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7"/>
  </p:notesMasterIdLst>
  <p:sldIdLst>
    <p:sldId id="256" r:id="rId2"/>
    <p:sldId id="264" r:id="rId3"/>
    <p:sldId id="257" r:id="rId4"/>
    <p:sldId id="259" r:id="rId5"/>
    <p:sldId id="261" r:id="rId6"/>
    <p:sldId id="262" r:id="rId7"/>
    <p:sldId id="269" r:id="rId8"/>
    <p:sldId id="276" r:id="rId9"/>
    <p:sldId id="277" r:id="rId10"/>
    <p:sldId id="279" r:id="rId11"/>
    <p:sldId id="268" r:id="rId12"/>
    <p:sldId id="280" r:id="rId13"/>
    <p:sldId id="263" r:id="rId14"/>
    <p:sldId id="281" r:id="rId15"/>
    <p:sldId id="283" r:id="rId16"/>
    <p:sldId id="284" r:id="rId17"/>
    <p:sldId id="285" r:id="rId18"/>
    <p:sldId id="292" r:id="rId19"/>
    <p:sldId id="286" r:id="rId20"/>
    <p:sldId id="287" r:id="rId21"/>
    <p:sldId id="288" r:id="rId22"/>
    <p:sldId id="291" r:id="rId23"/>
    <p:sldId id="289" r:id="rId24"/>
    <p:sldId id="290" r:id="rId25"/>
    <p:sldId id="282" r:id="rId26"/>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Homemade Apple" panose="020B0604020202020204" charset="0"/>
      <p:regular r:id="rId32"/>
    </p:embeddedFont>
    <p:embeddedFont>
      <p:font typeface="Pompiere" panose="020B0604020202020204" charset="0"/>
      <p:regular r:id="rId33"/>
    </p:embeddedFont>
    <p:embeddedFont>
      <p:font typeface="Poppins" panose="00000500000000000000" pitchFamily="2" charset="0"/>
      <p:regular r:id="rId34"/>
      <p:bold r:id="rId35"/>
      <p:italic r:id="rId36"/>
      <p:boldItalic r:id="rId37"/>
    </p:embeddedFont>
    <p:embeddedFont>
      <p:font typeface="Questrial" pitchFamily="2" charset="0"/>
      <p:regular r:id="rId38"/>
    </p:embeddedFont>
    <p:embeddedFont>
      <p:font typeface="Shadows Into Light Two" panose="02000506000000020004" pitchFamily="2"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69287-AAE9-4983-BB5A-1E20E4B3BE3B}">
  <a:tblStyle styleId="{90669287-AAE9-4983-BB5A-1E20E4B3BE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52" d="100"/>
          <a:sy n="52" d="100"/>
        </p:scale>
        <p:origin x="850" y="72"/>
      </p:cViewPr>
      <p:guideLst>
        <p:guide orient="horz" pos="3240"/>
        <p:guide pos="5760"/>
      </p:guideLst>
    </p:cSldViewPr>
  </p:slideViewPr>
  <p:notesTextViewPr>
    <p:cViewPr>
      <p:scale>
        <a:sx n="1" d="1"/>
        <a:sy n="1" d="1"/>
      </p:scale>
      <p:origin x="0" y="0"/>
    </p:cViewPr>
  </p:notesTextViewPr>
  <p:sorterViewPr>
    <p:cViewPr>
      <p:scale>
        <a:sx n="100" d="100"/>
        <a:sy n="100" d="100"/>
      </p:scale>
      <p:origin x="0" y="-138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4"/>
        <p:cNvGrpSpPr/>
        <p:nvPr/>
      </p:nvGrpSpPr>
      <p:grpSpPr>
        <a:xfrm>
          <a:off x="0" y="0"/>
          <a:ext cx="0" cy="0"/>
          <a:chOff x="0" y="0"/>
          <a:chExt cx="0" cy="0"/>
        </a:xfrm>
      </p:grpSpPr>
      <p:sp>
        <p:nvSpPr>
          <p:cNvPr id="3115" name="Google Shape;3115;gfd6f18662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6" name="Google Shape;3116;gfd6f18662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Ta sử dụng Proxy.newProxyInstance() để bắt đầu tạo dynamic proxy class.</a:t>
            </a:r>
          </a:p>
          <a:p>
            <a:pPr marL="0" lvl="0" indent="0" algn="l" rtl="0">
              <a:spcBef>
                <a:spcPts val="0"/>
              </a:spcBef>
              <a:spcAft>
                <a:spcPts val="0"/>
              </a:spcAft>
              <a:buNone/>
            </a:pPr>
            <a:r>
              <a:rPr lang="vi-VN" dirty="0"/>
              <a:t>- Ta lần lượt truyền các đối số cho nó là: ClassLoader, Interface và một InvocationHandler.</a:t>
            </a:r>
          </a:p>
          <a:p>
            <a:pPr marL="0" lvl="0" indent="0" algn="l" rtl="0">
              <a:spcBef>
                <a:spcPts val="0"/>
              </a:spcBef>
              <a:spcAft>
                <a:spcPts val="0"/>
              </a:spcAft>
              <a:buNone/>
            </a:pPr>
            <a:r>
              <a:rPr lang="vi-VN" dirty="0"/>
              <a:t>- Với ClassLoader, Interface là của đối tượng thật. Chúng ta cần nó để định nghĩa, tạo một class proxy có quyền truy cập và có cùng public method với đối tượng thật.</a:t>
            </a:r>
          </a:p>
          <a:p>
            <a:pPr marL="0" lvl="0" indent="0" algn="l" rtl="0">
              <a:spcBef>
                <a:spcPts val="0"/>
              </a:spcBef>
              <a:spcAft>
                <a:spcPts val="0"/>
              </a:spcAft>
              <a:buNone/>
            </a:pPr>
            <a:r>
              <a:rPr lang="vi-VN" dirty="0"/>
              <a:t>- Sau đó ta ép kiểu nó về Interface chung của proxy và đối tượng thật là ta có thể sử dụng proxy như một đối  tượng thật, proxy hoàn thành vai trò của nó là thay thế, kiểm soát quyền truy cập vào đối tượng thật.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4667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0"/>
        <p:cNvGrpSpPr/>
        <p:nvPr/>
      </p:nvGrpSpPr>
      <p:grpSpPr>
        <a:xfrm>
          <a:off x="0" y="0"/>
          <a:ext cx="0" cy="0"/>
          <a:chOff x="0" y="0"/>
          <a:chExt cx="0" cy="0"/>
        </a:xfrm>
      </p:grpSpPr>
      <p:sp>
        <p:nvSpPr>
          <p:cNvPr id="3361" name="Google Shape;3361;gfd6f18662e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2" name="Google Shape;3362;gfd6f18662e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Ta sử dụng Proxy.newProxyInstance() để bắt đầu tạo dynamic proxy class.</a:t>
            </a:r>
          </a:p>
          <a:p>
            <a:pPr marL="0" lvl="0" indent="0" algn="l" rtl="0">
              <a:spcBef>
                <a:spcPts val="0"/>
              </a:spcBef>
              <a:spcAft>
                <a:spcPts val="0"/>
              </a:spcAft>
              <a:buNone/>
            </a:pPr>
            <a:r>
              <a:rPr lang="vi-VN" dirty="0"/>
              <a:t>- Ta lần lượt truyền các đối số cho nó là: ClassLoader, Interface và một InvocationHandler.</a:t>
            </a:r>
          </a:p>
          <a:p>
            <a:pPr marL="0" lvl="0" indent="0" algn="l" rtl="0">
              <a:spcBef>
                <a:spcPts val="0"/>
              </a:spcBef>
              <a:spcAft>
                <a:spcPts val="0"/>
              </a:spcAft>
              <a:buNone/>
            </a:pPr>
            <a:r>
              <a:rPr lang="vi-VN" dirty="0"/>
              <a:t>- Với ClassLoader, Interface là của đối tượng thật. Chúng ta cần nó để định nghĩa, tạo một class proxy có quyền truy cập và có cùng public method với đối tượng thật.</a:t>
            </a:r>
          </a:p>
          <a:p>
            <a:pPr marL="0" lvl="0" indent="0" algn="l" rtl="0">
              <a:spcBef>
                <a:spcPts val="0"/>
              </a:spcBef>
              <a:spcAft>
                <a:spcPts val="0"/>
              </a:spcAft>
              <a:buNone/>
            </a:pPr>
            <a:r>
              <a:rPr lang="vi-VN" dirty="0"/>
              <a:t>- Sau đó ta ép kiểu nó về Interface chung của proxy và đối tượng thật là ta có thể sử dụng proxy như một đối  tượng thật, proxy hoàn thành vai trò của nó là thay thế, kiểm soát quyền truy cập vào đối tượng thật.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66548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fd6f18662e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fd6f18662e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26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CEO chạy màn hình, đầu tiên lấy </a:t>
            </a:r>
            <a:r>
              <a:rPr lang="vi-VN" b="0" i="0" dirty="0" err="1">
                <a:solidFill>
                  <a:srgbClr val="252525"/>
                </a:solidFill>
                <a:effectLst/>
                <a:latin typeface="Droid Serif"/>
              </a:rPr>
              <a:t>proxy</a:t>
            </a:r>
            <a:r>
              <a:rPr lang="vi-VN" b="0" i="0" dirty="0">
                <a:solidFill>
                  <a:srgbClr val="252525"/>
                </a:solidFill>
                <a:effectLst/>
                <a:latin typeface="Droid Serif"/>
              </a:rPr>
              <a:t> của máy bắn kẹo cao su từ xa và sau đó gọi </a:t>
            </a:r>
            <a:r>
              <a:rPr lang="vi-VN" b="1" i="0" dirty="0" err="1">
                <a:solidFill>
                  <a:srgbClr val="252525"/>
                </a:solidFill>
                <a:effectLst/>
                <a:latin typeface="Droid Serif"/>
              </a:rPr>
              <a:t>getState</a:t>
            </a:r>
            <a:r>
              <a:rPr lang="vi-VN" b="1" i="0" dirty="0">
                <a:solidFill>
                  <a:srgbClr val="252525"/>
                </a:solidFill>
                <a:effectLst/>
                <a:latin typeface="Droid Serif"/>
              </a:rPr>
              <a:t>()</a:t>
            </a:r>
            <a:r>
              <a:rPr lang="vi-VN" b="0" i="0" dirty="0">
                <a:solidFill>
                  <a:srgbClr val="252525"/>
                </a:solidFill>
                <a:effectLst/>
                <a:latin typeface="Droid Serif"/>
              </a:rPr>
              <a:t> trên mỗi máy (cùng với </a:t>
            </a:r>
            <a:r>
              <a:rPr lang="vi-VN" b="1" i="0" dirty="0" err="1">
                <a:solidFill>
                  <a:srgbClr val="252525"/>
                </a:solidFill>
                <a:effectLst/>
                <a:latin typeface="Droid Serif"/>
              </a:rPr>
              <a:t>getCount</a:t>
            </a:r>
            <a:r>
              <a:rPr lang="vi-VN" b="1" i="0" dirty="0">
                <a:solidFill>
                  <a:srgbClr val="252525"/>
                </a:solidFill>
                <a:effectLst/>
                <a:latin typeface="Droid Serif"/>
              </a:rPr>
              <a:t>()</a:t>
            </a:r>
            <a:r>
              <a:rPr lang="vi-VN" b="0" i="0" dirty="0">
                <a:solidFill>
                  <a:srgbClr val="252525"/>
                </a:solidFill>
                <a:effectLst/>
                <a:latin typeface="Droid Serif"/>
              </a:rPr>
              <a:t> và </a:t>
            </a:r>
            <a:r>
              <a:rPr lang="vi-VN" b="1" i="0" dirty="0" err="1">
                <a:solidFill>
                  <a:srgbClr val="252525"/>
                </a:solidFill>
                <a:effectLst/>
                <a:latin typeface="Droid Serif"/>
              </a:rPr>
              <a:t>getLocation</a:t>
            </a:r>
            <a:r>
              <a:rPr lang="vi-VN" b="1" i="0" dirty="0">
                <a:solidFill>
                  <a:srgbClr val="252525"/>
                </a:solidFill>
                <a:effectLst/>
                <a:latin typeface="Droid Serif"/>
              </a:rPr>
              <a:t>()</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19178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1" i="0" dirty="0" err="1">
                <a:solidFill>
                  <a:srgbClr val="252525"/>
                </a:solidFill>
                <a:effectLst/>
                <a:latin typeface="Droid Serif"/>
              </a:rPr>
              <a:t>getState</a:t>
            </a:r>
            <a:r>
              <a:rPr lang="vi-VN" b="1" i="0" dirty="0">
                <a:solidFill>
                  <a:srgbClr val="252525"/>
                </a:solidFill>
                <a:effectLst/>
                <a:latin typeface="Droid Serif"/>
              </a:rPr>
              <a:t>()</a:t>
            </a:r>
            <a:r>
              <a:rPr lang="vi-VN" b="0" i="0" dirty="0">
                <a:solidFill>
                  <a:srgbClr val="252525"/>
                </a:solidFill>
                <a:effectLst/>
                <a:latin typeface="Droid Serif"/>
              </a:rPr>
              <a:t> được gọi trên </a:t>
            </a:r>
            <a:r>
              <a:rPr lang="vi-VN" b="0" i="0" dirty="0" err="1">
                <a:solidFill>
                  <a:srgbClr val="252525"/>
                </a:solidFill>
                <a:effectLst/>
                <a:latin typeface="Droid Serif"/>
              </a:rPr>
              <a:t>proxy</a:t>
            </a:r>
            <a:r>
              <a:rPr lang="vi-VN" b="0" i="0" dirty="0">
                <a:solidFill>
                  <a:srgbClr val="252525"/>
                </a:solidFill>
                <a:effectLst/>
                <a:latin typeface="Droid Serif"/>
              </a:rPr>
              <a:t>, chuyển cuộc gọi đến </a:t>
            </a:r>
            <a:r>
              <a:rPr lang="vi-VN" b="0" i="0" dirty="0" err="1">
                <a:solidFill>
                  <a:srgbClr val="252525"/>
                </a:solidFill>
                <a:effectLst/>
                <a:latin typeface="Droid Serif"/>
              </a:rPr>
              <a:t>remote</a:t>
            </a:r>
            <a:r>
              <a:rPr lang="vi-VN" b="0" i="0" dirty="0">
                <a:solidFill>
                  <a:srgbClr val="252525"/>
                </a:solidFill>
                <a:effectLst/>
                <a:latin typeface="Droid Serif"/>
              </a:rPr>
              <a:t> </a:t>
            </a:r>
            <a:r>
              <a:rPr lang="vi-VN" b="0" i="0" dirty="0" err="1">
                <a:solidFill>
                  <a:srgbClr val="252525"/>
                </a:solidFill>
                <a:effectLst/>
                <a:latin typeface="Droid Serif"/>
              </a:rPr>
              <a:t>service</a:t>
            </a:r>
            <a:r>
              <a:rPr lang="vi-VN" b="0" i="0" dirty="0">
                <a:solidFill>
                  <a:srgbClr val="252525"/>
                </a:solidFill>
                <a:effectLst/>
                <a:latin typeface="Droid Serif"/>
              </a:rPr>
              <a:t>. </a:t>
            </a:r>
            <a:r>
              <a:rPr lang="vi-VN" b="0" i="0" dirty="0" err="1">
                <a:solidFill>
                  <a:srgbClr val="252525"/>
                </a:solidFill>
                <a:effectLst/>
                <a:latin typeface="Droid Serif"/>
              </a:rPr>
              <a:t>Skeleton</a:t>
            </a:r>
            <a:r>
              <a:rPr lang="vi-VN" b="0" i="0" dirty="0">
                <a:solidFill>
                  <a:srgbClr val="252525"/>
                </a:solidFill>
                <a:effectLst/>
                <a:latin typeface="Droid Serif"/>
              </a:rPr>
              <a:t> nhận được yêu cầu và sau đó chuyển nó đến máy bắn kẹo cao su.</a:t>
            </a:r>
            <a:endParaRPr lang="vi-VN" dirty="0"/>
          </a:p>
        </p:txBody>
      </p:sp>
    </p:spTree>
    <p:extLst>
      <p:ext uri="{BB962C8B-B14F-4D97-AF65-F5344CB8AC3E}">
        <p14:creationId xmlns:p14="http://schemas.microsoft.com/office/powerpoint/2010/main" val="2477602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a:t>
            </a:r>
            <a:r>
              <a:rPr lang="vi-VN" b="1" i="0" dirty="0" err="1">
                <a:solidFill>
                  <a:srgbClr val="252525"/>
                </a:solidFill>
                <a:effectLst/>
                <a:latin typeface="Droid Serif"/>
              </a:rPr>
              <a:t>GumballMachine</a:t>
            </a:r>
            <a:r>
              <a:rPr lang="vi-VN" b="1" i="0" dirty="0">
                <a:solidFill>
                  <a:srgbClr val="252525"/>
                </a:solidFill>
                <a:effectLst/>
                <a:latin typeface="Droid Serif"/>
              </a:rPr>
              <a:t> </a:t>
            </a:r>
            <a:r>
              <a:rPr lang="vi-VN" b="0" i="0" dirty="0" err="1">
                <a:solidFill>
                  <a:srgbClr val="252525"/>
                </a:solidFill>
                <a:effectLst/>
                <a:latin typeface="Droid Serif"/>
              </a:rPr>
              <a:t>return</a:t>
            </a:r>
            <a:r>
              <a:rPr lang="vi-VN" b="0" i="0" dirty="0">
                <a:solidFill>
                  <a:srgbClr val="252525"/>
                </a:solidFill>
                <a:effectLst/>
                <a:latin typeface="Droid Serif"/>
              </a:rPr>
              <a:t> trạng thái cho </a:t>
            </a:r>
            <a:r>
              <a:rPr lang="vi-VN" b="0" i="0" dirty="0" err="1">
                <a:solidFill>
                  <a:srgbClr val="252525"/>
                </a:solidFill>
                <a:effectLst/>
                <a:latin typeface="Droid Serif"/>
              </a:rPr>
              <a:t>skeleton</a:t>
            </a:r>
            <a:r>
              <a:rPr lang="vi-VN" b="0" i="0" dirty="0">
                <a:solidFill>
                  <a:srgbClr val="252525"/>
                </a:solidFill>
                <a:effectLst/>
                <a:latin typeface="Droid Serif"/>
              </a:rPr>
              <a:t>, </a:t>
            </a:r>
            <a:r>
              <a:rPr lang="vi-VN" b="1" i="0" dirty="0" err="1">
                <a:solidFill>
                  <a:srgbClr val="252525"/>
                </a:solidFill>
                <a:effectLst/>
                <a:latin typeface="Droid Serif"/>
              </a:rPr>
              <a:t>serialize</a:t>
            </a:r>
            <a:r>
              <a:rPr lang="vi-VN" b="1" i="0" dirty="0">
                <a:solidFill>
                  <a:srgbClr val="252525"/>
                </a:solidFill>
                <a:effectLst/>
                <a:latin typeface="Droid Serif"/>
              </a:rPr>
              <a:t> </a:t>
            </a:r>
            <a:r>
              <a:rPr lang="vi-VN" b="0" i="0" dirty="0">
                <a:solidFill>
                  <a:srgbClr val="252525"/>
                </a:solidFill>
                <a:effectLst/>
                <a:latin typeface="Droid Serif"/>
              </a:rPr>
              <a:t>nó và chuyển nó trở lại </a:t>
            </a:r>
            <a:r>
              <a:rPr lang="vi-VN" b="0" i="0" dirty="0" err="1">
                <a:solidFill>
                  <a:srgbClr val="252525"/>
                </a:solidFill>
                <a:effectLst/>
                <a:latin typeface="Droid Serif"/>
              </a:rPr>
              <a:t>proxy</a:t>
            </a:r>
            <a:r>
              <a:rPr lang="vi-VN" b="0" i="0" dirty="0">
                <a:solidFill>
                  <a:srgbClr val="252525"/>
                </a:solidFill>
                <a:effectLst/>
                <a:latin typeface="Droid Serif"/>
              </a:rPr>
              <a:t>. Proxy </a:t>
            </a:r>
            <a:r>
              <a:rPr lang="vi-VN" b="1" i="0" dirty="0" err="1">
                <a:solidFill>
                  <a:srgbClr val="252525"/>
                </a:solidFill>
                <a:effectLst/>
                <a:latin typeface="Droid Serif"/>
              </a:rPr>
              <a:t>deserialize</a:t>
            </a:r>
            <a:r>
              <a:rPr lang="vi-VN" b="1" i="0" dirty="0">
                <a:solidFill>
                  <a:srgbClr val="252525"/>
                </a:solidFill>
                <a:effectLst/>
                <a:latin typeface="Droid Serif"/>
              </a:rPr>
              <a:t> </a:t>
            </a:r>
            <a:r>
              <a:rPr lang="vi-VN" b="0" i="0" dirty="0">
                <a:solidFill>
                  <a:srgbClr val="252525"/>
                </a:solidFill>
                <a:effectLst/>
                <a:latin typeface="Droid Serif"/>
              </a:rPr>
              <a:t>nó và </a:t>
            </a:r>
            <a:r>
              <a:rPr lang="vi-VN" b="0" i="0" dirty="0" err="1">
                <a:solidFill>
                  <a:srgbClr val="252525"/>
                </a:solidFill>
                <a:effectLst/>
                <a:latin typeface="Droid Serif"/>
              </a:rPr>
              <a:t>return</a:t>
            </a:r>
            <a:r>
              <a:rPr lang="vi-VN" b="0" i="0" dirty="0">
                <a:solidFill>
                  <a:srgbClr val="252525"/>
                </a:solidFill>
                <a:effectLst/>
                <a:latin typeface="Droid Serif"/>
              </a:rPr>
              <a:t> nó như một </a:t>
            </a:r>
            <a:r>
              <a:rPr lang="vi-VN" b="0" i="0" dirty="0" err="1">
                <a:solidFill>
                  <a:srgbClr val="252525"/>
                </a:solidFill>
                <a:effectLst/>
                <a:latin typeface="Droid Serif"/>
              </a:rPr>
              <a:t>object</a:t>
            </a:r>
            <a:r>
              <a:rPr lang="vi-VN" b="0" i="0" dirty="0">
                <a:solidFill>
                  <a:srgbClr val="252525"/>
                </a:solidFill>
                <a:effectLst/>
                <a:latin typeface="Droid Serif"/>
              </a:rPr>
              <a:t> cho </a:t>
            </a:r>
            <a:r>
              <a:rPr lang="vi-VN" b="0" i="0" dirty="0" err="1">
                <a:solidFill>
                  <a:srgbClr val="252525"/>
                </a:solidFill>
                <a:effectLst/>
                <a:latin typeface="Droid Serif"/>
              </a:rPr>
              <a:t>monitor</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3756033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Chúng tôi đã tạo một </a:t>
            </a:r>
            <a:r>
              <a:rPr lang="vi-VN" b="1" i="0" dirty="0" err="1">
                <a:solidFill>
                  <a:srgbClr val="252525"/>
                </a:solidFill>
                <a:effectLst/>
                <a:latin typeface="Droid Serif"/>
              </a:rPr>
              <a:t>ImageProxy</a:t>
            </a:r>
            <a:r>
              <a:rPr lang="vi-VN" b="1" i="0" dirty="0">
                <a:solidFill>
                  <a:srgbClr val="252525"/>
                </a:solidFill>
                <a:effectLst/>
                <a:latin typeface="Droid Serif"/>
              </a:rPr>
              <a:t> </a:t>
            </a:r>
            <a:r>
              <a:rPr lang="vi-VN" b="0" i="0" dirty="0">
                <a:solidFill>
                  <a:srgbClr val="252525"/>
                </a:solidFill>
                <a:effectLst/>
                <a:latin typeface="Droid Serif"/>
              </a:rPr>
              <a:t>cho màn hình. Phương thức </a:t>
            </a:r>
            <a:r>
              <a:rPr lang="vi-VN" b="1" i="0" dirty="0" err="1">
                <a:solidFill>
                  <a:srgbClr val="252525"/>
                </a:solidFill>
                <a:effectLst/>
                <a:latin typeface="Droid Serif"/>
              </a:rPr>
              <a:t>paintIcon</a:t>
            </a:r>
            <a:r>
              <a:rPr lang="vi-VN" b="1" i="0" dirty="0">
                <a:solidFill>
                  <a:srgbClr val="252525"/>
                </a:solidFill>
                <a:effectLst/>
                <a:latin typeface="Droid Serif"/>
              </a:rPr>
              <a:t>()</a:t>
            </a:r>
            <a:r>
              <a:rPr lang="vi-VN" b="0" i="0" dirty="0">
                <a:solidFill>
                  <a:srgbClr val="252525"/>
                </a:solidFill>
                <a:effectLst/>
                <a:latin typeface="Droid Serif"/>
              </a:rPr>
              <a:t> được gọi và </a:t>
            </a:r>
            <a:r>
              <a:rPr lang="vi-VN" b="0" i="0" dirty="0" err="1">
                <a:solidFill>
                  <a:srgbClr val="252525"/>
                </a:solidFill>
                <a:effectLst/>
                <a:latin typeface="Droid Serif"/>
              </a:rPr>
              <a:t>ImageProxy</a:t>
            </a:r>
            <a:r>
              <a:rPr lang="vi-VN" b="0" i="0" dirty="0">
                <a:solidFill>
                  <a:srgbClr val="252525"/>
                </a:solidFill>
                <a:effectLst/>
                <a:latin typeface="Droid Serif"/>
              </a:rPr>
              <a:t> tạo một luồng (</a:t>
            </a:r>
            <a:r>
              <a:rPr lang="vi-VN" b="0" i="0" dirty="0" err="1">
                <a:solidFill>
                  <a:srgbClr val="252525"/>
                </a:solidFill>
                <a:effectLst/>
                <a:latin typeface="Droid Serif"/>
              </a:rPr>
              <a:t>thread</a:t>
            </a:r>
            <a:r>
              <a:rPr lang="vi-VN" b="0" i="0" dirty="0">
                <a:solidFill>
                  <a:srgbClr val="252525"/>
                </a:solidFill>
                <a:effectLst/>
                <a:latin typeface="Droid Serif"/>
              </a:rPr>
              <a:t>) để truy xuất hình ảnh và tạo </a:t>
            </a:r>
            <a:r>
              <a:rPr lang="vi-VN" b="0" i="0" dirty="0" err="1">
                <a:solidFill>
                  <a:srgbClr val="252525"/>
                </a:solidFill>
                <a:effectLst/>
                <a:latin typeface="Droid Serif"/>
              </a:rPr>
              <a:t>ImageIcon</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429442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Tại một thời điểm nào đó, hình ảnh được trả về và </a:t>
            </a:r>
            <a:r>
              <a:rPr lang="vi-VN" b="1" i="0" dirty="0" err="1">
                <a:solidFill>
                  <a:srgbClr val="252525"/>
                </a:solidFill>
                <a:effectLst/>
                <a:latin typeface="Droid Serif"/>
              </a:rPr>
              <a:t>ImageIcon</a:t>
            </a:r>
            <a:r>
              <a:rPr lang="vi-VN" b="1" i="0" dirty="0">
                <a:solidFill>
                  <a:srgbClr val="252525"/>
                </a:solidFill>
                <a:effectLst/>
                <a:latin typeface="Droid Serif"/>
              </a:rPr>
              <a:t> </a:t>
            </a:r>
            <a:r>
              <a:rPr lang="vi-VN" b="0" i="0" dirty="0">
                <a:solidFill>
                  <a:srgbClr val="252525"/>
                </a:solidFill>
                <a:effectLst/>
                <a:latin typeface="Droid Serif"/>
              </a:rPr>
              <a:t>được khởi tạo hoàn toàn.</a:t>
            </a:r>
            <a:endParaRPr lang="vi-VN" dirty="0"/>
          </a:p>
        </p:txBody>
      </p:sp>
    </p:spTree>
    <p:extLst>
      <p:ext uri="{BB962C8B-B14F-4D97-AF65-F5344CB8AC3E}">
        <p14:creationId xmlns:p14="http://schemas.microsoft.com/office/powerpoint/2010/main" val="363838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9"/>
        <p:cNvGrpSpPr/>
        <p:nvPr/>
      </p:nvGrpSpPr>
      <p:grpSpPr>
        <a:xfrm>
          <a:off x="0" y="0"/>
          <a:ext cx="0" cy="0"/>
          <a:chOff x="0" y="0"/>
          <a:chExt cx="0" cy="0"/>
        </a:xfrm>
      </p:grpSpPr>
      <p:sp>
        <p:nvSpPr>
          <p:cNvPr id="3260" name="Google Shape;3260;gfd6f18662e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1" name="Google Shape;3261;gfd6f18662e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Sau khi </a:t>
            </a:r>
            <a:r>
              <a:rPr lang="vi-VN" b="1" i="0" dirty="0" err="1">
                <a:solidFill>
                  <a:srgbClr val="252525"/>
                </a:solidFill>
                <a:effectLst/>
                <a:latin typeface="Droid Serif"/>
              </a:rPr>
              <a:t>ImageIcon</a:t>
            </a:r>
            <a:r>
              <a:rPr lang="vi-VN" b="1" i="0" dirty="0">
                <a:solidFill>
                  <a:srgbClr val="252525"/>
                </a:solidFill>
                <a:effectLst/>
                <a:latin typeface="Droid Serif"/>
              </a:rPr>
              <a:t> </a:t>
            </a:r>
            <a:r>
              <a:rPr lang="vi-VN" b="0" i="0" dirty="0">
                <a:solidFill>
                  <a:srgbClr val="252525"/>
                </a:solidFill>
                <a:effectLst/>
                <a:latin typeface="Droid Serif"/>
              </a:rPr>
              <a:t>được tạo, lần sau khi gọi </a:t>
            </a:r>
            <a:r>
              <a:rPr lang="vi-VN" b="1" i="0" dirty="0" err="1">
                <a:solidFill>
                  <a:srgbClr val="252525"/>
                </a:solidFill>
                <a:effectLst/>
                <a:latin typeface="Droid Serif"/>
              </a:rPr>
              <a:t>paintIcon</a:t>
            </a:r>
            <a:r>
              <a:rPr lang="vi-VN" b="1" i="0" dirty="0">
                <a:solidFill>
                  <a:srgbClr val="252525"/>
                </a:solidFill>
                <a:effectLst/>
                <a:latin typeface="Droid Serif"/>
              </a:rPr>
              <a:t>()</a:t>
            </a:r>
            <a:r>
              <a:rPr lang="vi-VN" b="0" i="0" dirty="0">
                <a:solidFill>
                  <a:srgbClr val="252525"/>
                </a:solidFill>
                <a:effectLst/>
                <a:latin typeface="Droid Serif"/>
              </a:rPr>
              <a:t>, </a:t>
            </a:r>
            <a:r>
              <a:rPr lang="vi-VN" b="0" i="0" dirty="0" err="1">
                <a:solidFill>
                  <a:srgbClr val="252525"/>
                </a:solidFill>
                <a:effectLst/>
                <a:latin typeface="Droid Serif"/>
              </a:rPr>
              <a:t>proxy</a:t>
            </a:r>
            <a:r>
              <a:rPr lang="vi-VN" b="0" i="0" dirty="0">
                <a:solidFill>
                  <a:srgbClr val="252525"/>
                </a:solidFill>
                <a:effectLst/>
                <a:latin typeface="Droid Serif"/>
              </a:rPr>
              <a:t> sẽ ủy quyền cho </a:t>
            </a:r>
            <a:r>
              <a:rPr lang="vi-VN" b="1" i="0" dirty="0" err="1">
                <a:solidFill>
                  <a:srgbClr val="252525"/>
                </a:solidFill>
                <a:effectLst/>
                <a:latin typeface="Droid Serif"/>
              </a:rPr>
              <a:t>ImageIcon</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1533961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61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1"/>
        <p:cNvGrpSpPr/>
        <p:nvPr/>
      </p:nvGrpSpPr>
      <p:grpSpPr>
        <a:xfrm>
          <a:off x="0" y="0"/>
          <a:ext cx="0" cy="0"/>
          <a:chOff x="0" y="0"/>
          <a:chExt cx="0" cy="0"/>
        </a:xfrm>
      </p:grpSpPr>
      <p:sp>
        <p:nvSpPr>
          <p:cNvPr id="3122" name="Google Shape;3122;gfd6f18662e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3" name="Google Shape;3123;gfd6f18662e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indent="-457200" algn="just">
              <a:lnSpc>
                <a:spcPct val="150000"/>
              </a:lnSpc>
              <a:spcBef>
                <a:spcPts val="0"/>
              </a:spcBef>
              <a:spcAft>
                <a:spcPts val="0"/>
              </a:spcAft>
              <a:buFontTx/>
              <a:buChar char="-"/>
              <a:tabLst>
                <a:tab pos="400050" algn="l"/>
              </a:tabLst>
            </a:pPr>
            <a:r>
              <a:rPr lang="en-US" sz="2800" dirty="0">
                <a:effectLst/>
                <a:latin typeface="Times New Roman" panose="02020603050405020304" pitchFamily="18" charset="0"/>
                <a:ea typeface="Times New Roman" panose="02020603050405020304" pitchFamily="18" charset="0"/>
              </a:rPr>
              <a:t>Có nghĩa là để truy cập tới một đối tượng cụ thể, ta phải thông qua một đối tượng proxy là trung gian để điều khiển, gọi method của đối tượng đó, ta không truy cập, gọi trực tiếp method của nó.</a:t>
            </a:r>
          </a:p>
          <a:p>
            <a:pPr marL="457200" marR="0" indent="-457200" algn="just">
              <a:lnSpc>
                <a:spcPct val="150000"/>
              </a:lnSpc>
              <a:spcBef>
                <a:spcPts val="0"/>
              </a:spcBef>
              <a:spcAft>
                <a:spcPts val="0"/>
              </a:spcAft>
              <a:buFontTx/>
              <a:buChar char="-"/>
              <a:tabLst>
                <a:tab pos="400050" algn="l"/>
              </a:tabLst>
            </a:pPr>
            <a:r>
              <a:rPr lang="en-US" sz="1800" dirty="0">
                <a:effectLst/>
                <a:latin typeface="Times New Roman" panose="02020603050405020304" pitchFamily="18" charset="0"/>
                <a:ea typeface="Times New Roman" panose="02020603050405020304" pitchFamily="18" charset="0"/>
              </a:rPr>
              <a:t>Thẻ tín dụng là đại diện cho những gì có trong tài khoản ngân hàng của chúng ta. Nó có thể được sử dụng thay cho tiền mặt và cung cấp một phương tiện để truy cập tiền mặt đó khi được yêu cầu. Và đó chính xác là những gì mà</a:t>
            </a:r>
            <a:r>
              <a:rPr lang="en-US" sz="1800" b="1" dirty="0">
                <a:effectLst/>
                <a:latin typeface="Times New Roman" panose="02020603050405020304" pitchFamily="18" charset="0"/>
                <a:ea typeface="Times New Roman" panose="02020603050405020304" pitchFamily="18" charset="0"/>
              </a:rPr>
              <a:t> Proxy</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Pattern</a:t>
            </a:r>
            <a:r>
              <a:rPr lang="en-US" sz="1800" dirty="0">
                <a:effectLst/>
                <a:latin typeface="Times New Roman" panose="02020603050405020304" pitchFamily="18" charset="0"/>
                <a:ea typeface="Times New Roman" panose="02020603050405020304" pitchFamily="18" charset="0"/>
              </a:rPr>
              <a:t> làm – ” </a:t>
            </a:r>
            <a:r>
              <a:rPr lang="en-US" sz="1800" b="1" dirty="0">
                <a:effectLst/>
                <a:latin typeface="Times New Roman" panose="02020603050405020304" pitchFamily="18" charset="0"/>
                <a:ea typeface="Times New Roman" panose="02020603050405020304" pitchFamily="18" charset="0"/>
              </a:rPr>
              <a:t>Kiểm soát và quản lý quyền truy cập vào đối tượng mà chúng đang bảo vệ</a:t>
            </a:r>
            <a:r>
              <a:rPr lang="en-US" sz="1800"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L="457200" marR="0" indent="-457200" algn="just">
              <a:lnSpc>
                <a:spcPct val="150000"/>
              </a:lnSpc>
              <a:spcBef>
                <a:spcPts val="0"/>
              </a:spcBef>
              <a:spcAft>
                <a:spcPts val="0"/>
              </a:spcAft>
              <a:buFontTx/>
              <a:buChar char="-"/>
              <a:tabLst>
                <a:tab pos="400050" algn="l"/>
              </a:tabLst>
            </a:pPr>
            <a:endParaRPr lang="en-US" sz="2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6"/>
        <p:cNvGrpSpPr/>
        <p:nvPr/>
      </p:nvGrpSpPr>
      <p:grpSpPr>
        <a:xfrm>
          <a:off x="0" y="0"/>
          <a:ext cx="0" cy="0"/>
          <a:chOff x="0" y="0"/>
          <a:chExt cx="0" cy="0"/>
        </a:xfrm>
      </p:grpSpPr>
      <p:sp>
        <p:nvSpPr>
          <p:cNvPr id="3177" name="Google Shape;3177;gfd6f18662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8" name="Google Shape;3178;gfd6f18662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50000"/>
              </a:lnSpc>
              <a:spcBef>
                <a:spcPts val="0"/>
              </a:spcBef>
              <a:spcAft>
                <a:spcPts val="0"/>
              </a:spcAft>
              <a:tabLst>
                <a:tab pos="400050" algn="l"/>
              </a:tabLst>
            </a:pPr>
            <a:r>
              <a:rPr lang="en-US" sz="1800" dirty="0">
                <a:effectLst/>
                <a:latin typeface="Times New Roman" panose="02020603050405020304" pitchFamily="18" charset="0"/>
                <a:ea typeface="Times New Roman" panose="02020603050405020304" pitchFamily="18" charset="0"/>
              </a:rPr>
              <a:t>Chúng ta có một </a:t>
            </a:r>
            <a:r>
              <a:rPr lang="en-US" sz="1800" b="1" dirty="0">
                <a:effectLst/>
                <a:latin typeface="Times New Roman" panose="02020603050405020304" pitchFamily="18" charset="0"/>
                <a:ea typeface="Times New Roman" panose="02020603050405020304" pitchFamily="18" charset="0"/>
              </a:rPr>
              <a:t>Subject</a:t>
            </a:r>
            <a:r>
              <a:rPr lang="en-US" sz="1800" dirty="0">
                <a:effectLst/>
                <a:latin typeface="Times New Roman" panose="02020603050405020304" pitchFamily="18" charset="0"/>
                <a:ea typeface="Times New Roman" panose="02020603050405020304" pitchFamily="18" charset="0"/>
              </a:rPr>
              <a:t>, cung cấp giao diện cho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và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a:t>
            </a: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Proxy </a:t>
            </a:r>
            <a:r>
              <a:rPr lang="en-US" sz="1800" dirty="0">
                <a:effectLst/>
                <a:latin typeface="Times New Roman" panose="02020603050405020304" pitchFamily="18" charset="0"/>
                <a:ea typeface="Times New Roman" panose="02020603050405020304" pitchFamily="18" charset="0"/>
              </a:rPr>
              <a:t>giữ một tham chiếu đến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Trong một số trường hợp,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 có thể chịu trách nhiệm tạo và hủy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Client tương tác với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thông qua Proxy. Vì Proxy</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và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implements cùng một giao diện (Subject), Proxy có thể được thay thế ở bất kỳ nơi nào có thể sử dụng subject.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 cũng kiểm soát quyền truy cập vào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điều khiển này có thể cần thiết nếu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đang chạy trên một máy từ xa, nếu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tốn kém để tạo theo một cách nào đó hoặc nếu quyền truy cập vào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cần được bảo vệ theo một cách nào đó.</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6"/>
        <p:cNvGrpSpPr/>
        <p:nvPr/>
      </p:nvGrpSpPr>
      <p:grpSpPr>
        <a:xfrm>
          <a:off x="0" y="0"/>
          <a:ext cx="0" cy="0"/>
          <a:chOff x="0" y="0"/>
          <a:chExt cx="0" cy="0"/>
        </a:xfrm>
      </p:grpSpPr>
      <p:sp>
        <p:nvSpPr>
          <p:cNvPr id="3217" name="Google Shape;3217;gfd6f18662e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8" name="Google Shape;3218;gfd6f18662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 Ở mô hình ví dụ này, proxy đại diện, thay thế cho một đối tượng thật ở một máy khác. Khi client gọi method request() trên proxy, method đó sẽ được gọi đến đối tượng thật thông qua đường truyền mạng. Đối tượng thật trả kết quả cho proxy, rồi proxy trả kết quả cho client.</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just">
              <a:lnSpc>
                <a:spcPct val="150000"/>
              </a:lnSpc>
              <a:spcBef>
                <a:spcPts val="0"/>
              </a:spcBef>
              <a:spcAft>
                <a:spcPts val="0"/>
              </a:spcAft>
              <a:buNone/>
              <a:tabLst>
                <a:tab pos="457200" algn="l"/>
              </a:tabLst>
            </a:pPr>
            <a:r>
              <a:rPr lang="en-US" sz="1800" dirty="0">
                <a:effectLst/>
                <a:latin typeface="Times New Roman" panose="02020603050405020304" pitchFamily="18" charset="0"/>
                <a:ea typeface="Times New Roman" panose="02020603050405020304" pitchFamily="18" charset="0"/>
              </a:rPr>
              <a:t>- Ở mô hình ví dụ này, proxy thay thế cho đối tượng thật mà nó rất tốn tài nguyên để khởi tạo. Khi client gọi method request() trên proxy, nếu đối tượng thật chưa được khỏi tạo, proxy sẽ khởi tạo nó và đồng thời hoạt động như một thế thân của nó cho tới khi đối tượng thật được khởi tạo hoàn tất. Sau đó, proxy chuyển tiếp. gọi method request() trên nó.</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014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Ở ví dụ này, khi method request() được gọi trên proxy, proxy không chuyển tiếp message đến đối tượng thật mà chuyển đến </a:t>
            </a:r>
            <a:r>
              <a:rPr lang="en-US" sz="1800" dirty="0" err="1">
                <a:effectLst/>
                <a:latin typeface="Times New Roman" panose="02020603050405020304" pitchFamily="18" charset="0"/>
                <a:ea typeface="Times New Roman" panose="02020603050405020304" pitchFamily="18" charset="0"/>
              </a:rPr>
              <a:t>InvocationHandler</a:t>
            </a:r>
            <a:r>
              <a:rPr lang="en-US" sz="1800" dirty="0">
                <a:effectLst/>
                <a:latin typeface="Times New Roman" panose="02020603050405020304" pitchFamily="18" charset="0"/>
                <a:ea typeface="Times New Roman" panose="02020603050405020304" pitchFamily="18" charset="0"/>
              </a:rPr>
              <a:t> để kiểm tra xem cuộc gọi này có được chuyển tiếp hay là không dựa trên người gọi nó.</a:t>
            </a:r>
            <a:endParaRPr dirty="0"/>
          </a:p>
        </p:txBody>
      </p:sp>
    </p:spTree>
    <p:extLst>
      <p:ext uri="{BB962C8B-B14F-4D97-AF65-F5344CB8AC3E}">
        <p14:creationId xmlns:p14="http://schemas.microsoft.com/office/powerpoint/2010/main" val="316753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grpSp>
        <p:nvGrpSpPr>
          <p:cNvPr id="11" name="Google Shape;11;p2"/>
          <p:cNvGrpSpPr/>
          <p:nvPr/>
        </p:nvGrpSpPr>
        <p:grpSpPr>
          <a:xfrm rot="1552322">
            <a:off x="16540639" y="1061526"/>
            <a:ext cx="777769" cy="1303822"/>
            <a:chOff x="5875210" y="3579589"/>
            <a:chExt cx="504443" cy="845629"/>
          </a:xfrm>
        </p:grpSpPr>
        <p:grpSp>
          <p:nvGrpSpPr>
            <p:cNvPr id="12" name="Google Shape;12;p2"/>
            <p:cNvGrpSpPr/>
            <p:nvPr/>
          </p:nvGrpSpPr>
          <p:grpSpPr>
            <a:xfrm>
              <a:off x="5875210" y="3579589"/>
              <a:ext cx="504443" cy="845629"/>
              <a:chOff x="5875210" y="3579589"/>
              <a:chExt cx="504443" cy="845629"/>
            </a:xfrm>
          </p:grpSpPr>
          <p:grpSp>
            <p:nvGrpSpPr>
              <p:cNvPr id="13" name="Google Shape;13;p2"/>
              <p:cNvGrpSpPr/>
              <p:nvPr/>
            </p:nvGrpSpPr>
            <p:grpSpPr>
              <a:xfrm>
                <a:off x="5875210" y="3579589"/>
                <a:ext cx="504443" cy="845629"/>
                <a:chOff x="5875210" y="3579589"/>
                <a:chExt cx="504443" cy="845629"/>
              </a:xfrm>
            </p:grpSpPr>
            <p:sp>
              <p:nvSpPr>
                <p:cNvPr id="14" name="Google Shape;14;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 name="Google Shape;16;p2"/>
              <p:cNvGrpSpPr/>
              <p:nvPr/>
            </p:nvGrpSpPr>
            <p:grpSpPr>
              <a:xfrm>
                <a:off x="5875210" y="3776090"/>
                <a:ext cx="504348" cy="442245"/>
                <a:chOff x="5875210" y="3776090"/>
                <a:chExt cx="504348" cy="442245"/>
              </a:xfrm>
            </p:grpSpPr>
            <p:sp>
              <p:nvSpPr>
                <p:cNvPr id="17" name="Google Shape;17;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 name="Google Shape;19;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2"/>
          <p:cNvGrpSpPr/>
          <p:nvPr/>
        </p:nvGrpSpPr>
        <p:grpSpPr>
          <a:xfrm rot="-1773853">
            <a:off x="1427935" y="4129659"/>
            <a:ext cx="743609" cy="1330509"/>
            <a:chOff x="7289577" y="3651979"/>
            <a:chExt cx="482250" cy="862870"/>
          </a:xfrm>
        </p:grpSpPr>
        <p:grpSp>
          <p:nvGrpSpPr>
            <p:cNvPr id="21" name="Google Shape;21;p2"/>
            <p:cNvGrpSpPr/>
            <p:nvPr/>
          </p:nvGrpSpPr>
          <p:grpSpPr>
            <a:xfrm>
              <a:off x="7289577" y="3651979"/>
              <a:ext cx="482250" cy="862870"/>
              <a:chOff x="7289577" y="3651979"/>
              <a:chExt cx="482250" cy="862870"/>
            </a:xfrm>
          </p:grpSpPr>
          <p:grpSp>
            <p:nvGrpSpPr>
              <p:cNvPr id="22" name="Google Shape;22;p2"/>
              <p:cNvGrpSpPr/>
              <p:nvPr/>
            </p:nvGrpSpPr>
            <p:grpSpPr>
              <a:xfrm>
                <a:off x="7289577" y="4061840"/>
                <a:ext cx="482250" cy="130968"/>
                <a:chOff x="7289577" y="4061840"/>
                <a:chExt cx="482250" cy="130968"/>
              </a:xfrm>
            </p:grpSpPr>
            <p:sp>
              <p:nvSpPr>
                <p:cNvPr id="23" name="Google Shape;23;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2"/>
              <p:cNvGrpSpPr/>
              <p:nvPr/>
            </p:nvGrpSpPr>
            <p:grpSpPr>
              <a:xfrm>
                <a:off x="7318724" y="3651979"/>
                <a:ext cx="423767" cy="130968"/>
                <a:chOff x="7318724" y="3651979"/>
                <a:chExt cx="423767" cy="130968"/>
              </a:xfrm>
            </p:grpSpPr>
            <p:sp>
              <p:nvSpPr>
                <p:cNvPr id="26" name="Google Shape;26;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p2"/>
              <p:cNvGrpSpPr/>
              <p:nvPr/>
            </p:nvGrpSpPr>
            <p:grpSpPr>
              <a:xfrm>
                <a:off x="7304014" y="3754278"/>
                <a:ext cx="453092" cy="336041"/>
                <a:chOff x="7304014" y="3754278"/>
                <a:chExt cx="453092" cy="336041"/>
              </a:xfrm>
            </p:grpSpPr>
            <p:sp>
              <p:nvSpPr>
                <p:cNvPr id="29" name="Google Shape;29;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p2"/>
              <p:cNvGrpSpPr/>
              <p:nvPr/>
            </p:nvGrpSpPr>
            <p:grpSpPr>
              <a:xfrm>
                <a:off x="7451165" y="4164234"/>
                <a:ext cx="159069" cy="350615"/>
                <a:chOff x="7451165" y="4164234"/>
                <a:chExt cx="159069" cy="350615"/>
              </a:xfrm>
            </p:grpSpPr>
            <p:sp>
              <p:nvSpPr>
                <p:cNvPr id="32" name="Google Shape;32;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4" name="Google Shape;34;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 name="Google Shape;36;p2"/>
          <p:cNvSpPr/>
          <p:nvPr/>
        </p:nvSpPr>
        <p:spPr>
          <a:xfrm rot="10800000" flipH="1">
            <a:off x="2625970" y="1808513"/>
            <a:ext cx="13036048" cy="6669972"/>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 name="Google Shape;37;p2"/>
          <p:cNvGrpSpPr/>
          <p:nvPr/>
        </p:nvGrpSpPr>
        <p:grpSpPr>
          <a:xfrm rot="8502245">
            <a:off x="1543643" y="5895190"/>
            <a:ext cx="1657853" cy="1653015"/>
            <a:chOff x="8171157" y="5416867"/>
            <a:chExt cx="1032469" cy="1029366"/>
          </a:xfrm>
        </p:grpSpPr>
        <p:grpSp>
          <p:nvGrpSpPr>
            <p:cNvPr id="38" name="Google Shape;38;p2"/>
            <p:cNvGrpSpPr/>
            <p:nvPr/>
          </p:nvGrpSpPr>
          <p:grpSpPr>
            <a:xfrm>
              <a:off x="8171157" y="5416867"/>
              <a:ext cx="705666" cy="1029366"/>
              <a:chOff x="8171157" y="5416867"/>
              <a:chExt cx="705666" cy="1029366"/>
            </a:xfrm>
          </p:grpSpPr>
          <p:grpSp>
            <p:nvGrpSpPr>
              <p:cNvPr id="39" name="Google Shape;39;p2"/>
              <p:cNvGrpSpPr/>
              <p:nvPr/>
            </p:nvGrpSpPr>
            <p:grpSpPr>
              <a:xfrm>
                <a:off x="8171157" y="5416867"/>
                <a:ext cx="705666" cy="1029366"/>
                <a:chOff x="8171157" y="5416867"/>
                <a:chExt cx="705666" cy="1029366"/>
              </a:xfrm>
            </p:grpSpPr>
            <p:sp>
              <p:nvSpPr>
                <p:cNvPr id="40" name="Google Shape;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42;p2"/>
              <p:cNvGrpSpPr/>
              <p:nvPr/>
            </p:nvGrpSpPr>
            <p:grpSpPr>
              <a:xfrm>
                <a:off x="8751951" y="6169342"/>
                <a:ext cx="120300" cy="28575"/>
                <a:chOff x="8751951" y="6169342"/>
                <a:chExt cx="120300" cy="28575"/>
              </a:xfrm>
            </p:grpSpPr>
            <p:sp>
              <p:nvSpPr>
                <p:cNvPr id="43" name="Google Shape;43;p2"/>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 name="Google Shape;45;p2"/>
              <p:cNvGrpSpPr/>
              <p:nvPr/>
            </p:nvGrpSpPr>
            <p:grpSpPr>
              <a:xfrm>
                <a:off x="8751951" y="6060756"/>
                <a:ext cx="120300" cy="28575"/>
                <a:chOff x="8751951" y="6060756"/>
                <a:chExt cx="120300" cy="28575"/>
              </a:xfrm>
            </p:grpSpPr>
            <p:sp>
              <p:nvSpPr>
                <p:cNvPr id="46" name="Google Shape;46;p2"/>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 name="Google Shape;48;p2"/>
              <p:cNvGrpSpPr/>
              <p:nvPr/>
            </p:nvGrpSpPr>
            <p:grpSpPr>
              <a:xfrm>
                <a:off x="8751951" y="5952076"/>
                <a:ext cx="120300" cy="28575"/>
                <a:chOff x="8751951" y="5952076"/>
                <a:chExt cx="120300" cy="28575"/>
              </a:xfrm>
            </p:grpSpPr>
            <p:sp>
              <p:nvSpPr>
                <p:cNvPr id="49" name="Google Shape;49;p2"/>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51;p2"/>
              <p:cNvGrpSpPr/>
              <p:nvPr/>
            </p:nvGrpSpPr>
            <p:grpSpPr>
              <a:xfrm>
                <a:off x="8751951" y="5843396"/>
                <a:ext cx="120300" cy="28575"/>
                <a:chOff x="8751951" y="5843396"/>
                <a:chExt cx="120300" cy="28575"/>
              </a:xfrm>
            </p:grpSpPr>
            <p:sp>
              <p:nvSpPr>
                <p:cNvPr id="52" name="Google Shape;52;p2"/>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54;p2"/>
              <p:cNvGrpSpPr/>
              <p:nvPr/>
            </p:nvGrpSpPr>
            <p:grpSpPr>
              <a:xfrm>
                <a:off x="8751951" y="5734716"/>
                <a:ext cx="120300" cy="28575"/>
                <a:chOff x="8751951" y="5734716"/>
                <a:chExt cx="120300" cy="28575"/>
              </a:xfrm>
            </p:grpSpPr>
            <p:sp>
              <p:nvSpPr>
                <p:cNvPr id="55" name="Google Shape;55;p2"/>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2"/>
              <p:cNvGrpSpPr/>
              <p:nvPr/>
            </p:nvGrpSpPr>
            <p:grpSpPr>
              <a:xfrm>
                <a:off x="8751951" y="5626131"/>
                <a:ext cx="120300" cy="28575"/>
                <a:chOff x="8751951" y="5626131"/>
                <a:chExt cx="120300" cy="28575"/>
              </a:xfrm>
            </p:grpSpPr>
            <p:sp>
              <p:nvSpPr>
                <p:cNvPr id="58" name="Google Shape;58;p2"/>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 name="Google Shape;60;p2"/>
              <p:cNvGrpSpPr/>
              <p:nvPr/>
            </p:nvGrpSpPr>
            <p:grpSpPr>
              <a:xfrm>
                <a:off x="8751951" y="5517451"/>
                <a:ext cx="120300" cy="28575"/>
                <a:chOff x="8751951" y="5517451"/>
                <a:chExt cx="120300" cy="28575"/>
              </a:xfrm>
            </p:grpSpPr>
            <p:sp>
              <p:nvSpPr>
                <p:cNvPr id="61" name="Google Shape;61;p2"/>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 name="Google Shape;63;p2"/>
            <p:cNvGrpSpPr/>
            <p:nvPr/>
          </p:nvGrpSpPr>
          <p:grpSpPr>
            <a:xfrm>
              <a:off x="8924353" y="5425249"/>
              <a:ext cx="279273" cy="1014793"/>
              <a:chOff x="8924353" y="5425249"/>
              <a:chExt cx="279273" cy="1014793"/>
            </a:xfrm>
          </p:grpSpPr>
          <p:sp>
            <p:nvSpPr>
              <p:cNvPr id="64" name="Google Shape;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 name="Google Shape;66;p2"/>
            <p:cNvGrpSpPr/>
            <p:nvPr/>
          </p:nvGrpSpPr>
          <p:grpSpPr>
            <a:xfrm>
              <a:off x="9085421" y="6300691"/>
              <a:ext cx="118205" cy="28575"/>
              <a:chOff x="9085421" y="6300691"/>
              <a:chExt cx="118205" cy="28575"/>
            </a:xfrm>
          </p:grpSpPr>
          <p:sp>
            <p:nvSpPr>
              <p:cNvPr id="67" name="Google Shape;67;p2"/>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 name="Google Shape;69;p2"/>
            <p:cNvGrpSpPr/>
            <p:nvPr/>
          </p:nvGrpSpPr>
          <p:grpSpPr>
            <a:xfrm>
              <a:off x="9027794" y="6192107"/>
              <a:ext cx="175831" cy="28575"/>
              <a:chOff x="9027794" y="6192107"/>
              <a:chExt cx="175831" cy="28575"/>
            </a:xfrm>
          </p:grpSpPr>
          <p:sp>
            <p:nvSpPr>
              <p:cNvPr id="70" name="Google Shape;70;p2"/>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2"/>
            <p:cNvGrpSpPr/>
            <p:nvPr/>
          </p:nvGrpSpPr>
          <p:grpSpPr>
            <a:xfrm>
              <a:off x="9085421" y="6083426"/>
              <a:ext cx="118205" cy="28575"/>
              <a:chOff x="9085421" y="6083426"/>
              <a:chExt cx="118205" cy="28575"/>
            </a:xfrm>
          </p:grpSpPr>
          <p:sp>
            <p:nvSpPr>
              <p:cNvPr id="73" name="Google Shape;73;p2"/>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 name="Google Shape;75;p2"/>
            <p:cNvGrpSpPr/>
            <p:nvPr/>
          </p:nvGrpSpPr>
          <p:grpSpPr>
            <a:xfrm>
              <a:off x="9027794" y="5974746"/>
              <a:ext cx="175831" cy="28575"/>
              <a:chOff x="9027794" y="5974746"/>
              <a:chExt cx="175831" cy="28575"/>
            </a:xfrm>
          </p:grpSpPr>
          <p:sp>
            <p:nvSpPr>
              <p:cNvPr id="76" name="Google Shape;76;p2"/>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2"/>
            <p:cNvGrpSpPr/>
            <p:nvPr/>
          </p:nvGrpSpPr>
          <p:grpSpPr>
            <a:xfrm>
              <a:off x="9085421" y="5866065"/>
              <a:ext cx="118205" cy="28575"/>
              <a:chOff x="9085421" y="5866065"/>
              <a:chExt cx="118205" cy="28575"/>
            </a:xfrm>
          </p:grpSpPr>
          <p:sp>
            <p:nvSpPr>
              <p:cNvPr id="79" name="Google Shape;79;p2"/>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027794" y="5757481"/>
              <a:ext cx="175831" cy="28575"/>
              <a:chOff x="9027794" y="5757481"/>
              <a:chExt cx="175831" cy="28575"/>
            </a:xfrm>
          </p:grpSpPr>
          <p:sp>
            <p:nvSpPr>
              <p:cNvPr id="82" name="Google Shape;82;p2"/>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2"/>
            <p:cNvGrpSpPr/>
            <p:nvPr/>
          </p:nvGrpSpPr>
          <p:grpSpPr>
            <a:xfrm>
              <a:off x="9085421" y="5648800"/>
              <a:ext cx="118205" cy="28575"/>
              <a:chOff x="9085421" y="5648800"/>
              <a:chExt cx="118205" cy="28575"/>
            </a:xfrm>
          </p:grpSpPr>
          <p:sp>
            <p:nvSpPr>
              <p:cNvPr id="85" name="Google Shape;85;p2"/>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 name="Google Shape;87;p2"/>
            <p:cNvGrpSpPr/>
            <p:nvPr/>
          </p:nvGrpSpPr>
          <p:grpSpPr>
            <a:xfrm>
              <a:off x="9027794" y="5540120"/>
              <a:ext cx="175831" cy="28575"/>
              <a:chOff x="9027794" y="5540120"/>
              <a:chExt cx="175831" cy="28575"/>
            </a:xfrm>
          </p:grpSpPr>
          <p:sp>
            <p:nvSpPr>
              <p:cNvPr id="88" name="Google Shape;88;p2"/>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 name="Google Shape;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92;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 name="Google Shape;93;p2"/>
          <p:cNvGrpSpPr/>
          <p:nvPr/>
        </p:nvGrpSpPr>
        <p:grpSpPr>
          <a:xfrm rot="-408978">
            <a:off x="16516689" y="5867319"/>
            <a:ext cx="825500" cy="1120590"/>
            <a:chOff x="4584954" y="2452115"/>
            <a:chExt cx="607790" cy="825055"/>
          </a:xfrm>
        </p:grpSpPr>
        <p:grpSp>
          <p:nvGrpSpPr>
            <p:cNvPr id="94" name="Google Shape;94;p2"/>
            <p:cNvGrpSpPr/>
            <p:nvPr/>
          </p:nvGrpSpPr>
          <p:grpSpPr>
            <a:xfrm>
              <a:off x="4584954" y="2452115"/>
              <a:ext cx="607790" cy="825055"/>
              <a:chOff x="4584954" y="2452115"/>
              <a:chExt cx="607790" cy="825055"/>
            </a:xfrm>
          </p:grpSpPr>
          <p:sp>
            <p:nvSpPr>
              <p:cNvPr id="95" name="Google Shape;95;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 name="Google Shape;98;p2"/>
            <p:cNvGrpSpPr/>
            <p:nvPr/>
          </p:nvGrpSpPr>
          <p:grpSpPr>
            <a:xfrm>
              <a:off x="4745259" y="2514218"/>
              <a:ext cx="287178" cy="752570"/>
              <a:chOff x="4745259" y="2514218"/>
              <a:chExt cx="287178" cy="752570"/>
            </a:xfrm>
          </p:grpSpPr>
          <p:sp>
            <p:nvSpPr>
              <p:cNvPr id="99" name="Google Shape;99;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2"/>
            <p:cNvGrpSpPr/>
            <p:nvPr/>
          </p:nvGrpSpPr>
          <p:grpSpPr>
            <a:xfrm>
              <a:off x="4923662" y="2514218"/>
              <a:ext cx="111347" cy="752570"/>
              <a:chOff x="4923662" y="2514218"/>
              <a:chExt cx="111347" cy="752570"/>
            </a:xfrm>
          </p:grpSpPr>
          <p:sp>
            <p:nvSpPr>
              <p:cNvPr id="102" name="Google Shape;102;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 name="Google Shape;104;p2"/>
            <p:cNvGrpSpPr/>
            <p:nvPr/>
          </p:nvGrpSpPr>
          <p:grpSpPr>
            <a:xfrm>
              <a:off x="4799552" y="2803778"/>
              <a:ext cx="100965" cy="100964"/>
              <a:chOff x="4799552" y="2803778"/>
              <a:chExt cx="100965" cy="100964"/>
            </a:xfrm>
          </p:grpSpPr>
          <p:sp>
            <p:nvSpPr>
              <p:cNvPr id="105" name="Google Shape;105;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7" name="Google Shape;107;p2"/>
          <p:cNvGrpSpPr/>
          <p:nvPr/>
        </p:nvGrpSpPr>
        <p:grpSpPr>
          <a:xfrm rot="392636">
            <a:off x="11649302" y="667954"/>
            <a:ext cx="1028819" cy="1356862"/>
            <a:chOff x="4572000" y="3600062"/>
            <a:chExt cx="618078" cy="815155"/>
          </a:xfrm>
        </p:grpSpPr>
        <p:grpSp>
          <p:nvGrpSpPr>
            <p:cNvPr id="108" name="Google Shape;108;p2"/>
            <p:cNvGrpSpPr/>
            <p:nvPr/>
          </p:nvGrpSpPr>
          <p:grpSpPr>
            <a:xfrm>
              <a:off x="4572000" y="4024312"/>
              <a:ext cx="618078" cy="390525"/>
              <a:chOff x="4572000" y="4024312"/>
              <a:chExt cx="618078" cy="390525"/>
            </a:xfrm>
          </p:grpSpPr>
          <p:sp>
            <p:nvSpPr>
              <p:cNvPr id="109" name="Google Shape;109;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 name="Google Shape;111;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 name="Google Shape;112;p2"/>
            <p:cNvGrpSpPr/>
            <p:nvPr/>
          </p:nvGrpSpPr>
          <p:grpSpPr>
            <a:xfrm>
              <a:off x="4572000" y="4305775"/>
              <a:ext cx="612933" cy="109442"/>
              <a:chOff x="4572000" y="4305775"/>
              <a:chExt cx="612933" cy="109442"/>
            </a:xfrm>
          </p:grpSpPr>
          <p:grpSp>
            <p:nvGrpSpPr>
              <p:cNvPr id="113" name="Google Shape;113;p2"/>
              <p:cNvGrpSpPr/>
              <p:nvPr/>
            </p:nvGrpSpPr>
            <p:grpSpPr>
              <a:xfrm>
                <a:off x="4572000" y="4305775"/>
                <a:ext cx="156114" cy="109442"/>
                <a:chOff x="4572000" y="4305775"/>
                <a:chExt cx="156114" cy="109442"/>
              </a:xfrm>
            </p:grpSpPr>
            <p:sp>
              <p:nvSpPr>
                <p:cNvPr id="114" name="Google Shape;114;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2"/>
              <p:cNvGrpSpPr/>
              <p:nvPr/>
            </p:nvGrpSpPr>
            <p:grpSpPr>
              <a:xfrm>
                <a:off x="4800409" y="4305775"/>
                <a:ext cx="156114" cy="109442"/>
                <a:chOff x="4800409" y="4305775"/>
                <a:chExt cx="156114" cy="109442"/>
              </a:xfrm>
            </p:grpSpPr>
            <p:sp>
              <p:nvSpPr>
                <p:cNvPr id="117" name="Google Shape;117;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 name="Google Shape;119;p2"/>
              <p:cNvGrpSpPr/>
              <p:nvPr/>
            </p:nvGrpSpPr>
            <p:grpSpPr>
              <a:xfrm>
                <a:off x="5028819" y="4305775"/>
                <a:ext cx="156114" cy="109442"/>
                <a:chOff x="5028819" y="4305775"/>
                <a:chExt cx="156114" cy="109442"/>
              </a:xfrm>
            </p:grpSpPr>
            <p:sp>
              <p:nvSpPr>
                <p:cNvPr id="120" name="Google Shape;120;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2" name="Google Shape;122;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 name="Google Shape;123;p2"/>
          <p:cNvGrpSpPr/>
          <p:nvPr/>
        </p:nvGrpSpPr>
        <p:grpSpPr>
          <a:xfrm rot="-1773853">
            <a:off x="1427935" y="4131996"/>
            <a:ext cx="743609" cy="1330509"/>
            <a:chOff x="7289577" y="3651979"/>
            <a:chExt cx="482250" cy="862870"/>
          </a:xfrm>
        </p:grpSpPr>
        <p:grpSp>
          <p:nvGrpSpPr>
            <p:cNvPr id="124" name="Google Shape;124;p2"/>
            <p:cNvGrpSpPr/>
            <p:nvPr/>
          </p:nvGrpSpPr>
          <p:grpSpPr>
            <a:xfrm>
              <a:off x="7289577" y="3651979"/>
              <a:ext cx="482250" cy="862870"/>
              <a:chOff x="7289577" y="3651979"/>
              <a:chExt cx="482250" cy="862870"/>
            </a:xfrm>
          </p:grpSpPr>
          <p:grpSp>
            <p:nvGrpSpPr>
              <p:cNvPr id="125" name="Google Shape;125;p2"/>
              <p:cNvGrpSpPr/>
              <p:nvPr/>
            </p:nvGrpSpPr>
            <p:grpSpPr>
              <a:xfrm>
                <a:off x="7289577" y="4061840"/>
                <a:ext cx="482250" cy="130968"/>
                <a:chOff x="7289577" y="4061840"/>
                <a:chExt cx="482250" cy="130968"/>
              </a:xfrm>
            </p:grpSpPr>
            <p:sp>
              <p:nvSpPr>
                <p:cNvPr id="126" name="Google Shape;126;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2"/>
              <p:cNvGrpSpPr/>
              <p:nvPr/>
            </p:nvGrpSpPr>
            <p:grpSpPr>
              <a:xfrm>
                <a:off x="7318724" y="3651979"/>
                <a:ext cx="423767" cy="130968"/>
                <a:chOff x="7318724" y="3651979"/>
                <a:chExt cx="423767" cy="130968"/>
              </a:xfrm>
            </p:grpSpPr>
            <p:sp>
              <p:nvSpPr>
                <p:cNvPr id="129" name="Google Shape;129;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2"/>
              <p:cNvGrpSpPr/>
              <p:nvPr/>
            </p:nvGrpSpPr>
            <p:grpSpPr>
              <a:xfrm>
                <a:off x="7304014" y="3754278"/>
                <a:ext cx="453092" cy="336041"/>
                <a:chOff x="7304014" y="3754278"/>
                <a:chExt cx="453092" cy="336041"/>
              </a:xfrm>
            </p:grpSpPr>
            <p:sp>
              <p:nvSpPr>
                <p:cNvPr id="132" name="Google Shape;132;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2"/>
              <p:cNvGrpSpPr/>
              <p:nvPr/>
            </p:nvGrpSpPr>
            <p:grpSpPr>
              <a:xfrm>
                <a:off x="7451165" y="4164234"/>
                <a:ext cx="159069" cy="350615"/>
                <a:chOff x="7451165" y="4164234"/>
                <a:chExt cx="159069" cy="350615"/>
              </a:xfrm>
            </p:grpSpPr>
            <p:sp>
              <p:nvSpPr>
                <p:cNvPr id="135" name="Google Shape;135;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7" name="Google Shape;137;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 name="Google Shape;139;p2"/>
          <p:cNvGrpSpPr/>
          <p:nvPr/>
        </p:nvGrpSpPr>
        <p:grpSpPr>
          <a:xfrm>
            <a:off x="15073538" y="4288134"/>
            <a:ext cx="1477581" cy="1710736"/>
            <a:chOff x="8390004" y="456115"/>
            <a:chExt cx="904162" cy="1046834"/>
          </a:xfrm>
        </p:grpSpPr>
        <p:grpSp>
          <p:nvGrpSpPr>
            <p:cNvPr id="140" name="Google Shape;140;p2"/>
            <p:cNvGrpSpPr/>
            <p:nvPr/>
          </p:nvGrpSpPr>
          <p:grpSpPr>
            <a:xfrm>
              <a:off x="8390004" y="1344626"/>
              <a:ext cx="193429" cy="158323"/>
              <a:chOff x="8390004" y="1344626"/>
              <a:chExt cx="193429" cy="158323"/>
            </a:xfrm>
          </p:grpSpPr>
          <p:sp>
            <p:nvSpPr>
              <p:cNvPr id="141" name="Google Shape;14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 name="Google Shape;143;p2"/>
            <p:cNvGrpSpPr/>
            <p:nvPr/>
          </p:nvGrpSpPr>
          <p:grpSpPr>
            <a:xfrm>
              <a:off x="8437418" y="1249718"/>
              <a:ext cx="235873" cy="221893"/>
              <a:chOff x="8437418" y="1249718"/>
              <a:chExt cx="235873" cy="221893"/>
            </a:xfrm>
          </p:grpSpPr>
          <p:sp>
            <p:nvSpPr>
              <p:cNvPr id="144" name="Google Shape;14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 name="Google Shape;14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 name="Google Shape;148;p2"/>
            <p:cNvGrpSpPr/>
            <p:nvPr/>
          </p:nvGrpSpPr>
          <p:grpSpPr>
            <a:xfrm>
              <a:off x="8433011" y="1095392"/>
              <a:ext cx="388579" cy="353169"/>
              <a:chOff x="8433011" y="1095392"/>
              <a:chExt cx="388579" cy="353169"/>
            </a:xfrm>
          </p:grpSpPr>
          <p:sp>
            <p:nvSpPr>
              <p:cNvPr id="149" name="Google Shape;14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 name="Google Shape;151;p2"/>
            <p:cNvGrpSpPr/>
            <p:nvPr/>
          </p:nvGrpSpPr>
          <p:grpSpPr>
            <a:xfrm>
              <a:off x="8457991" y="456115"/>
              <a:ext cx="836175" cy="922341"/>
              <a:chOff x="8457991" y="456115"/>
              <a:chExt cx="836175" cy="922341"/>
            </a:xfrm>
          </p:grpSpPr>
          <p:sp>
            <p:nvSpPr>
              <p:cNvPr id="152" name="Google Shape;15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2"/>
            <p:cNvGrpSpPr/>
            <p:nvPr/>
          </p:nvGrpSpPr>
          <p:grpSpPr>
            <a:xfrm>
              <a:off x="9017765" y="1062485"/>
              <a:ext cx="43394" cy="51843"/>
              <a:chOff x="9017765" y="1062485"/>
              <a:chExt cx="43394" cy="51843"/>
            </a:xfrm>
          </p:grpSpPr>
          <p:sp>
            <p:nvSpPr>
              <p:cNvPr id="155" name="Google Shape;15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157;p2"/>
            <p:cNvGrpSpPr/>
            <p:nvPr/>
          </p:nvGrpSpPr>
          <p:grpSpPr>
            <a:xfrm>
              <a:off x="8715085" y="603328"/>
              <a:ext cx="436817" cy="522335"/>
              <a:chOff x="8715085" y="603328"/>
              <a:chExt cx="436817" cy="522335"/>
            </a:xfrm>
          </p:grpSpPr>
          <p:sp>
            <p:nvSpPr>
              <p:cNvPr id="158" name="Google Shape;15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2"/>
          <p:cNvGrpSpPr/>
          <p:nvPr/>
        </p:nvGrpSpPr>
        <p:grpSpPr>
          <a:xfrm>
            <a:off x="15662019" y="7580072"/>
            <a:ext cx="1385387" cy="1633742"/>
            <a:chOff x="4444301" y="5303307"/>
            <a:chExt cx="837446" cy="987573"/>
          </a:xfrm>
        </p:grpSpPr>
        <p:grpSp>
          <p:nvGrpSpPr>
            <p:cNvPr id="164" name="Google Shape;164;p2"/>
            <p:cNvGrpSpPr/>
            <p:nvPr/>
          </p:nvGrpSpPr>
          <p:grpSpPr>
            <a:xfrm>
              <a:off x="4447958" y="5864581"/>
              <a:ext cx="411276" cy="403725"/>
              <a:chOff x="4447958" y="5864581"/>
              <a:chExt cx="411276" cy="403725"/>
            </a:xfrm>
          </p:grpSpPr>
          <p:sp>
            <p:nvSpPr>
              <p:cNvPr id="165" name="Google Shape;165;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167;p2"/>
            <p:cNvGrpSpPr/>
            <p:nvPr/>
          </p:nvGrpSpPr>
          <p:grpSpPr>
            <a:xfrm>
              <a:off x="4444301" y="6116630"/>
              <a:ext cx="191552" cy="174250"/>
              <a:chOff x="4444301" y="6116630"/>
              <a:chExt cx="191552" cy="174250"/>
            </a:xfrm>
          </p:grpSpPr>
          <p:sp>
            <p:nvSpPr>
              <p:cNvPr id="168" name="Google Shape;168;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170;p2"/>
            <p:cNvGrpSpPr/>
            <p:nvPr/>
          </p:nvGrpSpPr>
          <p:grpSpPr>
            <a:xfrm>
              <a:off x="4462311" y="5636933"/>
              <a:ext cx="572525" cy="575651"/>
              <a:chOff x="4462311" y="5636933"/>
              <a:chExt cx="572525" cy="575651"/>
            </a:xfrm>
          </p:grpSpPr>
          <p:sp>
            <p:nvSpPr>
              <p:cNvPr id="171" name="Google Shape;171;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2"/>
            <p:cNvGrpSpPr/>
            <p:nvPr/>
          </p:nvGrpSpPr>
          <p:grpSpPr>
            <a:xfrm>
              <a:off x="4751814" y="5483009"/>
              <a:ext cx="402028" cy="354862"/>
              <a:chOff x="4751814" y="5483009"/>
              <a:chExt cx="402028" cy="354862"/>
            </a:xfrm>
          </p:grpSpPr>
          <p:sp>
            <p:nvSpPr>
              <p:cNvPr id="174" name="Google Shape;174;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176;p2"/>
            <p:cNvGrpSpPr/>
            <p:nvPr/>
          </p:nvGrpSpPr>
          <p:grpSpPr>
            <a:xfrm>
              <a:off x="4865542" y="5303307"/>
              <a:ext cx="416205" cy="387402"/>
              <a:chOff x="4865542" y="5303307"/>
              <a:chExt cx="416205" cy="387402"/>
            </a:xfrm>
          </p:grpSpPr>
          <p:sp>
            <p:nvSpPr>
              <p:cNvPr id="177" name="Google Shape;177;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179;p2"/>
            <p:cNvGrpSpPr/>
            <p:nvPr/>
          </p:nvGrpSpPr>
          <p:grpSpPr>
            <a:xfrm>
              <a:off x="4804248" y="5401592"/>
              <a:ext cx="421233" cy="357222"/>
              <a:chOff x="4804248" y="5401592"/>
              <a:chExt cx="421233" cy="357222"/>
            </a:xfrm>
          </p:grpSpPr>
          <p:sp>
            <p:nvSpPr>
              <p:cNvPr id="180" name="Google Shape;180;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182;p2"/>
            <p:cNvGrpSpPr/>
            <p:nvPr/>
          </p:nvGrpSpPr>
          <p:grpSpPr>
            <a:xfrm>
              <a:off x="4680264" y="5562151"/>
              <a:ext cx="421201" cy="357254"/>
              <a:chOff x="4680264" y="5562151"/>
              <a:chExt cx="421201" cy="357254"/>
            </a:xfrm>
          </p:grpSpPr>
          <p:sp>
            <p:nvSpPr>
              <p:cNvPr id="183" name="Google Shape;183;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5" name="Google Shape;185;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186;p2"/>
            <p:cNvGrpSpPr/>
            <p:nvPr/>
          </p:nvGrpSpPr>
          <p:grpSpPr>
            <a:xfrm>
              <a:off x="4661227" y="5807423"/>
              <a:ext cx="195857" cy="208030"/>
              <a:chOff x="4661227" y="5807423"/>
              <a:chExt cx="195857" cy="208030"/>
            </a:xfrm>
          </p:grpSpPr>
          <p:sp>
            <p:nvSpPr>
              <p:cNvPr id="187" name="Google Shape;187;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2"/>
          <p:cNvGrpSpPr/>
          <p:nvPr/>
        </p:nvGrpSpPr>
        <p:grpSpPr>
          <a:xfrm rot="-408978">
            <a:off x="16516689" y="5867319"/>
            <a:ext cx="825500" cy="1120590"/>
            <a:chOff x="4584954" y="2452115"/>
            <a:chExt cx="607790" cy="825055"/>
          </a:xfrm>
        </p:grpSpPr>
        <p:grpSp>
          <p:nvGrpSpPr>
            <p:cNvPr id="191" name="Google Shape;191;p2"/>
            <p:cNvGrpSpPr/>
            <p:nvPr/>
          </p:nvGrpSpPr>
          <p:grpSpPr>
            <a:xfrm>
              <a:off x="4584954" y="2452115"/>
              <a:ext cx="607790" cy="825055"/>
              <a:chOff x="4584954" y="2452115"/>
              <a:chExt cx="607790" cy="825055"/>
            </a:xfrm>
          </p:grpSpPr>
          <p:sp>
            <p:nvSpPr>
              <p:cNvPr id="192" name="Google Shape;192;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2"/>
            <p:cNvGrpSpPr/>
            <p:nvPr/>
          </p:nvGrpSpPr>
          <p:grpSpPr>
            <a:xfrm>
              <a:off x="4745259" y="2514218"/>
              <a:ext cx="287178" cy="752570"/>
              <a:chOff x="4745259" y="2514218"/>
              <a:chExt cx="287178" cy="752570"/>
            </a:xfrm>
          </p:grpSpPr>
          <p:sp>
            <p:nvSpPr>
              <p:cNvPr id="196" name="Google Shape;196;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 name="Google Shape;198;p2"/>
            <p:cNvGrpSpPr/>
            <p:nvPr/>
          </p:nvGrpSpPr>
          <p:grpSpPr>
            <a:xfrm>
              <a:off x="4923662" y="2514218"/>
              <a:ext cx="111347" cy="752570"/>
              <a:chOff x="4923662" y="2514218"/>
              <a:chExt cx="111347" cy="752570"/>
            </a:xfrm>
          </p:grpSpPr>
          <p:sp>
            <p:nvSpPr>
              <p:cNvPr id="199" name="Google Shape;199;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2"/>
            <p:cNvGrpSpPr/>
            <p:nvPr/>
          </p:nvGrpSpPr>
          <p:grpSpPr>
            <a:xfrm>
              <a:off x="4799552" y="2803778"/>
              <a:ext cx="100965" cy="100964"/>
              <a:chOff x="4799552" y="2803778"/>
              <a:chExt cx="100965" cy="100964"/>
            </a:xfrm>
          </p:grpSpPr>
          <p:sp>
            <p:nvSpPr>
              <p:cNvPr id="202" name="Google Shape;202;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4" name="Google Shape;204;p2"/>
          <p:cNvGrpSpPr/>
          <p:nvPr/>
        </p:nvGrpSpPr>
        <p:grpSpPr>
          <a:xfrm>
            <a:off x="15662019" y="7573647"/>
            <a:ext cx="1385387" cy="1633742"/>
            <a:chOff x="4444301" y="5303307"/>
            <a:chExt cx="837446" cy="987573"/>
          </a:xfrm>
        </p:grpSpPr>
        <p:grpSp>
          <p:nvGrpSpPr>
            <p:cNvPr id="205" name="Google Shape;205;p2"/>
            <p:cNvGrpSpPr/>
            <p:nvPr/>
          </p:nvGrpSpPr>
          <p:grpSpPr>
            <a:xfrm>
              <a:off x="4447958" y="5864581"/>
              <a:ext cx="411276" cy="403725"/>
              <a:chOff x="4447958" y="5864581"/>
              <a:chExt cx="411276" cy="403725"/>
            </a:xfrm>
          </p:grpSpPr>
          <p:sp>
            <p:nvSpPr>
              <p:cNvPr id="206" name="Google Shape;206;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 name="Google Shape;208;p2"/>
            <p:cNvGrpSpPr/>
            <p:nvPr/>
          </p:nvGrpSpPr>
          <p:grpSpPr>
            <a:xfrm>
              <a:off x="4444301" y="6116630"/>
              <a:ext cx="191552" cy="174250"/>
              <a:chOff x="4444301" y="6116630"/>
              <a:chExt cx="191552" cy="174250"/>
            </a:xfrm>
          </p:grpSpPr>
          <p:sp>
            <p:nvSpPr>
              <p:cNvPr id="209" name="Google Shape;209;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2"/>
            <p:cNvGrpSpPr/>
            <p:nvPr/>
          </p:nvGrpSpPr>
          <p:grpSpPr>
            <a:xfrm>
              <a:off x="4462311" y="5636933"/>
              <a:ext cx="572525" cy="575651"/>
              <a:chOff x="4462311" y="5636933"/>
              <a:chExt cx="572525" cy="575651"/>
            </a:xfrm>
          </p:grpSpPr>
          <p:sp>
            <p:nvSpPr>
              <p:cNvPr id="212" name="Google Shape;212;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2"/>
            <p:cNvGrpSpPr/>
            <p:nvPr/>
          </p:nvGrpSpPr>
          <p:grpSpPr>
            <a:xfrm>
              <a:off x="4751814" y="5483009"/>
              <a:ext cx="402028" cy="354862"/>
              <a:chOff x="4751814" y="5483009"/>
              <a:chExt cx="402028" cy="354862"/>
            </a:xfrm>
          </p:grpSpPr>
          <p:sp>
            <p:nvSpPr>
              <p:cNvPr id="215" name="Google Shape;215;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2"/>
            <p:cNvGrpSpPr/>
            <p:nvPr/>
          </p:nvGrpSpPr>
          <p:grpSpPr>
            <a:xfrm>
              <a:off x="4865542" y="5303307"/>
              <a:ext cx="416205" cy="387402"/>
              <a:chOff x="4865542" y="5303307"/>
              <a:chExt cx="416205" cy="387402"/>
            </a:xfrm>
          </p:grpSpPr>
          <p:sp>
            <p:nvSpPr>
              <p:cNvPr id="218" name="Google Shape;218;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 name="Google Shape;220;p2"/>
            <p:cNvGrpSpPr/>
            <p:nvPr/>
          </p:nvGrpSpPr>
          <p:grpSpPr>
            <a:xfrm>
              <a:off x="4804248" y="5401592"/>
              <a:ext cx="421233" cy="357222"/>
              <a:chOff x="4804248" y="5401592"/>
              <a:chExt cx="421233" cy="357222"/>
            </a:xfrm>
          </p:grpSpPr>
          <p:sp>
            <p:nvSpPr>
              <p:cNvPr id="221" name="Google Shape;221;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 name="Google Shape;223;p2"/>
            <p:cNvGrpSpPr/>
            <p:nvPr/>
          </p:nvGrpSpPr>
          <p:grpSpPr>
            <a:xfrm>
              <a:off x="4680264" y="5562151"/>
              <a:ext cx="421201" cy="357254"/>
              <a:chOff x="4680264" y="5562151"/>
              <a:chExt cx="421201" cy="357254"/>
            </a:xfrm>
          </p:grpSpPr>
          <p:sp>
            <p:nvSpPr>
              <p:cNvPr id="224" name="Google Shape;224;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6" name="Google Shape;226;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 name="Google Shape;227;p2"/>
            <p:cNvGrpSpPr/>
            <p:nvPr/>
          </p:nvGrpSpPr>
          <p:grpSpPr>
            <a:xfrm>
              <a:off x="4661227" y="5807423"/>
              <a:ext cx="195857" cy="208030"/>
              <a:chOff x="4661227" y="5807423"/>
              <a:chExt cx="195857" cy="208030"/>
            </a:xfrm>
          </p:grpSpPr>
          <p:sp>
            <p:nvSpPr>
              <p:cNvPr id="228" name="Google Shape;228;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 name="Google Shape;230;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 name="Google Shape;231;p2"/>
          <p:cNvGrpSpPr/>
          <p:nvPr/>
        </p:nvGrpSpPr>
        <p:grpSpPr>
          <a:xfrm rot="392636">
            <a:off x="11649302" y="667954"/>
            <a:ext cx="1028819" cy="1356862"/>
            <a:chOff x="4572000" y="3600062"/>
            <a:chExt cx="618078" cy="815155"/>
          </a:xfrm>
        </p:grpSpPr>
        <p:grpSp>
          <p:nvGrpSpPr>
            <p:cNvPr id="232" name="Google Shape;232;p2"/>
            <p:cNvGrpSpPr/>
            <p:nvPr/>
          </p:nvGrpSpPr>
          <p:grpSpPr>
            <a:xfrm>
              <a:off x="4572000" y="4024312"/>
              <a:ext cx="618078" cy="390525"/>
              <a:chOff x="4572000" y="4024312"/>
              <a:chExt cx="618078" cy="390525"/>
            </a:xfrm>
          </p:grpSpPr>
          <p:sp>
            <p:nvSpPr>
              <p:cNvPr id="233" name="Google Shape;233;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6" name="Google Shape;236;p2"/>
            <p:cNvGrpSpPr/>
            <p:nvPr/>
          </p:nvGrpSpPr>
          <p:grpSpPr>
            <a:xfrm>
              <a:off x="4572000" y="4305775"/>
              <a:ext cx="612933" cy="109442"/>
              <a:chOff x="4572000" y="4305775"/>
              <a:chExt cx="612933" cy="109442"/>
            </a:xfrm>
          </p:grpSpPr>
          <p:grpSp>
            <p:nvGrpSpPr>
              <p:cNvPr id="237" name="Google Shape;237;p2"/>
              <p:cNvGrpSpPr/>
              <p:nvPr/>
            </p:nvGrpSpPr>
            <p:grpSpPr>
              <a:xfrm>
                <a:off x="4572000" y="4305775"/>
                <a:ext cx="156114" cy="109442"/>
                <a:chOff x="4572000" y="4305775"/>
                <a:chExt cx="156114" cy="109442"/>
              </a:xfrm>
            </p:grpSpPr>
            <p:sp>
              <p:nvSpPr>
                <p:cNvPr id="238" name="Google Shape;238;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2"/>
              <p:cNvGrpSpPr/>
              <p:nvPr/>
            </p:nvGrpSpPr>
            <p:grpSpPr>
              <a:xfrm>
                <a:off x="4800409" y="4305775"/>
                <a:ext cx="156114" cy="109442"/>
                <a:chOff x="4800409" y="4305775"/>
                <a:chExt cx="156114" cy="109442"/>
              </a:xfrm>
            </p:grpSpPr>
            <p:sp>
              <p:nvSpPr>
                <p:cNvPr id="241" name="Google Shape;241;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
              <p:cNvGrpSpPr/>
              <p:nvPr/>
            </p:nvGrpSpPr>
            <p:grpSpPr>
              <a:xfrm>
                <a:off x="5028819" y="4305775"/>
                <a:ext cx="156114" cy="109442"/>
                <a:chOff x="5028819" y="4305775"/>
                <a:chExt cx="156114" cy="109442"/>
              </a:xfrm>
            </p:grpSpPr>
            <p:sp>
              <p:nvSpPr>
                <p:cNvPr id="244" name="Google Shape;244;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6" name="Google Shape;246;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2"/>
          <p:cNvGrpSpPr/>
          <p:nvPr/>
        </p:nvGrpSpPr>
        <p:grpSpPr>
          <a:xfrm rot="1662196">
            <a:off x="1130426" y="972965"/>
            <a:ext cx="1098840" cy="1482279"/>
            <a:chOff x="8283797" y="2441867"/>
            <a:chExt cx="597407" cy="805871"/>
          </a:xfrm>
        </p:grpSpPr>
        <p:grpSp>
          <p:nvGrpSpPr>
            <p:cNvPr id="248" name="Google Shape;248;p2"/>
            <p:cNvGrpSpPr/>
            <p:nvPr/>
          </p:nvGrpSpPr>
          <p:grpSpPr>
            <a:xfrm>
              <a:off x="8284787" y="2441867"/>
              <a:ext cx="419765" cy="628420"/>
              <a:chOff x="8284787" y="2441867"/>
              <a:chExt cx="419765" cy="628420"/>
            </a:xfrm>
          </p:grpSpPr>
          <p:sp>
            <p:nvSpPr>
              <p:cNvPr id="249" name="Google Shape;249;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1" name="Google Shape;251;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2"/>
            <p:cNvGrpSpPr/>
            <p:nvPr/>
          </p:nvGrpSpPr>
          <p:grpSpPr>
            <a:xfrm>
              <a:off x="8460611" y="2441867"/>
              <a:ext cx="419676" cy="628420"/>
              <a:chOff x="8460611" y="2441867"/>
              <a:chExt cx="419676" cy="628420"/>
            </a:xfrm>
          </p:grpSpPr>
          <p:sp>
            <p:nvSpPr>
              <p:cNvPr id="253" name="Google Shape;253;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
            <p:cNvGrpSpPr/>
            <p:nvPr/>
          </p:nvGrpSpPr>
          <p:grpSpPr>
            <a:xfrm>
              <a:off x="8283797" y="2970942"/>
              <a:ext cx="597407" cy="276796"/>
              <a:chOff x="8283797" y="2970942"/>
              <a:chExt cx="597407" cy="276796"/>
            </a:xfrm>
          </p:grpSpPr>
          <p:grpSp>
            <p:nvGrpSpPr>
              <p:cNvPr id="256" name="Google Shape;256;p2"/>
              <p:cNvGrpSpPr/>
              <p:nvPr/>
            </p:nvGrpSpPr>
            <p:grpSpPr>
              <a:xfrm>
                <a:off x="8283797" y="2970942"/>
                <a:ext cx="276796" cy="276796"/>
                <a:chOff x="8283797" y="2970942"/>
                <a:chExt cx="276796" cy="276796"/>
              </a:xfrm>
            </p:grpSpPr>
            <p:sp>
              <p:nvSpPr>
                <p:cNvPr id="257" name="Google Shape;257;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59;p2"/>
              <p:cNvGrpSpPr/>
              <p:nvPr/>
            </p:nvGrpSpPr>
            <p:grpSpPr>
              <a:xfrm>
                <a:off x="8604408" y="2970942"/>
                <a:ext cx="276796" cy="276796"/>
                <a:chOff x="8604408" y="2970942"/>
                <a:chExt cx="276796" cy="276796"/>
              </a:xfrm>
            </p:grpSpPr>
            <p:sp>
              <p:nvSpPr>
                <p:cNvPr id="260" name="Google Shape;260;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2" name="Google Shape;262;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2"/>
          <p:cNvGrpSpPr/>
          <p:nvPr/>
        </p:nvGrpSpPr>
        <p:grpSpPr>
          <a:xfrm rot="1662196">
            <a:off x="1130426" y="972965"/>
            <a:ext cx="1098840" cy="1482279"/>
            <a:chOff x="8283797" y="2441867"/>
            <a:chExt cx="597407" cy="805871"/>
          </a:xfrm>
        </p:grpSpPr>
        <p:grpSp>
          <p:nvGrpSpPr>
            <p:cNvPr id="264" name="Google Shape;264;p2"/>
            <p:cNvGrpSpPr/>
            <p:nvPr/>
          </p:nvGrpSpPr>
          <p:grpSpPr>
            <a:xfrm>
              <a:off x="8284787" y="2441867"/>
              <a:ext cx="419765" cy="628420"/>
              <a:chOff x="8284787" y="2441867"/>
              <a:chExt cx="419765" cy="628420"/>
            </a:xfrm>
          </p:grpSpPr>
          <p:sp>
            <p:nvSpPr>
              <p:cNvPr id="265" name="Google Shape;265;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7" name="Google Shape;267;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8" name="Google Shape;268;p2"/>
            <p:cNvGrpSpPr/>
            <p:nvPr/>
          </p:nvGrpSpPr>
          <p:grpSpPr>
            <a:xfrm>
              <a:off x="8460611" y="2441867"/>
              <a:ext cx="419676" cy="628420"/>
              <a:chOff x="8460611" y="2441867"/>
              <a:chExt cx="419676" cy="628420"/>
            </a:xfrm>
          </p:grpSpPr>
          <p:sp>
            <p:nvSpPr>
              <p:cNvPr id="269" name="Google Shape;269;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1" name="Google Shape;271;p2"/>
            <p:cNvGrpSpPr/>
            <p:nvPr/>
          </p:nvGrpSpPr>
          <p:grpSpPr>
            <a:xfrm>
              <a:off x="8283797" y="2970942"/>
              <a:ext cx="597407" cy="276796"/>
              <a:chOff x="8283797" y="2970942"/>
              <a:chExt cx="597407" cy="276796"/>
            </a:xfrm>
          </p:grpSpPr>
          <p:grpSp>
            <p:nvGrpSpPr>
              <p:cNvPr id="272" name="Google Shape;272;p2"/>
              <p:cNvGrpSpPr/>
              <p:nvPr/>
            </p:nvGrpSpPr>
            <p:grpSpPr>
              <a:xfrm>
                <a:off x="8283797" y="2970942"/>
                <a:ext cx="276796" cy="276796"/>
                <a:chOff x="8283797" y="2970942"/>
                <a:chExt cx="276796" cy="276796"/>
              </a:xfrm>
            </p:grpSpPr>
            <p:sp>
              <p:nvSpPr>
                <p:cNvPr id="273" name="Google Shape;273;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 name="Google Shape;275;p2"/>
              <p:cNvGrpSpPr/>
              <p:nvPr/>
            </p:nvGrpSpPr>
            <p:grpSpPr>
              <a:xfrm>
                <a:off x="8604408" y="2970942"/>
                <a:ext cx="276796" cy="276796"/>
                <a:chOff x="8604408" y="2970942"/>
                <a:chExt cx="276796" cy="276796"/>
              </a:xfrm>
            </p:grpSpPr>
            <p:sp>
              <p:nvSpPr>
                <p:cNvPr id="276" name="Google Shape;276;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8" name="Google Shape;278;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 name="Google Shape;279;p2"/>
          <p:cNvGrpSpPr/>
          <p:nvPr/>
        </p:nvGrpSpPr>
        <p:grpSpPr>
          <a:xfrm flipH="1">
            <a:off x="8127313" y="730397"/>
            <a:ext cx="1477581" cy="1710736"/>
            <a:chOff x="8390004" y="456115"/>
            <a:chExt cx="904162" cy="1046834"/>
          </a:xfrm>
        </p:grpSpPr>
        <p:grpSp>
          <p:nvGrpSpPr>
            <p:cNvPr id="280" name="Google Shape;280;p2"/>
            <p:cNvGrpSpPr/>
            <p:nvPr/>
          </p:nvGrpSpPr>
          <p:grpSpPr>
            <a:xfrm>
              <a:off x="8390004" y="1344626"/>
              <a:ext cx="193429" cy="158323"/>
              <a:chOff x="8390004" y="1344626"/>
              <a:chExt cx="193429" cy="158323"/>
            </a:xfrm>
          </p:grpSpPr>
          <p:sp>
            <p:nvSpPr>
              <p:cNvPr id="281" name="Google Shape;28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2"/>
            <p:cNvGrpSpPr/>
            <p:nvPr/>
          </p:nvGrpSpPr>
          <p:grpSpPr>
            <a:xfrm>
              <a:off x="8437418" y="1249718"/>
              <a:ext cx="235873" cy="221893"/>
              <a:chOff x="8437418" y="1249718"/>
              <a:chExt cx="235873" cy="221893"/>
            </a:xfrm>
          </p:grpSpPr>
          <p:sp>
            <p:nvSpPr>
              <p:cNvPr id="284" name="Google Shape;28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6" name="Google Shape;28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8" name="Google Shape;288;p2"/>
            <p:cNvGrpSpPr/>
            <p:nvPr/>
          </p:nvGrpSpPr>
          <p:grpSpPr>
            <a:xfrm>
              <a:off x="8433011" y="1095392"/>
              <a:ext cx="388579" cy="353169"/>
              <a:chOff x="8433011" y="1095392"/>
              <a:chExt cx="388579" cy="353169"/>
            </a:xfrm>
          </p:grpSpPr>
          <p:sp>
            <p:nvSpPr>
              <p:cNvPr id="289" name="Google Shape;28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 name="Google Shape;291;p2"/>
            <p:cNvGrpSpPr/>
            <p:nvPr/>
          </p:nvGrpSpPr>
          <p:grpSpPr>
            <a:xfrm>
              <a:off x="8457991" y="456115"/>
              <a:ext cx="836175" cy="922341"/>
              <a:chOff x="8457991" y="456115"/>
              <a:chExt cx="836175" cy="922341"/>
            </a:xfrm>
          </p:grpSpPr>
          <p:sp>
            <p:nvSpPr>
              <p:cNvPr id="292" name="Google Shape;29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 name="Google Shape;294;p2"/>
            <p:cNvGrpSpPr/>
            <p:nvPr/>
          </p:nvGrpSpPr>
          <p:grpSpPr>
            <a:xfrm>
              <a:off x="9017765" y="1062485"/>
              <a:ext cx="43394" cy="51843"/>
              <a:chOff x="9017765" y="1062485"/>
              <a:chExt cx="43394" cy="51843"/>
            </a:xfrm>
          </p:grpSpPr>
          <p:sp>
            <p:nvSpPr>
              <p:cNvPr id="295" name="Google Shape;29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 name="Google Shape;297;p2"/>
            <p:cNvGrpSpPr/>
            <p:nvPr/>
          </p:nvGrpSpPr>
          <p:grpSpPr>
            <a:xfrm>
              <a:off x="8715085" y="603328"/>
              <a:ext cx="436817" cy="522335"/>
              <a:chOff x="8715085" y="603328"/>
              <a:chExt cx="436817" cy="522335"/>
            </a:xfrm>
          </p:grpSpPr>
          <p:sp>
            <p:nvSpPr>
              <p:cNvPr id="298" name="Google Shape;29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0" name="Google Shape;30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 name="Google Shape;303;p2"/>
          <p:cNvGrpSpPr/>
          <p:nvPr/>
        </p:nvGrpSpPr>
        <p:grpSpPr>
          <a:xfrm flipH="1">
            <a:off x="8127313" y="716372"/>
            <a:ext cx="1477581" cy="1710736"/>
            <a:chOff x="8390004" y="456115"/>
            <a:chExt cx="904162" cy="1046834"/>
          </a:xfrm>
        </p:grpSpPr>
        <p:grpSp>
          <p:nvGrpSpPr>
            <p:cNvPr id="304" name="Google Shape;304;p2"/>
            <p:cNvGrpSpPr/>
            <p:nvPr/>
          </p:nvGrpSpPr>
          <p:grpSpPr>
            <a:xfrm>
              <a:off x="8390004" y="1344626"/>
              <a:ext cx="193429" cy="158323"/>
              <a:chOff x="8390004" y="1344626"/>
              <a:chExt cx="193429" cy="158323"/>
            </a:xfrm>
          </p:grpSpPr>
          <p:sp>
            <p:nvSpPr>
              <p:cNvPr id="305" name="Google Shape;305;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 name="Google Shape;307;p2"/>
            <p:cNvGrpSpPr/>
            <p:nvPr/>
          </p:nvGrpSpPr>
          <p:grpSpPr>
            <a:xfrm>
              <a:off x="8437418" y="1249718"/>
              <a:ext cx="235873" cy="221893"/>
              <a:chOff x="8437418" y="1249718"/>
              <a:chExt cx="235873" cy="221893"/>
            </a:xfrm>
          </p:grpSpPr>
          <p:sp>
            <p:nvSpPr>
              <p:cNvPr id="308" name="Google Shape;308;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0" name="Google Shape;310;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2" name="Google Shape;312;p2"/>
            <p:cNvGrpSpPr/>
            <p:nvPr/>
          </p:nvGrpSpPr>
          <p:grpSpPr>
            <a:xfrm>
              <a:off x="8433011" y="1095392"/>
              <a:ext cx="388579" cy="353169"/>
              <a:chOff x="8433011" y="1095392"/>
              <a:chExt cx="388579" cy="353169"/>
            </a:xfrm>
          </p:grpSpPr>
          <p:sp>
            <p:nvSpPr>
              <p:cNvPr id="313" name="Google Shape;313;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5" name="Google Shape;315;p2"/>
            <p:cNvGrpSpPr/>
            <p:nvPr/>
          </p:nvGrpSpPr>
          <p:grpSpPr>
            <a:xfrm>
              <a:off x="8457991" y="456115"/>
              <a:ext cx="836175" cy="922341"/>
              <a:chOff x="8457991" y="456115"/>
              <a:chExt cx="836175" cy="922341"/>
            </a:xfrm>
          </p:grpSpPr>
          <p:sp>
            <p:nvSpPr>
              <p:cNvPr id="316" name="Google Shape;316;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2"/>
            <p:cNvGrpSpPr/>
            <p:nvPr/>
          </p:nvGrpSpPr>
          <p:grpSpPr>
            <a:xfrm>
              <a:off x="9017765" y="1062485"/>
              <a:ext cx="43394" cy="51843"/>
              <a:chOff x="9017765" y="1062485"/>
              <a:chExt cx="43394" cy="51843"/>
            </a:xfrm>
          </p:grpSpPr>
          <p:sp>
            <p:nvSpPr>
              <p:cNvPr id="319" name="Google Shape;319;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1" name="Google Shape;321;p2"/>
            <p:cNvGrpSpPr/>
            <p:nvPr/>
          </p:nvGrpSpPr>
          <p:grpSpPr>
            <a:xfrm>
              <a:off x="8715085" y="603328"/>
              <a:ext cx="436817" cy="522335"/>
              <a:chOff x="8715085" y="603328"/>
              <a:chExt cx="436817" cy="522335"/>
            </a:xfrm>
          </p:grpSpPr>
          <p:sp>
            <p:nvSpPr>
              <p:cNvPr id="322" name="Google Shape;322;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4" name="Google Shape;324;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 name="Google Shape;327;p2"/>
          <p:cNvGrpSpPr/>
          <p:nvPr/>
        </p:nvGrpSpPr>
        <p:grpSpPr>
          <a:xfrm rot="1552322">
            <a:off x="16540628" y="1061521"/>
            <a:ext cx="777769" cy="1303822"/>
            <a:chOff x="5875210" y="3579589"/>
            <a:chExt cx="504443" cy="845629"/>
          </a:xfrm>
        </p:grpSpPr>
        <p:grpSp>
          <p:nvGrpSpPr>
            <p:cNvPr id="328" name="Google Shape;328;p2"/>
            <p:cNvGrpSpPr/>
            <p:nvPr/>
          </p:nvGrpSpPr>
          <p:grpSpPr>
            <a:xfrm>
              <a:off x="5875210" y="3579589"/>
              <a:ext cx="504443" cy="845629"/>
              <a:chOff x="5875210" y="3579589"/>
              <a:chExt cx="504443" cy="845629"/>
            </a:xfrm>
          </p:grpSpPr>
          <p:grpSp>
            <p:nvGrpSpPr>
              <p:cNvPr id="329" name="Google Shape;329;p2"/>
              <p:cNvGrpSpPr/>
              <p:nvPr/>
            </p:nvGrpSpPr>
            <p:grpSpPr>
              <a:xfrm>
                <a:off x="5875210" y="3579589"/>
                <a:ext cx="504443" cy="845629"/>
                <a:chOff x="5875210" y="3579589"/>
                <a:chExt cx="504443" cy="845629"/>
              </a:xfrm>
            </p:grpSpPr>
            <p:sp>
              <p:nvSpPr>
                <p:cNvPr id="330" name="Google Shape;330;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2"/>
              <p:cNvGrpSpPr/>
              <p:nvPr/>
            </p:nvGrpSpPr>
            <p:grpSpPr>
              <a:xfrm>
                <a:off x="5875210" y="3776090"/>
                <a:ext cx="504348" cy="442245"/>
                <a:chOff x="5875210" y="3776090"/>
                <a:chExt cx="504348" cy="442245"/>
              </a:xfrm>
            </p:grpSpPr>
            <p:sp>
              <p:nvSpPr>
                <p:cNvPr id="333" name="Google Shape;333;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5" name="Google Shape;335;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7" name="Google Shape;337;p2"/>
          <p:cNvGrpSpPr/>
          <p:nvPr/>
        </p:nvGrpSpPr>
        <p:grpSpPr>
          <a:xfrm rot="8502245">
            <a:off x="1543643" y="5895190"/>
            <a:ext cx="1657853" cy="1653015"/>
            <a:chOff x="8171157" y="5416867"/>
            <a:chExt cx="1032469" cy="1029366"/>
          </a:xfrm>
        </p:grpSpPr>
        <p:grpSp>
          <p:nvGrpSpPr>
            <p:cNvPr id="338" name="Google Shape;338;p2"/>
            <p:cNvGrpSpPr/>
            <p:nvPr/>
          </p:nvGrpSpPr>
          <p:grpSpPr>
            <a:xfrm>
              <a:off x="8171157" y="5416867"/>
              <a:ext cx="705666" cy="1029366"/>
              <a:chOff x="8171157" y="5416867"/>
              <a:chExt cx="705666" cy="1029366"/>
            </a:xfrm>
          </p:grpSpPr>
          <p:grpSp>
            <p:nvGrpSpPr>
              <p:cNvPr id="339" name="Google Shape;339;p2"/>
              <p:cNvGrpSpPr/>
              <p:nvPr/>
            </p:nvGrpSpPr>
            <p:grpSpPr>
              <a:xfrm>
                <a:off x="8171157" y="5416867"/>
                <a:ext cx="705666" cy="1029366"/>
                <a:chOff x="8171157" y="5416867"/>
                <a:chExt cx="705666" cy="1029366"/>
              </a:xfrm>
            </p:grpSpPr>
            <p:sp>
              <p:nvSpPr>
                <p:cNvPr id="340" name="Google Shape;3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2"/>
              <p:cNvGrpSpPr/>
              <p:nvPr/>
            </p:nvGrpSpPr>
            <p:grpSpPr>
              <a:xfrm>
                <a:off x="8751951" y="6169342"/>
                <a:ext cx="120300" cy="28575"/>
                <a:chOff x="8751951" y="6169342"/>
                <a:chExt cx="120300" cy="28575"/>
              </a:xfrm>
            </p:grpSpPr>
            <p:sp>
              <p:nvSpPr>
                <p:cNvPr id="343" name="Google Shape;343;p2"/>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2"/>
              <p:cNvGrpSpPr/>
              <p:nvPr/>
            </p:nvGrpSpPr>
            <p:grpSpPr>
              <a:xfrm>
                <a:off x="8751951" y="6060756"/>
                <a:ext cx="120300" cy="28575"/>
                <a:chOff x="8751951" y="6060756"/>
                <a:chExt cx="120300" cy="28575"/>
              </a:xfrm>
            </p:grpSpPr>
            <p:sp>
              <p:nvSpPr>
                <p:cNvPr id="346" name="Google Shape;346;p2"/>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8751951" y="5952076"/>
                <a:ext cx="120300" cy="28575"/>
                <a:chOff x="8751951" y="5952076"/>
                <a:chExt cx="120300" cy="28575"/>
              </a:xfrm>
            </p:grpSpPr>
            <p:sp>
              <p:nvSpPr>
                <p:cNvPr id="349" name="Google Shape;349;p2"/>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1" name="Google Shape;351;p2"/>
              <p:cNvGrpSpPr/>
              <p:nvPr/>
            </p:nvGrpSpPr>
            <p:grpSpPr>
              <a:xfrm>
                <a:off x="8751951" y="5843396"/>
                <a:ext cx="120300" cy="28575"/>
                <a:chOff x="8751951" y="5843396"/>
                <a:chExt cx="120300" cy="28575"/>
              </a:xfrm>
            </p:grpSpPr>
            <p:sp>
              <p:nvSpPr>
                <p:cNvPr id="352" name="Google Shape;352;p2"/>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4" name="Google Shape;354;p2"/>
              <p:cNvGrpSpPr/>
              <p:nvPr/>
            </p:nvGrpSpPr>
            <p:grpSpPr>
              <a:xfrm>
                <a:off x="8751951" y="5734716"/>
                <a:ext cx="120300" cy="28575"/>
                <a:chOff x="8751951" y="5734716"/>
                <a:chExt cx="120300" cy="28575"/>
              </a:xfrm>
            </p:grpSpPr>
            <p:sp>
              <p:nvSpPr>
                <p:cNvPr id="355" name="Google Shape;355;p2"/>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 name="Google Shape;357;p2"/>
              <p:cNvGrpSpPr/>
              <p:nvPr/>
            </p:nvGrpSpPr>
            <p:grpSpPr>
              <a:xfrm>
                <a:off x="8751951" y="5626131"/>
                <a:ext cx="120300" cy="28575"/>
                <a:chOff x="8751951" y="5626131"/>
                <a:chExt cx="120300" cy="28575"/>
              </a:xfrm>
            </p:grpSpPr>
            <p:sp>
              <p:nvSpPr>
                <p:cNvPr id="358" name="Google Shape;358;p2"/>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 name="Google Shape;360;p2"/>
              <p:cNvGrpSpPr/>
              <p:nvPr/>
            </p:nvGrpSpPr>
            <p:grpSpPr>
              <a:xfrm>
                <a:off x="8751951" y="5517451"/>
                <a:ext cx="120300" cy="28575"/>
                <a:chOff x="8751951" y="5517451"/>
                <a:chExt cx="120300" cy="28575"/>
              </a:xfrm>
            </p:grpSpPr>
            <p:sp>
              <p:nvSpPr>
                <p:cNvPr id="361" name="Google Shape;361;p2"/>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3" name="Google Shape;363;p2"/>
            <p:cNvGrpSpPr/>
            <p:nvPr/>
          </p:nvGrpSpPr>
          <p:grpSpPr>
            <a:xfrm>
              <a:off x="8924353" y="5425249"/>
              <a:ext cx="279273" cy="1014793"/>
              <a:chOff x="8924353" y="5425249"/>
              <a:chExt cx="279273" cy="1014793"/>
            </a:xfrm>
          </p:grpSpPr>
          <p:sp>
            <p:nvSpPr>
              <p:cNvPr id="364" name="Google Shape;3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2"/>
            <p:cNvGrpSpPr/>
            <p:nvPr/>
          </p:nvGrpSpPr>
          <p:grpSpPr>
            <a:xfrm>
              <a:off x="9085421" y="6300691"/>
              <a:ext cx="118205" cy="28575"/>
              <a:chOff x="9085421" y="6300691"/>
              <a:chExt cx="118205" cy="28575"/>
            </a:xfrm>
          </p:grpSpPr>
          <p:sp>
            <p:nvSpPr>
              <p:cNvPr id="367" name="Google Shape;367;p2"/>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9;p2"/>
            <p:cNvGrpSpPr/>
            <p:nvPr/>
          </p:nvGrpSpPr>
          <p:grpSpPr>
            <a:xfrm>
              <a:off x="9027794" y="6192107"/>
              <a:ext cx="175831" cy="28575"/>
              <a:chOff x="9027794" y="6192107"/>
              <a:chExt cx="175831" cy="28575"/>
            </a:xfrm>
          </p:grpSpPr>
          <p:sp>
            <p:nvSpPr>
              <p:cNvPr id="370" name="Google Shape;370;p2"/>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2"/>
            <p:cNvGrpSpPr/>
            <p:nvPr/>
          </p:nvGrpSpPr>
          <p:grpSpPr>
            <a:xfrm>
              <a:off x="9085421" y="6083426"/>
              <a:ext cx="118205" cy="28575"/>
              <a:chOff x="9085421" y="6083426"/>
              <a:chExt cx="118205" cy="28575"/>
            </a:xfrm>
          </p:grpSpPr>
          <p:sp>
            <p:nvSpPr>
              <p:cNvPr id="373" name="Google Shape;373;p2"/>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5" name="Google Shape;375;p2"/>
            <p:cNvGrpSpPr/>
            <p:nvPr/>
          </p:nvGrpSpPr>
          <p:grpSpPr>
            <a:xfrm>
              <a:off x="9027794" y="5974746"/>
              <a:ext cx="175831" cy="28575"/>
              <a:chOff x="9027794" y="5974746"/>
              <a:chExt cx="175831" cy="28575"/>
            </a:xfrm>
          </p:grpSpPr>
          <p:sp>
            <p:nvSpPr>
              <p:cNvPr id="376" name="Google Shape;376;p2"/>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8" name="Google Shape;378;p2"/>
            <p:cNvGrpSpPr/>
            <p:nvPr/>
          </p:nvGrpSpPr>
          <p:grpSpPr>
            <a:xfrm>
              <a:off x="9085421" y="5866065"/>
              <a:ext cx="118205" cy="28575"/>
              <a:chOff x="9085421" y="5866065"/>
              <a:chExt cx="118205" cy="28575"/>
            </a:xfrm>
          </p:grpSpPr>
          <p:sp>
            <p:nvSpPr>
              <p:cNvPr id="379" name="Google Shape;379;p2"/>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2"/>
            <p:cNvGrpSpPr/>
            <p:nvPr/>
          </p:nvGrpSpPr>
          <p:grpSpPr>
            <a:xfrm>
              <a:off x="9027794" y="5757481"/>
              <a:ext cx="175831" cy="28575"/>
              <a:chOff x="9027794" y="5757481"/>
              <a:chExt cx="175831" cy="28575"/>
            </a:xfrm>
          </p:grpSpPr>
          <p:sp>
            <p:nvSpPr>
              <p:cNvPr id="382" name="Google Shape;382;p2"/>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4" name="Google Shape;384;p2"/>
            <p:cNvGrpSpPr/>
            <p:nvPr/>
          </p:nvGrpSpPr>
          <p:grpSpPr>
            <a:xfrm>
              <a:off x="9085421" y="5648800"/>
              <a:ext cx="118205" cy="28575"/>
              <a:chOff x="9085421" y="5648800"/>
              <a:chExt cx="118205" cy="28575"/>
            </a:xfrm>
          </p:grpSpPr>
          <p:sp>
            <p:nvSpPr>
              <p:cNvPr id="385" name="Google Shape;385;p2"/>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7" name="Google Shape;387;p2"/>
            <p:cNvGrpSpPr/>
            <p:nvPr/>
          </p:nvGrpSpPr>
          <p:grpSpPr>
            <a:xfrm>
              <a:off x="9027794" y="5540120"/>
              <a:ext cx="175831" cy="28575"/>
              <a:chOff x="9027794" y="5540120"/>
              <a:chExt cx="175831" cy="28575"/>
            </a:xfrm>
          </p:grpSpPr>
          <p:sp>
            <p:nvSpPr>
              <p:cNvPr id="388" name="Google Shape;388;p2"/>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0" name="Google Shape;3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392;p2"/>
          <p:cNvGrpSpPr/>
          <p:nvPr/>
        </p:nvGrpSpPr>
        <p:grpSpPr>
          <a:xfrm>
            <a:off x="2451372" y="7926631"/>
            <a:ext cx="1640705" cy="1710795"/>
            <a:chOff x="2451372" y="7926631"/>
            <a:chExt cx="1640705" cy="1710795"/>
          </a:xfrm>
        </p:grpSpPr>
        <p:grpSp>
          <p:nvGrpSpPr>
            <p:cNvPr id="393" name="Google Shape;393;p2"/>
            <p:cNvGrpSpPr/>
            <p:nvPr/>
          </p:nvGrpSpPr>
          <p:grpSpPr>
            <a:xfrm>
              <a:off x="2451372" y="7926631"/>
              <a:ext cx="1640705" cy="1710795"/>
              <a:chOff x="10913347" y="1720888"/>
              <a:chExt cx="918545" cy="957731"/>
            </a:xfrm>
          </p:grpSpPr>
          <p:grpSp>
            <p:nvGrpSpPr>
              <p:cNvPr id="394" name="Google Shape;394;p2"/>
              <p:cNvGrpSpPr/>
              <p:nvPr/>
            </p:nvGrpSpPr>
            <p:grpSpPr>
              <a:xfrm>
                <a:off x="10913347" y="1960327"/>
                <a:ext cx="918545" cy="718292"/>
                <a:chOff x="10913347" y="1960327"/>
                <a:chExt cx="918545" cy="718292"/>
              </a:xfrm>
            </p:grpSpPr>
            <p:sp>
              <p:nvSpPr>
                <p:cNvPr id="395" name="Google Shape;395;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397;p2"/>
              <p:cNvGrpSpPr/>
              <p:nvPr/>
            </p:nvGrpSpPr>
            <p:grpSpPr>
              <a:xfrm>
                <a:off x="10974609" y="2212942"/>
                <a:ext cx="209169" cy="209168"/>
                <a:chOff x="10974609" y="2212942"/>
                <a:chExt cx="209169" cy="209168"/>
              </a:xfrm>
            </p:grpSpPr>
            <p:sp>
              <p:nvSpPr>
                <p:cNvPr id="398" name="Google Shape;398;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0" name="Google Shape;400;p2"/>
              <p:cNvGrpSpPr/>
              <p:nvPr/>
            </p:nvGrpSpPr>
            <p:grpSpPr>
              <a:xfrm>
                <a:off x="11175206" y="2363437"/>
                <a:ext cx="209168" cy="209168"/>
                <a:chOff x="11175206" y="2363437"/>
                <a:chExt cx="209168" cy="209168"/>
              </a:xfrm>
            </p:grpSpPr>
            <p:sp>
              <p:nvSpPr>
                <p:cNvPr id="401" name="Google Shape;401;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2"/>
              <p:cNvGrpSpPr/>
              <p:nvPr/>
            </p:nvGrpSpPr>
            <p:grpSpPr>
              <a:xfrm>
                <a:off x="11516391" y="2092546"/>
                <a:ext cx="209169" cy="209168"/>
                <a:chOff x="11516391" y="2092546"/>
                <a:chExt cx="209169" cy="209168"/>
              </a:xfrm>
            </p:grpSpPr>
            <p:sp>
              <p:nvSpPr>
                <p:cNvPr id="404" name="Google Shape;404;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6" name="Google Shape;406;p2"/>
              <p:cNvGrpSpPr/>
              <p:nvPr/>
            </p:nvGrpSpPr>
            <p:grpSpPr>
              <a:xfrm>
                <a:off x="11426094" y="2333338"/>
                <a:ext cx="209169" cy="209168"/>
                <a:chOff x="11426094" y="2333338"/>
                <a:chExt cx="209169" cy="209168"/>
              </a:xfrm>
            </p:grpSpPr>
            <p:sp>
              <p:nvSpPr>
                <p:cNvPr id="407" name="Google Shape;407;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2"/>
              <p:cNvGrpSpPr/>
              <p:nvPr/>
            </p:nvGrpSpPr>
            <p:grpSpPr>
              <a:xfrm>
                <a:off x="10932301" y="1720888"/>
                <a:ext cx="646499" cy="499292"/>
                <a:chOff x="10932301" y="1720888"/>
                <a:chExt cx="646499" cy="499292"/>
              </a:xfrm>
            </p:grpSpPr>
            <p:grpSp>
              <p:nvGrpSpPr>
                <p:cNvPr id="410" name="Google Shape;410;p2"/>
                <p:cNvGrpSpPr/>
                <p:nvPr/>
              </p:nvGrpSpPr>
              <p:grpSpPr>
                <a:xfrm>
                  <a:off x="11292848" y="1720888"/>
                  <a:ext cx="285952" cy="231831"/>
                  <a:chOff x="11292848" y="1720888"/>
                  <a:chExt cx="285952" cy="231831"/>
                </a:xfrm>
              </p:grpSpPr>
              <p:sp>
                <p:nvSpPr>
                  <p:cNvPr id="411" name="Google Shape;411;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2"/>
                <p:cNvGrpSpPr/>
                <p:nvPr/>
              </p:nvGrpSpPr>
              <p:grpSpPr>
                <a:xfrm>
                  <a:off x="11190563" y="1827754"/>
                  <a:ext cx="209006" cy="212690"/>
                  <a:chOff x="11190563" y="1827754"/>
                  <a:chExt cx="209006" cy="212690"/>
                </a:xfrm>
              </p:grpSpPr>
              <p:sp>
                <p:nvSpPr>
                  <p:cNvPr id="414" name="Google Shape;414;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6" name="Google Shape;416;p2"/>
                <p:cNvGrpSpPr/>
                <p:nvPr/>
              </p:nvGrpSpPr>
              <p:grpSpPr>
                <a:xfrm>
                  <a:off x="10932301" y="1885932"/>
                  <a:ext cx="382548" cy="334248"/>
                  <a:chOff x="10932301" y="1885932"/>
                  <a:chExt cx="382548" cy="334248"/>
                </a:xfrm>
              </p:grpSpPr>
              <p:sp>
                <p:nvSpPr>
                  <p:cNvPr id="417" name="Google Shape;417;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9" name="Google Shape;419;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0" name="Google Shape;420;p2"/>
            <p:cNvGrpSpPr/>
            <p:nvPr/>
          </p:nvGrpSpPr>
          <p:grpSpPr>
            <a:xfrm>
              <a:off x="2451372" y="7926631"/>
              <a:ext cx="1640705" cy="1710795"/>
              <a:chOff x="10913347" y="1720888"/>
              <a:chExt cx="918545" cy="957731"/>
            </a:xfrm>
          </p:grpSpPr>
          <p:grpSp>
            <p:nvGrpSpPr>
              <p:cNvPr id="421" name="Google Shape;421;p2"/>
              <p:cNvGrpSpPr/>
              <p:nvPr/>
            </p:nvGrpSpPr>
            <p:grpSpPr>
              <a:xfrm>
                <a:off x="10913347" y="1960327"/>
                <a:ext cx="918545" cy="718292"/>
                <a:chOff x="10913347" y="1960327"/>
                <a:chExt cx="918545" cy="718292"/>
              </a:xfrm>
            </p:grpSpPr>
            <p:sp>
              <p:nvSpPr>
                <p:cNvPr id="422" name="Google Shape;422;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424;p2"/>
              <p:cNvGrpSpPr/>
              <p:nvPr/>
            </p:nvGrpSpPr>
            <p:grpSpPr>
              <a:xfrm>
                <a:off x="10974609" y="2212942"/>
                <a:ext cx="209169" cy="209168"/>
                <a:chOff x="10974609" y="2212942"/>
                <a:chExt cx="209169" cy="209168"/>
              </a:xfrm>
            </p:grpSpPr>
            <p:sp>
              <p:nvSpPr>
                <p:cNvPr id="425" name="Google Shape;425;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 name="Google Shape;427;p2"/>
              <p:cNvGrpSpPr/>
              <p:nvPr/>
            </p:nvGrpSpPr>
            <p:grpSpPr>
              <a:xfrm>
                <a:off x="11175206" y="2363437"/>
                <a:ext cx="209168" cy="209168"/>
                <a:chOff x="11175206" y="2363437"/>
                <a:chExt cx="209168" cy="209168"/>
              </a:xfrm>
            </p:grpSpPr>
            <p:sp>
              <p:nvSpPr>
                <p:cNvPr id="428" name="Google Shape;428;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2"/>
              <p:cNvGrpSpPr/>
              <p:nvPr/>
            </p:nvGrpSpPr>
            <p:grpSpPr>
              <a:xfrm>
                <a:off x="11516391" y="2092546"/>
                <a:ext cx="209169" cy="209168"/>
                <a:chOff x="11516391" y="2092546"/>
                <a:chExt cx="209169" cy="209168"/>
              </a:xfrm>
            </p:grpSpPr>
            <p:sp>
              <p:nvSpPr>
                <p:cNvPr id="431" name="Google Shape;431;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2"/>
              <p:cNvGrpSpPr/>
              <p:nvPr/>
            </p:nvGrpSpPr>
            <p:grpSpPr>
              <a:xfrm>
                <a:off x="11426094" y="2333338"/>
                <a:ext cx="209169" cy="209168"/>
                <a:chOff x="11426094" y="2333338"/>
                <a:chExt cx="209169" cy="209168"/>
              </a:xfrm>
            </p:grpSpPr>
            <p:sp>
              <p:nvSpPr>
                <p:cNvPr id="434" name="Google Shape;434;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2"/>
              <p:cNvGrpSpPr/>
              <p:nvPr/>
            </p:nvGrpSpPr>
            <p:grpSpPr>
              <a:xfrm>
                <a:off x="10932301" y="1720888"/>
                <a:ext cx="646499" cy="499292"/>
                <a:chOff x="10932301" y="1720888"/>
                <a:chExt cx="646499" cy="499292"/>
              </a:xfrm>
            </p:grpSpPr>
            <p:grpSp>
              <p:nvGrpSpPr>
                <p:cNvPr id="437" name="Google Shape;437;p2"/>
                <p:cNvGrpSpPr/>
                <p:nvPr/>
              </p:nvGrpSpPr>
              <p:grpSpPr>
                <a:xfrm>
                  <a:off x="11292848" y="1720888"/>
                  <a:ext cx="285952" cy="231831"/>
                  <a:chOff x="11292848" y="1720888"/>
                  <a:chExt cx="285952" cy="231831"/>
                </a:xfrm>
              </p:grpSpPr>
              <p:sp>
                <p:nvSpPr>
                  <p:cNvPr id="438" name="Google Shape;438;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
                <p:cNvGrpSpPr/>
                <p:nvPr/>
              </p:nvGrpSpPr>
              <p:grpSpPr>
                <a:xfrm>
                  <a:off x="11190563" y="1827754"/>
                  <a:ext cx="209006" cy="212690"/>
                  <a:chOff x="11190563" y="1827754"/>
                  <a:chExt cx="209006" cy="212690"/>
                </a:xfrm>
              </p:grpSpPr>
              <p:sp>
                <p:nvSpPr>
                  <p:cNvPr id="441" name="Google Shape;441;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3" name="Google Shape;443;p2"/>
                <p:cNvGrpSpPr/>
                <p:nvPr/>
              </p:nvGrpSpPr>
              <p:grpSpPr>
                <a:xfrm>
                  <a:off x="10932301" y="1885932"/>
                  <a:ext cx="382548" cy="334248"/>
                  <a:chOff x="10932301" y="1885932"/>
                  <a:chExt cx="382548" cy="334248"/>
                </a:xfrm>
              </p:grpSpPr>
              <p:sp>
                <p:nvSpPr>
                  <p:cNvPr id="444" name="Google Shape;444;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6" name="Google Shape;446;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47" name="Google Shape;447;p2"/>
          <p:cNvGrpSpPr/>
          <p:nvPr/>
        </p:nvGrpSpPr>
        <p:grpSpPr>
          <a:xfrm>
            <a:off x="15073538" y="4274109"/>
            <a:ext cx="1477581" cy="1710736"/>
            <a:chOff x="8390004" y="456115"/>
            <a:chExt cx="904162" cy="1046834"/>
          </a:xfrm>
        </p:grpSpPr>
        <p:grpSp>
          <p:nvGrpSpPr>
            <p:cNvPr id="448" name="Google Shape;448;p2"/>
            <p:cNvGrpSpPr/>
            <p:nvPr/>
          </p:nvGrpSpPr>
          <p:grpSpPr>
            <a:xfrm>
              <a:off x="8390004" y="1344626"/>
              <a:ext cx="193429" cy="158323"/>
              <a:chOff x="8390004" y="1344626"/>
              <a:chExt cx="193429" cy="158323"/>
            </a:xfrm>
          </p:grpSpPr>
          <p:sp>
            <p:nvSpPr>
              <p:cNvPr id="449" name="Google Shape;449;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1" name="Google Shape;451;p2"/>
            <p:cNvGrpSpPr/>
            <p:nvPr/>
          </p:nvGrpSpPr>
          <p:grpSpPr>
            <a:xfrm>
              <a:off x="8437418" y="1249718"/>
              <a:ext cx="235873" cy="221893"/>
              <a:chOff x="8437418" y="1249718"/>
              <a:chExt cx="235873" cy="221893"/>
            </a:xfrm>
          </p:grpSpPr>
          <p:sp>
            <p:nvSpPr>
              <p:cNvPr id="452" name="Google Shape;452;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4" name="Google Shape;454;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6" name="Google Shape;456;p2"/>
            <p:cNvGrpSpPr/>
            <p:nvPr/>
          </p:nvGrpSpPr>
          <p:grpSpPr>
            <a:xfrm>
              <a:off x="8433011" y="1095392"/>
              <a:ext cx="388579" cy="353169"/>
              <a:chOff x="8433011" y="1095392"/>
              <a:chExt cx="388579" cy="353169"/>
            </a:xfrm>
          </p:grpSpPr>
          <p:sp>
            <p:nvSpPr>
              <p:cNvPr id="457" name="Google Shape;457;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9" name="Google Shape;459;p2"/>
            <p:cNvGrpSpPr/>
            <p:nvPr/>
          </p:nvGrpSpPr>
          <p:grpSpPr>
            <a:xfrm>
              <a:off x="8457991" y="456115"/>
              <a:ext cx="836175" cy="922341"/>
              <a:chOff x="8457991" y="456115"/>
              <a:chExt cx="836175" cy="922341"/>
            </a:xfrm>
          </p:grpSpPr>
          <p:sp>
            <p:nvSpPr>
              <p:cNvPr id="460" name="Google Shape;460;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2" name="Google Shape;462;p2"/>
            <p:cNvGrpSpPr/>
            <p:nvPr/>
          </p:nvGrpSpPr>
          <p:grpSpPr>
            <a:xfrm>
              <a:off x="9017765" y="1062485"/>
              <a:ext cx="43394" cy="51843"/>
              <a:chOff x="9017765" y="1062485"/>
              <a:chExt cx="43394" cy="51843"/>
            </a:xfrm>
          </p:grpSpPr>
          <p:sp>
            <p:nvSpPr>
              <p:cNvPr id="463" name="Google Shape;463;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2"/>
            <p:cNvGrpSpPr/>
            <p:nvPr/>
          </p:nvGrpSpPr>
          <p:grpSpPr>
            <a:xfrm>
              <a:off x="8715085" y="603328"/>
              <a:ext cx="436817" cy="522335"/>
              <a:chOff x="8715085" y="603328"/>
              <a:chExt cx="436817" cy="522335"/>
            </a:xfrm>
          </p:grpSpPr>
          <p:sp>
            <p:nvSpPr>
              <p:cNvPr id="466" name="Google Shape;466;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8" name="Google Shape;468;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2"/>
          <p:cNvGrpSpPr/>
          <p:nvPr/>
        </p:nvGrpSpPr>
        <p:grpSpPr>
          <a:xfrm>
            <a:off x="5140976" y="802510"/>
            <a:ext cx="1536327" cy="1421090"/>
            <a:chOff x="1560766" y="5405182"/>
            <a:chExt cx="928687" cy="859028"/>
          </a:xfrm>
        </p:grpSpPr>
        <p:grpSp>
          <p:nvGrpSpPr>
            <p:cNvPr id="472" name="Google Shape;472;p2"/>
            <p:cNvGrpSpPr/>
            <p:nvPr/>
          </p:nvGrpSpPr>
          <p:grpSpPr>
            <a:xfrm>
              <a:off x="1580864" y="5520975"/>
              <a:ext cx="202501" cy="481393"/>
              <a:chOff x="1580864" y="5520975"/>
              <a:chExt cx="202501" cy="481393"/>
            </a:xfrm>
          </p:grpSpPr>
          <p:sp>
            <p:nvSpPr>
              <p:cNvPr id="473" name="Google Shape;473;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5" name="Google Shape;475;p2"/>
            <p:cNvGrpSpPr/>
            <p:nvPr/>
          </p:nvGrpSpPr>
          <p:grpSpPr>
            <a:xfrm>
              <a:off x="1615001" y="5405182"/>
              <a:ext cx="134227" cy="78931"/>
              <a:chOff x="1615001" y="5405182"/>
              <a:chExt cx="134227" cy="78931"/>
            </a:xfrm>
          </p:grpSpPr>
          <p:sp>
            <p:nvSpPr>
              <p:cNvPr id="476" name="Google Shape;476;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2"/>
            <p:cNvGrpSpPr/>
            <p:nvPr/>
          </p:nvGrpSpPr>
          <p:grpSpPr>
            <a:xfrm>
              <a:off x="1580941" y="5455538"/>
              <a:ext cx="202347" cy="99441"/>
              <a:chOff x="1580941" y="5455538"/>
              <a:chExt cx="202347" cy="99441"/>
            </a:xfrm>
          </p:grpSpPr>
          <p:sp>
            <p:nvSpPr>
              <p:cNvPr id="479" name="Google Shape;479;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2"/>
            <p:cNvGrpSpPr/>
            <p:nvPr/>
          </p:nvGrpSpPr>
          <p:grpSpPr>
            <a:xfrm>
              <a:off x="1757076" y="5521165"/>
              <a:ext cx="202596" cy="481393"/>
              <a:chOff x="1757076" y="5521165"/>
              <a:chExt cx="202596" cy="481393"/>
            </a:xfrm>
          </p:grpSpPr>
          <p:sp>
            <p:nvSpPr>
              <p:cNvPr id="482" name="Google Shape;482;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4" name="Google Shape;484;p2"/>
            <p:cNvGrpSpPr/>
            <p:nvPr/>
          </p:nvGrpSpPr>
          <p:grpSpPr>
            <a:xfrm>
              <a:off x="1791213" y="5405437"/>
              <a:ext cx="134227" cy="78867"/>
              <a:chOff x="1791213" y="5405437"/>
              <a:chExt cx="134227" cy="78867"/>
            </a:xfrm>
          </p:grpSpPr>
          <p:sp>
            <p:nvSpPr>
              <p:cNvPr id="485" name="Google Shape;485;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7" name="Google Shape;487;p2"/>
            <p:cNvGrpSpPr/>
            <p:nvPr/>
          </p:nvGrpSpPr>
          <p:grpSpPr>
            <a:xfrm>
              <a:off x="1757267" y="5455729"/>
              <a:ext cx="202343" cy="99535"/>
              <a:chOff x="1757267" y="5455729"/>
              <a:chExt cx="202343" cy="99535"/>
            </a:xfrm>
          </p:grpSpPr>
          <p:sp>
            <p:nvSpPr>
              <p:cNvPr id="488" name="Google Shape;488;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0" name="Google Shape;490;p2"/>
            <p:cNvGrpSpPr/>
            <p:nvPr/>
          </p:nvGrpSpPr>
          <p:grpSpPr>
            <a:xfrm>
              <a:off x="1931003" y="5526594"/>
              <a:ext cx="202596" cy="481393"/>
              <a:chOff x="1931003" y="5526594"/>
              <a:chExt cx="202596" cy="481393"/>
            </a:xfrm>
          </p:grpSpPr>
          <p:sp>
            <p:nvSpPr>
              <p:cNvPr id="491" name="Google Shape;491;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 name="Google Shape;493;p2"/>
            <p:cNvGrpSpPr/>
            <p:nvPr/>
          </p:nvGrpSpPr>
          <p:grpSpPr>
            <a:xfrm>
              <a:off x="1965235" y="5405437"/>
              <a:ext cx="134227" cy="78867"/>
              <a:chOff x="1965235" y="5405437"/>
              <a:chExt cx="134227" cy="78867"/>
            </a:xfrm>
          </p:grpSpPr>
          <p:sp>
            <p:nvSpPr>
              <p:cNvPr id="494" name="Google Shape;494;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6" name="Google Shape;496;p2"/>
            <p:cNvGrpSpPr/>
            <p:nvPr/>
          </p:nvGrpSpPr>
          <p:grpSpPr>
            <a:xfrm>
              <a:off x="1931256" y="5455729"/>
              <a:ext cx="202281" cy="99535"/>
              <a:chOff x="1931256" y="5455729"/>
              <a:chExt cx="202281" cy="99535"/>
            </a:xfrm>
          </p:grpSpPr>
          <p:sp>
            <p:nvSpPr>
              <p:cNvPr id="497" name="Google Shape;497;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9" name="Google Shape;499;p2"/>
            <p:cNvGrpSpPr/>
            <p:nvPr/>
          </p:nvGrpSpPr>
          <p:grpSpPr>
            <a:xfrm>
              <a:off x="2099210" y="5526690"/>
              <a:ext cx="202601" cy="481298"/>
              <a:chOff x="2099210" y="5526690"/>
              <a:chExt cx="202601" cy="481298"/>
            </a:xfrm>
          </p:grpSpPr>
          <p:sp>
            <p:nvSpPr>
              <p:cNvPr id="500" name="Google Shape;500;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 name="Google Shape;502;p2"/>
            <p:cNvGrpSpPr/>
            <p:nvPr/>
          </p:nvGrpSpPr>
          <p:grpSpPr>
            <a:xfrm>
              <a:off x="2133447" y="5405437"/>
              <a:ext cx="134227" cy="78867"/>
              <a:chOff x="2133447" y="5405437"/>
              <a:chExt cx="134227" cy="78867"/>
            </a:xfrm>
          </p:grpSpPr>
          <p:sp>
            <p:nvSpPr>
              <p:cNvPr id="503" name="Google Shape;503;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5" name="Google Shape;505;p2"/>
            <p:cNvGrpSpPr/>
            <p:nvPr/>
          </p:nvGrpSpPr>
          <p:grpSpPr>
            <a:xfrm>
              <a:off x="2099467" y="5455729"/>
              <a:ext cx="202281" cy="99535"/>
              <a:chOff x="2099467" y="5455729"/>
              <a:chExt cx="202281" cy="99535"/>
            </a:xfrm>
          </p:grpSpPr>
          <p:sp>
            <p:nvSpPr>
              <p:cNvPr id="506" name="Google Shape;506;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2"/>
            <p:cNvGrpSpPr/>
            <p:nvPr/>
          </p:nvGrpSpPr>
          <p:grpSpPr>
            <a:xfrm>
              <a:off x="2273236" y="5521165"/>
              <a:ext cx="202596" cy="481393"/>
              <a:chOff x="2273236" y="5521165"/>
              <a:chExt cx="202596" cy="481393"/>
            </a:xfrm>
          </p:grpSpPr>
          <p:sp>
            <p:nvSpPr>
              <p:cNvPr id="509" name="Google Shape;509;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 name="Google Shape;511;p2"/>
            <p:cNvGrpSpPr/>
            <p:nvPr/>
          </p:nvGrpSpPr>
          <p:grpSpPr>
            <a:xfrm>
              <a:off x="2307373" y="5405437"/>
              <a:ext cx="134227" cy="78867"/>
              <a:chOff x="2307373" y="5405437"/>
              <a:chExt cx="134227" cy="78867"/>
            </a:xfrm>
          </p:grpSpPr>
          <p:sp>
            <p:nvSpPr>
              <p:cNvPr id="512" name="Google Shape;512;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4" name="Google Shape;514;p2"/>
            <p:cNvGrpSpPr/>
            <p:nvPr/>
          </p:nvGrpSpPr>
          <p:grpSpPr>
            <a:xfrm>
              <a:off x="2273427" y="5455729"/>
              <a:ext cx="202310" cy="99535"/>
              <a:chOff x="2273427" y="5455729"/>
              <a:chExt cx="202310" cy="99535"/>
            </a:xfrm>
          </p:grpSpPr>
          <p:sp>
            <p:nvSpPr>
              <p:cNvPr id="515" name="Google Shape;515;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
            <p:cNvGrpSpPr/>
            <p:nvPr/>
          </p:nvGrpSpPr>
          <p:grpSpPr>
            <a:xfrm>
              <a:off x="1560766" y="5782817"/>
              <a:ext cx="928687" cy="481393"/>
              <a:chOff x="1560766" y="5782817"/>
              <a:chExt cx="928687" cy="481393"/>
            </a:xfrm>
          </p:grpSpPr>
          <p:sp>
            <p:nvSpPr>
              <p:cNvPr id="518" name="Google Shape;518;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0" name="Google Shape;520;p2"/>
            <p:cNvGrpSpPr/>
            <p:nvPr/>
          </p:nvGrpSpPr>
          <p:grpSpPr>
            <a:xfrm>
              <a:off x="1724405" y="5870161"/>
              <a:ext cx="612267" cy="284988"/>
              <a:chOff x="1724405" y="5870161"/>
              <a:chExt cx="612267" cy="284988"/>
            </a:xfrm>
          </p:grpSpPr>
          <p:sp>
            <p:nvSpPr>
              <p:cNvPr id="521" name="Google Shape;521;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3" name="Google Shape;523;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4" name="Google Shape;524;p2"/>
          <p:cNvGrpSpPr/>
          <p:nvPr/>
        </p:nvGrpSpPr>
        <p:grpSpPr>
          <a:xfrm>
            <a:off x="5140976" y="802510"/>
            <a:ext cx="1536327" cy="1421090"/>
            <a:chOff x="1560766" y="5405182"/>
            <a:chExt cx="928687" cy="859028"/>
          </a:xfrm>
        </p:grpSpPr>
        <p:grpSp>
          <p:nvGrpSpPr>
            <p:cNvPr id="525" name="Google Shape;525;p2"/>
            <p:cNvGrpSpPr/>
            <p:nvPr/>
          </p:nvGrpSpPr>
          <p:grpSpPr>
            <a:xfrm>
              <a:off x="1580864" y="5520975"/>
              <a:ext cx="202501" cy="481393"/>
              <a:chOff x="1580864" y="5520975"/>
              <a:chExt cx="202501" cy="481393"/>
            </a:xfrm>
          </p:grpSpPr>
          <p:sp>
            <p:nvSpPr>
              <p:cNvPr id="526" name="Google Shape;526;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8" name="Google Shape;528;p2"/>
            <p:cNvGrpSpPr/>
            <p:nvPr/>
          </p:nvGrpSpPr>
          <p:grpSpPr>
            <a:xfrm>
              <a:off x="1615001" y="5405182"/>
              <a:ext cx="134227" cy="78931"/>
              <a:chOff x="1615001" y="5405182"/>
              <a:chExt cx="134227" cy="78931"/>
            </a:xfrm>
          </p:grpSpPr>
          <p:sp>
            <p:nvSpPr>
              <p:cNvPr id="529" name="Google Shape;529;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1" name="Google Shape;531;p2"/>
            <p:cNvGrpSpPr/>
            <p:nvPr/>
          </p:nvGrpSpPr>
          <p:grpSpPr>
            <a:xfrm>
              <a:off x="1580941" y="5455538"/>
              <a:ext cx="202347" cy="99441"/>
              <a:chOff x="1580941" y="5455538"/>
              <a:chExt cx="202347" cy="99441"/>
            </a:xfrm>
          </p:grpSpPr>
          <p:sp>
            <p:nvSpPr>
              <p:cNvPr id="532" name="Google Shape;532;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4" name="Google Shape;534;p2"/>
            <p:cNvGrpSpPr/>
            <p:nvPr/>
          </p:nvGrpSpPr>
          <p:grpSpPr>
            <a:xfrm>
              <a:off x="1757076" y="5521165"/>
              <a:ext cx="202596" cy="481393"/>
              <a:chOff x="1757076" y="5521165"/>
              <a:chExt cx="202596" cy="481393"/>
            </a:xfrm>
          </p:grpSpPr>
          <p:sp>
            <p:nvSpPr>
              <p:cNvPr id="535" name="Google Shape;535;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7" name="Google Shape;537;p2"/>
            <p:cNvGrpSpPr/>
            <p:nvPr/>
          </p:nvGrpSpPr>
          <p:grpSpPr>
            <a:xfrm>
              <a:off x="1791213" y="5405437"/>
              <a:ext cx="134227" cy="78867"/>
              <a:chOff x="1791213" y="5405437"/>
              <a:chExt cx="134227" cy="78867"/>
            </a:xfrm>
          </p:grpSpPr>
          <p:sp>
            <p:nvSpPr>
              <p:cNvPr id="538" name="Google Shape;538;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0" name="Google Shape;540;p2"/>
            <p:cNvGrpSpPr/>
            <p:nvPr/>
          </p:nvGrpSpPr>
          <p:grpSpPr>
            <a:xfrm>
              <a:off x="1757267" y="5455729"/>
              <a:ext cx="202343" cy="99535"/>
              <a:chOff x="1757267" y="5455729"/>
              <a:chExt cx="202343" cy="99535"/>
            </a:xfrm>
          </p:grpSpPr>
          <p:sp>
            <p:nvSpPr>
              <p:cNvPr id="541" name="Google Shape;541;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
            <p:cNvGrpSpPr/>
            <p:nvPr/>
          </p:nvGrpSpPr>
          <p:grpSpPr>
            <a:xfrm>
              <a:off x="1931003" y="5526594"/>
              <a:ext cx="202596" cy="481393"/>
              <a:chOff x="1931003" y="5526594"/>
              <a:chExt cx="202596" cy="481393"/>
            </a:xfrm>
          </p:grpSpPr>
          <p:sp>
            <p:nvSpPr>
              <p:cNvPr id="544" name="Google Shape;544;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2"/>
            <p:cNvGrpSpPr/>
            <p:nvPr/>
          </p:nvGrpSpPr>
          <p:grpSpPr>
            <a:xfrm>
              <a:off x="1965235" y="5405437"/>
              <a:ext cx="134227" cy="78867"/>
              <a:chOff x="1965235" y="5405437"/>
              <a:chExt cx="134227" cy="78867"/>
            </a:xfrm>
          </p:grpSpPr>
          <p:sp>
            <p:nvSpPr>
              <p:cNvPr id="547" name="Google Shape;547;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2"/>
            <p:cNvGrpSpPr/>
            <p:nvPr/>
          </p:nvGrpSpPr>
          <p:grpSpPr>
            <a:xfrm>
              <a:off x="1931256" y="5455729"/>
              <a:ext cx="202281" cy="99535"/>
              <a:chOff x="1931256" y="5455729"/>
              <a:chExt cx="202281" cy="99535"/>
            </a:xfrm>
          </p:grpSpPr>
          <p:sp>
            <p:nvSpPr>
              <p:cNvPr id="550" name="Google Shape;550;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2"/>
            <p:cNvGrpSpPr/>
            <p:nvPr/>
          </p:nvGrpSpPr>
          <p:grpSpPr>
            <a:xfrm>
              <a:off x="2099210" y="5526690"/>
              <a:ext cx="202601" cy="481298"/>
              <a:chOff x="2099210" y="5526690"/>
              <a:chExt cx="202601" cy="481298"/>
            </a:xfrm>
          </p:grpSpPr>
          <p:sp>
            <p:nvSpPr>
              <p:cNvPr id="553" name="Google Shape;553;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2"/>
            <p:cNvGrpSpPr/>
            <p:nvPr/>
          </p:nvGrpSpPr>
          <p:grpSpPr>
            <a:xfrm>
              <a:off x="2133447" y="5405437"/>
              <a:ext cx="134227" cy="78867"/>
              <a:chOff x="2133447" y="5405437"/>
              <a:chExt cx="134227" cy="78867"/>
            </a:xfrm>
          </p:grpSpPr>
          <p:sp>
            <p:nvSpPr>
              <p:cNvPr id="556" name="Google Shape;556;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2"/>
            <p:cNvGrpSpPr/>
            <p:nvPr/>
          </p:nvGrpSpPr>
          <p:grpSpPr>
            <a:xfrm>
              <a:off x="2099467" y="5455729"/>
              <a:ext cx="202281" cy="99535"/>
              <a:chOff x="2099467" y="5455729"/>
              <a:chExt cx="202281" cy="99535"/>
            </a:xfrm>
          </p:grpSpPr>
          <p:sp>
            <p:nvSpPr>
              <p:cNvPr id="559" name="Google Shape;559;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1" name="Google Shape;561;p2"/>
            <p:cNvGrpSpPr/>
            <p:nvPr/>
          </p:nvGrpSpPr>
          <p:grpSpPr>
            <a:xfrm>
              <a:off x="2273236" y="5521165"/>
              <a:ext cx="202596" cy="481393"/>
              <a:chOff x="2273236" y="5521165"/>
              <a:chExt cx="202596" cy="481393"/>
            </a:xfrm>
          </p:grpSpPr>
          <p:sp>
            <p:nvSpPr>
              <p:cNvPr id="562" name="Google Shape;562;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2"/>
            <p:cNvGrpSpPr/>
            <p:nvPr/>
          </p:nvGrpSpPr>
          <p:grpSpPr>
            <a:xfrm>
              <a:off x="2307373" y="5405437"/>
              <a:ext cx="134227" cy="78867"/>
              <a:chOff x="2307373" y="5405437"/>
              <a:chExt cx="134227" cy="78867"/>
            </a:xfrm>
          </p:grpSpPr>
          <p:sp>
            <p:nvSpPr>
              <p:cNvPr id="565" name="Google Shape;565;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7" name="Google Shape;567;p2"/>
            <p:cNvGrpSpPr/>
            <p:nvPr/>
          </p:nvGrpSpPr>
          <p:grpSpPr>
            <a:xfrm>
              <a:off x="2273427" y="5455729"/>
              <a:ext cx="202310" cy="99535"/>
              <a:chOff x="2273427" y="5455729"/>
              <a:chExt cx="202310" cy="99535"/>
            </a:xfrm>
          </p:grpSpPr>
          <p:sp>
            <p:nvSpPr>
              <p:cNvPr id="568" name="Google Shape;568;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0" name="Google Shape;570;p2"/>
            <p:cNvGrpSpPr/>
            <p:nvPr/>
          </p:nvGrpSpPr>
          <p:grpSpPr>
            <a:xfrm>
              <a:off x="1560766" y="5782817"/>
              <a:ext cx="928687" cy="481393"/>
              <a:chOff x="1560766" y="5782817"/>
              <a:chExt cx="928687" cy="481393"/>
            </a:xfrm>
          </p:grpSpPr>
          <p:sp>
            <p:nvSpPr>
              <p:cNvPr id="571" name="Google Shape;571;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3" name="Google Shape;573;p2"/>
            <p:cNvGrpSpPr/>
            <p:nvPr/>
          </p:nvGrpSpPr>
          <p:grpSpPr>
            <a:xfrm>
              <a:off x="1724405" y="5870161"/>
              <a:ext cx="612267" cy="284988"/>
              <a:chOff x="1724405" y="5870161"/>
              <a:chExt cx="612267" cy="284988"/>
            </a:xfrm>
          </p:grpSpPr>
          <p:sp>
            <p:nvSpPr>
              <p:cNvPr id="574" name="Google Shape;574;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6" name="Google Shape;576;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3103"/>
        <p:cNvGrpSpPr/>
        <p:nvPr/>
      </p:nvGrpSpPr>
      <p:grpSpPr>
        <a:xfrm>
          <a:off x="0" y="0"/>
          <a:ext cx="0" cy="0"/>
          <a:chOff x="0" y="0"/>
          <a:chExt cx="0" cy="0"/>
        </a:xfrm>
      </p:grpSpPr>
      <p:grpSp>
        <p:nvGrpSpPr>
          <p:cNvPr id="3104" name="Google Shape;3104;p21"/>
          <p:cNvGrpSpPr/>
          <p:nvPr/>
        </p:nvGrpSpPr>
        <p:grpSpPr>
          <a:xfrm>
            <a:off x="0" y="0"/>
            <a:ext cx="18288000" cy="10287000"/>
            <a:chOff x="0" y="0"/>
            <a:chExt cx="12192000" cy="6858000"/>
          </a:xfrm>
        </p:grpSpPr>
        <p:sp>
          <p:nvSpPr>
            <p:cNvPr id="3105" name="Google Shape;3105;p21"/>
            <p:cNvSpPr/>
            <p:nvPr/>
          </p:nvSpPr>
          <p:spPr>
            <a:xfrm>
              <a:off x="0" y="0"/>
              <a:ext cx="12192000" cy="6858000"/>
            </a:xfrm>
            <a:prstGeom prst="rect">
              <a:avLst/>
            </a:prstGeom>
            <a:solidFill>
              <a:srgbClr val="FFFFFF"/>
            </a:solidFill>
            <a:ln>
              <a:noFill/>
            </a:ln>
          </p:spPr>
          <p:txBody>
            <a:bodyPr spcFirstLastPara="1" wrap="square" lIns="137150" tIns="137150" rIns="137150" bIns="137150" anchor="ctr" anchorCtr="0">
              <a:noAutofit/>
            </a:bodyPr>
            <a:lstStyle/>
            <a:p>
              <a:pPr marL="0" lvl="0" indent="0" algn="l" rtl="0">
                <a:spcBef>
                  <a:spcPts val="0"/>
                </a:spcBef>
                <a:spcAft>
                  <a:spcPts val="0"/>
                </a:spcAft>
                <a:buNone/>
              </a:pPr>
              <a:endParaRPr/>
            </a:p>
          </p:txBody>
        </p:sp>
        <p:sp>
          <p:nvSpPr>
            <p:cNvPr id="3106" name="Google Shape;3106;p21"/>
            <p:cNvSpPr txBox="1"/>
            <p:nvPr/>
          </p:nvSpPr>
          <p:spPr>
            <a:xfrm>
              <a:off x="463500" y="2858061"/>
              <a:ext cx="8956500" cy="24429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5400" b="1">
                  <a:solidFill>
                    <a:srgbClr val="3F3F3F"/>
                  </a:solidFill>
                  <a:latin typeface="Poppins"/>
                  <a:ea typeface="Poppins"/>
                  <a:cs typeface="Poppins"/>
                  <a:sym typeface="Poppins"/>
                </a:rPr>
                <a:t>Free </a:t>
              </a:r>
              <a:r>
                <a:rPr lang="en" sz="5400">
                  <a:solidFill>
                    <a:srgbClr val="3F3F3F"/>
                  </a:solidFill>
                  <a:latin typeface="Poppins"/>
                  <a:ea typeface="Poppins"/>
                  <a:cs typeface="Poppins"/>
                  <a:sym typeface="Poppins"/>
                </a:rPr>
                <a:t>themes and templates for </a:t>
              </a:r>
              <a:r>
                <a:rPr lang="en" sz="5400" b="1">
                  <a:solidFill>
                    <a:srgbClr val="3F3F3F"/>
                  </a:solidFill>
                  <a:latin typeface="Poppins"/>
                  <a:ea typeface="Poppins"/>
                  <a:cs typeface="Poppins"/>
                  <a:sym typeface="Poppins"/>
                </a:rPr>
                <a:t>Google Slides</a:t>
              </a:r>
              <a:r>
                <a:rPr lang="en" sz="5400">
                  <a:solidFill>
                    <a:srgbClr val="3F3F3F"/>
                  </a:solidFill>
                  <a:latin typeface="Poppins"/>
                  <a:ea typeface="Poppins"/>
                  <a:cs typeface="Poppins"/>
                  <a:sym typeface="Poppins"/>
                </a:rPr>
                <a:t> or </a:t>
              </a:r>
              <a:r>
                <a:rPr lang="en" sz="5400" b="1">
                  <a:solidFill>
                    <a:srgbClr val="3F3F3F"/>
                  </a:solidFill>
                  <a:latin typeface="Poppins"/>
                  <a:ea typeface="Poppins"/>
                  <a:cs typeface="Poppins"/>
                  <a:sym typeface="Poppins"/>
                </a:rPr>
                <a:t>PowerPoint</a:t>
              </a: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r>
                <a:rPr lang="en" sz="4500" b="1">
                  <a:solidFill>
                    <a:srgbClr val="FFCB25"/>
                  </a:solidFill>
                  <a:latin typeface="Poppins"/>
                  <a:ea typeface="Poppins"/>
                  <a:cs typeface="Poppins"/>
                  <a:sym typeface="Poppins"/>
                </a:rPr>
                <a:t>NOT to be sold as is or modified!</a:t>
              </a:r>
              <a:endParaRPr sz="4500" b="1">
                <a:solidFill>
                  <a:srgbClr val="FFCB25"/>
                </a:solidFill>
                <a:latin typeface="Poppins"/>
                <a:ea typeface="Poppins"/>
                <a:cs typeface="Poppins"/>
                <a:sym typeface="Poppins"/>
              </a:endParaRPr>
            </a:p>
            <a:p>
              <a:pPr marL="0" lvl="0" indent="0" algn="l" rtl="0">
                <a:spcBef>
                  <a:spcPts val="0"/>
                </a:spcBef>
                <a:spcAft>
                  <a:spcPts val="0"/>
                </a:spcAft>
                <a:buNone/>
              </a:pPr>
              <a:r>
                <a:rPr lang="en" sz="4100">
                  <a:solidFill>
                    <a:srgbClr val="3F3F3F"/>
                  </a:solidFill>
                  <a:latin typeface="Poppins"/>
                  <a:ea typeface="Poppins"/>
                  <a:cs typeface="Poppins"/>
                  <a:sym typeface="Poppins"/>
                </a:rPr>
                <a:t>Read </a:t>
              </a:r>
              <a:r>
                <a:rPr lang="en" sz="41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6600" b="1">
                  <a:solidFill>
                    <a:srgbClr val="FFCB25"/>
                  </a:solidFill>
                  <a:latin typeface="Poppins"/>
                  <a:ea typeface="Poppins"/>
                  <a:cs typeface="Poppins"/>
                  <a:sym typeface="Poppins"/>
                </a:rPr>
                <a:t> </a:t>
              </a:r>
              <a:r>
                <a:rPr lang="en" sz="4100">
                  <a:solidFill>
                    <a:srgbClr val="3F3F3F"/>
                  </a:solidFill>
                  <a:latin typeface="Poppins"/>
                  <a:ea typeface="Poppins"/>
                  <a:cs typeface="Poppins"/>
                  <a:sym typeface="Poppins"/>
                </a:rPr>
                <a:t>on slidesmania.com</a:t>
              </a:r>
              <a:endParaRPr sz="4100">
                <a:solidFill>
                  <a:srgbClr val="3F3F3F"/>
                </a:solidFill>
                <a:latin typeface="Poppins"/>
                <a:ea typeface="Poppins"/>
                <a:cs typeface="Poppins"/>
                <a:sym typeface="Poppins"/>
              </a:endParaRPr>
            </a:p>
            <a:p>
              <a:pPr marL="0" lvl="0" indent="0" algn="l" rtl="0">
                <a:spcBef>
                  <a:spcPts val="0"/>
                </a:spcBef>
                <a:spcAft>
                  <a:spcPts val="0"/>
                </a:spcAft>
                <a:buNone/>
              </a:pPr>
              <a:r>
                <a:rPr lang="en" sz="3000">
                  <a:solidFill>
                    <a:srgbClr val="3F3F3F"/>
                  </a:solidFill>
                  <a:latin typeface="Poppins"/>
                  <a:ea typeface="Poppins"/>
                  <a:cs typeface="Poppins"/>
                  <a:sym typeface="Poppins"/>
                </a:rPr>
                <a:t>Do not remove the slidesmania.com text on the sides.</a:t>
              </a:r>
              <a:endParaRPr sz="3000">
                <a:solidFill>
                  <a:srgbClr val="3F3F3F"/>
                </a:solidFill>
                <a:latin typeface="Poppins"/>
                <a:ea typeface="Poppins"/>
                <a:cs typeface="Poppins"/>
                <a:sym typeface="Poppins"/>
              </a:endParaRPr>
            </a:p>
          </p:txBody>
        </p:sp>
        <p:cxnSp>
          <p:nvCxnSpPr>
            <p:cNvPr id="3107" name="Google Shape;3107;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3108" name="Google Shape;3108;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109" name="Google Shape;3109;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110" name="Google Shape;3110;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111" name="Google Shape;3111;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112" name="Google Shape;3112;p21"/>
            <p:cNvSpPr txBox="1"/>
            <p:nvPr/>
          </p:nvSpPr>
          <p:spPr>
            <a:xfrm>
              <a:off x="7072500" y="4813375"/>
              <a:ext cx="4915500" cy="1001100"/>
            </a:xfrm>
            <a:prstGeom prst="rect">
              <a:avLst/>
            </a:prstGeom>
            <a:noFill/>
            <a:ln>
              <a:noFill/>
            </a:ln>
          </p:spPr>
          <p:txBody>
            <a:bodyPr spcFirstLastPara="1" wrap="square" lIns="137150" tIns="137150" rIns="137150" bIns="137150" anchor="t" anchorCtr="0">
              <a:noAutofit/>
            </a:bodyPr>
            <a:lstStyle/>
            <a:p>
              <a:pPr marL="0" lvl="0" indent="0" algn="r" rtl="0">
                <a:spcBef>
                  <a:spcPts val="0"/>
                </a:spcBef>
                <a:spcAft>
                  <a:spcPts val="0"/>
                </a:spcAft>
                <a:buNone/>
              </a:pPr>
              <a:r>
                <a:rPr lang="en" sz="3600" b="1">
                  <a:solidFill>
                    <a:srgbClr val="252525"/>
                  </a:solidFill>
                  <a:latin typeface="Homemade Apple"/>
                  <a:ea typeface="Homemade Apple"/>
                  <a:cs typeface="Homemade Apple"/>
                  <a:sym typeface="Homemade Apple"/>
                </a:rPr>
                <a:t>Sharing is caring!</a:t>
              </a:r>
              <a:endParaRPr sz="3600" b="1">
                <a:solidFill>
                  <a:srgbClr val="252525"/>
                </a:solidFill>
                <a:latin typeface="Homemade Apple"/>
                <a:ea typeface="Homemade Apple"/>
                <a:cs typeface="Homemade Apple"/>
                <a:sym typeface="Homemade Apple"/>
              </a:endParaRPr>
            </a:p>
          </p:txBody>
        </p:sp>
      </p:grpSp>
      <p:pic>
        <p:nvPicPr>
          <p:cNvPr id="3113" name="Google Shape;3113;p21"/>
          <p:cNvPicPr preferRelativeResize="0"/>
          <p:nvPr/>
        </p:nvPicPr>
        <p:blipFill rotWithShape="1">
          <a:blip r:embed="rId11">
            <a:alphaModFix/>
          </a:blip>
          <a:srcRect t="16256" b="20906"/>
          <a:stretch/>
        </p:blipFill>
        <p:spPr>
          <a:xfrm>
            <a:off x="187613" y="740587"/>
            <a:ext cx="12359700" cy="31066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Hierarchy diagram 01">
  <p:cSld name="CUSTOM_21_2">
    <p:spTree>
      <p:nvGrpSpPr>
        <p:cNvPr id="1" name="Shape 588"/>
        <p:cNvGrpSpPr/>
        <p:nvPr/>
      </p:nvGrpSpPr>
      <p:grpSpPr>
        <a:xfrm>
          <a:off x="0" y="0"/>
          <a:ext cx="0" cy="0"/>
          <a:chOff x="0" y="0"/>
          <a:chExt cx="0" cy="0"/>
        </a:xfrm>
      </p:grpSpPr>
      <p:cxnSp>
        <p:nvCxnSpPr>
          <p:cNvPr id="589" name="Google Shape;589;p4"/>
          <p:cNvCxnSpPr/>
          <p:nvPr/>
        </p:nvCxnSpPr>
        <p:spPr>
          <a:xfrm>
            <a:off x="9134526" y="3113227"/>
            <a:ext cx="0" cy="1476000"/>
          </a:xfrm>
          <a:prstGeom prst="straightConnector1">
            <a:avLst/>
          </a:prstGeom>
          <a:noFill/>
          <a:ln w="38100" cap="rnd" cmpd="sng">
            <a:solidFill>
              <a:schemeClr val="dk1"/>
            </a:solidFill>
            <a:prstDash val="solid"/>
            <a:round/>
            <a:headEnd type="none" w="med" len="med"/>
            <a:tailEnd type="none" w="med" len="med"/>
          </a:ln>
        </p:spPr>
      </p:cxnSp>
      <p:sp>
        <p:nvSpPr>
          <p:cNvPr id="590" name="Google Shape;590;p4"/>
          <p:cNvSpPr/>
          <p:nvPr/>
        </p:nvSpPr>
        <p:spPr>
          <a:xfrm>
            <a:off x="1097450" y="3520650"/>
            <a:ext cx="16090575"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1" name="Google Shape;591;p4"/>
          <p:cNvCxnSpPr/>
          <p:nvPr/>
        </p:nvCxnSpPr>
        <p:spPr>
          <a:xfrm rot="10800000">
            <a:off x="15301939" y="4590402"/>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2" name="Google Shape;592;p4"/>
          <p:cNvCxnSpPr/>
          <p:nvPr/>
        </p:nvCxnSpPr>
        <p:spPr>
          <a:xfrm rot="10800000">
            <a:off x="2986058"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3" name="Google Shape;593;p4"/>
          <p:cNvCxnSpPr/>
          <p:nvPr/>
        </p:nvCxnSpPr>
        <p:spPr>
          <a:xfrm rot="10800000">
            <a:off x="7089067"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4" name="Google Shape;594;p4"/>
          <p:cNvCxnSpPr/>
          <p:nvPr/>
        </p:nvCxnSpPr>
        <p:spPr>
          <a:xfrm rot="10800000">
            <a:off x="11198930" y="4614839"/>
            <a:ext cx="0" cy="1870200"/>
          </a:xfrm>
          <a:prstGeom prst="straightConnector1">
            <a:avLst/>
          </a:prstGeom>
          <a:noFill/>
          <a:ln w="38100" cap="rnd" cmpd="sng">
            <a:solidFill>
              <a:schemeClr val="dk1"/>
            </a:solidFill>
            <a:prstDash val="solid"/>
            <a:round/>
            <a:headEnd type="none" w="med" len="med"/>
            <a:tailEnd type="none" w="med" len="med"/>
          </a:ln>
        </p:spPr>
      </p:cxnSp>
      <p:sp>
        <p:nvSpPr>
          <p:cNvPr id="595" name="Google Shape;595;p4"/>
          <p:cNvSpPr/>
          <p:nvPr/>
        </p:nvSpPr>
        <p:spPr>
          <a:xfrm>
            <a:off x="1097450" y="6349050"/>
            <a:ext cx="3778603" cy="324566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4"/>
          <p:cNvSpPr/>
          <p:nvPr/>
        </p:nvSpPr>
        <p:spPr>
          <a:xfrm>
            <a:off x="5204187" y="6349050"/>
            <a:ext cx="3775922" cy="327315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4"/>
          <p:cNvSpPr/>
          <p:nvPr/>
        </p:nvSpPr>
        <p:spPr>
          <a:xfrm>
            <a:off x="13411963" y="6349050"/>
            <a:ext cx="3775587" cy="330768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4"/>
          <p:cNvSpPr/>
          <p:nvPr/>
        </p:nvSpPr>
        <p:spPr>
          <a:xfrm>
            <a:off x="9308242" y="6349050"/>
            <a:ext cx="3775587" cy="3346561"/>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9" name="Google Shape;599;p4"/>
          <p:cNvCxnSpPr/>
          <p:nvPr/>
        </p:nvCxnSpPr>
        <p:spPr>
          <a:xfrm rot="10800000" flipH="1">
            <a:off x="2986059" y="4590498"/>
            <a:ext cx="12315900" cy="24300"/>
          </a:xfrm>
          <a:prstGeom prst="straightConnector1">
            <a:avLst/>
          </a:prstGeom>
          <a:noFill/>
          <a:ln w="38100" cap="rnd" cmpd="sng">
            <a:solidFill>
              <a:schemeClr val="dk1"/>
            </a:solidFill>
            <a:prstDash val="solid"/>
            <a:round/>
            <a:headEnd type="none" w="med" len="med"/>
            <a:tailEnd type="none" w="med" len="med"/>
          </a:ln>
        </p:spPr>
      </p:cxnSp>
      <p:sp>
        <p:nvSpPr>
          <p:cNvPr id="600" name="Google Shape;600;p4"/>
          <p:cNvSpPr/>
          <p:nvPr/>
        </p:nvSpPr>
        <p:spPr>
          <a:xfrm>
            <a:off x="1097450" y="4875175"/>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1" name="Google Shape;601;p4"/>
          <p:cNvSpPr/>
          <p:nvPr/>
        </p:nvSpPr>
        <p:spPr>
          <a:xfrm>
            <a:off x="520372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2" name="Google Shape;602;p4"/>
          <p:cNvSpPr/>
          <p:nvPr/>
        </p:nvSpPr>
        <p:spPr>
          <a:xfrm>
            <a:off x="9306750"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3" name="Google Shape;603;p4"/>
          <p:cNvSpPr/>
          <p:nvPr/>
        </p:nvSpPr>
        <p:spPr>
          <a:xfrm>
            <a:off x="1340977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4" name="Google Shape;604;p4"/>
          <p:cNvSpPr/>
          <p:nvPr/>
        </p:nvSpPr>
        <p:spPr>
          <a:xfrm>
            <a:off x="3445600" y="2349575"/>
            <a:ext cx="11507443"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5" name="Google Shape;605;p4"/>
          <p:cNvGrpSpPr/>
          <p:nvPr/>
        </p:nvGrpSpPr>
        <p:grpSpPr>
          <a:xfrm>
            <a:off x="15688669" y="1166597"/>
            <a:ext cx="1385387" cy="1640167"/>
            <a:chOff x="15662019" y="7573647"/>
            <a:chExt cx="1385387" cy="1640167"/>
          </a:xfrm>
        </p:grpSpPr>
        <p:grpSp>
          <p:nvGrpSpPr>
            <p:cNvPr id="606" name="Google Shape;606;p4"/>
            <p:cNvGrpSpPr/>
            <p:nvPr/>
          </p:nvGrpSpPr>
          <p:grpSpPr>
            <a:xfrm>
              <a:off x="15662019" y="7580072"/>
              <a:ext cx="1385387" cy="1633742"/>
              <a:chOff x="4444301" y="5303307"/>
              <a:chExt cx="837446" cy="987573"/>
            </a:xfrm>
          </p:grpSpPr>
          <p:grpSp>
            <p:nvGrpSpPr>
              <p:cNvPr id="607" name="Google Shape;607;p4"/>
              <p:cNvGrpSpPr/>
              <p:nvPr/>
            </p:nvGrpSpPr>
            <p:grpSpPr>
              <a:xfrm>
                <a:off x="4447958" y="5864581"/>
                <a:ext cx="411276" cy="403725"/>
                <a:chOff x="4447958" y="5864581"/>
                <a:chExt cx="411276" cy="403725"/>
              </a:xfrm>
            </p:grpSpPr>
            <p:sp>
              <p:nvSpPr>
                <p:cNvPr id="608" name="Google Shape;608;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0" name="Google Shape;610;p4"/>
              <p:cNvGrpSpPr/>
              <p:nvPr/>
            </p:nvGrpSpPr>
            <p:grpSpPr>
              <a:xfrm>
                <a:off x="4444301" y="6116630"/>
                <a:ext cx="191552" cy="174250"/>
                <a:chOff x="4444301" y="6116630"/>
                <a:chExt cx="191552" cy="174250"/>
              </a:xfrm>
            </p:grpSpPr>
            <p:sp>
              <p:nvSpPr>
                <p:cNvPr id="611" name="Google Shape;611;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3" name="Google Shape;613;p4"/>
              <p:cNvGrpSpPr/>
              <p:nvPr/>
            </p:nvGrpSpPr>
            <p:grpSpPr>
              <a:xfrm>
                <a:off x="4462311" y="5636933"/>
                <a:ext cx="572525" cy="575651"/>
                <a:chOff x="4462311" y="5636933"/>
                <a:chExt cx="572525" cy="575651"/>
              </a:xfrm>
            </p:grpSpPr>
            <p:sp>
              <p:nvSpPr>
                <p:cNvPr id="614" name="Google Shape;614;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6" name="Google Shape;616;p4"/>
              <p:cNvGrpSpPr/>
              <p:nvPr/>
            </p:nvGrpSpPr>
            <p:grpSpPr>
              <a:xfrm>
                <a:off x="4751814" y="5483009"/>
                <a:ext cx="402028" cy="354862"/>
                <a:chOff x="4751814" y="5483009"/>
                <a:chExt cx="402028" cy="354862"/>
              </a:xfrm>
            </p:grpSpPr>
            <p:sp>
              <p:nvSpPr>
                <p:cNvPr id="617" name="Google Shape;617;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9" name="Google Shape;619;p4"/>
              <p:cNvGrpSpPr/>
              <p:nvPr/>
            </p:nvGrpSpPr>
            <p:grpSpPr>
              <a:xfrm>
                <a:off x="4865542" y="5303307"/>
                <a:ext cx="416205" cy="387402"/>
                <a:chOff x="4865542" y="5303307"/>
                <a:chExt cx="416205" cy="387402"/>
              </a:xfrm>
            </p:grpSpPr>
            <p:sp>
              <p:nvSpPr>
                <p:cNvPr id="620" name="Google Shape;620;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2" name="Google Shape;622;p4"/>
              <p:cNvGrpSpPr/>
              <p:nvPr/>
            </p:nvGrpSpPr>
            <p:grpSpPr>
              <a:xfrm>
                <a:off x="4804248" y="5401592"/>
                <a:ext cx="421233" cy="357222"/>
                <a:chOff x="4804248" y="5401592"/>
                <a:chExt cx="421233" cy="357222"/>
              </a:xfrm>
            </p:grpSpPr>
            <p:sp>
              <p:nvSpPr>
                <p:cNvPr id="623" name="Google Shape;623;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5" name="Google Shape;625;p4"/>
              <p:cNvGrpSpPr/>
              <p:nvPr/>
            </p:nvGrpSpPr>
            <p:grpSpPr>
              <a:xfrm>
                <a:off x="4680264" y="5562151"/>
                <a:ext cx="421201" cy="357254"/>
                <a:chOff x="4680264" y="5562151"/>
                <a:chExt cx="421201" cy="357254"/>
              </a:xfrm>
            </p:grpSpPr>
            <p:sp>
              <p:nvSpPr>
                <p:cNvPr id="626" name="Google Shape;626;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9" name="Google Shape;629;p4"/>
              <p:cNvGrpSpPr/>
              <p:nvPr/>
            </p:nvGrpSpPr>
            <p:grpSpPr>
              <a:xfrm>
                <a:off x="4661227" y="5807423"/>
                <a:ext cx="195857" cy="208030"/>
                <a:chOff x="4661227" y="5807423"/>
                <a:chExt cx="195857" cy="208030"/>
              </a:xfrm>
            </p:grpSpPr>
            <p:sp>
              <p:nvSpPr>
                <p:cNvPr id="630" name="Google Shape;630;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2" name="Google Shape;632;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3" name="Google Shape;633;p4"/>
            <p:cNvGrpSpPr/>
            <p:nvPr/>
          </p:nvGrpSpPr>
          <p:grpSpPr>
            <a:xfrm>
              <a:off x="15662019" y="7573647"/>
              <a:ext cx="1385387" cy="1633742"/>
              <a:chOff x="4444301" y="5303307"/>
              <a:chExt cx="837446" cy="987573"/>
            </a:xfrm>
          </p:grpSpPr>
          <p:grpSp>
            <p:nvGrpSpPr>
              <p:cNvPr id="634" name="Google Shape;634;p4"/>
              <p:cNvGrpSpPr/>
              <p:nvPr/>
            </p:nvGrpSpPr>
            <p:grpSpPr>
              <a:xfrm>
                <a:off x="4447958" y="5864581"/>
                <a:ext cx="411276" cy="403725"/>
                <a:chOff x="4447958" y="5864581"/>
                <a:chExt cx="411276" cy="403725"/>
              </a:xfrm>
            </p:grpSpPr>
            <p:sp>
              <p:nvSpPr>
                <p:cNvPr id="635" name="Google Shape;635;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7" name="Google Shape;637;p4"/>
              <p:cNvGrpSpPr/>
              <p:nvPr/>
            </p:nvGrpSpPr>
            <p:grpSpPr>
              <a:xfrm>
                <a:off x="4444301" y="6116630"/>
                <a:ext cx="191552" cy="174250"/>
                <a:chOff x="4444301" y="6116630"/>
                <a:chExt cx="191552" cy="174250"/>
              </a:xfrm>
            </p:grpSpPr>
            <p:sp>
              <p:nvSpPr>
                <p:cNvPr id="638" name="Google Shape;638;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0" name="Google Shape;640;p4"/>
              <p:cNvGrpSpPr/>
              <p:nvPr/>
            </p:nvGrpSpPr>
            <p:grpSpPr>
              <a:xfrm>
                <a:off x="4462311" y="5636933"/>
                <a:ext cx="572525" cy="575651"/>
                <a:chOff x="4462311" y="5636933"/>
                <a:chExt cx="572525" cy="575651"/>
              </a:xfrm>
            </p:grpSpPr>
            <p:sp>
              <p:nvSpPr>
                <p:cNvPr id="641" name="Google Shape;641;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3" name="Google Shape;643;p4"/>
              <p:cNvGrpSpPr/>
              <p:nvPr/>
            </p:nvGrpSpPr>
            <p:grpSpPr>
              <a:xfrm>
                <a:off x="4751814" y="5483009"/>
                <a:ext cx="402028" cy="354862"/>
                <a:chOff x="4751814" y="5483009"/>
                <a:chExt cx="402028" cy="354862"/>
              </a:xfrm>
            </p:grpSpPr>
            <p:sp>
              <p:nvSpPr>
                <p:cNvPr id="644" name="Google Shape;644;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4"/>
              <p:cNvGrpSpPr/>
              <p:nvPr/>
            </p:nvGrpSpPr>
            <p:grpSpPr>
              <a:xfrm>
                <a:off x="4865542" y="5303307"/>
                <a:ext cx="416205" cy="387402"/>
                <a:chOff x="4865542" y="5303307"/>
                <a:chExt cx="416205" cy="387402"/>
              </a:xfrm>
            </p:grpSpPr>
            <p:sp>
              <p:nvSpPr>
                <p:cNvPr id="647" name="Google Shape;647;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4"/>
              <p:cNvGrpSpPr/>
              <p:nvPr/>
            </p:nvGrpSpPr>
            <p:grpSpPr>
              <a:xfrm>
                <a:off x="4804248" y="5401592"/>
                <a:ext cx="421233" cy="357222"/>
                <a:chOff x="4804248" y="5401592"/>
                <a:chExt cx="421233" cy="357222"/>
              </a:xfrm>
            </p:grpSpPr>
            <p:sp>
              <p:nvSpPr>
                <p:cNvPr id="650" name="Google Shape;650;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2" name="Google Shape;652;p4"/>
              <p:cNvGrpSpPr/>
              <p:nvPr/>
            </p:nvGrpSpPr>
            <p:grpSpPr>
              <a:xfrm>
                <a:off x="4680264" y="5562151"/>
                <a:ext cx="421201" cy="357254"/>
                <a:chOff x="4680264" y="5562151"/>
                <a:chExt cx="421201" cy="357254"/>
              </a:xfrm>
            </p:grpSpPr>
            <p:sp>
              <p:nvSpPr>
                <p:cNvPr id="653" name="Google Shape;653;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5" name="Google Shape;655;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6" name="Google Shape;656;p4"/>
              <p:cNvGrpSpPr/>
              <p:nvPr/>
            </p:nvGrpSpPr>
            <p:grpSpPr>
              <a:xfrm>
                <a:off x="4661227" y="5807423"/>
                <a:ext cx="195857" cy="208030"/>
                <a:chOff x="4661227" y="5807423"/>
                <a:chExt cx="195857" cy="208030"/>
              </a:xfrm>
            </p:grpSpPr>
            <p:sp>
              <p:nvSpPr>
                <p:cNvPr id="657" name="Google Shape;657;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9" name="Google Shape;659;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60" name="Google Shape;660;p4"/>
          <p:cNvGrpSpPr/>
          <p:nvPr/>
        </p:nvGrpSpPr>
        <p:grpSpPr>
          <a:xfrm rot="7022808">
            <a:off x="889371" y="900630"/>
            <a:ext cx="1661911" cy="1823131"/>
            <a:chOff x="848858" y="802503"/>
            <a:chExt cx="1661977" cy="1823204"/>
          </a:xfrm>
        </p:grpSpPr>
        <p:grpSp>
          <p:nvGrpSpPr>
            <p:cNvPr id="661" name="Google Shape;661;p4"/>
            <p:cNvGrpSpPr/>
            <p:nvPr/>
          </p:nvGrpSpPr>
          <p:grpSpPr>
            <a:xfrm rot="1662196">
              <a:off x="1130426" y="972965"/>
              <a:ext cx="1098840" cy="1482279"/>
              <a:chOff x="8283797" y="2441867"/>
              <a:chExt cx="597407" cy="805871"/>
            </a:xfrm>
          </p:grpSpPr>
          <p:grpSp>
            <p:nvGrpSpPr>
              <p:cNvPr id="662" name="Google Shape;662;p4"/>
              <p:cNvGrpSpPr/>
              <p:nvPr/>
            </p:nvGrpSpPr>
            <p:grpSpPr>
              <a:xfrm>
                <a:off x="8284787" y="2441867"/>
                <a:ext cx="419765" cy="628420"/>
                <a:chOff x="8284787" y="2441867"/>
                <a:chExt cx="419765" cy="628420"/>
              </a:xfrm>
            </p:grpSpPr>
            <p:sp>
              <p:nvSpPr>
                <p:cNvPr id="663" name="Google Shape;663;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5" name="Google Shape;665;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66" name="Google Shape;666;p4"/>
              <p:cNvGrpSpPr/>
              <p:nvPr/>
            </p:nvGrpSpPr>
            <p:grpSpPr>
              <a:xfrm>
                <a:off x="8460611" y="2441867"/>
                <a:ext cx="419676" cy="628420"/>
                <a:chOff x="8460611" y="2441867"/>
                <a:chExt cx="419676" cy="628420"/>
              </a:xfrm>
            </p:grpSpPr>
            <p:sp>
              <p:nvSpPr>
                <p:cNvPr id="667" name="Google Shape;667;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9" name="Google Shape;669;p4"/>
              <p:cNvGrpSpPr/>
              <p:nvPr/>
            </p:nvGrpSpPr>
            <p:grpSpPr>
              <a:xfrm>
                <a:off x="8283797" y="2970942"/>
                <a:ext cx="597407" cy="276796"/>
                <a:chOff x="8283797" y="2970942"/>
                <a:chExt cx="597407" cy="276796"/>
              </a:xfrm>
            </p:grpSpPr>
            <p:grpSp>
              <p:nvGrpSpPr>
                <p:cNvPr id="670" name="Google Shape;670;p4"/>
                <p:cNvGrpSpPr/>
                <p:nvPr/>
              </p:nvGrpSpPr>
              <p:grpSpPr>
                <a:xfrm>
                  <a:off x="8283797" y="2970942"/>
                  <a:ext cx="276796" cy="276796"/>
                  <a:chOff x="8283797" y="2970942"/>
                  <a:chExt cx="276796" cy="276796"/>
                </a:xfrm>
              </p:grpSpPr>
              <p:sp>
                <p:nvSpPr>
                  <p:cNvPr id="671" name="Google Shape;671;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4"/>
                <p:cNvGrpSpPr/>
                <p:nvPr/>
              </p:nvGrpSpPr>
              <p:grpSpPr>
                <a:xfrm>
                  <a:off x="8604408" y="2970942"/>
                  <a:ext cx="276796" cy="276796"/>
                  <a:chOff x="8604408" y="2970942"/>
                  <a:chExt cx="276796" cy="276796"/>
                </a:xfrm>
              </p:grpSpPr>
              <p:sp>
                <p:nvSpPr>
                  <p:cNvPr id="674" name="Google Shape;674;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76" name="Google Shape;676;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7" name="Google Shape;677;p4"/>
            <p:cNvGrpSpPr/>
            <p:nvPr/>
          </p:nvGrpSpPr>
          <p:grpSpPr>
            <a:xfrm rot="1662196">
              <a:off x="1130426" y="972965"/>
              <a:ext cx="1098840" cy="1482279"/>
              <a:chOff x="8283797" y="2441867"/>
              <a:chExt cx="597407" cy="805871"/>
            </a:xfrm>
          </p:grpSpPr>
          <p:grpSp>
            <p:nvGrpSpPr>
              <p:cNvPr id="678" name="Google Shape;678;p4"/>
              <p:cNvGrpSpPr/>
              <p:nvPr/>
            </p:nvGrpSpPr>
            <p:grpSpPr>
              <a:xfrm>
                <a:off x="8284787" y="2441867"/>
                <a:ext cx="419765" cy="628420"/>
                <a:chOff x="8284787" y="2441867"/>
                <a:chExt cx="419765" cy="628420"/>
              </a:xfrm>
            </p:grpSpPr>
            <p:sp>
              <p:nvSpPr>
                <p:cNvPr id="679" name="Google Shape;679;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1" name="Google Shape;681;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4"/>
              <p:cNvGrpSpPr/>
              <p:nvPr/>
            </p:nvGrpSpPr>
            <p:grpSpPr>
              <a:xfrm>
                <a:off x="8460611" y="2441867"/>
                <a:ext cx="419676" cy="628420"/>
                <a:chOff x="8460611" y="2441867"/>
                <a:chExt cx="419676" cy="628420"/>
              </a:xfrm>
            </p:grpSpPr>
            <p:sp>
              <p:nvSpPr>
                <p:cNvPr id="683" name="Google Shape;683;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5" name="Google Shape;685;p4"/>
              <p:cNvGrpSpPr/>
              <p:nvPr/>
            </p:nvGrpSpPr>
            <p:grpSpPr>
              <a:xfrm>
                <a:off x="8283797" y="2970942"/>
                <a:ext cx="597407" cy="276796"/>
                <a:chOff x="8283797" y="2970942"/>
                <a:chExt cx="597407" cy="276796"/>
              </a:xfrm>
            </p:grpSpPr>
            <p:grpSp>
              <p:nvGrpSpPr>
                <p:cNvPr id="686" name="Google Shape;686;p4"/>
                <p:cNvGrpSpPr/>
                <p:nvPr/>
              </p:nvGrpSpPr>
              <p:grpSpPr>
                <a:xfrm>
                  <a:off x="8283797" y="2970942"/>
                  <a:ext cx="276796" cy="276796"/>
                  <a:chOff x="8283797" y="2970942"/>
                  <a:chExt cx="276796" cy="276796"/>
                </a:xfrm>
              </p:grpSpPr>
              <p:sp>
                <p:nvSpPr>
                  <p:cNvPr id="687" name="Google Shape;687;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4"/>
                <p:cNvGrpSpPr/>
                <p:nvPr/>
              </p:nvGrpSpPr>
              <p:grpSpPr>
                <a:xfrm>
                  <a:off x="8604408" y="2970942"/>
                  <a:ext cx="276796" cy="276796"/>
                  <a:chOff x="8604408" y="2970942"/>
                  <a:chExt cx="276796" cy="276796"/>
                </a:xfrm>
              </p:grpSpPr>
              <p:sp>
                <p:nvSpPr>
                  <p:cNvPr id="690" name="Google Shape;690;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92" name="Google Shape;692;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6 Cause and Effect">
  <p:cSld name="CUSTOM_21_2_1_1_1">
    <p:spTree>
      <p:nvGrpSpPr>
        <p:cNvPr id="1" name="Shape 894"/>
        <p:cNvGrpSpPr/>
        <p:nvPr/>
      </p:nvGrpSpPr>
      <p:grpSpPr>
        <a:xfrm>
          <a:off x="0" y="0"/>
          <a:ext cx="0" cy="0"/>
          <a:chOff x="0" y="0"/>
          <a:chExt cx="0" cy="0"/>
        </a:xfrm>
      </p:grpSpPr>
      <p:sp>
        <p:nvSpPr>
          <p:cNvPr id="895" name="Google Shape;895;p7"/>
          <p:cNvSpPr/>
          <p:nvPr/>
        </p:nvSpPr>
        <p:spPr>
          <a:xfrm>
            <a:off x="7804239"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7"/>
          <p:cNvSpPr/>
          <p:nvPr/>
        </p:nvSpPr>
        <p:spPr>
          <a:xfrm>
            <a:off x="7804239"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7"/>
          <p:cNvSpPr/>
          <p:nvPr/>
        </p:nvSpPr>
        <p:spPr>
          <a:xfrm>
            <a:off x="7804239"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7"/>
          <p:cNvSpPr/>
          <p:nvPr/>
        </p:nvSpPr>
        <p:spPr>
          <a:xfrm>
            <a:off x="82716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7"/>
          <p:cNvSpPr/>
          <p:nvPr/>
        </p:nvSpPr>
        <p:spPr>
          <a:xfrm>
            <a:off x="512725"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7"/>
          <p:cNvSpPr/>
          <p:nvPr/>
        </p:nvSpPr>
        <p:spPr>
          <a:xfrm>
            <a:off x="5889887"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901;p7"/>
          <p:cNvGrpSpPr/>
          <p:nvPr/>
        </p:nvGrpSpPr>
        <p:grpSpPr>
          <a:xfrm rot="-7619478">
            <a:off x="6878442" y="3931359"/>
            <a:ext cx="395535" cy="1213377"/>
            <a:chOff x="5847863" y="4281335"/>
            <a:chExt cx="358150" cy="1075915"/>
          </a:xfrm>
        </p:grpSpPr>
        <p:sp>
          <p:nvSpPr>
            <p:cNvPr id="902" name="Google Shape;902;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3" name="Google Shape;903;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4" name="Google Shape;904;p7"/>
          <p:cNvGrpSpPr/>
          <p:nvPr/>
        </p:nvGrpSpPr>
        <p:grpSpPr>
          <a:xfrm rot="-4158542">
            <a:off x="6853412" y="7301601"/>
            <a:ext cx="389850" cy="1229742"/>
            <a:chOff x="5847863" y="4281335"/>
            <a:chExt cx="358150" cy="1075915"/>
          </a:xfrm>
        </p:grpSpPr>
        <p:sp>
          <p:nvSpPr>
            <p:cNvPr id="905" name="Google Shape;905;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6" name="Google Shape;906;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7" name="Google Shape;907;p7"/>
          <p:cNvGrpSpPr/>
          <p:nvPr/>
        </p:nvGrpSpPr>
        <p:grpSpPr>
          <a:xfrm rot="-5558147">
            <a:off x="6854804" y="5666311"/>
            <a:ext cx="387068" cy="1237892"/>
            <a:chOff x="5847863" y="4281335"/>
            <a:chExt cx="358150" cy="1075915"/>
          </a:xfrm>
        </p:grpSpPr>
        <p:sp>
          <p:nvSpPr>
            <p:cNvPr id="908" name="Google Shape;908;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9" name="Google Shape;909;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910" name="Google Shape;910;p7"/>
          <p:cNvSpPr/>
          <p:nvPr/>
        </p:nvSpPr>
        <p:spPr>
          <a:xfrm>
            <a:off x="7935408" y="26266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1" name="Google Shape;911;p7"/>
          <p:cNvSpPr/>
          <p:nvPr/>
        </p:nvSpPr>
        <p:spPr>
          <a:xfrm>
            <a:off x="7935408" y="4745457"/>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2" name="Google Shape;912;p7"/>
          <p:cNvSpPr/>
          <p:nvPr/>
        </p:nvSpPr>
        <p:spPr>
          <a:xfrm>
            <a:off x="7956633"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913" name="Google Shape;913;p7"/>
          <p:cNvGrpSpPr/>
          <p:nvPr/>
        </p:nvGrpSpPr>
        <p:grpSpPr>
          <a:xfrm>
            <a:off x="16831057" y="6494242"/>
            <a:ext cx="952664" cy="1210645"/>
            <a:chOff x="16453107" y="5822292"/>
            <a:chExt cx="952664" cy="1210645"/>
          </a:xfrm>
        </p:grpSpPr>
        <p:grpSp>
          <p:nvGrpSpPr>
            <p:cNvPr id="914" name="Google Shape;914;p7"/>
            <p:cNvGrpSpPr/>
            <p:nvPr/>
          </p:nvGrpSpPr>
          <p:grpSpPr>
            <a:xfrm rot="-408978">
              <a:off x="16516689" y="5867319"/>
              <a:ext cx="825500" cy="1120590"/>
              <a:chOff x="4584954" y="2452115"/>
              <a:chExt cx="607790" cy="825055"/>
            </a:xfrm>
          </p:grpSpPr>
          <p:grpSp>
            <p:nvGrpSpPr>
              <p:cNvPr id="915" name="Google Shape;915;p7"/>
              <p:cNvGrpSpPr/>
              <p:nvPr/>
            </p:nvGrpSpPr>
            <p:grpSpPr>
              <a:xfrm>
                <a:off x="4584954" y="2452115"/>
                <a:ext cx="607790" cy="825055"/>
                <a:chOff x="4584954" y="2452115"/>
                <a:chExt cx="607790" cy="825055"/>
              </a:xfrm>
            </p:grpSpPr>
            <p:sp>
              <p:nvSpPr>
                <p:cNvPr id="916" name="Google Shape;916;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8" name="Google Shape;918;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9" name="Google Shape;919;p7"/>
              <p:cNvGrpSpPr/>
              <p:nvPr/>
            </p:nvGrpSpPr>
            <p:grpSpPr>
              <a:xfrm>
                <a:off x="4745259" y="2514218"/>
                <a:ext cx="287178" cy="752570"/>
                <a:chOff x="4745259" y="2514218"/>
                <a:chExt cx="287178" cy="752570"/>
              </a:xfrm>
            </p:grpSpPr>
            <p:sp>
              <p:nvSpPr>
                <p:cNvPr id="920" name="Google Shape;920;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2" name="Google Shape;922;p7"/>
              <p:cNvGrpSpPr/>
              <p:nvPr/>
            </p:nvGrpSpPr>
            <p:grpSpPr>
              <a:xfrm>
                <a:off x="4923662" y="2514218"/>
                <a:ext cx="111347" cy="752570"/>
                <a:chOff x="4923662" y="2514218"/>
                <a:chExt cx="111347" cy="752570"/>
              </a:xfrm>
            </p:grpSpPr>
            <p:sp>
              <p:nvSpPr>
                <p:cNvPr id="923" name="Google Shape;923;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5" name="Google Shape;925;p7"/>
              <p:cNvGrpSpPr/>
              <p:nvPr/>
            </p:nvGrpSpPr>
            <p:grpSpPr>
              <a:xfrm>
                <a:off x="4799552" y="2803778"/>
                <a:ext cx="100965" cy="100964"/>
                <a:chOff x="4799552" y="2803778"/>
                <a:chExt cx="100965" cy="100964"/>
              </a:xfrm>
            </p:grpSpPr>
            <p:sp>
              <p:nvSpPr>
                <p:cNvPr id="926" name="Google Shape;926;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8" name="Google Shape;928;p7"/>
            <p:cNvGrpSpPr/>
            <p:nvPr/>
          </p:nvGrpSpPr>
          <p:grpSpPr>
            <a:xfrm rot="-408978">
              <a:off x="16516689" y="5867319"/>
              <a:ext cx="825500" cy="1120590"/>
              <a:chOff x="4584954" y="2452115"/>
              <a:chExt cx="607790" cy="825055"/>
            </a:xfrm>
          </p:grpSpPr>
          <p:grpSp>
            <p:nvGrpSpPr>
              <p:cNvPr id="929" name="Google Shape;929;p7"/>
              <p:cNvGrpSpPr/>
              <p:nvPr/>
            </p:nvGrpSpPr>
            <p:grpSpPr>
              <a:xfrm>
                <a:off x="4584954" y="2452115"/>
                <a:ext cx="607790" cy="825055"/>
                <a:chOff x="4584954" y="2452115"/>
                <a:chExt cx="607790" cy="825055"/>
              </a:xfrm>
            </p:grpSpPr>
            <p:sp>
              <p:nvSpPr>
                <p:cNvPr id="930" name="Google Shape;930;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2" name="Google Shape;932;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3" name="Google Shape;933;p7"/>
              <p:cNvGrpSpPr/>
              <p:nvPr/>
            </p:nvGrpSpPr>
            <p:grpSpPr>
              <a:xfrm>
                <a:off x="4745259" y="2514218"/>
                <a:ext cx="287178" cy="752570"/>
                <a:chOff x="4745259" y="2514218"/>
                <a:chExt cx="287178" cy="752570"/>
              </a:xfrm>
            </p:grpSpPr>
            <p:sp>
              <p:nvSpPr>
                <p:cNvPr id="934" name="Google Shape;934;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6" name="Google Shape;936;p7"/>
              <p:cNvGrpSpPr/>
              <p:nvPr/>
            </p:nvGrpSpPr>
            <p:grpSpPr>
              <a:xfrm>
                <a:off x="4923662" y="2514218"/>
                <a:ext cx="111347" cy="752570"/>
                <a:chOff x="4923662" y="2514218"/>
                <a:chExt cx="111347" cy="752570"/>
              </a:xfrm>
            </p:grpSpPr>
            <p:sp>
              <p:nvSpPr>
                <p:cNvPr id="937" name="Google Shape;937;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9" name="Google Shape;939;p7"/>
              <p:cNvGrpSpPr/>
              <p:nvPr/>
            </p:nvGrpSpPr>
            <p:grpSpPr>
              <a:xfrm>
                <a:off x="4799552" y="2803778"/>
                <a:ext cx="100965" cy="100964"/>
                <a:chOff x="4799552" y="2803778"/>
                <a:chExt cx="100965" cy="100964"/>
              </a:xfrm>
            </p:grpSpPr>
            <p:sp>
              <p:nvSpPr>
                <p:cNvPr id="940" name="Google Shape;940;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42" name="Google Shape;942;p7"/>
          <p:cNvGrpSpPr/>
          <p:nvPr/>
        </p:nvGrpSpPr>
        <p:grpSpPr>
          <a:xfrm>
            <a:off x="16678869" y="7908447"/>
            <a:ext cx="1385387" cy="1640167"/>
            <a:chOff x="15662019" y="7573647"/>
            <a:chExt cx="1385387" cy="1640167"/>
          </a:xfrm>
        </p:grpSpPr>
        <p:grpSp>
          <p:nvGrpSpPr>
            <p:cNvPr id="943" name="Google Shape;943;p7"/>
            <p:cNvGrpSpPr/>
            <p:nvPr/>
          </p:nvGrpSpPr>
          <p:grpSpPr>
            <a:xfrm>
              <a:off x="15662019" y="7580072"/>
              <a:ext cx="1385387" cy="1633742"/>
              <a:chOff x="4444301" y="5303307"/>
              <a:chExt cx="837446" cy="987573"/>
            </a:xfrm>
          </p:grpSpPr>
          <p:grpSp>
            <p:nvGrpSpPr>
              <p:cNvPr id="944" name="Google Shape;944;p7"/>
              <p:cNvGrpSpPr/>
              <p:nvPr/>
            </p:nvGrpSpPr>
            <p:grpSpPr>
              <a:xfrm>
                <a:off x="4447958" y="5864581"/>
                <a:ext cx="411276" cy="403725"/>
                <a:chOff x="4447958" y="5864581"/>
                <a:chExt cx="411276" cy="403725"/>
              </a:xfrm>
            </p:grpSpPr>
            <p:sp>
              <p:nvSpPr>
                <p:cNvPr id="945" name="Google Shape;945;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7" name="Google Shape;947;p7"/>
              <p:cNvGrpSpPr/>
              <p:nvPr/>
            </p:nvGrpSpPr>
            <p:grpSpPr>
              <a:xfrm>
                <a:off x="4444301" y="6116630"/>
                <a:ext cx="191552" cy="174250"/>
                <a:chOff x="4444301" y="6116630"/>
                <a:chExt cx="191552" cy="174250"/>
              </a:xfrm>
            </p:grpSpPr>
            <p:sp>
              <p:nvSpPr>
                <p:cNvPr id="948" name="Google Shape;948;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0" name="Google Shape;950;p7"/>
              <p:cNvGrpSpPr/>
              <p:nvPr/>
            </p:nvGrpSpPr>
            <p:grpSpPr>
              <a:xfrm>
                <a:off x="4462311" y="5636933"/>
                <a:ext cx="572525" cy="575651"/>
                <a:chOff x="4462311" y="5636933"/>
                <a:chExt cx="572525" cy="575651"/>
              </a:xfrm>
            </p:grpSpPr>
            <p:sp>
              <p:nvSpPr>
                <p:cNvPr id="951" name="Google Shape;951;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7"/>
              <p:cNvGrpSpPr/>
              <p:nvPr/>
            </p:nvGrpSpPr>
            <p:grpSpPr>
              <a:xfrm>
                <a:off x="4751814" y="5483009"/>
                <a:ext cx="402028" cy="354862"/>
                <a:chOff x="4751814" y="5483009"/>
                <a:chExt cx="402028" cy="354862"/>
              </a:xfrm>
            </p:grpSpPr>
            <p:sp>
              <p:nvSpPr>
                <p:cNvPr id="954" name="Google Shape;954;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7"/>
              <p:cNvGrpSpPr/>
              <p:nvPr/>
            </p:nvGrpSpPr>
            <p:grpSpPr>
              <a:xfrm>
                <a:off x="4865542" y="5303307"/>
                <a:ext cx="416205" cy="387402"/>
                <a:chOff x="4865542" y="5303307"/>
                <a:chExt cx="416205" cy="387402"/>
              </a:xfrm>
            </p:grpSpPr>
            <p:sp>
              <p:nvSpPr>
                <p:cNvPr id="957" name="Google Shape;957;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9" name="Google Shape;959;p7"/>
              <p:cNvGrpSpPr/>
              <p:nvPr/>
            </p:nvGrpSpPr>
            <p:grpSpPr>
              <a:xfrm>
                <a:off x="4804248" y="5401592"/>
                <a:ext cx="421233" cy="357222"/>
                <a:chOff x="4804248" y="5401592"/>
                <a:chExt cx="421233" cy="357222"/>
              </a:xfrm>
            </p:grpSpPr>
            <p:sp>
              <p:nvSpPr>
                <p:cNvPr id="960" name="Google Shape;960;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2" name="Google Shape;962;p7"/>
              <p:cNvGrpSpPr/>
              <p:nvPr/>
            </p:nvGrpSpPr>
            <p:grpSpPr>
              <a:xfrm>
                <a:off x="4680264" y="5562151"/>
                <a:ext cx="421201" cy="357254"/>
                <a:chOff x="4680264" y="5562151"/>
                <a:chExt cx="421201" cy="357254"/>
              </a:xfrm>
            </p:grpSpPr>
            <p:sp>
              <p:nvSpPr>
                <p:cNvPr id="963" name="Google Shape;963;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5" name="Google Shape;965;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6" name="Google Shape;966;p7"/>
              <p:cNvGrpSpPr/>
              <p:nvPr/>
            </p:nvGrpSpPr>
            <p:grpSpPr>
              <a:xfrm>
                <a:off x="4661227" y="5807423"/>
                <a:ext cx="195857" cy="208030"/>
                <a:chOff x="4661227" y="5807423"/>
                <a:chExt cx="195857" cy="208030"/>
              </a:xfrm>
            </p:grpSpPr>
            <p:sp>
              <p:nvSpPr>
                <p:cNvPr id="967" name="Google Shape;967;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9" name="Google Shape;969;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0" name="Google Shape;970;p7"/>
            <p:cNvGrpSpPr/>
            <p:nvPr/>
          </p:nvGrpSpPr>
          <p:grpSpPr>
            <a:xfrm>
              <a:off x="15662019" y="7573647"/>
              <a:ext cx="1385387" cy="1633742"/>
              <a:chOff x="4444301" y="5303307"/>
              <a:chExt cx="837446" cy="987573"/>
            </a:xfrm>
          </p:grpSpPr>
          <p:grpSp>
            <p:nvGrpSpPr>
              <p:cNvPr id="971" name="Google Shape;971;p7"/>
              <p:cNvGrpSpPr/>
              <p:nvPr/>
            </p:nvGrpSpPr>
            <p:grpSpPr>
              <a:xfrm>
                <a:off x="4447958" y="5864581"/>
                <a:ext cx="411276" cy="403725"/>
                <a:chOff x="4447958" y="5864581"/>
                <a:chExt cx="411276" cy="403725"/>
              </a:xfrm>
            </p:grpSpPr>
            <p:sp>
              <p:nvSpPr>
                <p:cNvPr id="972" name="Google Shape;972;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4" name="Google Shape;974;p7"/>
              <p:cNvGrpSpPr/>
              <p:nvPr/>
            </p:nvGrpSpPr>
            <p:grpSpPr>
              <a:xfrm>
                <a:off x="4444301" y="6116630"/>
                <a:ext cx="191552" cy="174250"/>
                <a:chOff x="4444301" y="6116630"/>
                <a:chExt cx="191552" cy="174250"/>
              </a:xfrm>
            </p:grpSpPr>
            <p:sp>
              <p:nvSpPr>
                <p:cNvPr id="975" name="Google Shape;975;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7" name="Google Shape;977;p7"/>
              <p:cNvGrpSpPr/>
              <p:nvPr/>
            </p:nvGrpSpPr>
            <p:grpSpPr>
              <a:xfrm>
                <a:off x="4462311" y="5636933"/>
                <a:ext cx="572525" cy="575651"/>
                <a:chOff x="4462311" y="5636933"/>
                <a:chExt cx="572525" cy="575651"/>
              </a:xfrm>
            </p:grpSpPr>
            <p:sp>
              <p:nvSpPr>
                <p:cNvPr id="978" name="Google Shape;978;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0" name="Google Shape;980;p7"/>
              <p:cNvGrpSpPr/>
              <p:nvPr/>
            </p:nvGrpSpPr>
            <p:grpSpPr>
              <a:xfrm>
                <a:off x="4751814" y="5483009"/>
                <a:ext cx="402028" cy="354862"/>
                <a:chOff x="4751814" y="5483009"/>
                <a:chExt cx="402028" cy="354862"/>
              </a:xfrm>
            </p:grpSpPr>
            <p:sp>
              <p:nvSpPr>
                <p:cNvPr id="981" name="Google Shape;981;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3" name="Google Shape;983;p7"/>
              <p:cNvGrpSpPr/>
              <p:nvPr/>
            </p:nvGrpSpPr>
            <p:grpSpPr>
              <a:xfrm>
                <a:off x="4865542" y="5303307"/>
                <a:ext cx="416205" cy="387402"/>
                <a:chOff x="4865542" y="5303307"/>
                <a:chExt cx="416205" cy="387402"/>
              </a:xfrm>
            </p:grpSpPr>
            <p:sp>
              <p:nvSpPr>
                <p:cNvPr id="984" name="Google Shape;984;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6" name="Google Shape;986;p7"/>
              <p:cNvGrpSpPr/>
              <p:nvPr/>
            </p:nvGrpSpPr>
            <p:grpSpPr>
              <a:xfrm>
                <a:off x="4804248" y="5401592"/>
                <a:ext cx="421233" cy="357222"/>
                <a:chOff x="4804248" y="5401592"/>
                <a:chExt cx="421233" cy="357222"/>
              </a:xfrm>
            </p:grpSpPr>
            <p:sp>
              <p:nvSpPr>
                <p:cNvPr id="987" name="Google Shape;987;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9" name="Google Shape;989;p7"/>
              <p:cNvGrpSpPr/>
              <p:nvPr/>
            </p:nvGrpSpPr>
            <p:grpSpPr>
              <a:xfrm>
                <a:off x="4680264" y="5562151"/>
                <a:ext cx="421201" cy="357254"/>
                <a:chOff x="4680264" y="5562151"/>
                <a:chExt cx="421201" cy="357254"/>
              </a:xfrm>
            </p:grpSpPr>
            <p:sp>
              <p:nvSpPr>
                <p:cNvPr id="990" name="Google Shape;990;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7"/>
              <p:cNvGrpSpPr/>
              <p:nvPr/>
            </p:nvGrpSpPr>
            <p:grpSpPr>
              <a:xfrm>
                <a:off x="4661227" y="5807423"/>
                <a:ext cx="195857" cy="208030"/>
                <a:chOff x="4661227" y="5807423"/>
                <a:chExt cx="195857" cy="208030"/>
              </a:xfrm>
            </p:grpSpPr>
            <p:sp>
              <p:nvSpPr>
                <p:cNvPr id="994" name="Google Shape;994;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6" name="Google Shape;996;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7" name="Google Shape;997;p7"/>
          <p:cNvGrpSpPr/>
          <p:nvPr/>
        </p:nvGrpSpPr>
        <p:grpSpPr>
          <a:xfrm>
            <a:off x="1020763" y="614972"/>
            <a:ext cx="1477581" cy="1724761"/>
            <a:chOff x="8127313" y="716372"/>
            <a:chExt cx="1477581" cy="1724761"/>
          </a:xfrm>
        </p:grpSpPr>
        <p:grpSp>
          <p:nvGrpSpPr>
            <p:cNvPr id="998" name="Google Shape;998;p7"/>
            <p:cNvGrpSpPr/>
            <p:nvPr/>
          </p:nvGrpSpPr>
          <p:grpSpPr>
            <a:xfrm flipH="1">
              <a:off x="8127313" y="730397"/>
              <a:ext cx="1477581" cy="1710736"/>
              <a:chOff x="8390004" y="456115"/>
              <a:chExt cx="904162" cy="1046834"/>
            </a:xfrm>
          </p:grpSpPr>
          <p:grpSp>
            <p:nvGrpSpPr>
              <p:cNvPr id="999" name="Google Shape;999;p7"/>
              <p:cNvGrpSpPr/>
              <p:nvPr/>
            </p:nvGrpSpPr>
            <p:grpSpPr>
              <a:xfrm>
                <a:off x="8390004" y="1344626"/>
                <a:ext cx="193429" cy="158323"/>
                <a:chOff x="8390004" y="1344626"/>
                <a:chExt cx="193429" cy="158323"/>
              </a:xfrm>
            </p:grpSpPr>
            <p:sp>
              <p:nvSpPr>
                <p:cNvPr id="1000" name="Google Shape;1000;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7"/>
              <p:cNvGrpSpPr/>
              <p:nvPr/>
            </p:nvGrpSpPr>
            <p:grpSpPr>
              <a:xfrm>
                <a:off x="8437418" y="1249718"/>
                <a:ext cx="235873" cy="221893"/>
                <a:chOff x="8437418" y="1249718"/>
                <a:chExt cx="235873" cy="221893"/>
              </a:xfrm>
            </p:grpSpPr>
            <p:sp>
              <p:nvSpPr>
                <p:cNvPr id="1003" name="Google Shape;1003;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5" name="Google Shape;1005;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7" name="Google Shape;1007;p7"/>
              <p:cNvGrpSpPr/>
              <p:nvPr/>
            </p:nvGrpSpPr>
            <p:grpSpPr>
              <a:xfrm>
                <a:off x="8433011" y="1095392"/>
                <a:ext cx="388579" cy="353169"/>
                <a:chOff x="8433011" y="1095392"/>
                <a:chExt cx="388579" cy="353169"/>
              </a:xfrm>
            </p:grpSpPr>
            <p:sp>
              <p:nvSpPr>
                <p:cNvPr id="1008" name="Google Shape;1008;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0" name="Google Shape;1010;p7"/>
              <p:cNvGrpSpPr/>
              <p:nvPr/>
            </p:nvGrpSpPr>
            <p:grpSpPr>
              <a:xfrm>
                <a:off x="8457991" y="456115"/>
                <a:ext cx="836175" cy="922341"/>
                <a:chOff x="8457991" y="456115"/>
                <a:chExt cx="836175" cy="922341"/>
              </a:xfrm>
            </p:grpSpPr>
            <p:sp>
              <p:nvSpPr>
                <p:cNvPr id="1011" name="Google Shape;1011;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7"/>
              <p:cNvGrpSpPr/>
              <p:nvPr/>
            </p:nvGrpSpPr>
            <p:grpSpPr>
              <a:xfrm>
                <a:off x="9017765" y="1062485"/>
                <a:ext cx="43394" cy="51843"/>
                <a:chOff x="9017765" y="1062485"/>
                <a:chExt cx="43394" cy="51843"/>
              </a:xfrm>
            </p:grpSpPr>
            <p:sp>
              <p:nvSpPr>
                <p:cNvPr id="1014" name="Google Shape;1014;p7"/>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6" name="Google Shape;1016;p7"/>
              <p:cNvGrpSpPr/>
              <p:nvPr/>
            </p:nvGrpSpPr>
            <p:grpSpPr>
              <a:xfrm>
                <a:off x="8715085" y="603328"/>
                <a:ext cx="436817" cy="522335"/>
                <a:chOff x="8715085" y="603328"/>
                <a:chExt cx="436817" cy="522335"/>
              </a:xfrm>
            </p:grpSpPr>
            <p:sp>
              <p:nvSpPr>
                <p:cNvPr id="1017" name="Google Shape;1017;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9" name="Google Shape;1019;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2" name="Google Shape;1022;p7"/>
            <p:cNvGrpSpPr/>
            <p:nvPr/>
          </p:nvGrpSpPr>
          <p:grpSpPr>
            <a:xfrm flipH="1">
              <a:off x="8127313" y="716372"/>
              <a:ext cx="1477581" cy="1710736"/>
              <a:chOff x="8390004" y="456115"/>
              <a:chExt cx="904162" cy="1046834"/>
            </a:xfrm>
          </p:grpSpPr>
          <p:grpSp>
            <p:nvGrpSpPr>
              <p:cNvPr id="1023" name="Google Shape;1023;p7"/>
              <p:cNvGrpSpPr/>
              <p:nvPr/>
            </p:nvGrpSpPr>
            <p:grpSpPr>
              <a:xfrm>
                <a:off x="8390004" y="1344626"/>
                <a:ext cx="193429" cy="158323"/>
                <a:chOff x="8390004" y="1344626"/>
                <a:chExt cx="193429" cy="158323"/>
              </a:xfrm>
            </p:grpSpPr>
            <p:sp>
              <p:nvSpPr>
                <p:cNvPr id="1024" name="Google Shape;1024;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6" name="Google Shape;1026;p7"/>
              <p:cNvGrpSpPr/>
              <p:nvPr/>
            </p:nvGrpSpPr>
            <p:grpSpPr>
              <a:xfrm>
                <a:off x="8437418" y="1249718"/>
                <a:ext cx="235873" cy="221893"/>
                <a:chOff x="8437418" y="1249718"/>
                <a:chExt cx="235873" cy="221893"/>
              </a:xfrm>
            </p:grpSpPr>
            <p:sp>
              <p:nvSpPr>
                <p:cNvPr id="1027" name="Google Shape;1027;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9" name="Google Shape;1029;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1" name="Google Shape;1031;p7"/>
              <p:cNvGrpSpPr/>
              <p:nvPr/>
            </p:nvGrpSpPr>
            <p:grpSpPr>
              <a:xfrm>
                <a:off x="8433011" y="1095392"/>
                <a:ext cx="388579" cy="353169"/>
                <a:chOff x="8433011" y="1095392"/>
                <a:chExt cx="388579" cy="353169"/>
              </a:xfrm>
            </p:grpSpPr>
            <p:sp>
              <p:nvSpPr>
                <p:cNvPr id="1032" name="Google Shape;1032;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4" name="Google Shape;1034;p7"/>
              <p:cNvGrpSpPr/>
              <p:nvPr/>
            </p:nvGrpSpPr>
            <p:grpSpPr>
              <a:xfrm>
                <a:off x="8457991" y="456115"/>
                <a:ext cx="836175" cy="922341"/>
                <a:chOff x="8457991" y="456115"/>
                <a:chExt cx="836175" cy="922341"/>
              </a:xfrm>
            </p:grpSpPr>
            <p:sp>
              <p:nvSpPr>
                <p:cNvPr id="1035" name="Google Shape;1035;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7"/>
              <p:cNvGrpSpPr/>
              <p:nvPr/>
            </p:nvGrpSpPr>
            <p:grpSpPr>
              <a:xfrm>
                <a:off x="9017765" y="1062485"/>
                <a:ext cx="43394" cy="51843"/>
                <a:chOff x="9017765" y="1062485"/>
                <a:chExt cx="43394" cy="51843"/>
              </a:xfrm>
            </p:grpSpPr>
            <p:sp>
              <p:nvSpPr>
                <p:cNvPr id="1038" name="Google Shape;1038;p7"/>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0" name="Google Shape;1040;p7"/>
              <p:cNvGrpSpPr/>
              <p:nvPr/>
            </p:nvGrpSpPr>
            <p:grpSpPr>
              <a:xfrm>
                <a:off x="8715085" y="603328"/>
                <a:ext cx="436817" cy="522335"/>
                <a:chOff x="8715085" y="603328"/>
                <a:chExt cx="436817" cy="522335"/>
              </a:xfrm>
            </p:grpSpPr>
            <p:sp>
              <p:nvSpPr>
                <p:cNvPr id="1041" name="Google Shape;1041;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3" name="Google Shape;1043;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7 Collecting Evidence">
  <p:cSld name="CUSTOM_21_2_1_1_1_1">
    <p:spTree>
      <p:nvGrpSpPr>
        <p:cNvPr id="1" name="Shape 1046"/>
        <p:cNvGrpSpPr/>
        <p:nvPr/>
      </p:nvGrpSpPr>
      <p:grpSpPr>
        <a:xfrm>
          <a:off x="0" y="0"/>
          <a:ext cx="0" cy="0"/>
          <a:chOff x="0" y="0"/>
          <a:chExt cx="0" cy="0"/>
        </a:xfrm>
      </p:grpSpPr>
      <p:sp>
        <p:nvSpPr>
          <p:cNvPr id="1047" name="Google Shape;1047;p8"/>
          <p:cNvSpPr/>
          <p:nvPr/>
        </p:nvSpPr>
        <p:spPr>
          <a:xfrm flipH="1">
            <a:off x="817525"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8"/>
          <p:cNvSpPr/>
          <p:nvPr/>
        </p:nvSpPr>
        <p:spPr>
          <a:xfrm flipH="1">
            <a:off x="817525"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8"/>
          <p:cNvSpPr/>
          <p:nvPr/>
        </p:nvSpPr>
        <p:spPr>
          <a:xfrm flipH="1">
            <a:off x="817525"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8"/>
          <p:cNvSpPr/>
          <p:nvPr/>
        </p:nvSpPr>
        <p:spPr>
          <a:xfrm flipH="1">
            <a:off x="1154370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8"/>
          <p:cNvSpPr/>
          <p:nvPr/>
        </p:nvSpPr>
        <p:spPr>
          <a:xfrm flipH="1">
            <a:off x="16509936"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8"/>
          <p:cNvSpPr/>
          <p:nvPr/>
        </p:nvSpPr>
        <p:spPr>
          <a:xfrm flipH="1">
            <a:off x="11139362"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3" name="Google Shape;1053;p8"/>
          <p:cNvGrpSpPr/>
          <p:nvPr/>
        </p:nvGrpSpPr>
        <p:grpSpPr>
          <a:xfrm rot="-7619478">
            <a:off x="11073968" y="3931359"/>
            <a:ext cx="395535" cy="1213377"/>
            <a:chOff x="5847863" y="4281335"/>
            <a:chExt cx="358150" cy="1075915"/>
          </a:xfrm>
        </p:grpSpPr>
        <p:sp>
          <p:nvSpPr>
            <p:cNvPr id="1054" name="Google Shape;1054;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5" name="Google Shape;1055;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6" name="Google Shape;1056;p8"/>
          <p:cNvGrpSpPr/>
          <p:nvPr/>
        </p:nvGrpSpPr>
        <p:grpSpPr>
          <a:xfrm rot="-4158542">
            <a:off x="11048938" y="7301601"/>
            <a:ext cx="389850" cy="1229742"/>
            <a:chOff x="5847863" y="4281335"/>
            <a:chExt cx="358150" cy="1075915"/>
          </a:xfrm>
        </p:grpSpPr>
        <p:sp>
          <p:nvSpPr>
            <p:cNvPr id="1057" name="Google Shape;1057;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8" name="Google Shape;1058;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9" name="Google Shape;1059;p8"/>
          <p:cNvGrpSpPr/>
          <p:nvPr/>
        </p:nvGrpSpPr>
        <p:grpSpPr>
          <a:xfrm rot="-5558147">
            <a:off x="11050330" y="5666311"/>
            <a:ext cx="387068" cy="1237892"/>
            <a:chOff x="5847863" y="4281335"/>
            <a:chExt cx="358150" cy="1075915"/>
          </a:xfrm>
        </p:grpSpPr>
        <p:sp>
          <p:nvSpPr>
            <p:cNvPr id="1060" name="Google Shape;1060;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61" name="Google Shape;1061;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1062" name="Google Shape;1062;p8"/>
          <p:cNvSpPr/>
          <p:nvPr/>
        </p:nvSpPr>
        <p:spPr>
          <a:xfrm rot="10800000">
            <a:off x="1122852"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3" name="Google Shape;1063;p8"/>
          <p:cNvSpPr/>
          <p:nvPr/>
        </p:nvSpPr>
        <p:spPr>
          <a:xfrm rot="10800000">
            <a:off x="1122852" y="4786643"/>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4" name="Google Shape;1064;p8"/>
          <p:cNvSpPr/>
          <p:nvPr/>
        </p:nvSpPr>
        <p:spPr>
          <a:xfrm rot="10800000">
            <a:off x="1101627" y="25504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065" name="Google Shape;1065;p8"/>
          <p:cNvGrpSpPr/>
          <p:nvPr/>
        </p:nvGrpSpPr>
        <p:grpSpPr>
          <a:xfrm rot="142713">
            <a:off x="16544354" y="8180072"/>
            <a:ext cx="1385334" cy="1640104"/>
            <a:chOff x="15662019" y="7573647"/>
            <a:chExt cx="1385387" cy="1640167"/>
          </a:xfrm>
        </p:grpSpPr>
        <p:grpSp>
          <p:nvGrpSpPr>
            <p:cNvPr id="1066" name="Google Shape;1066;p8"/>
            <p:cNvGrpSpPr/>
            <p:nvPr/>
          </p:nvGrpSpPr>
          <p:grpSpPr>
            <a:xfrm>
              <a:off x="15662019" y="7580072"/>
              <a:ext cx="1385387" cy="1633742"/>
              <a:chOff x="4444301" y="5303307"/>
              <a:chExt cx="837446" cy="987573"/>
            </a:xfrm>
          </p:grpSpPr>
          <p:grpSp>
            <p:nvGrpSpPr>
              <p:cNvPr id="1067" name="Google Shape;1067;p8"/>
              <p:cNvGrpSpPr/>
              <p:nvPr/>
            </p:nvGrpSpPr>
            <p:grpSpPr>
              <a:xfrm>
                <a:off x="4447958" y="5864581"/>
                <a:ext cx="411276" cy="403725"/>
                <a:chOff x="4447958" y="5864581"/>
                <a:chExt cx="411276" cy="403725"/>
              </a:xfrm>
            </p:grpSpPr>
            <p:sp>
              <p:nvSpPr>
                <p:cNvPr id="1068" name="Google Shape;1068;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0" name="Google Shape;1070;p8"/>
              <p:cNvGrpSpPr/>
              <p:nvPr/>
            </p:nvGrpSpPr>
            <p:grpSpPr>
              <a:xfrm>
                <a:off x="4444301" y="6116630"/>
                <a:ext cx="191552" cy="174250"/>
                <a:chOff x="4444301" y="6116630"/>
                <a:chExt cx="191552" cy="174250"/>
              </a:xfrm>
            </p:grpSpPr>
            <p:sp>
              <p:nvSpPr>
                <p:cNvPr id="1071" name="Google Shape;1071;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3" name="Google Shape;1073;p8"/>
              <p:cNvGrpSpPr/>
              <p:nvPr/>
            </p:nvGrpSpPr>
            <p:grpSpPr>
              <a:xfrm>
                <a:off x="4462311" y="5636933"/>
                <a:ext cx="572525" cy="575651"/>
                <a:chOff x="4462311" y="5636933"/>
                <a:chExt cx="572525" cy="575651"/>
              </a:xfrm>
            </p:grpSpPr>
            <p:sp>
              <p:nvSpPr>
                <p:cNvPr id="1074" name="Google Shape;1074;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6" name="Google Shape;1076;p8"/>
              <p:cNvGrpSpPr/>
              <p:nvPr/>
            </p:nvGrpSpPr>
            <p:grpSpPr>
              <a:xfrm>
                <a:off x="4751814" y="5483009"/>
                <a:ext cx="402028" cy="354862"/>
                <a:chOff x="4751814" y="5483009"/>
                <a:chExt cx="402028" cy="354862"/>
              </a:xfrm>
            </p:grpSpPr>
            <p:sp>
              <p:nvSpPr>
                <p:cNvPr id="1077" name="Google Shape;1077;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9" name="Google Shape;1079;p8"/>
              <p:cNvGrpSpPr/>
              <p:nvPr/>
            </p:nvGrpSpPr>
            <p:grpSpPr>
              <a:xfrm>
                <a:off x="4865542" y="5303307"/>
                <a:ext cx="416205" cy="387402"/>
                <a:chOff x="4865542" y="5303307"/>
                <a:chExt cx="416205" cy="387402"/>
              </a:xfrm>
            </p:grpSpPr>
            <p:sp>
              <p:nvSpPr>
                <p:cNvPr id="1080" name="Google Shape;1080;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2" name="Google Shape;1082;p8"/>
              <p:cNvGrpSpPr/>
              <p:nvPr/>
            </p:nvGrpSpPr>
            <p:grpSpPr>
              <a:xfrm>
                <a:off x="4804248" y="5401592"/>
                <a:ext cx="421233" cy="357222"/>
                <a:chOff x="4804248" y="5401592"/>
                <a:chExt cx="421233" cy="357222"/>
              </a:xfrm>
            </p:grpSpPr>
            <p:sp>
              <p:nvSpPr>
                <p:cNvPr id="1083" name="Google Shape;1083;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5" name="Google Shape;1085;p8"/>
              <p:cNvGrpSpPr/>
              <p:nvPr/>
            </p:nvGrpSpPr>
            <p:grpSpPr>
              <a:xfrm>
                <a:off x="4680264" y="5562151"/>
                <a:ext cx="421201" cy="357254"/>
                <a:chOff x="4680264" y="5562151"/>
                <a:chExt cx="421201" cy="357254"/>
              </a:xfrm>
            </p:grpSpPr>
            <p:sp>
              <p:nvSpPr>
                <p:cNvPr id="1086" name="Google Shape;1086;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8" name="Google Shape;1088;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9" name="Google Shape;1089;p8"/>
              <p:cNvGrpSpPr/>
              <p:nvPr/>
            </p:nvGrpSpPr>
            <p:grpSpPr>
              <a:xfrm>
                <a:off x="4661227" y="5807423"/>
                <a:ext cx="195857" cy="208030"/>
                <a:chOff x="4661227" y="5807423"/>
                <a:chExt cx="195857" cy="208030"/>
              </a:xfrm>
            </p:grpSpPr>
            <p:sp>
              <p:nvSpPr>
                <p:cNvPr id="1090" name="Google Shape;1090;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2" name="Google Shape;1092;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8"/>
            <p:cNvGrpSpPr/>
            <p:nvPr/>
          </p:nvGrpSpPr>
          <p:grpSpPr>
            <a:xfrm>
              <a:off x="15662019" y="7573647"/>
              <a:ext cx="1385387" cy="1633742"/>
              <a:chOff x="4444301" y="5303307"/>
              <a:chExt cx="837446" cy="987573"/>
            </a:xfrm>
          </p:grpSpPr>
          <p:grpSp>
            <p:nvGrpSpPr>
              <p:cNvPr id="1094" name="Google Shape;1094;p8"/>
              <p:cNvGrpSpPr/>
              <p:nvPr/>
            </p:nvGrpSpPr>
            <p:grpSpPr>
              <a:xfrm>
                <a:off x="4447958" y="5864581"/>
                <a:ext cx="411276" cy="403725"/>
                <a:chOff x="4447958" y="5864581"/>
                <a:chExt cx="411276" cy="403725"/>
              </a:xfrm>
            </p:grpSpPr>
            <p:sp>
              <p:nvSpPr>
                <p:cNvPr id="1095" name="Google Shape;1095;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7" name="Google Shape;1097;p8"/>
              <p:cNvGrpSpPr/>
              <p:nvPr/>
            </p:nvGrpSpPr>
            <p:grpSpPr>
              <a:xfrm>
                <a:off x="4444301" y="6116630"/>
                <a:ext cx="191552" cy="174250"/>
                <a:chOff x="4444301" y="6116630"/>
                <a:chExt cx="191552" cy="174250"/>
              </a:xfrm>
            </p:grpSpPr>
            <p:sp>
              <p:nvSpPr>
                <p:cNvPr id="1098" name="Google Shape;1098;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0" name="Google Shape;1100;p8"/>
              <p:cNvGrpSpPr/>
              <p:nvPr/>
            </p:nvGrpSpPr>
            <p:grpSpPr>
              <a:xfrm>
                <a:off x="4462311" y="5636933"/>
                <a:ext cx="572525" cy="575651"/>
                <a:chOff x="4462311" y="5636933"/>
                <a:chExt cx="572525" cy="575651"/>
              </a:xfrm>
            </p:grpSpPr>
            <p:sp>
              <p:nvSpPr>
                <p:cNvPr id="1101" name="Google Shape;1101;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3" name="Google Shape;1103;p8"/>
              <p:cNvGrpSpPr/>
              <p:nvPr/>
            </p:nvGrpSpPr>
            <p:grpSpPr>
              <a:xfrm>
                <a:off x="4751814" y="5483009"/>
                <a:ext cx="402028" cy="354862"/>
                <a:chOff x="4751814" y="5483009"/>
                <a:chExt cx="402028" cy="354862"/>
              </a:xfrm>
            </p:grpSpPr>
            <p:sp>
              <p:nvSpPr>
                <p:cNvPr id="1104" name="Google Shape;1104;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6" name="Google Shape;1106;p8"/>
              <p:cNvGrpSpPr/>
              <p:nvPr/>
            </p:nvGrpSpPr>
            <p:grpSpPr>
              <a:xfrm>
                <a:off x="4865542" y="5303307"/>
                <a:ext cx="416205" cy="387402"/>
                <a:chOff x="4865542" y="5303307"/>
                <a:chExt cx="416205" cy="387402"/>
              </a:xfrm>
            </p:grpSpPr>
            <p:sp>
              <p:nvSpPr>
                <p:cNvPr id="1107" name="Google Shape;1107;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9" name="Google Shape;1109;p8"/>
              <p:cNvGrpSpPr/>
              <p:nvPr/>
            </p:nvGrpSpPr>
            <p:grpSpPr>
              <a:xfrm>
                <a:off x="4804248" y="5401592"/>
                <a:ext cx="421233" cy="357222"/>
                <a:chOff x="4804248" y="5401592"/>
                <a:chExt cx="421233" cy="357222"/>
              </a:xfrm>
            </p:grpSpPr>
            <p:sp>
              <p:nvSpPr>
                <p:cNvPr id="1110" name="Google Shape;1110;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2" name="Google Shape;1112;p8"/>
              <p:cNvGrpSpPr/>
              <p:nvPr/>
            </p:nvGrpSpPr>
            <p:grpSpPr>
              <a:xfrm>
                <a:off x="4680264" y="5562151"/>
                <a:ext cx="421201" cy="357254"/>
                <a:chOff x="4680264" y="5562151"/>
                <a:chExt cx="421201" cy="357254"/>
              </a:xfrm>
            </p:grpSpPr>
            <p:sp>
              <p:nvSpPr>
                <p:cNvPr id="1113" name="Google Shape;1113;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5" name="Google Shape;1115;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6" name="Google Shape;1116;p8"/>
              <p:cNvGrpSpPr/>
              <p:nvPr/>
            </p:nvGrpSpPr>
            <p:grpSpPr>
              <a:xfrm>
                <a:off x="4661227" y="5807423"/>
                <a:ext cx="195857" cy="208030"/>
                <a:chOff x="4661227" y="5807423"/>
                <a:chExt cx="195857" cy="208030"/>
              </a:xfrm>
            </p:grpSpPr>
            <p:sp>
              <p:nvSpPr>
                <p:cNvPr id="1117" name="Google Shape;1117;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8 Parts of a story">
  <p:cSld name="CUSTOM_21_2_1_1_1_1_1">
    <p:spTree>
      <p:nvGrpSpPr>
        <p:cNvPr id="1" name="Shape 1120"/>
        <p:cNvGrpSpPr/>
        <p:nvPr/>
      </p:nvGrpSpPr>
      <p:grpSpPr>
        <a:xfrm>
          <a:off x="0" y="0"/>
          <a:ext cx="0" cy="0"/>
          <a:chOff x="0" y="0"/>
          <a:chExt cx="0" cy="0"/>
        </a:xfrm>
      </p:grpSpPr>
      <p:sp>
        <p:nvSpPr>
          <p:cNvPr id="1121" name="Google Shape;1121;p9"/>
          <p:cNvSpPr/>
          <p:nvPr/>
        </p:nvSpPr>
        <p:spPr>
          <a:xfrm>
            <a:off x="1098713" y="2766400"/>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9"/>
          <p:cNvSpPr/>
          <p:nvPr/>
        </p:nvSpPr>
        <p:spPr>
          <a:xfrm>
            <a:off x="1098713" y="5107028"/>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9"/>
          <p:cNvSpPr/>
          <p:nvPr/>
        </p:nvSpPr>
        <p:spPr>
          <a:xfrm>
            <a:off x="1098713" y="7447656"/>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9"/>
          <p:cNvSpPr/>
          <p:nvPr/>
        </p:nvSpPr>
        <p:spPr>
          <a:xfrm rot="2125079">
            <a:off x="1103031" y="639713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9"/>
          <p:cNvSpPr/>
          <p:nvPr/>
        </p:nvSpPr>
        <p:spPr>
          <a:xfrm rot="2341434">
            <a:off x="10874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9"/>
          <p:cNvSpPr/>
          <p:nvPr/>
        </p:nvSpPr>
        <p:spPr>
          <a:xfrm rot="-2454863">
            <a:off x="1124767" y="39580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9"/>
          <p:cNvSpPr/>
          <p:nvPr/>
        </p:nvSpPr>
        <p:spPr>
          <a:xfrm rot="1737937">
            <a:off x="15898540" y="2553603"/>
            <a:ext cx="2026524" cy="60540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128" name="Google Shape;1128;p9"/>
          <p:cNvGrpSpPr/>
          <p:nvPr/>
        </p:nvGrpSpPr>
        <p:grpSpPr>
          <a:xfrm rot="387929">
            <a:off x="15281140" y="733499"/>
            <a:ext cx="1385331" cy="1640101"/>
            <a:chOff x="15662019" y="7573647"/>
            <a:chExt cx="1385387" cy="1640167"/>
          </a:xfrm>
        </p:grpSpPr>
        <p:grpSp>
          <p:nvGrpSpPr>
            <p:cNvPr id="1129" name="Google Shape;1129;p9"/>
            <p:cNvGrpSpPr/>
            <p:nvPr/>
          </p:nvGrpSpPr>
          <p:grpSpPr>
            <a:xfrm>
              <a:off x="15662019" y="7580072"/>
              <a:ext cx="1385387" cy="1633742"/>
              <a:chOff x="4444301" y="5303307"/>
              <a:chExt cx="837446" cy="987573"/>
            </a:xfrm>
          </p:grpSpPr>
          <p:grpSp>
            <p:nvGrpSpPr>
              <p:cNvPr id="1130" name="Google Shape;1130;p9"/>
              <p:cNvGrpSpPr/>
              <p:nvPr/>
            </p:nvGrpSpPr>
            <p:grpSpPr>
              <a:xfrm>
                <a:off x="4447958" y="5864581"/>
                <a:ext cx="411276" cy="403725"/>
                <a:chOff x="4447958" y="5864581"/>
                <a:chExt cx="411276" cy="403725"/>
              </a:xfrm>
            </p:grpSpPr>
            <p:sp>
              <p:nvSpPr>
                <p:cNvPr id="1131" name="Google Shape;1131;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9"/>
              <p:cNvGrpSpPr/>
              <p:nvPr/>
            </p:nvGrpSpPr>
            <p:grpSpPr>
              <a:xfrm>
                <a:off x="4444301" y="6116630"/>
                <a:ext cx="191552" cy="174250"/>
                <a:chOff x="4444301" y="6116630"/>
                <a:chExt cx="191552" cy="174250"/>
              </a:xfrm>
            </p:grpSpPr>
            <p:sp>
              <p:nvSpPr>
                <p:cNvPr id="1134" name="Google Shape;1134;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6" name="Google Shape;1136;p9"/>
              <p:cNvGrpSpPr/>
              <p:nvPr/>
            </p:nvGrpSpPr>
            <p:grpSpPr>
              <a:xfrm>
                <a:off x="4462311" y="5636933"/>
                <a:ext cx="572525" cy="575651"/>
                <a:chOff x="4462311" y="5636933"/>
                <a:chExt cx="572525" cy="575651"/>
              </a:xfrm>
            </p:grpSpPr>
            <p:sp>
              <p:nvSpPr>
                <p:cNvPr id="1137" name="Google Shape;1137;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9" name="Google Shape;1139;p9"/>
              <p:cNvGrpSpPr/>
              <p:nvPr/>
            </p:nvGrpSpPr>
            <p:grpSpPr>
              <a:xfrm>
                <a:off x="4751814" y="5483009"/>
                <a:ext cx="402028" cy="354862"/>
                <a:chOff x="4751814" y="5483009"/>
                <a:chExt cx="402028" cy="354862"/>
              </a:xfrm>
            </p:grpSpPr>
            <p:sp>
              <p:nvSpPr>
                <p:cNvPr id="1140" name="Google Shape;1140;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2" name="Google Shape;1142;p9"/>
              <p:cNvGrpSpPr/>
              <p:nvPr/>
            </p:nvGrpSpPr>
            <p:grpSpPr>
              <a:xfrm>
                <a:off x="4865542" y="5303307"/>
                <a:ext cx="416205" cy="387402"/>
                <a:chOff x="4865542" y="5303307"/>
                <a:chExt cx="416205" cy="387402"/>
              </a:xfrm>
            </p:grpSpPr>
            <p:sp>
              <p:nvSpPr>
                <p:cNvPr id="1143" name="Google Shape;1143;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5" name="Google Shape;1145;p9"/>
              <p:cNvGrpSpPr/>
              <p:nvPr/>
            </p:nvGrpSpPr>
            <p:grpSpPr>
              <a:xfrm>
                <a:off x="4804248" y="5401592"/>
                <a:ext cx="421233" cy="357222"/>
                <a:chOff x="4804248" y="5401592"/>
                <a:chExt cx="421233" cy="357222"/>
              </a:xfrm>
            </p:grpSpPr>
            <p:sp>
              <p:nvSpPr>
                <p:cNvPr id="1146" name="Google Shape;1146;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8" name="Google Shape;1148;p9"/>
              <p:cNvGrpSpPr/>
              <p:nvPr/>
            </p:nvGrpSpPr>
            <p:grpSpPr>
              <a:xfrm>
                <a:off x="4680264" y="5562151"/>
                <a:ext cx="421201" cy="357254"/>
                <a:chOff x="4680264" y="5562151"/>
                <a:chExt cx="421201" cy="357254"/>
              </a:xfrm>
            </p:grpSpPr>
            <p:sp>
              <p:nvSpPr>
                <p:cNvPr id="1149" name="Google Shape;1149;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1" name="Google Shape;1151;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2" name="Google Shape;1152;p9"/>
              <p:cNvGrpSpPr/>
              <p:nvPr/>
            </p:nvGrpSpPr>
            <p:grpSpPr>
              <a:xfrm>
                <a:off x="4661227" y="5807423"/>
                <a:ext cx="195857" cy="208030"/>
                <a:chOff x="4661227" y="5807423"/>
                <a:chExt cx="195857" cy="208030"/>
              </a:xfrm>
            </p:grpSpPr>
            <p:sp>
              <p:nvSpPr>
                <p:cNvPr id="1153" name="Google Shape;1153;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5" name="Google Shape;1155;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6" name="Google Shape;1156;p9"/>
            <p:cNvGrpSpPr/>
            <p:nvPr/>
          </p:nvGrpSpPr>
          <p:grpSpPr>
            <a:xfrm>
              <a:off x="15662019" y="7573647"/>
              <a:ext cx="1385387" cy="1633742"/>
              <a:chOff x="4444301" y="5303307"/>
              <a:chExt cx="837446" cy="987573"/>
            </a:xfrm>
          </p:grpSpPr>
          <p:grpSp>
            <p:nvGrpSpPr>
              <p:cNvPr id="1157" name="Google Shape;1157;p9"/>
              <p:cNvGrpSpPr/>
              <p:nvPr/>
            </p:nvGrpSpPr>
            <p:grpSpPr>
              <a:xfrm>
                <a:off x="4447958" y="5864581"/>
                <a:ext cx="411276" cy="403725"/>
                <a:chOff x="4447958" y="5864581"/>
                <a:chExt cx="411276" cy="403725"/>
              </a:xfrm>
            </p:grpSpPr>
            <p:sp>
              <p:nvSpPr>
                <p:cNvPr id="1158" name="Google Shape;1158;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0" name="Google Shape;1160;p9"/>
              <p:cNvGrpSpPr/>
              <p:nvPr/>
            </p:nvGrpSpPr>
            <p:grpSpPr>
              <a:xfrm>
                <a:off x="4444301" y="6116630"/>
                <a:ext cx="191552" cy="174250"/>
                <a:chOff x="4444301" y="6116630"/>
                <a:chExt cx="191552" cy="174250"/>
              </a:xfrm>
            </p:grpSpPr>
            <p:sp>
              <p:nvSpPr>
                <p:cNvPr id="1161" name="Google Shape;1161;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3" name="Google Shape;1163;p9"/>
              <p:cNvGrpSpPr/>
              <p:nvPr/>
            </p:nvGrpSpPr>
            <p:grpSpPr>
              <a:xfrm>
                <a:off x="4462311" y="5636933"/>
                <a:ext cx="572525" cy="575651"/>
                <a:chOff x="4462311" y="5636933"/>
                <a:chExt cx="572525" cy="575651"/>
              </a:xfrm>
            </p:grpSpPr>
            <p:sp>
              <p:nvSpPr>
                <p:cNvPr id="1164" name="Google Shape;1164;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6" name="Google Shape;1166;p9"/>
              <p:cNvGrpSpPr/>
              <p:nvPr/>
            </p:nvGrpSpPr>
            <p:grpSpPr>
              <a:xfrm>
                <a:off x="4751814" y="5483009"/>
                <a:ext cx="402028" cy="354862"/>
                <a:chOff x="4751814" y="5483009"/>
                <a:chExt cx="402028" cy="354862"/>
              </a:xfrm>
            </p:grpSpPr>
            <p:sp>
              <p:nvSpPr>
                <p:cNvPr id="1167" name="Google Shape;1167;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9" name="Google Shape;1169;p9"/>
              <p:cNvGrpSpPr/>
              <p:nvPr/>
            </p:nvGrpSpPr>
            <p:grpSpPr>
              <a:xfrm>
                <a:off x="4865542" y="5303307"/>
                <a:ext cx="416205" cy="387402"/>
                <a:chOff x="4865542" y="5303307"/>
                <a:chExt cx="416205" cy="387402"/>
              </a:xfrm>
            </p:grpSpPr>
            <p:sp>
              <p:nvSpPr>
                <p:cNvPr id="1170" name="Google Shape;1170;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2" name="Google Shape;1172;p9"/>
              <p:cNvGrpSpPr/>
              <p:nvPr/>
            </p:nvGrpSpPr>
            <p:grpSpPr>
              <a:xfrm>
                <a:off x="4804248" y="5401592"/>
                <a:ext cx="421233" cy="357222"/>
                <a:chOff x="4804248" y="5401592"/>
                <a:chExt cx="421233" cy="357222"/>
              </a:xfrm>
            </p:grpSpPr>
            <p:sp>
              <p:nvSpPr>
                <p:cNvPr id="1173" name="Google Shape;1173;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5" name="Google Shape;1175;p9"/>
              <p:cNvGrpSpPr/>
              <p:nvPr/>
            </p:nvGrpSpPr>
            <p:grpSpPr>
              <a:xfrm>
                <a:off x="4680264" y="5562151"/>
                <a:ext cx="421201" cy="357254"/>
                <a:chOff x="4680264" y="5562151"/>
                <a:chExt cx="421201" cy="357254"/>
              </a:xfrm>
            </p:grpSpPr>
            <p:sp>
              <p:nvSpPr>
                <p:cNvPr id="1176" name="Google Shape;1176;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8" name="Google Shape;1178;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9" name="Google Shape;1179;p9"/>
              <p:cNvGrpSpPr/>
              <p:nvPr/>
            </p:nvGrpSpPr>
            <p:grpSpPr>
              <a:xfrm>
                <a:off x="4661227" y="5807423"/>
                <a:ext cx="195857" cy="208030"/>
                <a:chOff x="4661227" y="5807423"/>
                <a:chExt cx="195857" cy="208030"/>
              </a:xfrm>
            </p:grpSpPr>
            <p:sp>
              <p:nvSpPr>
                <p:cNvPr id="1180" name="Google Shape;1180;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2" name="Google Shape;1182;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9 Frayer Model">
  <p:cSld name="CUSTOM_21_2_1_1_1_1_1_1">
    <p:spTree>
      <p:nvGrpSpPr>
        <p:cNvPr id="1" name="Shape 1183"/>
        <p:cNvGrpSpPr/>
        <p:nvPr/>
      </p:nvGrpSpPr>
      <p:grpSpPr>
        <a:xfrm>
          <a:off x="0" y="0"/>
          <a:ext cx="0" cy="0"/>
          <a:chOff x="0" y="0"/>
          <a:chExt cx="0" cy="0"/>
        </a:xfrm>
      </p:grpSpPr>
      <p:sp>
        <p:nvSpPr>
          <p:cNvPr id="1184" name="Google Shape;1184;p10"/>
          <p:cNvSpPr/>
          <p:nvPr/>
        </p:nvSpPr>
        <p:spPr>
          <a:xfrm>
            <a:off x="827175" y="2526749"/>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10"/>
          <p:cNvSpPr/>
          <p:nvPr/>
        </p:nvSpPr>
        <p:spPr>
          <a:xfrm>
            <a:off x="9237255" y="2517156"/>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0"/>
          <p:cNvSpPr/>
          <p:nvPr/>
        </p:nvSpPr>
        <p:spPr>
          <a:xfrm>
            <a:off x="833188" y="6108433"/>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0"/>
          <p:cNvSpPr/>
          <p:nvPr/>
        </p:nvSpPr>
        <p:spPr>
          <a:xfrm>
            <a:off x="9243268" y="6098840"/>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10"/>
          <p:cNvSpPr txBox="1"/>
          <p:nvPr/>
        </p:nvSpPr>
        <p:spPr>
          <a:xfrm>
            <a:off x="4233641" y="25396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Definition</a:t>
            </a:r>
            <a:endParaRPr sz="3800" b="1" i="1">
              <a:solidFill>
                <a:schemeClr val="dk1"/>
              </a:solidFill>
              <a:latin typeface="Shadows Into Light Two"/>
              <a:ea typeface="Shadows Into Light Two"/>
              <a:cs typeface="Shadows Into Light Two"/>
              <a:sym typeface="Shadows Into Light Two"/>
            </a:endParaRPr>
          </a:p>
        </p:txBody>
      </p:sp>
      <p:sp>
        <p:nvSpPr>
          <p:cNvPr id="1189" name="Google Shape;1189;p10"/>
          <p:cNvSpPr txBox="1"/>
          <p:nvPr/>
        </p:nvSpPr>
        <p:spPr>
          <a:xfrm>
            <a:off x="4233641" y="86059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Examples</a:t>
            </a:r>
            <a:endParaRPr sz="3800" b="1" i="1">
              <a:solidFill>
                <a:schemeClr val="dk1"/>
              </a:solidFill>
              <a:latin typeface="Shadows Into Light Two"/>
              <a:ea typeface="Shadows Into Light Two"/>
              <a:cs typeface="Shadows Into Light Two"/>
              <a:sym typeface="Shadows Into Light Two"/>
            </a:endParaRPr>
          </a:p>
        </p:txBody>
      </p:sp>
      <p:sp>
        <p:nvSpPr>
          <p:cNvPr id="1190" name="Google Shape;1190;p10"/>
          <p:cNvSpPr txBox="1"/>
          <p:nvPr/>
        </p:nvSpPr>
        <p:spPr>
          <a:xfrm>
            <a:off x="9381191" y="25396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Characteristics</a:t>
            </a:r>
            <a:endParaRPr sz="3800" b="1" i="1">
              <a:solidFill>
                <a:schemeClr val="dk1"/>
              </a:solidFill>
              <a:latin typeface="Shadows Into Light Two"/>
              <a:ea typeface="Shadows Into Light Two"/>
              <a:cs typeface="Shadows Into Light Two"/>
              <a:sym typeface="Shadows Into Light Two"/>
            </a:endParaRPr>
          </a:p>
        </p:txBody>
      </p:sp>
      <p:sp>
        <p:nvSpPr>
          <p:cNvPr id="1191" name="Google Shape;1191;p10"/>
          <p:cNvSpPr txBox="1"/>
          <p:nvPr/>
        </p:nvSpPr>
        <p:spPr>
          <a:xfrm>
            <a:off x="9381191" y="86059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Non-Examples</a:t>
            </a:r>
            <a:endParaRPr sz="3800" b="1" i="1">
              <a:solidFill>
                <a:schemeClr val="dk1"/>
              </a:solidFill>
              <a:latin typeface="Shadows Into Light Two"/>
              <a:ea typeface="Shadows Into Light Two"/>
              <a:cs typeface="Shadows Into Light Two"/>
              <a:sym typeface="Shadows Into Light Two"/>
            </a:endParaRPr>
          </a:p>
        </p:txBody>
      </p:sp>
      <p:sp>
        <p:nvSpPr>
          <p:cNvPr id="1192" name="Google Shape;1192;p10"/>
          <p:cNvSpPr/>
          <p:nvPr/>
        </p:nvSpPr>
        <p:spPr>
          <a:xfrm>
            <a:off x="7256042" y="4375413"/>
            <a:ext cx="3775922"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10"/>
          <p:cNvSpPr/>
          <p:nvPr/>
        </p:nvSpPr>
        <p:spPr>
          <a:xfrm>
            <a:off x="7570051" y="4073997"/>
            <a:ext cx="3147932" cy="60533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194" name="Google Shape;1194;p10"/>
          <p:cNvSpPr/>
          <p:nvPr/>
        </p:nvSpPr>
        <p:spPr>
          <a:xfrm>
            <a:off x="383625" y="2114382"/>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10"/>
          <p:cNvSpPr/>
          <p:nvPr/>
        </p:nvSpPr>
        <p:spPr>
          <a:xfrm>
            <a:off x="16528900" y="2000250"/>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10"/>
          <p:cNvSpPr/>
          <p:nvPr/>
        </p:nvSpPr>
        <p:spPr>
          <a:xfrm rot="10800000" flipH="1">
            <a:off x="427600" y="8432866"/>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10"/>
          <p:cNvSpPr/>
          <p:nvPr/>
        </p:nvSpPr>
        <p:spPr>
          <a:xfrm rot="10800000" flipH="1">
            <a:off x="16572875" y="8474047"/>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98" name="Google Shape;1198;p10"/>
          <p:cNvGrpSpPr/>
          <p:nvPr/>
        </p:nvGrpSpPr>
        <p:grpSpPr>
          <a:xfrm>
            <a:off x="1690497" y="621931"/>
            <a:ext cx="1640705" cy="1710795"/>
            <a:chOff x="2451372" y="7926631"/>
            <a:chExt cx="1640705" cy="1710795"/>
          </a:xfrm>
        </p:grpSpPr>
        <p:grpSp>
          <p:nvGrpSpPr>
            <p:cNvPr id="1199" name="Google Shape;1199;p10"/>
            <p:cNvGrpSpPr/>
            <p:nvPr/>
          </p:nvGrpSpPr>
          <p:grpSpPr>
            <a:xfrm>
              <a:off x="2451372" y="7926631"/>
              <a:ext cx="1640705" cy="1710795"/>
              <a:chOff x="10913347" y="1720888"/>
              <a:chExt cx="918545" cy="957731"/>
            </a:xfrm>
          </p:grpSpPr>
          <p:grpSp>
            <p:nvGrpSpPr>
              <p:cNvPr id="1200" name="Google Shape;1200;p10"/>
              <p:cNvGrpSpPr/>
              <p:nvPr/>
            </p:nvGrpSpPr>
            <p:grpSpPr>
              <a:xfrm>
                <a:off x="10913347" y="1960327"/>
                <a:ext cx="918545" cy="718292"/>
                <a:chOff x="10913347" y="1960327"/>
                <a:chExt cx="918545" cy="718292"/>
              </a:xfrm>
            </p:grpSpPr>
            <p:sp>
              <p:nvSpPr>
                <p:cNvPr id="1201" name="Google Shape;1201;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3" name="Google Shape;1203;p10"/>
              <p:cNvGrpSpPr/>
              <p:nvPr/>
            </p:nvGrpSpPr>
            <p:grpSpPr>
              <a:xfrm>
                <a:off x="10974609" y="2212942"/>
                <a:ext cx="209169" cy="209168"/>
                <a:chOff x="10974609" y="2212942"/>
                <a:chExt cx="209169" cy="209168"/>
              </a:xfrm>
            </p:grpSpPr>
            <p:sp>
              <p:nvSpPr>
                <p:cNvPr id="1204" name="Google Shape;1204;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6" name="Google Shape;1206;p10"/>
              <p:cNvGrpSpPr/>
              <p:nvPr/>
            </p:nvGrpSpPr>
            <p:grpSpPr>
              <a:xfrm>
                <a:off x="11175206" y="2363437"/>
                <a:ext cx="209168" cy="209168"/>
                <a:chOff x="11175206" y="2363437"/>
                <a:chExt cx="209168" cy="209168"/>
              </a:xfrm>
            </p:grpSpPr>
            <p:sp>
              <p:nvSpPr>
                <p:cNvPr id="1207" name="Google Shape;1207;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9" name="Google Shape;1209;p10"/>
              <p:cNvGrpSpPr/>
              <p:nvPr/>
            </p:nvGrpSpPr>
            <p:grpSpPr>
              <a:xfrm>
                <a:off x="11516391" y="2092546"/>
                <a:ext cx="209169" cy="209168"/>
                <a:chOff x="11516391" y="2092546"/>
                <a:chExt cx="209169" cy="209168"/>
              </a:xfrm>
            </p:grpSpPr>
            <p:sp>
              <p:nvSpPr>
                <p:cNvPr id="1210" name="Google Shape;1210;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2" name="Google Shape;1212;p10"/>
              <p:cNvGrpSpPr/>
              <p:nvPr/>
            </p:nvGrpSpPr>
            <p:grpSpPr>
              <a:xfrm>
                <a:off x="11426094" y="2333338"/>
                <a:ext cx="209169" cy="209168"/>
                <a:chOff x="11426094" y="2333338"/>
                <a:chExt cx="209169" cy="209168"/>
              </a:xfrm>
            </p:grpSpPr>
            <p:sp>
              <p:nvSpPr>
                <p:cNvPr id="1213" name="Google Shape;1213;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5" name="Google Shape;1215;p10"/>
              <p:cNvGrpSpPr/>
              <p:nvPr/>
            </p:nvGrpSpPr>
            <p:grpSpPr>
              <a:xfrm>
                <a:off x="10932301" y="1720888"/>
                <a:ext cx="646499" cy="499292"/>
                <a:chOff x="10932301" y="1720888"/>
                <a:chExt cx="646499" cy="499292"/>
              </a:xfrm>
            </p:grpSpPr>
            <p:grpSp>
              <p:nvGrpSpPr>
                <p:cNvPr id="1216" name="Google Shape;1216;p10"/>
                <p:cNvGrpSpPr/>
                <p:nvPr/>
              </p:nvGrpSpPr>
              <p:grpSpPr>
                <a:xfrm>
                  <a:off x="11292848" y="1720888"/>
                  <a:ext cx="285952" cy="231831"/>
                  <a:chOff x="11292848" y="1720888"/>
                  <a:chExt cx="285952" cy="231831"/>
                </a:xfrm>
              </p:grpSpPr>
              <p:sp>
                <p:nvSpPr>
                  <p:cNvPr id="1217" name="Google Shape;1217;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9" name="Google Shape;1219;p10"/>
                <p:cNvGrpSpPr/>
                <p:nvPr/>
              </p:nvGrpSpPr>
              <p:grpSpPr>
                <a:xfrm>
                  <a:off x="11190563" y="1827754"/>
                  <a:ext cx="209006" cy="212690"/>
                  <a:chOff x="11190563" y="1827754"/>
                  <a:chExt cx="209006" cy="212690"/>
                </a:xfrm>
              </p:grpSpPr>
              <p:sp>
                <p:nvSpPr>
                  <p:cNvPr id="1220" name="Google Shape;1220;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2" name="Google Shape;1222;p10"/>
                <p:cNvGrpSpPr/>
                <p:nvPr/>
              </p:nvGrpSpPr>
              <p:grpSpPr>
                <a:xfrm>
                  <a:off x="10932301" y="1885932"/>
                  <a:ext cx="382548" cy="334248"/>
                  <a:chOff x="10932301" y="1885932"/>
                  <a:chExt cx="382548" cy="334248"/>
                </a:xfrm>
              </p:grpSpPr>
              <p:sp>
                <p:nvSpPr>
                  <p:cNvPr id="1223" name="Google Shape;1223;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5" name="Google Shape;1225;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26" name="Google Shape;1226;p10"/>
            <p:cNvGrpSpPr/>
            <p:nvPr/>
          </p:nvGrpSpPr>
          <p:grpSpPr>
            <a:xfrm>
              <a:off x="2451372" y="7926631"/>
              <a:ext cx="1640705" cy="1710795"/>
              <a:chOff x="10913347" y="1720888"/>
              <a:chExt cx="918545" cy="957731"/>
            </a:xfrm>
          </p:grpSpPr>
          <p:grpSp>
            <p:nvGrpSpPr>
              <p:cNvPr id="1227" name="Google Shape;1227;p10"/>
              <p:cNvGrpSpPr/>
              <p:nvPr/>
            </p:nvGrpSpPr>
            <p:grpSpPr>
              <a:xfrm>
                <a:off x="10913347" y="1960327"/>
                <a:ext cx="918545" cy="718292"/>
                <a:chOff x="10913347" y="1960327"/>
                <a:chExt cx="918545" cy="718292"/>
              </a:xfrm>
            </p:grpSpPr>
            <p:sp>
              <p:nvSpPr>
                <p:cNvPr id="1228" name="Google Shape;1228;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0" name="Google Shape;1230;p10"/>
              <p:cNvGrpSpPr/>
              <p:nvPr/>
            </p:nvGrpSpPr>
            <p:grpSpPr>
              <a:xfrm>
                <a:off x="10974609" y="2212942"/>
                <a:ext cx="209169" cy="209168"/>
                <a:chOff x="10974609" y="2212942"/>
                <a:chExt cx="209169" cy="209168"/>
              </a:xfrm>
            </p:grpSpPr>
            <p:sp>
              <p:nvSpPr>
                <p:cNvPr id="1231" name="Google Shape;1231;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3" name="Google Shape;1233;p10"/>
              <p:cNvGrpSpPr/>
              <p:nvPr/>
            </p:nvGrpSpPr>
            <p:grpSpPr>
              <a:xfrm>
                <a:off x="11175206" y="2363437"/>
                <a:ext cx="209168" cy="209168"/>
                <a:chOff x="11175206" y="2363437"/>
                <a:chExt cx="209168" cy="209168"/>
              </a:xfrm>
            </p:grpSpPr>
            <p:sp>
              <p:nvSpPr>
                <p:cNvPr id="1234" name="Google Shape;1234;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6" name="Google Shape;1236;p10"/>
              <p:cNvGrpSpPr/>
              <p:nvPr/>
            </p:nvGrpSpPr>
            <p:grpSpPr>
              <a:xfrm>
                <a:off x="11516391" y="2092546"/>
                <a:ext cx="209169" cy="209168"/>
                <a:chOff x="11516391" y="2092546"/>
                <a:chExt cx="209169" cy="209168"/>
              </a:xfrm>
            </p:grpSpPr>
            <p:sp>
              <p:nvSpPr>
                <p:cNvPr id="1237" name="Google Shape;1237;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9" name="Google Shape;1239;p10"/>
              <p:cNvGrpSpPr/>
              <p:nvPr/>
            </p:nvGrpSpPr>
            <p:grpSpPr>
              <a:xfrm>
                <a:off x="11426094" y="2333338"/>
                <a:ext cx="209169" cy="209168"/>
                <a:chOff x="11426094" y="2333338"/>
                <a:chExt cx="209169" cy="209168"/>
              </a:xfrm>
            </p:grpSpPr>
            <p:sp>
              <p:nvSpPr>
                <p:cNvPr id="1240" name="Google Shape;1240;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10"/>
              <p:cNvGrpSpPr/>
              <p:nvPr/>
            </p:nvGrpSpPr>
            <p:grpSpPr>
              <a:xfrm>
                <a:off x="10932301" y="1720888"/>
                <a:ext cx="646499" cy="499292"/>
                <a:chOff x="10932301" y="1720888"/>
                <a:chExt cx="646499" cy="499292"/>
              </a:xfrm>
            </p:grpSpPr>
            <p:grpSp>
              <p:nvGrpSpPr>
                <p:cNvPr id="1243" name="Google Shape;1243;p10"/>
                <p:cNvGrpSpPr/>
                <p:nvPr/>
              </p:nvGrpSpPr>
              <p:grpSpPr>
                <a:xfrm>
                  <a:off x="11292848" y="1720888"/>
                  <a:ext cx="285952" cy="231831"/>
                  <a:chOff x="11292848" y="1720888"/>
                  <a:chExt cx="285952" cy="231831"/>
                </a:xfrm>
              </p:grpSpPr>
              <p:sp>
                <p:nvSpPr>
                  <p:cNvPr id="1244" name="Google Shape;1244;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6" name="Google Shape;1246;p10"/>
                <p:cNvGrpSpPr/>
                <p:nvPr/>
              </p:nvGrpSpPr>
              <p:grpSpPr>
                <a:xfrm>
                  <a:off x="11190563" y="1827754"/>
                  <a:ext cx="209006" cy="212690"/>
                  <a:chOff x="11190563" y="1827754"/>
                  <a:chExt cx="209006" cy="212690"/>
                </a:xfrm>
              </p:grpSpPr>
              <p:sp>
                <p:nvSpPr>
                  <p:cNvPr id="1247" name="Google Shape;1247;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0"/>
                <p:cNvGrpSpPr/>
                <p:nvPr/>
              </p:nvGrpSpPr>
              <p:grpSpPr>
                <a:xfrm>
                  <a:off x="10932301" y="1885932"/>
                  <a:ext cx="382548" cy="334248"/>
                  <a:chOff x="10932301" y="1885932"/>
                  <a:chExt cx="382548" cy="334248"/>
                </a:xfrm>
              </p:grpSpPr>
              <p:sp>
                <p:nvSpPr>
                  <p:cNvPr id="1250" name="Google Shape;1250;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52" name="Google Shape;1252;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253" name="Google Shape;1253;p10"/>
          <p:cNvGrpSpPr/>
          <p:nvPr/>
        </p:nvGrpSpPr>
        <p:grpSpPr>
          <a:xfrm rot="981374">
            <a:off x="15032150" y="766801"/>
            <a:ext cx="1536280" cy="1421047"/>
            <a:chOff x="5140976" y="802510"/>
            <a:chExt cx="1536327" cy="1421090"/>
          </a:xfrm>
        </p:grpSpPr>
        <p:grpSp>
          <p:nvGrpSpPr>
            <p:cNvPr id="1254" name="Google Shape;1254;p10"/>
            <p:cNvGrpSpPr/>
            <p:nvPr/>
          </p:nvGrpSpPr>
          <p:grpSpPr>
            <a:xfrm>
              <a:off x="5140976" y="802510"/>
              <a:ext cx="1536327" cy="1421090"/>
              <a:chOff x="1560766" y="5405182"/>
              <a:chExt cx="928687" cy="859028"/>
            </a:xfrm>
          </p:grpSpPr>
          <p:grpSp>
            <p:nvGrpSpPr>
              <p:cNvPr id="1255" name="Google Shape;1255;p10"/>
              <p:cNvGrpSpPr/>
              <p:nvPr/>
            </p:nvGrpSpPr>
            <p:grpSpPr>
              <a:xfrm>
                <a:off x="1580864" y="5520975"/>
                <a:ext cx="202501" cy="481393"/>
                <a:chOff x="1580864" y="5520975"/>
                <a:chExt cx="202501" cy="481393"/>
              </a:xfrm>
            </p:grpSpPr>
            <p:sp>
              <p:nvSpPr>
                <p:cNvPr id="1256" name="Google Shape;1256;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8" name="Google Shape;1258;p10"/>
              <p:cNvGrpSpPr/>
              <p:nvPr/>
            </p:nvGrpSpPr>
            <p:grpSpPr>
              <a:xfrm>
                <a:off x="1615001" y="5405182"/>
                <a:ext cx="134227" cy="78931"/>
                <a:chOff x="1615001" y="5405182"/>
                <a:chExt cx="134227" cy="78931"/>
              </a:xfrm>
            </p:grpSpPr>
            <p:sp>
              <p:nvSpPr>
                <p:cNvPr id="1259" name="Google Shape;1259;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0"/>
              <p:cNvGrpSpPr/>
              <p:nvPr/>
            </p:nvGrpSpPr>
            <p:grpSpPr>
              <a:xfrm>
                <a:off x="1580941" y="5455538"/>
                <a:ext cx="202347" cy="99441"/>
                <a:chOff x="1580941" y="5455538"/>
                <a:chExt cx="202347" cy="99441"/>
              </a:xfrm>
            </p:grpSpPr>
            <p:sp>
              <p:nvSpPr>
                <p:cNvPr id="1262" name="Google Shape;1262;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4" name="Google Shape;1264;p10"/>
              <p:cNvGrpSpPr/>
              <p:nvPr/>
            </p:nvGrpSpPr>
            <p:grpSpPr>
              <a:xfrm>
                <a:off x="1757076" y="5521165"/>
                <a:ext cx="202596" cy="481393"/>
                <a:chOff x="1757076" y="5521165"/>
                <a:chExt cx="202596" cy="481393"/>
              </a:xfrm>
            </p:grpSpPr>
            <p:sp>
              <p:nvSpPr>
                <p:cNvPr id="1265" name="Google Shape;1265;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7" name="Google Shape;1267;p10"/>
              <p:cNvGrpSpPr/>
              <p:nvPr/>
            </p:nvGrpSpPr>
            <p:grpSpPr>
              <a:xfrm>
                <a:off x="1791213" y="5405437"/>
                <a:ext cx="134227" cy="78867"/>
                <a:chOff x="1791213" y="5405437"/>
                <a:chExt cx="134227" cy="78867"/>
              </a:xfrm>
            </p:grpSpPr>
            <p:sp>
              <p:nvSpPr>
                <p:cNvPr id="1268" name="Google Shape;1268;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0" name="Google Shape;1270;p10"/>
              <p:cNvGrpSpPr/>
              <p:nvPr/>
            </p:nvGrpSpPr>
            <p:grpSpPr>
              <a:xfrm>
                <a:off x="1757267" y="5455729"/>
                <a:ext cx="202343" cy="99535"/>
                <a:chOff x="1757267" y="5455729"/>
                <a:chExt cx="202343" cy="99535"/>
              </a:xfrm>
            </p:grpSpPr>
            <p:sp>
              <p:nvSpPr>
                <p:cNvPr id="1271" name="Google Shape;1271;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3" name="Google Shape;1273;p10"/>
              <p:cNvGrpSpPr/>
              <p:nvPr/>
            </p:nvGrpSpPr>
            <p:grpSpPr>
              <a:xfrm>
                <a:off x="1931003" y="5526594"/>
                <a:ext cx="202596" cy="481393"/>
                <a:chOff x="1931003" y="5526594"/>
                <a:chExt cx="202596" cy="481393"/>
              </a:xfrm>
            </p:grpSpPr>
            <p:sp>
              <p:nvSpPr>
                <p:cNvPr id="1274" name="Google Shape;1274;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6" name="Google Shape;1276;p10"/>
              <p:cNvGrpSpPr/>
              <p:nvPr/>
            </p:nvGrpSpPr>
            <p:grpSpPr>
              <a:xfrm>
                <a:off x="1965235" y="5405437"/>
                <a:ext cx="134227" cy="78867"/>
                <a:chOff x="1965235" y="5405437"/>
                <a:chExt cx="134227" cy="78867"/>
              </a:xfrm>
            </p:grpSpPr>
            <p:sp>
              <p:nvSpPr>
                <p:cNvPr id="1277" name="Google Shape;1277;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10"/>
              <p:cNvGrpSpPr/>
              <p:nvPr/>
            </p:nvGrpSpPr>
            <p:grpSpPr>
              <a:xfrm>
                <a:off x="1931256" y="5455729"/>
                <a:ext cx="202281" cy="99535"/>
                <a:chOff x="1931256" y="5455729"/>
                <a:chExt cx="202281" cy="99535"/>
              </a:xfrm>
            </p:grpSpPr>
            <p:sp>
              <p:nvSpPr>
                <p:cNvPr id="1280" name="Google Shape;1280;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2" name="Google Shape;1282;p10"/>
              <p:cNvGrpSpPr/>
              <p:nvPr/>
            </p:nvGrpSpPr>
            <p:grpSpPr>
              <a:xfrm>
                <a:off x="2099210" y="5526690"/>
                <a:ext cx="202601" cy="481298"/>
                <a:chOff x="2099210" y="5526690"/>
                <a:chExt cx="202601" cy="481298"/>
              </a:xfrm>
            </p:grpSpPr>
            <p:sp>
              <p:nvSpPr>
                <p:cNvPr id="1283" name="Google Shape;1283;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5" name="Google Shape;1285;p10"/>
              <p:cNvGrpSpPr/>
              <p:nvPr/>
            </p:nvGrpSpPr>
            <p:grpSpPr>
              <a:xfrm>
                <a:off x="2133447" y="5405437"/>
                <a:ext cx="134227" cy="78867"/>
                <a:chOff x="2133447" y="5405437"/>
                <a:chExt cx="134227" cy="78867"/>
              </a:xfrm>
            </p:grpSpPr>
            <p:sp>
              <p:nvSpPr>
                <p:cNvPr id="1286" name="Google Shape;1286;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8" name="Google Shape;1288;p10"/>
              <p:cNvGrpSpPr/>
              <p:nvPr/>
            </p:nvGrpSpPr>
            <p:grpSpPr>
              <a:xfrm>
                <a:off x="2099467" y="5455729"/>
                <a:ext cx="202281" cy="99535"/>
                <a:chOff x="2099467" y="5455729"/>
                <a:chExt cx="202281" cy="99535"/>
              </a:xfrm>
            </p:grpSpPr>
            <p:sp>
              <p:nvSpPr>
                <p:cNvPr id="1289" name="Google Shape;1289;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1" name="Google Shape;1291;p10"/>
              <p:cNvGrpSpPr/>
              <p:nvPr/>
            </p:nvGrpSpPr>
            <p:grpSpPr>
              <a:xfrm>
                <a:off x="2273236" y="5521165"/>
                <a:ext cx="202596" cy="481393"/>
                <a:chOff x="2273236" y="5521165"/>
                <a:chExt cx="202596" cy="481393"/>
              </a:xfrm>
            </p:grpSpPr>
            <p:sp>
              <p:nvSpPr>
                <p:cNvPr id="1292" name="Google Shape;1292;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4" name="Google Shape;1294;p10"/>
              <p:cNvGrpSpPr/>
              <p:nvPr/>
            </p:nvGrpSpPr>
            <p:grpSpPr>
              <a:xfrm>
                <a:off x="2307373" y="5405437"/>
                <a:ext cx="134227" cy="78867"/>
                <a:chOff x="2307373" y="5405437"/>
                <a:chExt cx="134227" cy="78867"/>
              </a:xfrm>
            </p:grpSpPr>
            <p:sp>
              <p:nvSpPr>
                <p:cNvPr id="1295" name="Google Shape;1295;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7" name="Google Shape;1297;p10"/>
              <p:cNvGrpSpPr/>
              <p:nvPr/>
            </p:nvGrpSpPr>
            <p:grpSpPr>
              <a:xfrm>
                <a:off x="2273427" y="5455729"/>
                <a:ext cx="202310" cy="99535"/>
                <a:chOff x="2273427" y="5455729"/>
                <a:chExt cx="202310" cy="99535"/>
              </a:xfrm>
            </p:grpSpPr>
            <p:sp>
              <p:nvSpPr>
                <p:cNvPr id="1298" name="Google Shape;1298;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0" name="Google Shape;1300;p10"/>
              <p:cNvGrpSpPr/>
              <p:nvPr/>
            </p:nvGrpSpPr>
            <p:grpSpPr>
              <a:xfrm>
                <a:off x="1560766" y="5782817"/>
                <a:ext cx="928687" cy="481393"/>
                <a:chOff x="1560766" y="5782817"/>
                <a:chExt cx="928687" cy="481393"/>
              </a:xfrm>
            </p:grpSpPr>
            <p:sp>
              <p:nvSpPr>
                <p:cNvPr id="1301" name="Google Shape;1301;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3" name="Google Shape;1303;p10"/>
              <p:cNvGrpSpPr/>
              <p:nvPr/>
            </p:nvGrpSpPr>
            <p:grpSpPr>
              <a:xfrm>
                <a:off x="1724405" y="5870161"/>
                <a:ext cx="612267" cy="284988"/>
                <a:chOff x="1724405" y="5870161"/>
                <a:chExt cx="612267" cy="284988"/>
              </a:xfrm>
            </p:grpSpPr>
            <p:sp>
              <p:nvSpPr>
                <p:cNvPr id="1304" name="Google Shape;1304;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06" name="Google Shape;1306;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7" name="Google Shape;1307;p10"/>
            <p:cNvGrpSpPr/>
            <p:nvPr/>
          </p:nvGrpSpPr>
          <p:grpSpPr>
            <a:xfrm>
              <a:off x="5140976" y="802510"/>
              <a:ext cx="1536327" cy="1421090"/>
              <a:chOff x="1560766" y="5405182"/>
              <a:chExt cx="928687" cy="859028"/>
            </a:xfrm>
          </p:grpSpPr>
          <p:grpSp>
            <p:nvGrpSpPr>
              <p:cNvPr id="1308" name="Google Shape;1308;p10"/>
              <p:cNvGrpSpPr/>
              <p:nvPr/>
            </p:nvGrpSpPr>
            <p:grpSpPr>
              <a:xfrm>
                <a:off x="1580864" y="5520975"/>
                <a:ext cx="202501" cy="481393"/>
                <a:chOff x="1580864" y="5520975"/>
                <a:chExt cx="202501" cy="481393"/>
              </a:xfrm>
            </p:grpSpPr>
            <p:sp>
              <p:nvSpPr>
                <p:cNvPr id="1309" name="Google Shape;1309;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1" name="Google Shape;1311;p10"/>
              <p:cNvGrpSpPr/>
              <p:nvPr/>
            </p:nvGrpSpPr>
            <p:grpSpPr>
              <a:xfrm>
                <a:off x="1615001" y="5405182"/>
                <a:ext cx="134227" cy="78931"/>
                <a:chOff x="1615001" y="5405182"/>
                <a:chExt cx="134227" cy="78931"/>
              </a:xfrm>
            </p:grpSpPr>
            <p:sp>
              <p:nvSpPr>
                <p:cNvPr id="1312" name="Google Shape;1312;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4" name="Google Shape;1314;p10"/>
              <p:cNvGrpSpPr/>
              <p:nvPr/>
            </p:nvGrpSpPr>
            <p:grpSpPr>
              <a:xfrm>
                <a:off x="1580941" y="5455538"/>
                <a:ext cx="202347" cy="99441"/>
                <a:chOff x="1580941" y="5455538"/>
                <a:chExt cx="202347" cy="99441"/>
              </a:xfrm>
            </p:grpSpPr>
            <p:sp>
              <p:nvSpPr>
                <p:cNvPr id="1315" name="Google Shape;1315;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7" name="Google Shape;1317;p10"/>
              <p:cNvGrpSpPr/>
              <p:nvPr/>
            </p:nvGrpSpPr>
            <p:grpSpPr>
              <a:xfrm>
                <a:off x="1757076" y="5521165"/>
                <a:ext cx="202596" cy="481393"/>
                <a:chOff x="1757076" y="5521165"/>
                <a:chExt cx="202596" cy="481393"/>
              </a:xfrm>
            </p:grpSpPr>
            <p:sp>
              <p:nvSpPr>
                <p:cNvPr id="1318" name="Google Shape;1318;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0" name="Google Shape;1320;p10"/>
              <p:cNvGrpSpPr/>
              <p:nvPr/>
            </p:nvGrpSpPr>
            <p:grpSpPr>
              <a:xfrm>
                <a:off x="1791213" y="5405437"/>
                <a:ext cx="134227" cy="78867"/>
                <a:chOff x="1791213" y="5405437"/>
                <a:chExt cx="134227" cy="78867"/>
              </a:xfrm>
            </p:grpSpPr>
            <p:sp>
              <p:nvSpPr>
                <p:cNvPr id="1321" name="Google Shape;1321;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3" name="Google Shape;1323;p10"/>
              <p:cNvGrpSpPr/>
              <p:nvPr/>
            </p:nvGrpSpPr>
            <p:grpSpPr>
              <a:xfrm>
                <a:off x="1757267" y="5455729"/>
                <a:ext cx="202343" cy="99535"/>
                <a:chOff x="1757267" y="5455729"/>
                <a:chExt cx="202343" cy="99535"/>
              </a:xfrm>
            </p:grpSpPr>
            <p:sp>
              <p:nvSpPr>
                <p:cNvPr id="1324" name="Google Shape;1324;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6" name="Google Shape;1326;p10"/>
              <p:cNvGrpSpPr/>
              <p:nvPr/>
            </p:nvGrpSpPr>
            <p:grpSpPr>
              <a:xfrm>
                <a:off x="1931003" y="5526594"/>
                <a:ext cx="202596" cy="481393"/>
                <a:chOff x="1931003" y="5526594"/>
                <a:chExt cx="202596" cy="481393"/>
              </a:xfrm>
            </p:grpSpPr>
            <p:sp>
              <p:nvSpPr>
                <p:cNvPr id="1327" name="Google Shape;1327;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9" name="Google Shape;1329;p10"/>
              <p:cNvGrpSpPr/>
              <p:nvPr/>
            </p:nvGrpSpPr>
            <p:grpSpPr>
              <a:xfrm>
                <a:off x="1965235" y="5405437"/>
                <a:ext cx="134227" cy="78867"/>
                <a:chOff x="1965235" y="5405437"/>
                <a:chExt cx="134227" cy="78867"/>
              </a:xfrm>
            </p:grpSpPr>
            <p:sp>
              <p:nvSpPr>
                <p:cNvPr id="1330" name="Google Shape;1330;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2" name="Google Shape;1332;p10"/>
              <p:cNvGrpSpPr/>
              <p:nvPr/>
            </p:nvGrpSpPr>
            <p:grpSpPr>
              <a:xfrm>
                <a:off x="1931256" y="5455729"/>
                <a:ext cx="202281" cy="99535"/>
                <a:chOff x="1931256" y="5455729"/>
                <a:chExt cx="202281" cy="99535"/>
              </a:xfrm>
            </p:grpSpPr>
            <p:sp>
              <p:nvSpPr>
                <p:cNvPr id="1333" name="Google Shape;1333;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10"/>
              <p:cNvGrpSpPr/>
              <p:nvPr/>
            </p:nvGrpSpPr>
            <p:grpSpPr>
              <a:xfrm>
                <a:off x="2099210" y="5526690"/>
                <a:ext cx="202601" cy="481298"/>
                <a:chOff x="2099210" y="5526690"/>
                <a:chExt cx="202601" cy="481298"/>
              </a:xfrm>
            </p:grpSpPr>
            <p:sp>
              <p:nvSpPr>
                <p:cNvPr id="1336" name="Google Shape;1336;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8" name="Google Shape;1338;p10"/>
              <p:cNvGrpSpPr/>
              <p:nvPr/>
            </p:nvGrpSpPr>
            <p:grpSpPr>
              <a:xfrm>
                <a:off x="2133447" y="5405437"/>
                <a:ext cx="134227" cy="78867"/>
                <a:chOff x="2133447" y="5405437"/>
                <a:chExt cx="134227" cy="78867"/>
              </a:xfrm>
            </p:grpSpPr>
            <p:sp>
              <p:nvSpPr>
                <p:cNvPr id="1339" name="Google Shape;1339;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1" name="Google Shape;1341;p10"/>
              <p:cNvGrpSpPr/>
              <p:nvPr/>
            </p:nvGrpSpPr>
            <p:grpSpPr>
              <a:xfrm>
                <a:off x="2099467" y="5455729"/>
                <a:ext cx="202281" cy="99535"/>
                <a:chOff x="2099467" y="5455729"/>
                <a:chExt cx="202281" cy="99535"/>
              </a:xfrm>
            </p:grpSpPr>
            <p:sp>
              <p:nvSpPr>
                <p:cNvPr id="1342" name="Google Shape;1342;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10"/>
              <p:cNvGrpSpPr/>
              <p:nvPr/>
            </p:nvGrpSpPr>
            <p:grpSpPr>
              <a:xfrm>
                <a:off x="2273236" y="5521165"/>
                <a:ext cx="202596" cy="481393"/>
                <a:chOff x="2273236" y="5521165"/>
                <a:chExt cx="202596" cy="481393"/>
              </a:xfrm>
            </p:grpSpPr>
            <p:sp>
              <p:nvSpPr>
                <p:cNvPr id="1345" name="Google Shape;1345;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7" name="Google Shape;1347;p10"/>
              <p:cNvGrpSpPr/>
              <p:nvPr/>
            </p:nvGrpSpPr>
            <p:grpSpPr>
              <a:xfrm>
                <a:off x="2307373" y="5405437"/>
                <a:ext cx="134227" cy="78867"/>
                <a:chOff x="2307373" y="5405437"/>
                <a:chExt cx="134227" cy="78867"/>
              </a:xfrm>
            </p:grpSpPr>
            <p:sp>
              <p:nvSpPr>
                <p:cNvPr id="1348" name="Google Shape;1348;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0" name="Google Shape;1350;p10"/>
              <p:cNvGrpSpPr/>
              <p:nvPr/>
            </p:nvGrpSpPr>
            <p:grpSpPr>
              <a:xfrm>
                <a:off x="2273427" y="5455729"/>
                <a:ext cx="202310" cy="99535"/>
                <a:chOff x="2273427" y="5455729"/>
                <a:chExt cx="202310" cy="99535"/>
              </a:xfrm>
            </p:grpSpPr>
            <p:sp>
              <p:nvSpPr>
                <p:cNvPr id="1351" name="Google Shape;1351;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3" name="Google Shape;1353;p10"/>
              <p:cNvGrpSpPr/>
              <p:nvPr/>
            </p:nvGrpSpPr>
            <p:grpSpPr>
              <a:xfrm>
                <a:off x="1560766" y="5782817"/>
                <a:ext cx="928687" cy="481393"/>
                <a:chOff x="1560766" y="5782817"/>
                <a:chExt cx="928687" cy="481393"/>
              </a:xfrm>
            </p:grpSpPr>
            <p:sp>
              <p:nvSpPr>
                <p:cNvPr id="1354" name="Google Shape;1354;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6" name="Google Shape;1356;p10"/>
              <p:cNvGrpSpPr/>
              <p:nvPr/>
            </p:nvGrpSpPr>
            <p:grpSpPr>
              <a:xfrm>
                <a:off x="1724405" y="5870161"/>
                <a:ext cx="612267" cy="284988"/>
                <a:chOff x="1724405" y="5870161"/>
                <a:chExt cx="612267" cy="284988"/>
              </a:xfrm>
            </p:grpSpPr>
            <p:sp>
              <p:nvSpPr>
                <p:cNvPr id="1357" name="Google Shape;1357;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9" name="Google Shape;1359;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3 Two blocks">
  <p:cSld name="CUSTOM_21_2_1_1_1_1_1_1_1_1_1_1">
    <p:spTree>
      <p:nvGrpSpPr>
        <p:cNvPr id="1" name="Shape 1670"/>
        <p:cNvGrpSpPr/>
        <p:nvPr/>
      </p:nvGrpSpPr>
      <p:grpSpPr>
        <a:xfrm>
          <a:off x="0" y="0"/>
          <a:ext cx="0" cy="0"/>
          <a:chOff x="0" y="0"/>
          <a:chExt cx="0" cy="0"/>
        </a:xfrm>
      </p:grpSpPr>
      <p:sp>
        <p:nvSpPr>
          <p:cNvPr id="1671" name="Google Shape;1671;p14"/>
          <p:cNvSpPr/>
          <p:nvPr/>
        </p:nvSpPr>
        <p:spPr>
          <a:xfrm>
            <a:off x="1293075" y="3545039"/>
            <a:ext cx="7455300" cy="5570677"/>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14"/>
          <p:cNvSpPr/>
          <p:nvPr/>
        </p:nvSpPr>
        <p:spPr>
          <a:xfrm>
            <a:off x="9540284" y="3482575"/>
            <a:ext cx="7454640" cy="569561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14"/>
          <p:cNvSpPr/>
          <p:nvPr/>
        </p:nvSpPr>
        <p:spPr>
          <a:xfrm>
            <a:off x="808200" y="3197172"/>
            <a:ext cx="1763648" cy="1508376"/>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14"/>
          <p:cNvSpPr/>
          <p:nvPr/>
        </p:nvSpPr>
        <p:spPr>
          <a:xfrm>
            <a:off x="7502676" y="3036864"/>
            <a:ext cx="1662010" cy="1587044"/>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14"/>
          <p:cNvSpPr/>
          <p:nvPr/>
        </p:nvSpPr>
        <p:spPr>
          <a:xfrm>
            <a:off x="9164682" y="3157936"/>
            <a:ext cx="1520823" cy="1586852"/>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14"/>
          <p:cNvSpPr/>
          <p:nvPr/>
        </p:nvSpPr>
        <p:spPr>
          <a:xfrm>
            <a:off x="15924030" y="3036873"/>
            <a:ext cx="1512930" cy="152835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77" name="Google Shape;1677;p14"/>
          <p:cNvGrpSpPr/>
          <p:nvPr/>
        </p:nvGrpSpPr>
        <p:grpSpPr>
          <a:xfrm>
            <a:off x="681449" y="7284913"/>
            <a:ext cx="2325543" cy="2324720"/>
            <a:chOff x="1209799" y="5559338"/>
            <a:chExt cx="2325543" cy="2324720"/>
          </a:xfrm>
        </p:grpSpPr>
        <p:grpSp>
          <p:nvGrpSpPr>
            <p:cNvPr id="1678" name="Google Shape;1678;p14"/>
            <p:cNvGrpSpPr/>
            <p:nvPr/>
          </p:nvGrpSpPr>
          <p:grpSpPr>
            <a:xfrm rot="8502245">
              <a:off x="1543643" y="5895190"/>
              <a:ext cx="1657853" cy="1653015"/>
              <a:chOff x="8171157" y="5416867"/>
              <a:chExt cx="1032469" cy="1029366"/>
            </a:xfrm>
          </p:grpSpPr>
          <p:grpSp>
            <p:nvGrpSpPr>
              <p:cNvPr id="1679" name="Google Shape;1679;p14"/>
              <p:cNvGrpSpPr/>
              <p:nvPr/>
            </p:nvGrpSpPr>
            <p:grpSpPr>
              <a:xfrm>
                <a:off x="8171157" y="5416867"/>
                <a:ext cx="705666" cy="1029366"/>
                <a:chOff x="8171157" y="5416867"/>
                <a:chExt cx="705666" cy="1029366"/>
              </a:xfrm>
            </p:grpSpPr>
            <p:grpSp>
              <p:nvGrpSpPr>
                <p:cNvPr id="1680" name="Google Shape;1680;p14"/>
                <p:cNvGrpSpPr/>
                <p:nvPr/>
              </p:nvGrpSpPr>
              <p:grpSpPr>
                <a:xfrm>
                  <a:off x="8171157" y="5416867"/>
                  <a:ext cx="705666" cy="1029366"/>
                  <a:chOff x="8171157" y="5416867"/>
                  <a:chExt cx="705666" cy="1029366"/>
                </a:xfrm>
              </p:grpSpPr>
              <p:sp>
                <p:nvSpPr>
                  <p:cNvPr id="1681" name="Google Shape;1681;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3" name="Google Shape;1683;p14"/>
                <p:cNvGrpSpPr/>
                <p:nvPr/>
              </p:nvGrpSpPr>
              <p:grpSpPr>
                <a:xfrm>
                  <a:off x="8751951" y="6169342"/>
                  <a:ext cx="120300" cy="28575"/>
                  <a:chOff x="8751951" y="6169342"/>
                  <a:chExt cx="120300" cy="28575"/>
                </a:xfrm>
              </p:grpSpPr>
              <p:sp>
                <p:nvSpPr>
                  <p:cNvPr id="1684" name="Google Shape;1684;p14"/>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6" name="Google Shape;1686;p14"/>
                <p:cNvGrpSpPr/>
                <p:nvPr/>
              </p:nvGrpSpPr>
              <p:grpSpPr>
                <a:xfrm>
                  <a:off x="8751951" y="6060756"/>
                  <a:ext cx="120300" cy="28575"/>
                  <a:chOff x="8751951" y="6060756"/>
                  <a:chExt cx="120300" cy="28575"/>
                </a:xfrm>
              </p:grpSpPr>
              <p:sp>
                <p:nvSpPr>
                  <p:cNvPr id="1687" name="Google Shape;1687;p14"/>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9" name="Google Shape;1689;p14"/>
                <p:cNvGrpSpPr/>
                <p:nvPr/>
              </p:nvGrpSpPr>
              <p:grpSpPr>
                <a:xfrm>
                  <a:off x="8751951" y="5952076"/>
                  <a:ext cx="120300" cy="28575"/>
                  <a:chOff x="8751951" y="5952076"/>
                  <a:chExt cx="120300" cy="28575"/>
                </a:xfrm>
              </p:grpSpPr>
              <p:sp>
                <p:nvSpPr>
                  <p:cNvPr id="1690" name="Google Shape;1690;p14"/>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2" name="Google Shape;1692;p14"/>
                <p:cNvGrpSpPr/>
                <p:nvPr/>
              </p:nvGrpSpPr>
              <p:grpSpPr>
                <a:xfrm>
                  <a:off x="8751951" y="5843396"/>
                  <a:ext cx="120300" cy="28575"/>
                  <a:chOff x="8751951" y="5843396"/>
                  <a:chExt cx="120300" cy="28575"/>
                </a:xfrm>
              </p:grpSpPr>
              <p:sp>
                <p:nvSpPr>
                  <p:cNvPr id="1693" name="Google Shape;1693;p14"/>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5" name="Google Shape;1695;p14"/>
                <p:cNvGrpSpPr/>
                <p:nvPr/>
              </p:nvGrpSpPr>
              <p:grpSpPr>
                <a:xfrm>
                  <a:off x="8751951" y="5734716"/>
                  <a:ext cx="120300" cy="28575"/>
                  <a:chOff x="8751951" y="5734716"/>
                  <a:chExt cx="120300" cy="28575"/>
                </a:xfrm>
              </p:grpSpPr>
              <p:sp>
                <p:nvSpPr>
                  <p:cNvPr id="1696" name="Google Shape;1696;p14"/>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8" name="Google Shape;1698;p14"/>
                <p:cNvGrpSpPr/>
                <p:nvPr/>
              </p:nvGrpSpPr>
              <p:grpSpPr>
                <a:xfrm>
                  <a:off x="8751951" y="5626131"/>
                  <a:ext cx="120300" cy="28575"/>
                  <a:chOff x="8751951" y="5626131"/>
                  <a:chExt cx="120300" cy="28575"/>
                </a:xfrm>
              </p:grpSpPr>
              <p:sp>
                <p:nvSpPr>
                  <p:cNvPr id="1699" name="Google Shape;1699;p14"/>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1" name="Google Shape;1701;p14"/>
                <p:cNvGrpSpPr/>
                <p:nvPr/>
              </p:nvGrpSpPr>
              <p:grpSpPr>
                <a:xfrm>
                  <a:off x="8751951" y="5517451"/>
                  <a:ext cx="120300" cy="28575"/>
                  <a:chOff x="8751951" y="5517451"/>
                  <a:chExt cx="120300" cy="28575"/>
                </a:xfrm>
              </p:grpSpPr>
              <p:sp>
                <p:nvSpPr>
                  <p:cNvPr id="1702" name="Google Shape;1702;p14"/>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04" name="Google Shape;1704;p14"/>
              <p:cNvGrpSpPr/>
              <p:nvPr/>
            </p:nvGrpSpPr>
            <p:grpSpPr>
              <a:xfrm>
                <a:off x="8924353" y="5425249"/>
                <a:ext cx="279273" cy="1014793"/>
                <a:chOff x="8924353" y="5425249"/>
                <a:chExt cx="279273" cy="1014793"/>
              </a:xfrm>
            </p:grpSpPr>
            <p:sp>
              <p:nvSpPr>
                <p:cNvPr id="1705" name="Google Shape;1705;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7" name="Google Shape;1707;p14"/>
              <p:cNvGrpSpPr/>
              <p:nvPr/>
            </p:nvGrpSpPr>
            <p:grpSpPr>
              <a:xfrm>
                <a:off x="9085421" y="6300691"/>
                <a:ext cx="118205" cy="28575"/>
                <a:chOff x="9085421" y="6300691"/>
                <a:chExt cx="118205" cy="28575"/>
              </a:xfrm>
            </p:grpSpPr>
            <p:sp>
              <p:nvSpPr>
                <p:cNvPr id="1708" name="Google Shape;1708;p14"/>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0" name="Google Shape;1710;p14"/>
              <p:cNvGrpSpPr/>
              <p:nvPr/>
            </p:nvGrpSpPr>
            <p:grpSpPr>
              <a:xfrm>
                <a:off x="9027794" y="6192107"/>
                <a:ext cx="175831" cy="28575"/>
                <a:chOff x="9027794" y="6192107"/>
                <a:chExt cx="175831" cy="28575"/>
              </a:xfrm>
            </p:grpSpPr>
            <p:sp>
              <p:nvSpPr>
                <p:cNvPr id="1711" name="Google Shape;1711;p14"/>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3" name="Google Shape;1713;p14"/>
              <p:cNvGrpSpPr/>
              <p:nvPr/>
            </p:nvGrpSpPr>
            <p:grpSpPr>
              <a:xfrm>
                <a:off x="9085421" y="6083426"/>
                <a:ext cx="118205" cy="28575"/>
                <a:chOff x="9085421" y="6083426"/>
                <a:chExt cx="118205" cy="28575"/>
              </a:xfrm>
            </p:grpSpPr>
            <p:sp>
              <p:nvSpPr>
                <p:cNvPr id="1714" name="Google Shape;1714;p14"/>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6" name="Google Shape;1716;p14"/>
              <p:cNvGrpSpPr/>
              <p:nvPr/>
            </p:nvGrpSpPr>
            <p:grpSpPr>
              <a:xfrm>
                <a:off x="9027794" y="5974746"/>
                <a:ext cx="175831" cy="28575"/>
                <a:chOff x="9027794" y="5974746"/>
                <a:chExt cx="175831" cy="28575"/>
              </a:xfrm>
            </p:grpSpPr>
            <p:sp>
              <p:nvSpPr>
                <p:cNvPr id="1717" name="Google Shape;1717;p14"/>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9" name="Google Shape;1719;p14"/>
              <p:cNvGrpSpPr/>
              <p:nvPr/>
            </p:nvGrpSpPr>
            <p:grpSpPr>
              <a:xfrm>
                <a:off x="9085421" y="5866065"/>
                <a:ext cx="118205" cy="28575"/>
                <a:chOff x="9085421" y="5866065"/>
                <a:chExt cx="118205" cy="28575"/>
              </a:xfrm>
            </p:grpSpPr>
            <p:sp>
              <p:nvSpPr>
                <p:cNvPr id="1720" name="Google Shape;1720;p14"/>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2" name="Google Shape;1722;p14"/>
              <p:cNvGrpSpPr/>
              <p:nvPr/>
            </p:nvGrpSpPr>
            <p:grpSpPr>
              <a:xfrm>
                <a:off x="9027794" y="5757481"/>
                <a:ext cx="175831" cy="28575"/>
                <a:chOff x="9027794" y="5757481"/>
                <a:chExt cx="175831" cy="28575"/>
              </a:xfrm>
            </p:grpSpPr>
            <p:sp>
              <p:nvSpPr>
                <p:cNvPr id="1723" name="Google Shape;1723;p14"/>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5" name="Google Shape;1725;p14"/>
              <p:cNvGrpSpPr/>
              <p:nvPr/>
            </p:nvGrpSpPr>
            <p:grpSpPr>
              <a:xfrm>
                <a:off x="9085421" y="5648800"/>
                <a:ext cx="118205" cy="28575"/>
                <a:chOff x="9085421" y="5648800"/>
                <a:chExt cx="118205" cy="28575"/>
              </a:xfrm>
            </p:grpSpPr>
            <p:sp>
              <p:nvSpPr>
                <p:cNvPr id="1726" name="Google Shape;1726;p14"/>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8" name="Google Shape;1728;p14"/>
              <p:cNvGrpSpPr/>
              <p:nvPr/>
            </p:nvGrpSpPr>
            <p:grpSpPr>
              <a:xfrm>
                <a:off x="9027794" y="5540120"/>
                <a:ext cx="175831" cy="28575"/>
                <a:chOff x="9027794" y="5540120"/>
                <a:chExt cx="175831" cy="28575"/>
              </a:xfrm>
            </p:grpSpPr>
            <p:sp>
              <p:nvSpPr>
                <p:cNvPr id="1729" name="Google Shape;1729;p14"/>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31" name="Google Shape;1731;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3" name="Google Shape;1733;p14"/>
            <p:cNvGrpSpPr/>
            <p:nvPr/>
          </p:nvGrpSpPr>
          <p:grpSpPr>
            <a:xfrm rot="8502245">
              <a:off x="1543643" y="5895190"/>
              <a:ext cx="1657853" cy="1653015"/>
              <a:chOff x="8171157" y="5416867"/>
              <a:chExt cx="1032469" cy="1029366"/>
            </a:xfrm>
          </p:grpSpPr>
          <p:grpSp>
            <p:nvGrpSpPr>
              <p:cNvPr id="1734" name="Google Shape;1734;p14"/>
              <p:cNvGrpSpPr/>
              <p:nvPr/>
            </p:nvGrpSpPr>
            <p:grpSpPr>
              <a:xfrm>
                <a:off x="8171157" y="5416867"/>
                <a:ext cx="705666" cy="1029366"/>
                <a:chOff x="8171157" y="5416867"/>
                <a:chExt cx="705666" cy="1029366"/>
              </a:xfrm>
            </p:grpSpPr>
            <p:grpSp>
              <p:nvGrpSpPr>
                <p:cNvPr id="1735" name="Google Shape;1735;p14"/>
                <p:cNvGrpSpPr/>
                <p:nvPr/>
              </p:nvGrpSpPr>
              <p:grpSpPr>
                <a:xfrm>
                  <a:off x="8171157" y="5416867"/>
                  <a:ext cx="705666" cy="1029366"/>
                  <a:chOff x="8171157" y="5416867"/>
                  <a:chExt cx="705666" cy="1029366"/>
                </a:xfrm>
              </p:grpSpPr>
              <p:sp>
                <p:nvSpPr>
                  <p:cNvPr id="1736" name="Google Shape;1736;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8" name="Google Shape;1738;p14"/>
                <p:cNvGrpSpPr/>
                <p:nvPr/>
              </p:nvGrpSpPr>
              <p:grpSpPr>
                <a:xfrm>
                  <a:off x="8751951" y="6169342"/>
                  <a:ext cx="120300" cy="28575"/>
                  <a:chOff x="8751951" y="6169342"/>
                  <a:chExt cx="120300" cy="28575"/>
                </a:xfrm>
              </p:grpSpPr>
              <p:sp>
                <p:nvSpPr>
                  <p:cNvPr id="1739" name="Google Shape;1739;p14"/>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1" name="Google Shape;1741;p14"/>
                <p:cNvGrpSpPr/>
                <p:nvPr/>
              </p:nvGrpSpPr>
              <p:grpSpPr>
                <a:xfrm>
                  <a:off x="8751951" y="6060756"/>
                  <a:ext cx="120300" cy="28575"/>
                  <a:chOff x="8751951" y="6060756"/>
                  <a:chExt cx="120300" cy="28575"/>
                </a:xfrm>
              </p:grpSpPr>
              <p:sp>
                <p:nvSpPr>
                  <p:cNvPr id="1742" name="Google Shape;1742;p14"/>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4" name="Google Shape;1744;p14"/>
                <p:cNvGrpSpPr/>
                <p:nvPr/>
              </p:nvGrpSpPr>
              <p:grpSpPr>
                <a:xfrm>
                  <a:off x="8751951" y="5952076"/>
                  <a:ext cx="120300" cy="28575"/>
                  <a:chOff x="8751951" y="5952076"/>
                  <a:chExt cx="120300" cy="28575"/>
                </a:xfrm>
              </p:grpSpPr>
              <p:sp>
                <p:nvSpPr>
                  <p:cNvPr id="1745" name="Google Shape;1745;p14"/>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7" name="Google Shape;1747;p14"/>
                <p:cNvGrpSpPr/>
                <p:nvPr/>
              </p:nvGrpSpPr>
              <p:grpSpPr>
                <a:xfrm>
                  <a:off x="8751951" y="5843396"/>
                  <a:ext cx="120300" cy="28575"/>
                  <a:chOff x="8751951" y="5843396"/>
                  <a:chExt cx="120300" cy="28575"/>
                </a:xfrm>
              </p:grpSpPr>
              <p:sp>
                <p:nvSpPr>
                  <p:cNvPr id="1748" name="Google Shape;1748;p14"/>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0" name="Google Shape;1750;p14"/>
                <p:cNvGrpSpPr/>
                <p:nvPr/>
              </p:nvGrpSpPr>
              <p:grpSpPr>
                <a:xfrm>
                  <a:off x="8751951" y="5734716"/>
                  <a:ext cx="120300" cy="28575"/>
                  <a:chOff x="8751951" y="5734716"/>
                  <a:chExt cx="120300" cy="28575"/>
                </a:xfrm>
              </p:grpSpPr>
              <p:sp>
                <p:nvSpPr>
                  <p:cNvPr id="1751" name="Google Shape;1751;p14"/>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3" name="Google Shape;1753;p14"/>
                <p:cNvGrpSpPr/>
                <p:nvPr/>
              </p:nvGrpSpPr>
              <p:grpSpPr>
                <a:xfrm>
                  <a:off x="8751951" y="5626131"/>
                  <a:ext cx="120300" cy="28575"/>
                  <a:chOff x="8751951" y="5626131"/>
                  <a:chExt cx="120300" cy="28575"/>
                </a:xfrm>
              </p:grpSpPr>
              <p:sp>
                <p:nvSpPr>
                  <p:cNvPr id="1754" name="Google Shape;1754;p14"/>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6" name="Google Shape;1756;p14"/>
                <p:cNvGrpSpPr/>
                <p:nvPr/>
              </p:nvGrpSpPr>
              <p:grpSpPr>
                <a:xfrm>
                  <a:off x="8751951" y="5517451"/>
                  <a:ext cx="120300" cy="28575"/>
                  <a:chOff x="8751951" y="5517451"/>
                  <a:chExt cx="120300" cy="28575"/>
                </a:xfrm>
              </p:grpSpPr>
              <p:sp>
                <p:nvSpPr>
                  <p:cNvPr id="1757" name="Google Shape;1757;p14"/>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9" name="Google Shape;1759;p14"/>
              <p:cNvGrpSpPr/>
              <p:nvPr/>
            </p:nvGrpSpPr>
            <p:grpSpPr>
              <a:xfrm>
                <a:off x="8924353" y="5425249"/>
                <a:ext cx="279273" cy="1014793"/>
                <a:chOff x="8924353" y="5425249"/>
                <a:chExt cx="279273" cy="1014793"/>
              </a:xfrm>
            </p:grpSpPr>
            <p:sp>
              <p:nvSpPr>
                <p:cNvPr id="1760" name="Google Shape;1760;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2" name="Google Shape;1762;p14"/>
              <p:cNvGrpSpPr/>
              <p:nvPr/>
            </p:nvGrpSpPr>
            <p:grpSpPr>
              <a:xfrm>
                <a:off x="9085421" y="6300691"/>
                <a:ext cx="118205" cy="28575"/>
                <a:chOff x="9085421" y="6300691"/>
                <a:chExt cx="118205" cy="28575"/>
              </a:xfrm>
            </p:grpSpPr>
            <p:sp>
              <p:nvSpPr>
                <p:cNvPr id="1763" name="Google Shape;1763;p14"/>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5" name="Google Shape;1765;p14"/>
              <p:cNvGrpSpPr/>
              <p:nvPr/>
            </p:nvGrpSpPr>
            <p:grpSpPr>
              <a:xfrm>
                <a:off x="9027794" y="6192107"/>
                <a:ext cx="175831" cy="28575"/>
                <a:chOff x="9027794" y="6192107"/>
                <a:chExt cx="175831" cy="28575"/>
              </a:xfrm>
            </p:grpSpPr>
            <p:sp>
              <p:nvSpPr>
                <p:cNvPr id="1766" name="Google Shape;1766;p14"/>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8" name="Google Shape;1768;p14"/>
              <p:cNvGrpSpPr/>
              <p:nvPr/>
            </p:nvGrpSpPr>
            <p:grpSpPr>
              <a:xfrm>
                <a:off x="9085421" y="6083426"/>
                <a:ext cx="118205" cy="28575"/>
                <a:chOff x="9085421" y="6083426"/>
                <a:chExt cx="118205" cy="28575"/>
              </a:xfrm>
            </p:grpSpPr>
            <p:sp>
              <p:nvSpPr>
                <p:cNvPr id="1769" name="Google Shape;1769;p14"/>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1" name="Google Shape;1771;p14"/>
              <p:cNvGrpSpPr/>
              <p:nvPr/>
            </p:nvGrpSpPr>
            <p:grpSpPr>
              <a:xfrm>
                <a:off x="9027794" y="5974746"/>
                <a:ext cx="175831" cy="28575"/>
                <a:chOff x="9027794" y="5974746"/>
                <a:chExt cx="175831" cy="28575"/>
              </a:xfrm>
            </p:grpSpPr>
            <p:sp>
              <p:nvSpPr>
                <p:cNvPr id="1772" name="Google Shape;1772;p14"/>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4" name="Google Shape;1774;p14"/>
              <p:cNvGrpSpPr/>
              <p:nvPr/>
            </p:nvGrpSpPr>
            <p:grpSpPr>
              <a:xfrm>
                <a:off x="9085421" y="5866065"/>
                <a:ext cx="118205" cy="28575"/>
                <a:chOff x="9085421" y="5866065"/>
                <a:chExt cx="118205" cy="28575"/>
              </a:xfrm>
            </p:grpSpPr>
            <p:sp>
              <p:nvSpPr>
                <p:cNvPr id="1775" name="Google Shape;1775;p14"/>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7" name="Google Shape;1777;p14"/>
              <p:cNvGrpSpPr/>
              <p:nvPr/>
            </p:nvGrpSpPr>
            <p:grpSpPr>
              <a:xfrm>
                <a:off x="9027794" y="5757481"/>
                <a:ext cx="175831" cy="28575"/>
                <a:chOff x="9027794" y="5757481"/>
                <a:chExt cx="175831" cy="28575"/>
              </a:xfrm>
            </p:grpSpPr>
            <p:sp>
              <p:nvSpPr>
                <p:cNvPr id="1778" name="Google Shape;1778;p14"/>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0" name="Google Shape;1780;p14"/>
              <p:cNvGrpSpPr/>
              <p:nvPr/>
            </p:nvGrpSpPr>
            <p:grpSpPr>
              <a:xfrm>
                <a:off x="9085421" y="5648800"/>
                <a:ext cx="118205" cy="28575"/>
                <a:chOff x="9085421" y="5648800"/>
                <a:chExt cx="118205" cy="28575"/>
              </a:xfrm>
            </p:grpSpPr>
            <p:sp>
              <p:nvSpPr>
                <p:cNvPr id="1781" name="Google Shape;1781;p14"/>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3" name="Google Shape;1783;p14"/>
              <p:cNvGrpSpPr/>
              <p:nvPr/>
            </p:nvGrpSpPr>
            <p:grpSpPr>
              <a:xfrm>
                <a:off x="9027794" y="5540120"/>
                <a:ext cx="175831" cy="28575"/>
                <a:chOff x="9027794" y="5540120"/>
                <a:chExt cx="175831" cy="28575"/>
              </a:xfrm>
            </p:grpSpPr>
            <p:sp>
              <p:nvSpPr>
                <p:cNvPr id="1784" name="Google Shape;1784;p14"/>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6" name="Google Shape;1786;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8" name="Google Shape;1788;p14"/>
          <p:cNvGrpSpPr/>
          <p:nvPr/>
        </p:nvGrpSpPr>
        <p:grpSpPr>
          <a:xfrm>
            <a:off x="16055772" y="7820131"/>
            <a:ext cx="1640705" cy="1710795"/>
            <a:chOff x="2451372" y="7926631"/>
            <a:chExt cx="1640705" cy="1710795"/>
          </a:xfrm>
        </p:grpSpPr>
        <p:grpSp>
          <p:nvGrpSpPr>
            <p:cNvPr id="1789" name="Google Shape;1789;p14"/>
            <p:cNvGrpSpPr/>
            <p:nvPr/>
          </p:nvGrpSpPr>
          <p:grpSpPr>
            <a:xfrm>
              <a:off x="2451372" y="7926631"/>
              <a:ext cx="1640705" cy="1710795"/>
              <a:chOff x="10913347" y="1720888"/>
              <a:chExt cx="918545" cy="957731"/>
            </a:xfrm>
          </p:grpSpPr>
          <p:grpSp>
            <p:nvGrpSpPr>
              <p:cNvPr id="1790" name="Google Shape;1790;p14"/>
              <p:cNvGrpSpPr/>
              <p:nvPr/>
            </p:nvGrpSpPr>
            <p:grpSpPr>
              <a:xfrm>
                <a:off x="10913347" y="1960327"/>
                <a:ext cx="918545" cy="718292"/>
                <a:chOff x="10913347" y="1960327"/>
                <a:chExt cx="918545" cy="718292"/>
              </a:xfrm>
            </p:grpSpPr>
            <p:sp>
              <p:nvSpPr>
                <p:cNvPr id="1791" name="Google Shape;1791;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3" name="Google Shape;1793;p14"/>
              <p:cNvGrpSpPr/>
              <p:nvPr/>
            </p:nvGrpSpPr>
            <p:grpSpPr>
              <a:xfrm>
                <a:off x="10974609" y="2212942"/>
                <a:ext cx="209169" cy="209168"/>
                <a:chOff x="10974609" y="2212942"/>
                <a:chExt cx="209169" cy="209168"/>
              </a:xfrm>
            </p:grpSpPr>
            <p:sp>
              <p:nvSpPr>
                <p:cNvPr id="1794" name="Google Shape;1794;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6" name="Google Shape;1796;p14"/>
              <p:cNvGrpSpPr/>
              <p:nvPr/>
            </p:nvGrpSpPr>
            <p:grpSpPr>
              <a:xfrm>
                <a:off x="11175206" y="2363437"/>
                <a:ext cx="209168" cy="209168"/>
                <a:chOff x="11175206" y="2363437"/>
                <a:chExt cx="209168" cy="209168"/>
              </a:xfrm>
            </p:grpSpPr>
            <p:sp>
              <p:nvSpPr>
                <p:cNvPr id="1797" name="Google Shape;1797;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9" name="Google Shape;1799;p14"/>
              <p:cNvGrpSpPr/>
              <p:nvPr/>
            </p:nvGrpSpPr>
            <p:grpSpPr>
              <a:xfrm>
                <a:off x="11516391" y="2092546"/>
                <a:ext cx="209169" cy="209168"/>
                <a:chOff x="11516391" y="2092546"/>
                <a:chExt cx="209169" cy="209168"/>
              </a:xfrm>
            </p:grpSpPr>
            <p:sp>
              <p:nvSpPr>
                <p:cNvPr id="1800" name="Google Shape;1800;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2" name="Google Shape;1802;p14"/>
              <p:cNvGrpSpPr/>
              <p:nvPr/>
            </p:nvGrpSpPr>
            <p:grpSpPr>
              <a:xfrm>
                <a:off x="11426094" y="2333338"/>
                <a:ext cx="209169" cy="209168"/>
                <a:chOff x="11426094" y="2333338"/>
                <a:chExt cx="209169" cy="209168"/>
              </a:xfrm>
            </p:grpSpPr>
            <p:sp>
              <p:nvSpPr>
                <p:cNvPr id="1803" name="Google Shape;1803;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14"/>
              <p:cNvGrpSpPr/>
              <p:nvPr/>
            </p:nvGrpSpPr>
            <p:grpSpPr>
              <a:xfrm>
                <a:off x="10932301" y="1720888"/>
                <a:ext cx="646499" cy="499292"/>
                <a:chOff x="10932301" y="1720888"/>
                <a:chExt cx="646499" cy="499292"/>
              </a:xfrm>
            </p:grpSpPr>
            <p:grpSp>
              <p:nvGrpSpPr>
                <p:cNvPr id="1806" name="Google Shape;1806;p14"/>
                <p:cNvGrpSpPr/>
                <p:nvPr/>
              </p:nvGrpSpPr>
              <p:grpSpPr>
                <a:xfrm>
                  <a:off x="11292848" y="1720888"/>
                  <a:ext cx="285952" cy="231831"/>
                  <a:chOff x="11292848" y="1720888"/>
                  <a:chExt cx="285952" cy="231831"/>
                </a:xfrm>
              </p:grpSpPr>
              <p:sp>
                <p:nvSpPr>
                  <p:cNvPr id="1807" name="Google Shape;1807;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9" name="Google Shape;1809;p14"/>
                <p:cNvGrpSpPr/>
                <p:nvPr/>
              </p:nvGrpSpPr>
              <p:grpSpPr>
                <a:xfrm>
                  <a:off x="11190563" y="1827754"/>
                  <a:ext cx="209006" cy="212690"/>
                  <a:chOff x="11190563" y="1827754"/>
                  <a:chExt cx="209006" cy="212690"/>
                </a:xfrm>
              </p:grpSpPr>
              <p:sp>
                <p:nvSpPr>
                  <p:cNvPr id="1810" name="Google Shape;1810;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2" name="Google Shape;1812;p14"/>
                <p:cNvGrpSpPr/>
                <p:nvPr/>
              </p:nvGrpSpPr>
              <p:grpSpPr>
                <a:xfrm>
                  <a:off x="10932301" y="1885932"/>
                  <a:ext cx="382548" cy="334248"/>
                  <a:chOff x="10932301" y="1885932"/>
                  <a:chExt cx="382548" cy="334248"/>
                </a:xfrm>
              </p:grpSpPr>
              <p:sp>
                <p:nvSpPr>
                  <p:cNvPr id="1813" name="Google Shape;1813;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15" name="Google Shape;1815;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16" name="Google Shape;1816;p14"/>
            <p:cNvGrpSpPr/>
            <p:nvPr/>
          </p:nvGrpSpPr>
          <p:grpSpPr>
            <a:xfrm>
              <a:off x="2451372" y="7926631"/>
              <a:ext cx="1640705" cy="1710795"/>
              <a:chOff x="10913347" y="1720888"/>
              <a:chExt cx="918545" cy="957731"/>
            </a:xfrm>
          </p:grpSpPr>
          <p:grpSp>
            <p:nvGrpSpPr>
              <p:cNvPr id="1817" name="Google Shape;1817;p14"/>
              <p:cNvGrpSpPr/>
              <p:nvPr/>
            </p:nvGrpSpPr>
            <p:grpSpPr>
              <a:xfrm>
                <a:off x="10913347" y="1960327"/>
                <a:ext cx="918545" cy="718292"/>
                <a:chOff x="10913347" y="1960327"/>
                <a:chExt cx="918545" cy="718292"/>
              </a:xfrm>
            </p:grpSpPr>
            <p:sp>
              <p:nvSpPr>
                <p:cNvPr id="1818" name="Google Shape;1818;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0" name="Google Shape;1820;p14"/>
              <p:cNvGrpSpPr/>
              <p:nvPr/>
            </p:nvGrpSpPr>
            <p:grpSpPr>
              <a:xfrm>
                <a:off x="10974609" y="2212942"/>
                <a:ext cx="209169" cy="209168"/>
                <a:chOff x="10974609" y="2212942"/>
                <a:chExt cx="209169" cy="209168"/>
              </a:xfrm>
            </p:grpSpPr>
            <p:sp>
              <p:nvSpPr>
                <p:cNvPr id="1821" name="Google Shape;1821;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3" name="Google Shape;1823;p14"/>
              <p:cNvGrpSpPr/>
              <p:nvPr/>
            </p:nvGrpSpPr>
            <p:grpSpPr>
              <a:xfrm>
                <a:off x="11175206" y="2363437"/>
                <a:ext cx="209168" cy="209168"/>
                <a:chOff x="11175206" y="2363437"/>
                <a:chExt cx="209168" cy="209168"/>
              </a:xfrm>
            </p:grpSpPr>
            <p:sp>
              <p:nvSpPr>
                <p:cNvPr id="1824" name="Google Shape;1824;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6" name="Google Shape;1826;p14"/>
              <p:cNvGrpSpPr/>
              <p:nvPr/>
            </p:nvGrpSpPr>
            <p:grpSpPr>
              <a:xfrm>
                <a:off x="11516391" y="2092546"/>
                <a:ext cx="209169" cy="209168"/>
                <a:chOff x="11516391" y="2092546"/>
                <a:chExt cx="209169" cy="209168"/>
              </a:xfrm>
            </p:grpSpPr>
            <p:sp>
              <p:nvSpPr>
                <p:cNvPr id="1827" name="Google Shape;1827;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9" name="Google Shape;1829;p14"/>
              <p:cNvGrpSpPr/>
              <p:nvPr/>
            </p:nvGrpSpPr>
            <p:grpSpPr>
              <a:xfrm>
                <a:off x="11426094" y="2333338"/>
                <a:ext cx="209169" cy="209168"/>
                <a:chOff x="11426094" y="2333338"/>
                <a:chExt cx="209169" cy="209168"/>
              </a:xfrm>
            </p:grpSpPr>
            <p:sp>
              <p:nvSpPr>
                <p:cNvPr id="1830" name="Google Shape;1830;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2" name="Google Shape;1832;p14"/>
              <p:cNvGrpSpPr/>
              <p:nvPr/>
            </p:nvGrpSpPr>
            <p:grpSpPr>
              <a:xfrm>
                <a:off x="10932301" y="1720888"/>
                <a:ext cx="646499" cy="499292"/>
                <a:chOff x="10932301" y="1720888"/>
                <a:chExt cx="646499" cy="499292"/>
              </a:xfrm>
            </p:grpSpPr>
            <p:grpSp>
              <p:nvGrpSpPr>
                <p:cNvPr id="1833" name="Google Shape;1833;p14"/>
                <p:cNvGrpSpPr/>
                <p:nvPr/>
              </p:nvGrpSpPr>
              <p:grpSpPr>
                <a:xfrm>
                  <a:off x="11292848" y="1720888"/>
                  <a:ext cx="285952" cy="231831"/>
                  <a:chOff x="11292848" y="1720888"/>
                  <a:chExt cx="285952" cy="231831"/>
                </a:xfrm>
              </p:grpSpPr>
              <p:sp>
                <p:nvSpPr>
                  <p:cNvPr id="1834" name="Google Shape;1834;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6" name="Google Shape;1836;p14"/>
                <p:cNvGrpSpPr/>
                <p:nvPr/>
              </p:nvGrpSpPr>
              <p:grpSpPr>
                <a:xfrm>
                  <a:off x="11190563" y="1827754"/>
                  <a:ext cx="209006" cy="212690"/>
                  <a:chOff x="11190563" y="1827754"/>
                  <a:chExt cx="209006" cy="212690"/>
                </a:xfrm>
              </p:grpSpPr>
              <p:sp>
                <p:nvSpPr>
                  <p:cNvPr id="1837" name="Google Shape;1837;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14"/>
                <p:cNvGrpSpPr/>
                <p:nvPr/>
              </p:nvGrpSpPr>
              <p:grpSpPr>
                <a:xfrm>
                  <a:off x="10932301" y="1885932"/>
                  <a:ext cx="382548" cy="334248"/>
                  <a:chOff x="10932301" y="1885932"/>
                  <a:chExt cx="382548" cy="334248"/>
                </a:xfrm>
              </p:grpSpPr>
              <p:sp>
                <p:nvSpPr>
                  <p:cNvPr id="1840" name="Google Shape;1840;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2" name="Google Shape;1842;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843" name="Google Shape;1843;p14"/>
          <p:cNvGrpSpPr/>
          <p:nvPr/>
        </p:nvGrpSpPr>
        <p:grpSpPr>
          <a:xfrm>
            <a:off x="848858" y="802503"/>
            <a:ext cx="1661977" cy="1823204"/>
            <a:chOff x="848858" y="802503"/>
            <a:chExt cx="1661977" cy="1823204"/>
          </a:xfrm>
        </p:grpSpPr>
        <p:grpSp>
          <p:nvGrpSpPr>
            <p:cNvPr id="1844" name="Google Shape;1844;p14"/>
            <p:cNvGrpSpPr/>
            <p:nvPr/>
          </p:nvGrpSpPr>
          <p:grpSpPr>
            <a:xfrm rot="1662196">
              <a:off x="1130426" y="972965"/>
              <a:ext cx="1098840" cy="1482279"/>
              <a:chOff x="8283797" y="2441867"/>
              <a:chExt cx="597407" cy="805871"/>
            </a:xfrm>
          </p:grpSpPr>
          <p:grpSp>
            <p:nvGrpSpPr>
              <p:cNvPr id="1845" name="Google Shape;1845;p14"/>
              <p:cNvGrpSpPr/>
              <p:nvPr/>
            </p:nvGrpSpPr>
            <p:grpSpPr>
              <a:xfrm>
                <a:off x="8284787" y="2441867"/>
                <a:ext cx="419765" cy="628420"/>
                <a:chOff x="8284787" y="2441867"/>
                <a:chExt cx="419765" cy="628420"/>
              </a:xfrm>
            </p:grpSpPr>
            <p:sp>
              <p:nvSpPr>
                <p:cNvPr id="1846" name="Google Shape;1846;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8" name="Google Shape;1848;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49" name="Google Shape;1849;p14"/>
              <p:cNvGrpSpPr/>
              <p:nvPr/>
            </p:nvGrpSpPr>
            <p:grpSpPr>
              <a:xfrm>
                <a:off x="8460611" y="2441867"/>
                <a:ext cx="419676" cy="628420"/>
                <a:chOff x="8460611" y="2441867"/>
                <a:chExt cx="419676" cy="628420"/>
              </a:xfrm>
            </p:grpSpPr>
            <p:sp>
              <p:nvSpPr>
                <p:cNvPr id="1850" name="Google Shape;1850;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2" name="Google Shape;1852;p14"/>
              <p:cNvGrpSpPr/>
              <p:nvPr/>
            </p:nvGrpSpPr>
            <p:grpSpPr>
              <a:xfrm>
                <a:off x="8283797" y="2970942"/>
                <a:ext cx="597407" cy="276796"/>
                <a:chOff x="8283797" y="2970942"/>
                <a:chExt cx="597407" cy="276796"/>
              </a:xfrm>
            </p:grpSpPr>
            <p:grpSp>
              <p:nvGrpSpPr>
                <p:cNvPr id="1853" name="Google Shape;1853;p14"/>
                <p:cNvGrpSpPr/>
                <p:nvPr/>
              </p:nvGrpSpPr>
              <p:grpSpPr>
                <a:xfrm>
                  <a:off x="8283797" y="2970942"/>
                  <a:ext cx="276796" cy="276796"/>
                  <a:chOff x="8283797" y="2970942"/>
                  <a:chExt cx="276796" cy="276796"/>
                </a:xfrm>
              </p:grpSpPr>
              <p:sp>
                <p:nvSpPr>
                  <p:cNvPr id="1854" name="Google Shape;1854;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14"/>
                <p:cNvGrpSpPr/>
                <p:nvPr/>
              </p:nvGrpSpPr>
              <p:grpSpPr>
                <a:xfrm>
                  <a:off x="8604408" y="2970942"/>
                  <a:ext cx="276796" cy="276796"/>
                  <a:chOff x="8604408" y="2970942"/>
                  <a:chExt cx="276796" cy="276796"/>
                </a:xfrm>
              </p:grpSpPr>
              <p:sp>
                <p:nvSpPr>
                  <p:cNvPr id="1857" name="Google Shape;1857;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59" name="Google Shape;1859;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0" name="Google Shape;1860;p14"/>
            <p:cNvGrpSpPr/>
            <p:nvPr/>
          </p:nvGrpSpPr>
          <p:grpSpPr>
            <a:xfrm rot="1662196">
              <a:off x="1130426" y="972965"/>
              <a:ext cx="1098840" cy="1482279"/>
              <a:chOff x="8283797" y="2441867"/>
              <a:chExt cx="597407" cy="805871"/>
            </a:xfrm>
          </p:grpSpPr>
          <p:grpSp>
            <p:nvGrpSpPr>
              <p:cNvPr id="1861" name="Google Shape;1861;p14"/>
              <p:cNvGrpSpPr/>
              <p:nvPr/>
            </p:nvGrpSpPr>
            <p:grpSpPr>
              <a:xfrm>
                <a:off x="8284787" y="2441867"/>
                <a:ext cx="419765" cy="628420"/>
                <a:chOff x="8284787" y="2441867"/>
                <a:chExt cx="419765" cy="628420"/>
              </a:xfrm>
            </p:grpSpPr>
            <p:sp>
              <p:nvSpPr>
                <p:cNvPr id="1862" name="Google Shape;1862;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64" name="Google Shape;1864;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5" name="Google Shape;1865;p14"/>
              <p:cNvGrpSpPr/>
              <p:nvPr/>
            </p:nvGrpSpPr>
            <p:grpSpPr>
              <a:xfrm>
                <a:off x="8460611" y="2441867"/>
                <a:ext cx="419676" cy="628420"/>
                <a:chOff x="8460611" y="2441867"/>
                <a:chExt cx="419676" cy="628420"/>
              </a:xfrm>
            </p:grpSpPr>
            <p:sp>
              <p:nvSpPr>
                <p:cNvPr id="1866" name="Google Shape;1866;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8" name="Google Shape;1868;p14"/>
              <p:cNvGrpSpPr/>
              <p:nvPr/>
            </p:nvGrpSpPr>
            <p:grpSpPr>
              <a:xfrm>
                <a:off x="8283797" y="2970942"/>
                <a:ext cx="597407" cy="276796"/>
                <a:chOff x="8283797" y="2970942"/>
                <a:chExt cx="597407" cy="276796"/>
              </a:xfrm>
            </p:grpSpPr>
            <p:grpSp>
              <p:nvGrpSpPr>
                <p:cNvPr id="1869" name="Google Shape;1869;p14"/>
                <p:cNvGrpSpPr/>
                <p:nvPr/>
              </p:nvGrpSpPr>
              <p:grpSpPr>
                <a:xfrm>
                  <a:off x="8283797" y="2970942"/>
                  <a:ext cx="276796" cy="276796"/>
                  <a:chOff x="8283797" y="2970942"/>
                  <a:chExt cx="276796" cy="276796"/>
                </a:xfrm>
              </p:grpSpPr>
              <p:sp>
                <p:nvSpPr>
                  <p:cNvPr id="1870" name="Google Shape;1870;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2" name="Google Shape;1872;p14"/>
                <p:cNvGrpSpPr/>
                <p:nvPr/>
              </p:nvGrpSpPr>
              <p:grpSpPr>
                <a:xfrm>
                  <a:off x="8604408" y="2970942"/>
                  <a:ext cx="276796" cy="276796"/>
                  <a:chOff x="8604408" y="2970942"/>
                  <a:chExt cx="276796" cy="276796"/>
                </a:xfrm>
              </p:grpSpPr>
              <p:sp>
                <p:nvSpPr>
                  <p:cNvPr id="1873" name="Google Shape;1873;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75" name="Google Shape;1875;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76" name="Google Shape;1876;p14"/>
          <p:cNvGrpSpPr/>
          <p:nvPr/>
        </p:nvGrpSpPr>
        <p:grpSpPr>
          <a:xfrm>
            <a:off x="15838851" y="1003560"/>
            <a:ext cx="1536327" cy="1421090"/>
            <a:chOff x="5140976" y="802510"/>
            <a:chExt cx="1536327" cy="1421090"/>
          </a:xfrm>
        </p:grpSpPr>
        <p:grpSp>
          <p:nvGrpSpPr>
            <p:cNvPr id="1877" name="Google Shape;1877;p14"/>
            <p:cNvGrpSpPr/>
            <p:nvPr/>
          </p:nvGrpSpPr>
          <p:grpSpPr>
            <a:xfrm>
              <a:off x="5140976" y="802510"/>
              <a:ext cx="1536327" cy="1421090"/>
              <a:chOff x="1560766" y="5405182"/>
              <a:chExt cx="928687" cy="859028"/>
            </a:xfrm>
          </p:grpSpPr>
          <p:grpSp>
            <p:nvGrpSpPr>
              <p:cNvPr id="1878" name="Google Shape;1878;p14"/>
              <p:cNvGrpSpPr/>
              <p:nvPr/>
            </p:nvGrpSpPr>
            <p:grpSpPr>
              <a:xfrm>
                <a:off x="1580864" y="5520975"/>
                <a:ext cx="202501" cy="481393"/>
                <a:chOff x="1580864" y="5520975"/>
                <a:chExt cx="202501" cy="481393"/>
              </a:xfrm>
            </p:grpSpPr>
            <p:sp>
              <p:nvSpPr>
                <p:cNvPr id="1879" name="Google Shape;1879;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1" name="Google Shape;1881;p14"/>
              <p:cNvGrpSpPr/>
              <p:nvPr/>
            </p:nvGrpSpPr>
            <p:grpSpPr>
              <a:xfrm>
                <a:off x="1615001" y="5405182"/>
                <a:ext cx="134227" cy="78931"/>
                <a:chOff x="1615001" y="5405182"/>
                <a:chExt cx="134227" cy="78931"/>
              </a:xfrm>
            </p:grpSpPr>
            <p:sp>
              <p:nvSpPr>
                <p:cNvPr id="1882" name="Google Shape;1882;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4" name="Google Shape;1884;p14"/>
              <p:cNvGrpSpPr/>
              <p:nvPr/>
            </p:nvGrpSpPr>
            <p:grpSpPr>
              <a:xfrm>
                <a:off x="1580941" y="5455538"/>
                <a:ext cx="202347" cy="99441"/>
                <a:chOff x="1580941" y="5455538"/>
                <a:chExt cx="202347" cy="99441"/>
              </a:xfrm>
            </p:grpSpPr>
            <p:sp>
              <p:nvSpPr>
                <p:cNvPr id="1885" name="Google Shape;1885;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7" name="Google Shape;1887;p14"/>
              <p:cNvGrpSpPr/>
              <p:nvPr/>
            </p:nvGrpSpPr>
            <p:grpSpPr>
              <a:xfrm>
                <a:off x="1757076" y="5521165"/>
                <a:ext cx="202596" cy="481393"/>
                <a:chOff x="1757076" y="5521165"/>
                <a:chExt cx="202596" cy="481393"/>
              </a:xfrm>
            </p:grpSpPr>
            <p:sp>
              <p:nvSpPr>
                <p:cNvPr id="1888" name="Google Shape;1888;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0" name="Google Shape;1890;p14"/>
              <p:cNvGrpSpPr/>
              <p:nvPr/>
            </p:nvGrpSpPr>
            <p:grpSpPr>
              <a:xfrm>
                <a:off x="1791213" y="5405437"/>
                <a:ext cx="134227" cy="78867"/>
                <a:chOff x="1791213" y="5405437"/>
                <a:chExt cx="134227" cy="78867"/>
              </a:xfrm>
            </p:grpSpPr>
            <p:sp>
              <p:nvSpPr>
                <p:cNvPr id="1891" name="Google Shape;1891;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3" name="Google Shape;1893;p14"/>
              <p:cNvGrpSpPr/>
              <p:nvPr/>
            </p:nvGrpSpPr>
            <p:grpSpPr>
              <a:xfrm>
                <a:off x="1757267" y="5455729"/>
                <a:ext cx="202343" cy="99535"/>
                <a:chOff x="1757267" y="5455729"/>
                <a:chExt cx="202343" cy="99535"/>
              </a:xfrm>
            </p:grpSpPr>
            <p:sp>
              <p:nvSpPr>
                <p:cNvPr id="1894" name="Google Shape;1894;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6" name="Google Shape;1896;p14"/>
              <p:cNvGrpSpPr/>
              <p:nvPr/>
            </p:nvGrpSpPr>
            <p:grpSpPr>
              <a:xfrm>
                <a:off x="1931003" y="5526594"/>
                <a:ext cx="202596" cy="481393"/>
                <a:chOff x="1931003" y="5526594"/>
                <a:chExt cx="202596" cy="481393"/>
              </a:xfrm>
            </p:grpSpPr>
            <p:sp>
              <p:nvSpPr>
                <p:cNvPr id="1897" name="Google Shape;1897;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9" name="Google Shape;1899;p14"/>
              <p:cNvGrpSpPr/>
              <p:nvPr/>
            </p:nvGrpSpPr>
            <p:grpSpPr>
              <a:xfrm>
                <a:off x="1965235" y="5405437"/>
                <a:ext cx="134227" cy="78867"/>
                <a:chOff x="1965235" y="5405437"/>
                <a:chExt cx="134227" cy="78867"/>
              </a:xfrm>
            </p:grpSpPr>
            <p:sp>
              <p:nvSpPr>
                <p:cNvPr id="1900" name="Google Shape;1900;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2" name="Google Shape;1902;p14"/>
              <p:cNvGrpSpPr/>
              <p:nvPr/>
            </p:nvGrpSpPr>
            <p:grpSpPr>
              <a:xfrm>
                <a:off x="1931256" y="5455729"/>
                <a:ext cx="202281" cy="99535"/>
                <a:chOff x="1931256" y="5455729"/>
                <a:chExt cx="202281" cy="99535"/>
              </a:xfrm>
            </p:grpSpPr>
            <p:sp>
              <p:nvSpPr>
                <p:cNvPr id="1903" name="Google Shape;1903;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5" name="Google Shape;1905;p14"/>
              <p:cNvGrpSpPr/>
              <p:nvPr/>
            </p:nvGrpSpPr>
            <p:grpSpPr>
              <a:xfrm>
                <a:off x="2099210" y="5526690"/>
                <a:ext cx="202601" cy="481298"/>
                <a:chOff x="2099210" y="5526690"/>
                <a:chExt cx="202601" cy="481298"/>
              </a:xfrm>
            </p:grpSpPr>
            <p:sp>
              <p:nvSpPr>
                <p:cNvPr id="1906" name="Google Shape;1906;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14"/>
              <p:cNvGrpSpPr/>
              <p:nvPr/>
            </p:nvGrpSpPr>
            <p:grpSpPr>
              <a:xfrm>
                <a:off x="2133447" y="5405437"/>
                <a:ext cx="134227" cy="78867"/>
                <a:chOff x="2133447" y="5405437"/>
                <a:chExt cx="134227" cy="78867"/>
              </a:xfrm>
            </p:grpSpPr>
            <p:sp>
              <p:nvSpPr>
                <p:cNvPr id="1909" name="Google Shape;1909;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1" name="Google Shape;1911;p14"/>
              <p:cNvGrpSpPr/>
              <p:nvPr/>
            </p:nvGrpSpPr>
            <p:grpSpPr>
              <a:xfrm>
                <a:off x="2099467" y="5455729"/>
                <a:ext cx="202281" cy="99535"/>
                <a:chOff x="2099467" y="5455729"/>
                <a:chExt cx="202281" cy="99535"/>
              </a:xfrm>
            </p:grpSpPr>
            <p:sp>
              <p:nvSpPr>
                <p:cNvPr id="1912" name="Google Shape;1912;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4" name="Google Shape;1914;p14"/>
              <p:cNvGrpSpPr/>
              <p:nvPr/>
            </p:nvGrpSpPr>
            <p:grpSpPr>
              <a:xfrm>
                <a:off x="2273236" y="5521165"/>
                <a:ext cx="202596" cy="481393"/>
                <a:chOff x="2273236" y="5521165"/>
                <a:chExt cx="202596" cy="481393"/>
              </a:xfrm>
            </p:grpSpPr>
            <p:sp>
              <p:nvSpPr>
                <p:cNvPr id="1915" name="Google Shape;1915;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7" name="Google Shape;1917;p14"/>
              <p:cNvGrpSpPr/>
              <p:nvPr/>
            </p:nvGrpSpPr>
            <p:grpSpPr>
              <a:xfrm>
                <a:off x="2307373" y="5405437"/>
                <a:ext cx="134227" cy="78867"/>
                <a:chOff x="2307373" y="5405437"/>
                <a:chExt cx="134227" cy="78867"/>
              </a:xfrm>
            </p:grpSpPr>
            <p:sp>
              <p:nvSpPr>
                <p:cNvPr id="1918" name="Google Shape;1918;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0" name="Google Shape;1920;p14"/>
              <p:cNvGrpSpPr/>
              <p:nvPr/>
            </p:nvGrpSpPr>
            <p:grpSpPr>
              <a:xfrm>
                <a:off x="2273427" y="5455729"/>
                <a:ext cx="202310" cy="99535"/>
                <a:chOff x="2273427" y="5455729"/>
                <a:chExt cx="202310" cy="99535"/>
              </a:xfrm>
            </p:grpSpPr>
            <p:sp>
              <p:nvSpPr>
                <p:cNvPr id="1921" name="Google Shape;1921;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3" name="Google Shape;1923;p14"/>
              <p:cNvGrpSpPr/>
              <p:nvPr/>
            </p:nvGrpSpPr>
            <p:grpSpPr>
              <a:xfrm>
                <a:off x="1560766" y="5782817"/>
                <a:ext cx="928687" cy="481393"/>
                <a:chOff x="1560766" y="5782817"/>
                <a:chExt cx="928687" cy="481393"/>
              </a:xfrm>
            </p:grpSpPr>
            <p:sp>
              <p:nvSpPr>
                <p:cNvPr id="1924" name="Google Shape;1924;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6" name="Google Shape;1926;p14"/>
              <p:cNvGrpSpPr/>
              <p:nvPr/>
            </p:nvGrpSpPr>
            <p:grpSpPr>
              <a:xfrm>
                <a:off x="1724405" y="5870161"/>
                <a:ext cx="612267" cy="284988"/>
                <a:chOff x="1724405" y="5870161"/>
                <a:chExt cx="612267" cy="284988"/>
              </a:xfrm>
            </p:grpSpPr>
            <p:sp>
              <p:nvSpPr>
                <p:cNvPr id="1927" name="Google Shape;1927;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9" name="Google Shape;1929;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0" name="Google Shape;1930;p14"/>
            <p:cNvGrpSpPr/>
            <p:nvPr/>
          </p:nvGrpSpPr>
          <p:grpSpPr>
            <a:xfrm>
              <a:off x="5140976" y="802510"/>
              <a:ext cx="1536327" cy="1421090"/>
              <a:chOff x="1560766" y="5405182"/>
              <a:chExt cx="928687" cy="859028"/>
            </a:xfrm>
          </p:grpSpPr>
          <p:grpSp>
            <p:nvGrpSpPr>
              <p:cNvPr id="1931" name="Google Shape;1931;p14"/>
              <p:cNvGrpSpPr/>
              <p:nvPr/>
            </p:nvGrpSpPr>
            <p:grpSpPr>
              <a:xfrm>
                <a:off x="1580864" y="5520975"/>
                <a:ext cx="202501" cy="481393"/>
                <a:chOff x="1580864" y="5520975"/>
                <a:chExt cx="202501" cy="481393"/>
              </a:xfrm>
            </p:grpSpPr>
            <p:sp>
              <p:nvSpPr>
                <p:cNvPr id="1932" name="Google Shape;1932;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4" name="Google Shape;1934;p14"/>
              <p:cNvGrpSpPr/>
              <p:nvPr/>
            </p:nvGrpSpPr>
            <p:grpSpPr>
              <a:xfrm>
                <a:off x="1615001" y="5405182"/>
                <a:ext cx="134227" cy="78931"/>
                <a:chOff x="1615001" y="5405182"/>
                <a:chExt cx="134227" cy="78931"/>
              </a:xfrm>
            </p:grpSpPr>
            <p:sp>
              <p:nvSpPr>
                <p:cNvPr id="1935" name="Google Shape;1935;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7" name="Google Shape;1937;p14"/>
              <p:cNvGrpSpPr/>
              <p:nvPr/>
            </p:nvGrpSpPr>
            <p:grpSpPr>
              <a:xfrm>
                <a:off x="1580941" y="5455538"/>
                <a:ext cx="202347" cy="99441"/>
                <a:chOff x="1580941" y="5455538"/>
                <a:chExt cx="202347" cy="99441"/>
              </a:xfrm>
            </p:grpSpPr>
            <p:sp>
              <p:nvSpPr>
                <p:cNvPr id="1938" name="Google Shape;1938;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0" name="Google Shape;1940;p14"/>
              <p:cNvGrpSpPr/>
              <p:nvPr/>
            </p:nvGrpSpPr>
            <p:grpSpPr>
              <a:xfrm>
                <a:off x="1757076" y="5521165"/>
                <a:ext cx="202596" cy="481393"/>
                <a:chOff x="1757076" y="5521165"/>
                <a:chExt cx="202596" cy="481393"/>
              </a:xfrm>
            </p:grpSpPr>
            <p:sp>
              <p:nvSpPr>
                <p:cNvPr id="1941" name="Google Shape;1941;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3" name="Google Shape;1943;p14"/>
              <p:cNvGrpSpPr/>
              <p:nvPr/>
            </p:nvGrpSpPr>
            <p:grpSpPr>
              <a:xfrm>
                <a:off x="1791213" y="5405437"/>
                <a:ext cx="134227" cy="78867"/>
                <a:chOff x="1791213" y="5405437"/>
                <a:chExt cx="134227" cy="78867"/>
              </a:xfrm>
            </p:grpSpPr>
            <p:sp>
              <p:nvSpPr>
                <p:cNvPr id="1944" name="Google Shape;1944;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6" name="Google Shape;1946;p14"/>
              <p:cNvGrpSpPr/>
              <p:nvPr/>
            </p:nvGrpSpPr>
            <p:grpSpPr>
              <a:xfrm>
                <a:off x="1757267" y="5455729"/>
                <a:ext cx="202343" cy="99535"/>
                <a:chOff x="1757267" y="5455729"/>
                <a:chExt cx="202343" cy="99535"/>
              </a:xfrm>
            </p:grpSpPr>
            <p:sp>
              <p:nvSpPr>
                <p:cNvPr id="1947" name="Google Shape;1947;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9" name="Google Shape;1949;p14"/>
              <p:cNvGrpSpPr/>
              <p:nvPr/>
            </p:nvGrpSpPr>
            <p:grpSpPr>
              <a:xfrm>
                <a:off x="1931003" y="5526594"/>
                <a:ext cx="202596" cy="481393"/>
                <a:chOff x="1931003" y="5526594"/>
                <a:chExt cx="202596" cy="481393"/>
              </a:xfrm>
            </p:grpSpPr>
            <p:sp>
              <p:nvSpPr>
                <p:cNvPr id="1950" name="Google Shape;1950;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2" name="Google Shape;1952;p14"/>
              <p:cNvGrpSpPr/>
              <p:nvPr/>
            </p:nvGrpSpPr>
            <p:grpSpPr>
              <a:xfrm>
                <a:off x="1965235" y="5405437"/>
                <a:ext cx="134227" cy="78867"/>
                <a:chOff x="1965235" y="5405437"/>
                <a:chExt cx="134227" cy="78867"/>
              </a:xfrm>
            </p:grpSpPr>
            <p:sp>
              <p:nvSpPr>
                <p:cNvPr id="1953" name="Google Shape;1953;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5" name="Google Shape;1955;p14"/>
              <p:cNvGrpSpPr/>
              <p:nvPr/>
            </p:nvGrpSpPr>
            <p:grpSpPr>
              <a:xfrm>
                <a:off x="1931256" y="5455729"/>
                <a:ext cx="202281" cy="99535"/>
                <a:chOff x="1931256" y="5455729"/>
                <a:chExt cx="202281" cy="99535"/>
              </a:xfrm>
            </p:grpSpPr>
            <p:sp>
              <p:nvSpPr>
                <p:cNvPr id="1956" name="Google Shape;1956;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8" name="Google Shape;1958;p14"/>
              <p:cNvGrpSpPr/>
              <p:nvPr/>
            </p:nvGrpSpPr>
            <p:grpSpPr>
              <a:xfrm>
                <a:off x="2099210" y="5526690"/>
                <a:ext cx="202601" cy="481298"/>
                <a:chOff x="2099210" y="5526690"/>
                <a:chExt cx="202601" cy="481298"/>
              </a:xfrm>
            </p:grpSpPr>
            <p:sp>
              <p:nvSpPr>
                <p:cNvPr id="1959" name="Google Shape;1959;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1" name="Google Shape;1961;p14"/>
              <p:cNvGrpSpPr/>
              <p:nvPr/>
            </p:nvGrpSpPr>
            <p:grpSpPr>
              <a:xfrm>
                <a:off x="2133447" y="5405437"/>
                <a:ext cx="134227" cy="78867"/>
                <a:chOff x="2133447" y="5405437"/>
                <a:chExt cx="134227" cy="78867"/>
              </a:xfrm>
            </p:grpSpPr>
            <p:sp>
              <p:nvSpPr>
                <p:cNvPr id="1962" name="Google Shape;1962;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4" name="Google Shape;1964;p14"/>
              <p:cNvGrpSpPr/>
              <p:nvPr/>
            </p:nvGrpSpPr>
            <p:grpSpPr>
              <a:xfrm>
                <a:off x="2099467" y="5455729"/>
                <a:ext cx="202281" cy="99535"/>
                <a:chOff x="2099467" y="5455729"/>
                <a:chExt cx="202281" cy="99535"/>
              </a:xfrm>
            </p:grpSpPr>
            <p:sp>
              <p:nvSpPr>
                <p:cNvPr id="1965" name="Google Shape;1965;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7" name="Google Shape;1967;p14"/>
              <p:cNvGrpSpPr/>
              <p:nvPr/>
            </p:nvGrpSpPr>
            <p:grpSpPr>
              <a:xfrm>
                <a:off x="2273236" y="5521165"/>
                <a:ext cx="202596" cy="481393"/>
                <a:chOff x="2273236" y="5521165"/>
                <a:chExt cx="202596" cy="481393"/>
              </a:xfrm>
            </p:grpSpPr>
            <p:sp>
              <p:nvSpPr>
                <p:cNvPr id="1968" name="Google Shape;1968;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0" name="Google Shape;1970;p14"/>
              <p:cNvGrpSpPr/>
              <p:nvPr/>
            </p:nvGrpSpPr>
            <p:grpSpPr>
              <a:xfrm>
                <a:off x="2307373" y="5405437"/>
                <a:ext cx="134227" cy="78867"/>
                <a:chOff x="2307373" y="5405437"/>
                <a:chExt cx="134227" cy="78867"/>
              </a:xfrm>
            </p:grpSpPr>
            <p:sp>
              <p:nvSpPr>
                <p:cNvPr id="1971" name="Google Shape;1971;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3" name="Google Shape;1973;p14"/>
              <p:cNvGrpSpPr/>
              <p:nvPr/>
            </p:nvGrpSpPr>
            <p:grpSpPr>
              <a:xfrm>
                <a:off x="2273427" y="5455729"/>
                <a:ext cx="202310" cy="99535"/>
                <a:chOff x="2273427" y="5455729"/>
                <a:chExt cx="202310" cy="99535"/>
              </a:xfrm>
            </p:grpSpPr>
            <p:sp>
              <p:nvSpPr>
                <p:cNvPr id="1974" name="Google Shape;1974;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6" name="Google Shape;1976;p14"/>
              <p:cNvGrpSpPr/>
              <p:nvPr/>
            </p:nvGrpSpPr>
            <p:grpSpPr>
              <a:xfrm>
                <a:off x="1560766" y="5782817"/>
                <a:ext cx="928687" cy="481393"/>
                <a:chOff x="1560766" y="5782817"/>
                <a:chExt cx="928687" cy="481393"/>
              </a:xfrm>
            </p:grpSpPr>
            <p:sp>
              <p:nvSpPr>
                <p:cNvPr id="1977" name="Google Shape;1977;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978;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9" name="Google Shape;1979;p14"/>
              <p:cNvGrpSpPr/>
              <p:nvPr/>
            </p:nvGrpSpPr>
            <p:grpSpPr>
              <a:xfrm>
                <a:off x="1724405" y="5870161"/>
                <a:ext cx="612267" cy="284988"/>
                <a:chOff x="1724405" y="5870161"/>
                <a:chExt cx="612267" cy="284988"/>
              </a:xfrm>
            </p:grpSpPr>
            <p:sp>
              <p:nvSpPr>
                <p:cNvPr id="1980" name="Google Shape;1980;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82" name="Google Shape;1982;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4 Agenda">
  <p:cSld name="CUSTOM_21_2_1_1_1_1_1_1_1_1_1_1_1">
    <p:spTree>
      <p:nvGrpSpPr>
        <p:cNvPr id="1" name="Shape 1983"/>
        <p:cNvGrpSpPr/>
        <p:nvPr/>
      </p:nvGrpSpPr>
      <p:grpSpPr>
        <a:xfrm>
          <a:off x="0" y="0"/>
          <a:ext cx="0" cy="0"/>
          <a:chOff x="0" y="0"/>
          <a:chExt cx="0" cy="0"/>
        </a:xfrm>
      </p:grpSpPr>
      <p:sp>
        <p:nvSpPr>
          <p:cNvPr id="1984" name="Google Shape;1984;p15"/>
          <p:cNvSpPr/>
          <p:nvPr/>
        </p:nvSpPr>
        <p:spPr>
          <a:xfrm>
            <a:off x="974300" y="8241625"/>
            <a:ext cx="16323888" cy="13246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15"/>
          <p:cNvSpPr/>
          <p:nvPr/>
        </p:nvSpPr>
        <p:spPr>
          <a:xfrm>
            <a:off x="989825"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15"/>
          <p:cNvSpPr/>
          <p:nvPr/>
        </p:nvSpPr>
        <p:spPr>
          <a:xfrm>
            <a:off x="434483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15"/>
          <p:cNvSpPr/>
          <p:nvPr/>
        </p:nvSpPr>
        <p:spPr>
          <a:xfrm>
            <a:off x="769984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15"/>
          <p:cNvSpPr/>
          <p:nvPr/>
        </p:nvSpPr>
        <p:spPr>
          <a:xfrm>
            <a:off x="1105485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15"/>
          <p:cNvSpPr/>
          <p:nvPr/>
        </p:nvSpPr>
        <p:spPr>
          <a:xfrm>
            <a:off x="1440986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15"/>
          <p:cNvSpPr/>
          <p:nvPr/>
        </p:nvSpPr>
        <p:spPr>
          <a:xfrm rot="2876196">
            <a:off x="1119982" y="7266620"/>
            <a:ext cx="2256489" cy="235445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15"/>
          <p:cNvSpPr/>
          <p:nvPr/>
        </p:nvSpPr>
        <p:spPr>
          <a:xfrm rot="-2436602">
            <a:off x="14698637" y="1850711"/>
            <a:ext cx="2377103" cy="2269883"/>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15"/>
          <p:cNvSpPr/>
          <p:nvPr/>
        </p:nvSpPr>
        <p:spPr>
          <a:xfrm rot="-2700000">
            <a:off x="11303527" y="1648661"/>
            <a:ext cx="2390907" cy="241528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15"/>
          <p:cNvSpPr/>
          <p:nvPr/>
        </p:nvSpPr>
        <p:spPr>
          <a:xfrm rot="2125079">
            <a:off x="7917181" y="180708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15"/>
          <p:cNvSpPr/>
          <p:nvPr/>
        </p:nvSpPr>
        <p:spPr>
          <a:xfrm rot="2341434">
            <a:off x="11636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15"/>
          <p:cNvSpPr/>
          <p:nvPr/>
        </p:nvSpPr>
        <p:spPr>
          <a:xfrm rot="-2454863">
            <a:off x="4571492" y="16708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96" name="Google Shape;1996;p15"/>
          <p:cNvGrpSpPr/>
          <p:nvPr/>
        </p:nvGrpSpPr>
        <p:grpSpPr>
          <a:xfrm>
            <a:off x="16438094" y="7806522"/>
            <a:ext cx="1385387" cy="1640167"/>
            <a:chOff x="15662019" y="7573647"/>
            <a:chExt cx="1385387" cy="1640167"/>
          </a:xfrm>
        </p:grpSpPr>
        <p:grpSp>
          <p:nvGrpSpPr>
            <p:cNvPr id="1997" name="Google Shape;1997;p15"/>
            <p:cNvGrpSpPr/>
            <p:nvPr/>
          </p:nvGrpSpPr>
          <p:grpSpPr>
            <a:xfrm>
              <a:off x="15662019" y="7580072"/>
              <a:ext cx="1385387" cy="1633742"/>
              <a:chOff x="4444301" y="5303307"/>
              <a:chExt cx="837446" cy="987573"/>
            </a:xfrm>
          </p:grpSpPr>
          <p:grpSp>
            <p:nvGrpSpPr>
              <p:cNvPr id="1998" name="Google Shape;1998;p15"/>
              <p:cNvGrpSpPr/>
              <p:nvPr/>
            </p:nvGrpSpPr>
            <p:grpSpPr>
              <a:xfrm>
                <a:off x="4447958" y="5864581"/>
                <a:ext cx="411276" cy="403725"/>
                <a:chOff x="4447958" y="5864581"/>
                <a:chExt cx="411276" cy="403725"/>
              </a:xfrm>
            </p:grpSpPr>
            <p:sp>
              <p:nvSpPr>
                <p:cNvPr id="1999" name="Google Shape;1999;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1" name="Google Shape;2001;p15"/>
              <p:cNvGrpSpPr/>
              <p:nvPr/>
            </p:nvGrpSpPr>
            <p:grpSpPr>
              <a:xfrm>
                <a:off x="4444301" y="6116630"/>
                <a:ext cx="191552" cy="174250"/>
                <a:chOff x="4444301" y="6116630"/>
                <a:chExt cx="191552" cy="174250"/>
              </a:xfrm>
            </p:grpSpPr>
            <p:sp>
              <p:nvSpPr>
                <p:cNvPr id="2002" name="Google Shape;2002;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4" name="Google Shape;2004;p15"/>
              <p:cNvGrpSpPr/>
              <p:nvPr/>
            </p:nvGrpSpPr>
            <p:grpSpPr>
              <a:xfrm>
                <a:off x="4462311" y="5636933"/>
                <a:ext cx="572525" cy="575651"/>
                <a:chOff x="4462311" y="5636933"/>
                <a:chExt cx="572525" cy="575651"/>
              </a:xfrm>
            </p:grpSpPr>
            <p:sp>
              <p:nvSpPr>
                <p:cNvPr id="2005" name="Google Shape;2005;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7" name="Google Shape;2007;p15"/>
              <p:cNvGrpSpPr/>
              <p:nvPr/>
            </p:nvGrpSpPr>
            <p:grpSpPr>
              <a:xfrm>
                <a:off x="4751814" y="5483009"/>
                <a:ext cx="402028" cy="354862"/>
                <a:chOff x="4751814" y="5483009"/>
                <a:chExt cx="402028" cy="354862"/>
              </a:xfrm>
            </p:grpSpPr>
            <p:sp>
              <p:nvSpPr>
                <p:cNvPr id="2008" name="Google Shape;2008;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0" name="Google Shape;2010;p15"/>
              <p:cNvGrpSpPr/>
              <p:nvPr/>
            </p:nvGrpSpPr>
            <p:grpSpPr>
              <a:xfrm>
                <a:off x="4865542" y="5303307"/>
                <a:ext cx="416205" cy="387402"/>
                <a:chOff x="4865542" y="5303307"/>
                <a:chExt cx="416205" cy="387402"/>
              </a:xfrm>
            </p:grpSpPr>
            <p:sp>
              <p:nvSpPr>
                <p:cNvPr id="2011" name="Google Shape;2011;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3" name="Google Shape;2013;p15"/>
              <p:cNvGrpSpPr/>
              <p:nvPr/>
            </p:nvGrpSpPr>
            <p:grpSpPr>
              <a:xfrm>
                <a:off x="4804248" y="5401592"/>
                <a:ext cx="421233" cy="357222"/>
                <a:chOff x="4804248" y="5401592"/>
                <a:chExt cx="421233" cy="357222"/>
              </a:xfrm>
            </p:grpSpPr>
            <p:sp>
              <p:nvSpPr>
                <p:cNvPr id="2014" name="Google Shape;2014;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6" name="Google Shape;2016;p15"/>
              <p:cNvGrpSpPr/>
              <p:nvPr/>
            </p:nvGrpSpPr>
            <p:grpSpPr>
              <a:xfrm>
                <a:off x="4680264" y="5562151"/>
                <a:ext cx="421201" cy="357254"/>
                <a:chOff x="4680264" y="5562151"/>
                <a:chExt cx="421201" cy="357254"/>
              </a:xfrm>
            </p:grpSpPr>
            <p:sp>
              <p:nvSpPr>
                <p:cNvPr id="2017" name="Google Shape;2017;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8" name="Google Shape;2018;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19" name="Google Shape;2019;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0" name="Google Shape;2020;p15"/>
              <p:cNvGrpSpPr/>
              <p:nvPr/>
            </p:nvGrpSpPr>
            <p:grpSpPr>
              <a:xfrm>
                <a:off x="4661227" y="5807423"/>
                <a:ext cx="195857" cy="208030"/>
                <a:chOff x="4661227" y="5807423"/>
                <a:chExt cx="195857" cy="208030"/>
              </a:xfrm>
            </p:grpSpPr>
            <p:sp>
              <p:nvSpPr>
                <p:cNvPr id="2021" name="Google Shape;2021;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23" name="Google Shape;2023;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4" name="Google Shape;2024;p15"/>
            <p:cNvGrpSpPr/>
            <p:nvPr/>
          </p:nvGrpSpPr>
          <p:grpSpPr>
            <a:xfrm>
              <a:off x="15662019" y="7573647"/>
              <a:ext cx="1385387" cy="1633742"/>
              <a:chOff x="4444301" y="5303307"/>
              <a:chExt cx="837446" cy="987573"/>
            </a:xfrm>
          </p:grpSpPr>
          <p:grpSp>
            <p:nvGrpSpPr>
              <p:cNvPr id="2025" name="Google Shape;2025;p15"/>
              <p:cNvGrpSpPr/>
              <p:nvPr/>
            </p:nvGrpSpPr>
            <p:grpSpPr>
              <a:xfrm>
                <a:off x="4447958" y="5864581"/>
                <a:ext cx="411276" cy="403725"/>
                <a:chOff x="4447958" y="5864581"/>
                <a:chExt cx="411276" cy="403725"/>
              </a:xfrm>
            </p:grpSpPr>
            <p:sp>
              <p:nvSpPr>
                <p:cNvPr id="2026" name="Google Shape;2026;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7" name="Google Shape;2027;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8" name="Google Shape;2028;p15"/>
              <p:cNvGrpSpPr/>
              <p:nvPr/>
            </p:nvGrpSpPr>
            <p:grpSpPr>
              <a:xfrm>
                <a:off x="4444301" y="6116630"/>
                <a:ext cx="191552" cy="174250"/>
                <a:chOff x="4444301" y="6116630"/>
                <a:chExt cx="191552" cy="174250"/>
              </a:xfrm>
            </p:grpSpPr>
            <p:sp>
              <p:nvSpPr>
                <p:cNvPr id="2029" name="Google Shape;2029;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1" name="Google Shape;2031;p15"/>
              <p:cNvGrpSpPr/>
              <p:nvPr/>
            </p:nvGrpSpPr>
            <p:grpSpPr>
              <a:xfrm>
                <a:off x="4462311" y="5636933"/>
                <a:ext cx="572525" cy="575651"/>
                <a:chOff x="4462311" y="5636933"/>
                <a:chExt cx="572525" cy="575651"/>
              </a:xfrm>
            </p:grpSpPr>
            <p:sp>
              <p:nvSpPr>
                <p:cNvPr id="2032" name="Google Shape;2032;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4" name="Google Shape;2034;p15"/>
              <p:cNvGrpSpPr/>
              <p:nvPr/>
            </p:nvGrpSpPr>
            <p:grpSpPr>
              <a:xfrm>
                <a:off x="4751814" y="5483009"/>
                <a:ext cx="402028" cy="354862"/>
                <a:chOff x="4751814" y="5483009"/>
                <a:chExt cx="402028" cy="354862"/>
              </a:xfrm>
            </p:grpSpPr>
            <p:sp>
              <p:nvSpPr>
                <p:cNvPr id="2035" name="Google Shape;2035;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7" name="Google Shape;2037;p15"/>
              <p:cNvGrpSpPr/>
              <p:nvPr/>
            </p:nvGrpSpPr>
            <p:grpSpPr>
              <a:xfrm>
                <a:off x="4865542" y="5303307"/>
                <a:ext cx="416205" cy="387402"/>
                <a:chOff x="4865542" y="5303307"/>
                <a:chExt cx="416205" cy="387402"/>
              </a:xfrm>
            </p:grpSpPr>
            <p:sp>
              <p:nvSpPr>
                <p:cNvPr id="2038" name="Google Shape;2038;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0" name="Google Shape;2040;p15"/>
              <p:cNvGrpSpPr/>
              <p:nvPr/>
            </p:nvGrpSpPr>
            <p:grpSpPr>
              <a:xfrm>
                <a:off x="4804248" y="5401592"/>
                <a:ext cx="421233" cy="357222"/>
                <a:chOff x="4804248" y="5401592"/>
                <a:chExt cx="421233" cy="357222"/>
              </a:xfrm>
            </p:grpSpPr>
            <p:sp>
              <p:nvSpPr>
                <p:cNvPr id="2041" name="Google Shape;2041;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3" name="Google Shape;2043;p15"/>
              <p:cNvGrpSpPr/>
              <p:nvPr/>
            </p:nvGrpSpPr>
            <p:grpSpPr>
              <a:xfrm>
                <a:off x="4680264" y="5562151"/>
                <a:ext cx="421201" cy="357254"/>
                <a:chOff x="4680264" y="5562151"/>
                <a:chExt cx="421201" cy="357254"/>
              </a:xfrm>
            </p:grpSpPr>
            <p:sp>
              <p:nvSpPr>
                <p:cNvPr id="2044" name="Google Shape;2044;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46" name="Google Shape;2046;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7" name="Google Shape;2047;p15"/>
              <p:cNvGrpSpPr/>
              <p:nvPr/>
            </p:nvGrpSpPr>
            <p:grpSpPr>
              <a:xfrm>
                <a:off x="4661227" y="5807423"/>
                <a:ext cx="195857" cy="208030"/>
                <a:chOff x="4661227" y="5807423"/>
                <a:chExt cx="195857" cy="208030"/>
              </a:xfrm>
            </p:grpSpPr>
            <p:sp>
              <p:nvSpPr>
                <p:cNvPr id="2048" name="Google Shape;2048;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0" name="Google Shape;2050;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51" name="Google Shape;2051;p15"/>
          <p:cNvGrpSpPr/>
          <p:nvPr/>
        </p:nvGrpSpPr>
        <p:grpSpPr>
          <a:xfrm>
            <a:off x="15486211" y="744712"/>
            <a:ext cx="1176750" cy="1465271"/>
            <a:chOff x="11575336" y="613749"/>
            <a:chExt cx="1176750" cy="1465271"/>
          </a:xfrm>
        </p:grpSpPr>
        <p:grpSp>
          <p:nvGrpSpPr>
            <p:cNvPr id="2052" name="Google Shape;2052;p15"/>
            <p:cNvGrpSpPr/>
            <p:nvPr/>
          </p:nvGrpSpPr>
          <p:grpSpPr>
            <a:xfrm rot="392636">
              <a:off x="11649302" y="667954"/>
              <a:ext cx="1028819" cy="1356862"/>
              <a:chOff x="4572000" y="3600062"/>
              <a:chExt cx="618078" cy="815155"/>
            </a:xfrm>
          </p:grpSpPr>
          <p:grpSp>
            <p:nvGrpSpPr>
              <p:cNvPr id="2053" name="Google Shape;2053;p15"/>
              <p:cNvGrpSpPr/>
              <p:nvPr/>
            </p:nvGrpSpPr>
            <p:grpSpPr>
              <a:xfrm>
                <a:off x="4572000" y="4024312"/>
                <a:ext cx="618078" cy="390525"/>
                <a:chOff x="4572000" y="4024312"/>
                <a:chExt cx="618078" cy="390525"/>
              </a:xfrm>
            </p:grpSpPr>
            <p:sp>
              <p:nvSpPr>
                <p:cNvPr id="2054" name="Google Shape;2054;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6" name="Google Shape;2056;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57" name="Google Shape;2057;p15"/>
              <p:cNvGrpSpPr/>
              <p:nvPr/>
            </p:nvGrpSpPr>
            <p:grpSpPr>
              <a:xfrm>
                <a:off x="4572000" y="4305775"/>
                <a:ext cx="612933" cy="109442"/>
                <a:chOff x="4572000" y="4305775"/>
                <a:chExt cx="612933" cy="109442"/>
              </a:xfrm>
            </p:grpSpPr>
            <p:grpSp>
              <p:nvGrpSpPr>
                <p:cNvPr id="2058" name="Google Shape;2058;p15"/>
                <p:cNvGrpSpPr/>
                <p:nvPr/>
              </p:nvGrpSpPr>
              <p:grpSpPr>
                <a:xfrm>
                  <a:off x="4572000" y="4305775"/>
                  <a:ext cx="156114" cy="109442"/>
                  <a:chOff x="4572000" y="4305775"/>
                  <a:chExt cx="156114" cy="109442"/>
                </a:xfrm>
              </p:grpSpPr>
              <p:sp>
                <p:nvSpPr>
                  <p:cNvPr id="2059" name="Google Shape;2059;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1" name="Google Shape;2061;p15"/>
                <p:cNvGrpSpPr/>
                <p:nvPr/>
              </p:nvGrpSpPr>
              <p:grpSpPr>
                <a:xfrm>
                  <a:off x="4800409" y="4305775"/>
                  <a:ext cx="156114" cy="109442"/>
                  <a:chOff x="4800409" y="4305775"/>
                  <a:chExt cx="156114" cy="109442"/>
                </a:xfrm>
              </p:grpSpPr>
              <p:sp>
                <p:nvSpPr>
                  <p:cNvPr id="2062" name="Google Shape;2062;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4" name="Google Shape;2064;p15"/>
                <p:cNvGrpSpPr/>
                <p:nvPr/>
              </p:nvGrpSpPr>
              <p:grpSpPr>
                <a:xfrm>
                  <a:off x="5028819" y="4305775"/>
                  <a:ext cx="156114" cy="109442"/>
                  <a:chOff x="5028819" y="4305775"/>
                  <a:chExt cx="156114" cy="109442"/>
                </a:xfrm>
              </p:grpSpPr>
              <p:sp>
                <p:nvSpPr>
                  <p:cNvPr id="2065" name="Google Shape;2065;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67" name="Google Shape;2067;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8" name="Google Shape;2068;p15"/>
            <p:cNvGrpSpPr/>
            <p:nvPr/>
          </p:nvGrpSpPr>
          <p:grpSpPr>
            <a:xfrm rot="392636">
              <a:off x="11649302" y="667954"/>
              <a:ext cx="1028819" cy="1356862"/>
              <a:chOff x="4572000" y="3600062"/>
              <a:chExt cx="618078" cy="815155"/>
            </a:xfrm>
          </p:grpSpPr>
          <p:grpSp>
            <p:nvGrpSpPr>
              <p:cNvPr id="2069" name="Google Shape;2069;p15"/>
              <p:cNvGrpSpPr/>
              <p:nvPr/>
            </p:nvGrpSpPr>
            <p:grpSpPr>
              <a:xfrm>
                <a:off x="4572000" y="4024312"/>
                <a:ext cx="618078" cy="390525"/>
                <a:chOff x="4572000" y="4024312"/>
                <a:chExt cx="618078" cy="390525"/>
              </a:xfrm>
            </p:grpSpPr>
            <p:sp>
              <p:nvSpPr>
                <p:cNvPr id="2070" name="Google Shape;2070;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72" name="Google Shape;2072;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73" name="Google Shape;2073;p15"/>
              <p:cNvGrpSpPr/>
              <p:nvPr/>
            </p:nvGrpSpPr>
            <p:grpSpPr>
              <a:xfrm>
                <a:off x="4572000" y="4305775"/>
                <a:ext cx="612933" cy="109442"/>
                <a:chOff x="4572000" y="4305775"/>
                <a:chExt cx="612933" cy="109442"/>
              </a:xfrm>
            </p:grpSpPr>
            <p:grpSp>
              <p:nvGrpSpPr>
                <p:cNvPr id="2074" name="Google Shape;2074;p15"/>
                <p:cNvGrpSpPr/>
                <p:nvPr/>
              </p:nvGrpSpPr>
              <p:grpSpPr>
                <a:xfrm>
                  <a:off x="4572000" y="4305775"/>
                  <a:ext cx="156114" cy="109442"/>
                  <a:chOff x="4572000" y="4305775"/>
                  <a:chExt cx="156114" cy="109442"/>
                </a:xfrm>
              </p:grpSpPr>
              <p:sp>
                <p:nvSpPr>
                  <p:cNvPr id="2075" name="Google Shape;2075;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7" name="Google Shape;2077;p15"/>
                <p:cNvGrpSpPr/>
                <p:nvPr/>
              </p:nvGrpSpPr>
              <p:grpSpPr>
                <a:xfrm>
                  <a:off x="4800409" y="4305775"/>
                  <a:ext cx="156114" cy="109442"/>
                  <a:chOff x="4800409" y="4305775"/>
                  <a:chExt cx="156114" cy="109442"/>
                </a:xfrm>
              </p:grpSpPr>
              <p:sp>
                <p:nvSpPr>
                  <p:cNvPr id="2078" name="Google Shape;2078;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0" name="Google Shape;2080;p15"/>
                <p:cNvGrpSpPr/>
                <p:nvPr/>
              </p:nvGrpSpPr>
              <p:grpSpPr>
                <a:xfrm>
                  <a:off x="5028819" y="4305775"/>
                  <a:ext cx="156114" cy="109442"/>
                  <a:chOff x="5028819" y="4305775"/>
                  <a:chExt cx="156114" cy="109442"/>
                </a:xfrm>
              </p:grpSpPr>
              <p:sp>
                <p:nvSpPr>
                  <p:cNvPr id="2081" name="Google Shape;2081;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3" name="Google Shape;2083;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84" name="Google Shape;2084;p15"/>
          <p:cNvGrpSpPr/>
          <p:nvPr/>
        </p:nvGrpSpPr>
        <p:grpSpPr>
          <a:xfrm rot="-1353410">
            <a:off x="697501" y="590198"/>
            <a:ext cx="1536328" cy="1421091"/>
            <a:chOff x="5140976" y="802510"/>
            <a:chExt cx="1536327" cy="1421090"/>
          </a:xfrm>
        </p:grpSpPr>
        <p:grpSp>
          <p:nvGrpSpPr>
            <p:cNvPr id="2085" name="Google Shape;2085;p15"/>
            <p:cNvGrpSpPr/>
            <p:nvPr/>
          </p:nvGrpSpPr>
          <p:grpSpPr>
            <a:xfrm>
              <a:off x="5140976" y="802510"/>
              <a:ext cx="1536327" cy="1421090"/>
              <a:chOff x="1560766" y="5405182"/>
              <a:chExt cx="928687" cy="859028"/>
            </a:xfrm>
          </p:grpSpPr>
          <p:grpSp>
            <p:nvGrpSpPr>
              <p:cNvPr id="2086" name="Google Shape;2086;p15"/>
              <p:cNvGrpSpPr/>
              <p:nvPr/>
            </p:nvGrpSpPr>
            <p:grpSpPr>
              <a:xfrm>
                <a:off x="1580864" y="5520975"/>
                <a:ext cx="202501" cy="481393"/>
                <a:chOff x="1580864" y="5520975"/>
                <a:chExt cx="202501" cy="481393"/>
              </a:xfrm>
            </p:grpSpPr>
            <p:sp>
              <p:nvSpPr>
                <p:cNvPr id="2087" name="Google Shape;2087;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9" name="Google Shape;2089;p15"/>
              <p:cNvGrpSpPr/>
              <p:nvPr/>
            </p:nvGrpSpPr>
            <p:grpSpPr>
              <a:xfrm>
                <a:off x="1615001" y="5405182"/>
                <a:ext cx="134227" cy="78931"/>
                <a:chOff x="1615001" y="5405182"/>
                <a:chExt cx="134227" cy="78931"/>
              </a:xfrm>
            </p:grpSpPr>
            <p:sp>
              <p:nvSpPr>
                <p:cNvPr id="2090" name="Google Shape;2090;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2" name="Google Shape;2092;p15"/>
              <p:cNvGrpSpPr/>
              <p:nvPr/>
            </p:nvGrpSpPr>
            <p:grpSpPr>
              <a:xfrm>
                <a:off x="1580941" y="5455538"/>
                <a:ext cx="202347" cy="99441"/>
                <a:chOff x="1580941" y="5455538"/>
                <a:chExt cx="202347" cy="99441"/>
              </a:xfrm>
            </p:grpSpPr>
            <p:sp>
              <p:nvSpPr>
                <p:cNvPr id="2093" name="Google Shape;2093;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5" name="Google Shape;2095;p15"/>
              <p:cNvGrpSpPr/>
              <p:nvPr/>
            </p:nvGrpSpPr>
            <p:grpSpPr>
              <a:xfrm>
                <a:off x="1757076" y="5521165"/>
                <a:ext cx="202596" cy="481393"/>
                <a:chOff x="1757076" y="5521165"/>
                <a:chExt cx="202596" cy="481393"/>
              </a:xfrm>
            </p:grpSpPr>
            <p:sp>
              <p:nvSpPr>
                <p:cNvPr id="2096" name="Google Shape;2096;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8" name="Google Shape;2098;p15"/>
              <p:cNvGrpSpPr/>
              <p:nvPr/>
            </p:nvGrpSpPr>
            <p:grpSpPr>
              <a:xfrm>
                <a:off x="1791213" y="5405437"/>
                <a:ext cx="134227" cy="78867"/>
                <a:chOff x="1791213" y="5405437"/>
                <a:chExt cx="134227" cy="78867"/>
              </a:xfrm>
            </p:grpSpPr>
            <p:sp>
              <p:nvSpPr>
                <p:cNvPr id="2099" name="Google Shape;2099;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1" name="Google Shape;2101;p15"/>
              <p:cNvGrpSpPr/>
              <p:nvPr/>
            </p:nvGrpSpPr>
            <p:grpSpPr>
              <a:xfrm>
                <a:off x="1757267" y="5455729"/>
                <a:ext cx="202343" cy="99535"/>
                <a:chOff x="1757267" y="5455729"/>
                <a:chExt cx="202343" cy="99535"/>
              </a:xfrm>
            </p:grpSpPr>
            <p:sp>
              <p:nvSpPr>
                <p:cNvPr id="2102" name="Google Shape;2102;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4" name="Google Shape;2104;p15"/>
              <p:cNvGrpSpPr/>
              <p:nvPr/>
            </p:nvGrpSpPr>
            <p:grpSpPr>
              <a:xfrm>
                <a:off x="1931003" y="5526594"/>
                <a:ext cx="202596" cy="481393"/>
                <a:chOff x="1931003" y="5526594"/>
                <a:chExt cx="202596" cy="481393"/>
              </a:xfrm>
            </p:grpSpPr>
            <p:sp>
              <p:nvSpPr>
                <p:cNvPr id="2105" name="Google Shape;2105;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7" name="Google Shape;2107;p15"/>
              <p:cNvGrpSpPr/>
              <p:nvPr/>
            </p:nvGrpSpPr>
            <p:grpSpPr>
              <a:xfrm>
                <a:off x="1965235" y="5405437"/>
                <a:ext cx="134227" cy="78867"/>
                <a:chOff x="1965235" y="5405437"/>
                <a:chExt cx="134227" cy="78867"/>
              </a:xfrm>
            </p:grpSpPr>
            <p:sp>
              <p:nvSpPr>
                <p:cNvPr id="2108" name="Google Shape;2108;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0" name="Google Shape;2110;p15"/>
              <p:cNvGrpSpPr/>
              <p:nvPr/>
            </p:nvGrpSpPr>
            <p:grpSpPr>
              <a:xfrm>
                <a:off x="1931256" y="5455729"/>
                <a:ext cx="202281" cy="99535"/>
                <a:chOff x="1931256" y="5455729"/>
                <a:chExt cx="202281" cy="99535"/>
              </a:xfrm>
            </p:grpSpPr>
            <p:sp>
              <p:nvSpPr>
                <p:cNvPr id="2111" name="Google Shape;2111;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3" name="Google Shape;2113;p15"/>
              <p:cNvGrpSpPr/>
              <p:nvPr/>
            </p:nvGrpSpPr>
            <p:grpSpPr>
              <a:xfrm>
                <a:off x="2099210" y="5526690"/>
                <a:ext cx="202601" cy="481298"/>
                <a:chOff x="2099210" y="5526690"/>
                <a:chExt cx="202601" cy="481298"/>
              </a:xfrm>
            </p:grpSpPr>
            <p:sp>
              <p:nvSpPr>
                <p:cNvPr id="2114" name="Google Shape;2114;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6" name="Google Shape;2116;p15"/>
              <p:cNvGrpSpPr/>
              <p:nvPr/>
            </p:nvGrpSpPr>
            <p:grpSpPr>
              <a:xfrm>
                <a:off x="2133447" y="5405437"/>
                <a:ext cx="134227" cy="78867"/>
                <a:chOff x="2133447" y="5405437"/>
                <a:chExt cx="134227" cy="78867"/>
              </a:xfrm>
            </p:grpSpPr>
            <p:sp>
              <p:nvSpPr>
                <p:cNvPr id="2117" name="Google Shape;2117;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9" name="Google Shape;2119;p15"/>
              <p:cNvGrpSpPr/>
              <p:nvPr/>
            </p:nvGrpSpPr>
            <p:grpSpPr>
              <a:xfrm>
                <a:off x="2099467" y="5455729"/>
                <a:ext cx="202281" cy="99535"/>
                <a:chOff x="2099467" y="5455729"/>
                <a:chExt cx="202281" cy="99535"/>
              </a:xfrm>
            </p:grpSpPr>
            <p:sp>
              <p:nvSpPr>
                <p:cNvPr id="2120" name="Google Shape;2120;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2" name="Google Shape;2122;p15"/>
              <p:cNvGrpSpPr/>
              <p:nvPr/>
            </p:nvGrpSpPr>
            <p:grpSpPr>
              <a:xfrm>
                <a:off x="2273236" y="5521165"/>
                <a:ext cx="202596" cy="481393"/>
                <a:chOff x="2273236" y="5521165"/>
                <a:chExt cx="202596" cy="481393"/>
              </a:xfrm>
            </p:grpSpPr>
            <p:sp>
              <p:nvSpPr>
                <p:cNvPr id="2123" name="Google Shape;2123;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5" name="Google Shape;2125;p15"/>
              <p:cNvGrpSpPr/>
              <p:nvPr/>
            </p:nvGrpSpPr>
            <p:grpSpPr>
              <a:xfrm>
                <a:off x="2307373" y="5405437"/>
                <a:ext cx="134227" cy="78867"/>
                <a:chOff x="2307373" y="5405437"/>
                <a:chExt cx="134227" cy="78867"/>
              </a:xfrm>
            </p:grpSpPr>
            <p:sp>
              <p:nvSpPr>
                <p:cNvPr id="2126" name="Google Shape;2126;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8" name="Google Shape;2128;p15"/>
              <p:cNvGrpSpPr/>
              <p:nvPr/>
            </p:nvGrpSpPr>
            <p:grpSpPr>
              <a:xfrm>
                <a:off x="2273427" y="5455729"/>
                <a:ext cx="202310" cy="99535"/>
                <a:chOff x="2273427" y="5455729"/>
                <a:chExt cx="202310" cy="99535"/>
              </a:xfrm>
            </p:grpSpPr>
            <p:sp>
              <p:nvSpPr>
                <p:cNvPr id="2129" name="Google Shape;2129;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1" name="Google Shape;2131;p15"/>
              <p:cNvGrpSpPr/>
              <p:nvPr/>
            </p:nvGrpSpPr>
            <p:grpSpPr>
              <a:xfrm>
                <a:off x="1560766" y="5782817"/>
                <a:ext cx="928687" cy="481393"/>
                <a:chOff x="1560766" y="5782817"/>
                <a:chExt cx="928687" cy="481393"/>
              </a:xfrm>
            </p:grpSpPr>
            <p:sp>
              <p:nvSpPr>
                <p:cNvPr id="2132" name="Google Shape;2132;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4" name="Google Shape;2134;p15"/>
              <p:cNvGrpSpPr/>
              <p:nvPr/>
            </p:nvGrpSpPr>
            <p:grpSpPr>
              <a:xfrm>
                <a:off x="1724405" y="5870161"/>
                <a:ext cx="612267" cy="284988"/>
                <a:chOff x="1724405" y="5870161"/>
                <a:chExt cx="612267" cy="284988"/>
              </a:xfrm>
            </p:grpSpPr>
            <p:sp>
              <p:nvSpPr>
                <p:cNvPr id="2135" name="Google Shape;2135;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7" name="Google Shape;2137;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8" name="Google Shape;2138;p15"/>
            <p:cNvGrpSpPr/>
            <p:nvPr/>
          </p:nvGrpSpPr>
          <p:grpSpPr>
            <a:xfrm>
              <a:off x="5140976" y="802510"/>
              <a:ext cx="1536327" cy="1421090"/>
              <a:chOff x="1560766" y="5405182"/>
              <a:chExt cx="928687" cy="859028"/>
            </a:xfrm>
          </p:grpSpPr>
          <p:grpSp>
            <p:nvGrpSpPr>
              <p:cNvPr id="2139" name="Google Shape;2139;p15"/>
              <p:cNvGrpSpPr/>
              <p:nvPr/>
            </p:nvGrpSpPr>
            <p:grpSpPr>
              <a:xfrm>
                <a:off x="1580864" y="5520975"/>
                <a:ext cx="202501" cy="481393"/>
                <a:chOff x="1580864" y="5520975"/>
                <a:chExt cx="202501" cy="481393"/>
              </a:xfrm>
            </p:grpSpPr>
            <p:sp>
              <p:nvSpPr>
                <p:cNvPr id="2140" name="Google Shape;2140;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2" name="Google Shape;2142;p15"/>
              <p:cNvGrpSpPr/>
              <p:nvPr/>
            </p:nvGrpSpPr>
            <p:grpSpPr>
              <a:xfrm>
                <a:off x="1615001" y="5405182"/>
                <a:ext cx="134227" cy="78931"/>
                <a:chOff x="1615001" y="5405182"/>
                <a:chExt cx="134227" cy="78931"/>
              </a:xfrm>
            </p:grpSpPr>
            <p:sp>
              <p:nvSpPr>
                <p:cNvPr id="2143" name="Google Shape;2143;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5" name="Google Shape;2145;p15"/>
              <p:cNvGrpSpPr/>
              <p:nvPr/>
            </p:nvGrpSpPr>
            <p:grpSpPr>
              <a:xfrm>
                <a:off x="1580941" y="5455538"/>
                <a:ext cx="202347" cy="99441"/>
                <a:chOff x="1580941" y="5455538"/>
                <a:chExt cx="202347" cy="99441"/>
              </a:xfrm>
            </p:grpSpPr>
            <p:sp>
              <p:nvSpPr>
                <p:cNvPr id="2146" name="Google Shape;2146;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8" name="Google Shape;2148;p15"/>
              <p:cNvGrpSpPr/>
              <p:nvPr/>
            </p:nvGrpSpPr>
            <p:grpSpPr>
              <a:xfrm>
                <a:off x="1757076" y="5521165"/>
                <a:ext cx="202596" cy="481393"/>
                <a:chOff x="1757076" y="5521165"/>
                <a:chExt cx="202596" cy="481393"/>
              </a:xfrm>
            </p:grpSpPr>
            <p:sp>
              <p:nvSpPr>
                <p:cNvPr id="2149" name="Google Shape;2149;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1" name="Google Shape;2151;p15"/>
              <p:cNvGrpSpPr/>
              <p:nvPr/>
            </p:nvGrpSpPr>
            <p:grpSpPr>
              <a:xfrm>
                <a:off x="1791213" y="5405437"/>
                <a:ext cx="134227" cy="78867"/>
                <a:chOff x="1791213" y="5405437"/>
                <a:chExt cx="134227" cy="78867"/>
              </a:xfrm>
            </p:grpSpPr>
            <p:sp>
              <p:nvSpPr>
                <p:cNvPr id="2152" name="Google Shape;2152;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4" name="Google Shape;2154;p15"/>
              <p:cNvGrpSpPr/>
              <p:nvPr/>
            </p:nvGrpSpPr>
            <p:grpSpPr>
              <a:xfrm>
                <a:off x="1757267" y="5455729"/>
                <a:ext cx="202343" cy="99535"/>
                <a:chOff x="1757267" y="5455729"/>
                <a:chExt cx="202343" cy="99535"/>
              </a:xfrm>
            </p:grpSpPr>
            <p:sp>
              <p:nvSpPr>
                <p:cNvPr id="2155" name="Google Shape;2155;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7" name="Google Shape;2157;p15"/>
              <p:cNvGrpSpPr/>
              <p:nvPr/>
            </p:nvGrpSpPr>
            <p:grpSpPr>
              <a:xfrm>
                <a:off x="1931003" y="5526594"/>
                <a:ext cx="202596" cy="481393"/>
                <a:chOff x="1931003" y="5526594"/>
                <a:chExt cx="202596" cy="481393"/>
              </a:xfrm>
            </p:grpSpPr>
            <p:sp>
              <p:nvSpPr>
                <p:cNvPr id="2158" name="Google Shape;2158;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0" name="Google Shape;2160;p15"/>
              <p:cNvGrpSpPr/>
              <p:nvPr/>
            </p:nvGrpSpPr>
            <p:grpSpPr>
              <a:xfrm>
                <a:off x="1965235" y="5405437"/>
                <a:ext cx="134227" cy="78867"/>
                <a:chOff x="1965235" y="5405437"/>
                <a:chExt cx="134227" cy="78867"/>
              </a:xfrm>
            </p:grpSpPr>
            <p:sp>
              <p:nvSpPr>
                <p:cNvPr id="2161" name="Google Shape;2161;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3" name="Google Shape;2163;p15"/>
              <p:cNvGrpSpPr/>
              <p:nvPr/>
            </p:nvGrpSpPr>
            <p:grpSpPr>
              <a:xfrm>
                <a:off x="1931256" y="5455729"/>
                <a:ext cx="202281" cy="99535"/>
                <a:chOff x="1931256" y="5455729"/>
                <a:chExt cx="202281" cy="99535"/>
              </a:xfrm>
            </p:grpSpPr>
            <p:sp>
              <p:nvSpPr>
                <p:cNvPr id="2164" name="Google Shape;2164;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6" name="Google Shape;2166;p15"/>
              <p:cNvGrpSpPr/>
              <p:nvPr/>
            </p:nvGrpSpPr>
            <p:grpSpPr>
              <a:xfrm>
                <a:off x="2099210" y="5526690"/>
                <a:ext cx="202601" cy="481298"/>
                <a:chOff x="2099210" y="5526690"/>
                <a:chExt cx="202601" cy="481298"/>
              </a:xfrm>
            </p:grpSpPr>
            <p:sp>
              <p:nvSpPr>
                <p:cNvPr id="2167" name="Google Shape;2167;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9" name="Google Shape;2169;p15"/>
              <p:cNvGrpSpPr/>
              <p:nvPr/>
            </p:nvGrpSpPr>
            <p:grpSpPr>
              <a:xfrm>
                <a:off x="2133447" y="5405437"/>
                <a:ext cx="134227" cy="78867"/>
                <a:chOff x="2133447" y="5405437"/>
                <a:chExt cx="134227" cy="78867"/>
              </a:xfrm>
            </p:grpSpPr>
            <p:sp>
              <p:nvSpPr>
                <p:cNvPr id="2170" name="Google Shape;2170;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2" name="Google Shape;2172;p15"/>
              <p:cNvGrpSpPr/>
              <p:nvPr/>
            </p:nvGrpSpPr>
            <p:grpSpPr>
              <a:xfrm>
                <a:off x="2099467" y="5455729"/>
                <a:ext cx="202281" cy="99535"/>
                <a:chOff x="2099467" y="5455729"/>
                <a:chExt cx="202281" cy="99535"/>
              </a:xfrm>
            </p:grpSpPr>
            <p:sp>
              <p:nvSpPr>
                <p:cNvPr id="2173" name="Google Shape;2173;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5" name="Google Shape;2175;p15"/>
              <p:cNvGrpSpPr/>
              <p:nvPr/>
            </p:nvGrpSpPr>
            <p:grpSpPr>
              <a:xfrm>
                <a:off x="2273236" y="5521165"/>
                <a:ext cx="202596" cy="481393"/>
                <a:chOff x="2273236" y="5521165"/>
                <a:chExt cx="202596" cy="481393"/>
              </a:xfrm>
            </p:grpSpPr>
            <p:sp>
              <p:nvSpPr>
                <p:cNvPr id="2176" name="Google Shape;2176;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8" name="Google Shape;2178;p15"/>
              <p:cNvGrpSpPr/>
              <p:nvPr/>
            </p:nvGrpSpPr>
            <p:grpSpPr>
              <a:xfrm>
                <a:off x="2307373" y="5405437"/>
                <a:ext cx="134227" cy="78867"/>
                <a:chOff x="2307373" y="5405437"/>
                <a:chExt cx="134227" cy="78867"/>
              </a:xfrm>
            </p:grpSpPr>
            <p:sp>
              <p:nvSpPr>
                <p:cNvPr id="2179" name="Google Shape;2179;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1" name="Google Shape;2181;p15"/>
              <p:cNvGrpSpPr/>
              <p:nvPr/>
            </p:nvGrpSpPr>
            <p:grpSpPr>
              <a:xfrm>
                <a:off x="2273427" y="5455729"/>
                <a:ext cx="202310" cy="99535"/>
                <a:chOff x="2273427" y="5455729"/>
                <a:chExt cx="202310" cy="99535"/>
              </a:xfrm>
            </p:grpSpPr>
            <p:sp>
              <p:nvSpPr>
                <p:cNvPr id="2182" name="Google Shape;2182;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4" name="Google Shape;2184;p15"/>
              <p:cNvGrpSpPr/>
              <p:nvPr/>
            </p:nvGrpSpPr>
            <p:grpSpPr>
              <a:xfrm>
                <a:off x="1560766" y="5782817"/>
                <a:ext cx="928687" cy="481393"/>
                <a:chOff x="1560766" y="5782817"/>
                <a:chExt cx="928687" cy="481393"/>
              </a:xfrm>
            </p:grpSpPr>
            <p:sp>
              <p:nvSpPr>
                <p:cNvPr id="2185" name="Google Shape;2185;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7" name="Google Shape;2187;p15"/>
              <p:cNvGrpSpPr/>
              <p:nvPr/>
            </p:nvGrpSpPr>
            <p:grpSpPr>
              <a:xfrm>
                <a:off x="1724405" y="5870161"/>
                <a:ext cx="612267" cy="284988"/>
                <a:chOff x="1724405" y="5870161"/>
                <a:chExt cx="612267" cy="284988"/>
              </a:xfrm>
            </p:grpSpPr>
            <p:sp>
              <p:nvSpPr>
                <p:cNvPr id="2188" name="Google Shape;2188;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0" name="Google Shape;2190;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91" name="Google Shape;2191;p15"/>
          <p:cNvGrpSpPr/>
          <p:nvPr/>
        </p:nvGrpSpPr>
        <p:grpSpPr>
          <a:xfrm>
            <a:off x="948" y="3152324"/>
            <a:ext cx="1176746" cy="1373600"/>
            <a:chOff x="8127313" y="716372"/>
            <a:chExt cx="1477581" cy="1724761"/>
          </a:xfrm>
        </p:grpSpPr>
        <p:grpSp>
          <p:nvGrpSpPr>
            <p:cNvPr id="2192" name="Google Shape;2192;p15"/>
            <p:cNvGrpSpPr/>
            <p:nvPr/>
          </p:nvGrpSpPr>
          <p:grpSpPr>
            <a:xfrm flipH="1">
              <a:off x="8127313" y="730397"/>
              <a:ext cx="1477581" cy="1710736"/>
              <a:chOff x="8390004" y="456115"/>
              <a:chExt cx="904162" cy="1046834"/>
            </a:xfrm>
          </p:grpSpPr>
          <p:grpSp>
            <p:nvGrpSpPr>
              <p:cNvPr id="2193" name="Google Shape;2193;p15"/>
              <p:cNvGrpSpPr/>
              <p:nvPr/>
            </p:nvGrpSpPr>
            <p:grpSpPr>
              <a:xfrm>
                <a:off x="8390004" y="1344626"/>
                <a:ext cx="193429" cy="158323"/>
                <a:chOff x="8390004" y="1344626"/>
                <a:chExt cx="193429" cy="158323"/>
              </a:xfrm>
            </p:grpSpPr>
            <p:sp>
              <p:nvSpPr>
                <p:cNvPr id="2194" name="Google Shape;2194;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6" name="Google Shape;2196;p15"/>
              <p:cNvGrpSpPr/>
              <p:nvPr/>
            </p:nvGrpSpPr>
            <p:grpSpPr>
              <a:xfrm>
                <a:off x="8437418" y="1249718"/>
                <a:ext cx="235873" cy="221893"/>
                <a:chOff x="8437418" y="1249718"/>
                <a:chExt cx="235873" cy="221893"/>
              </a:xfrm>
            </p:grpSpPr>
            <p:sp>
              <p:nvSpPr>
                <p:cNvPr id="2197" name="Google Shape;2197;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9" name="Google Shape;2199;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01" name="Google Shape;2201;p15"/>
              <p:cNvGrpSpPr/>
              <p:nvPr/>
            </p:nvGrpSpPr>
            <p:grpSpPr>
              <a:xfrm>
                <a:off x="8433011" y="1095392"/>
                <a:ext cx="388579" cy="353169"/>
                <a:chOff x="8433011" y="1095392"/>
                <a:chExt cx="388579" cy="353169"/>
              </a:xfrm>
            </p:grpSpPr>
            <p:sp>
              <p:nvSpPr>
                <p:cNvPr id="2202" name="Google Shape;2202;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4" name="Google Shape;2204;p15"/>
              <p:cNvGrpSpPr/>
              <p:nvPr/>
            </p:nvGrpSpPr>
            <p:grpSpPr>
              <a:xfrm>
                <a:off x="8457991" y="456115"/>
                <a:ext cx="836175" cy="922341"/>
                <a:chOff x="8457991" y="456115"/>
                <a:chExt cx="836175" cy="922341"/>
              </a:xfrm>
            </p:grpSpPr>
            <p:sp>
              <p:nvSpPr>
                <p:cNvPr id="2205" name="Google Shape;2205;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15"/>
              <p:cNvGrpSpPr/>
              <p:nvPr/>
            </p:nvGrpSpPr>
            <p:grpSpPr>
              <a:xfrm>
                <a:off x="9017765" y="1062485"/>
                <a:ext cx="43394" cy="51843"/>
                <a:chOff x="9017765" y="1062485"/>
                <a:chExt cx="43394" cy="51843"/>
              </a:xfrm>
            </p:grpSpPr>
            <p:sp>
              <p:nvSpPr>
                <p:cNvPr id="2208" name="Google Shape;2208;p15"/>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0" name="Google Shape;2210;p15"/>
              <p:cNvGrpSpPr/>
              <p:nvPr/>
            </p:nvGrpSpPr>
            <p:grpSpPr>
              <a:xfrm>
                <a:off x="8715085" y="603328"/>
                <a:ext cx="436817" cy="522335"/>
                <a:chOff x="8715085" y="603328"/>
                <a:chExt cx="436817" cy="522335"/>
              </a:xfrm>
            </p:grpSpPr>
            <p:sp>
              <p:nvSpPr>
                <p:cNvPr id="2211" name="Google Shape;2211;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3" name="Google Shape;2213;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6" name="Google Shape;2216;p15"/>
            <p:cNvGrpSpPr/>
            <p:nvPr/>
          </p:nvGrpSpPr>
          <p:grpSpPr>
            <a:xfrm flipH="1">
              <a:off x="8127313" y="716372"/>
              <a:ext cx="1477581" cy="1710736"/>
              <a:chOff x="8390004" y="456115"/>
              <a:chExt cx="904162" cy="1046834"/>
            </a:xfrm>
          </p:grpSpPr>
          <p:grpSp>
            <p:nvGrpSpPr>
              <p:cNvPr id="2217" name="Google Shape;2217;p15"/>
              <p:cNvGrpSpPr/>
              <p:nvPr/>
            </p:nvGrpSpPr>
            <p:grpSpPr>
              <a:xfrm>
                <a:off x="8390004" y="1344626"/>
                <a:ext cx="193429" cy="158323"/>
                <a:chOff x="8390004" y="1344626"/>
                <a:chExt cx="193429" cy="158323"/>
              </a:xfrm>
            </p:grpSpPr>
            <p:sp>
              <p:nvSpPr>
                <p:cNvPr id="2218" name="Google Shape;2218;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0" name="Google Shape;2220;p15"/>
              <p:cNvGrpSpPr/>
              <p:nvPr/>
            </p:nvGrpSpPr>
            <p:grpSpPr>
              <a:xfrm>
                <a:off x="8437418" y="1249718"/>
                <a:ext cx="235873" cy="221893"/>
                <a:chOff x="8437418" y="1249718"/>
                <a:chExt cx="235873" cy="221893"/>
              </a:xfrm>
            </p:grpSpPr>
            <p:sp>
              <p:nvSpPr>
                <p:cNvPr id="2221" name="Google Shape;2221;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25" name="Google Shape;2225;p15"/>
              <p:cNvGrpSpPr/>
              <p:nvPr/>
            </p:nvGrpSpPr>
            <p:grpSpPr>
              <a:xfrm>
                <a:off x="8433011" y="1095392"/>
                <a:ext cx="388579" cy="353169"/>
                <a:chOff x="8433011" y="1095392"/>
                <a:chExt cx="388579" cy="353169"/>
              </a:xfrm>
            </p:grpSpPr>
            <p:sp>
              <p:nvSpPr>
                <p:cNvPr id="2226" name="Google Shape;2226;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8" name="Google Shape;2228;p15"/>
              <p:cNvGrpSpPr/>
              <p:nvPr/>
            </p:nvGrpSpPr>
            <p:grpSpPr>
              <a:xfrm>
                <a:off x="8457991" y="456115"/>
                <a:ext cx="836175" cy="922341"/>
                <a:chOff x="8457991" y="456115"/>
                <a:chExt cx="836175" cy="922341"/>
              </a:xfrm>
            </p:grpSpPr>
            <p:sp>
              <p:nvSpPr>
                <p:cNvPr id="2229" name="Google Shape;2229;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1" name="Google Shape;2231;p15"/>
              <p:cNvGrpSpPr/>
              <p:nvPr/>
            </p:nvGrpSpPr>
            <p:grpSpPr>
              <a:xfrm>
                <a:off x="9017765" y="1062485"/>
                <a:ext cx="43394" cy="51843"/>
                <a:chOff x="9017765" y="1062485"/>
                <a:chExt cx="43394" cy="51843"/>
              </a:xfrm>
            </p:grpSpPr>
            <p:sp>
              <p:nvSpPr>
                <p:cNvPr id="2232" name="Google Shape;2232;p15"/>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4" name="Google Shape;2234;p15"/>
              <p:cNvGrpSpPr/>
              <p:nvPr/>
            </p:nvGrpSpPr>
            <p:grpSpPr>
              <a:xfrm>
                <a:off x="8715085" y="603328"/>
                <a:ext cx="436817" cy="522335"/>
                <a:chOff x="8715085" y="603328"/>
                <a:chExt cx="436817" cy="522335"/>
              </a:xfrm>
            </p:grpSpPr>
            <p:sp>
              <p:nvSpPr>
                <p:cNvPr id="2235" name="Google Shape;2235;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37" name="Google Shape;2237;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7 Free writting">
  <p:cSld name="CUSTOM_21_1_1">
    <p:spTree>
      <p:nvGrpSpPr>
        <p:cNvPr id="1" name="Shape 2542"/>
        <p:cNvGrpSpPr/>
        <p:nvPr/>
      </p:nvGrpSpPr>
      <p:grpSpPr>
        <a:xfrm>
          <a:off x="0" y="0"/>
          <a:ext cx="0" cy="0"/>
          <a:chOff x="0" y="0"/>
          <a:chExt cx="0" cy="0"/>
        </a:xfrm>
      </p:grpSpPr>
      <p:sp>
        <p:nvSpPr>
          <p:cNvPr id="2543" name="Google Shape;2543;p18"/>
          <p:cNvSpPr/>
          <p:nvPr/>
        </p:nvSpPr>
        <p:spPr>
          <a:xfrm>
            <a:off x="1090663" y="2383800"/>
            <a:ext cx="16106666" cy="685135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4" name="Google Shape;2544;p18"/>
          <p:cNvSpPr/>
          <p:nvPr/>
        </p:nvSpPr>
        <p:spPr>
          <a:xfrm rot="4336257">
            <a:off x="853462" y="8226736"/>
            <a:ext cx="1386374" cy="1185709"/>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45" name="Google Shape;2545;p18"/>
          <p:cNvGrpSpPr/>
          <p:nvPr/>
        </p:nvGrpSpPr>
        <p:grpSpPr>
          <a:xfrm rot="-2700000">
            <a:off x="15311961" y="1114478"/>
            <a:ext cx="1385374" cy="1640151"/>
            <a:chOff x="15662019" y="7573647"/>
            <a:chExt cx="1385387" cy="1640167"/>
          </a:xfrm>
        </p:grpSpPr>
        <p:grpSp>
          <p:nvGrpSpPr>
            <p:cNvPr id="2546" name="Google Shape;2546;p18"/>
            <p:cNvGrpSpPr/>
            <p:nvPr/>
          </p:nvGrpSpPr>
          <p:grpSpPr>
            <a:xfrm>
              <a:off x="15662019" y="7580072"/>
              <a:ext cx="1385387" cy="1633742"/>
              <a:chOff x="4444301" y="5303307"/>
              <a:chExt cx="837446" cy="987573"/>
            </a:xfrm>
          </p:grpSpPr>
          <p:grpSp>
            <p:nvGrpSpPr>
              <p:cNvPr id="2547" name="Google Shape;2547;p18"/>
              <p:cNvGrpSpPr/>
              <p:nvPr/>
            </p:nvGrpSpPr>
            <p:grpSpPr>
              <a:xfrm>
                <a:off x="4447958" y="5864581"/>
                <a:ext cx="411276" cy="403725"/>
                <a:chOff x="4447958" y="5864581"/>
                <a:chExt cx="411276" cy="403725"/>
              </a:xfrm>
            </p:grpSpPr>
            <p:sp>
              <p:nvSpPr>
                <p:cNvPr id="2548" name="Google Shape;2548;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9" name="Google Shape;2549;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0" name="Google Shape;2550;p18"/>
              <p:cNvGrpSpPr/>
              <p:nvPr/>
            </p:nvGrpSpPr>
            <p:grpSpPr>
              <a:xfrm>
                <a:off x="4444301" y="6116630"/>
                <a:ext cx="191552" cy="174250"/>
                <a:chOff x="4444301" y="6116630"/>
                <a:chExt cx="191552" cy="174250"/>
              </a:xfrm>
            </p:grpSpPr>
            <p:sp>
              <p:nvSpPr>
                <p:cNvPr id="2551" name="Google Shape;2551;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2" name="Google Shape;2552;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3" name="Google Shape;2553;p18"/>
              <p:cNvGrpSpPr/>
              <p:nvPr/>
            </p:nvGrpSpPr>
            <p:grpSpPr>
              <a:xfrm>
                <a:off x="4462311" y="5636933"/>
                <a:ext cx="572525" cy="575651"/>
                <a:chOff x="4462311" y="5636933"/>
                <a:chExt cx="572525" cy="575651"/>
              </a:xfrm>
            </p:grpSpPr>
            <p:sp>
              <p:nvSpPr>
                <p:cNvPr id="2554" name="Google Shape;2554;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5" name="Google Shape;2555;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6" name="Google Shape;2556;p18"/>
              <p:cNvGrpSpPr/>
              <p:nvPr/>
            </p:nvGrpSpPr>
            <p:grpSpPr>
              <a:xfrm>
                <a:off x="4751814" y="5483009"/>
                <a:ext cx="402028" cy="354862"/>
                <a:chOff x="4751814" y="5483009"/>
                <a:chExt cx="402028" cy="354862"/>
              </a:xfrm>
            </p:grpSpPr>
            <p:sp>
              <p:nvSpPr>
                <p:cNvPr id="2557" name="Google Shape;2557;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8" name="Google Shape;2558;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9" name="Google Shape;2559;p18"/>
              <p:cNvGrpSpPr/>
              <p:nvPr/>
            </p:nvGrpSpPr>
            <p:grpSpPr>
              <a:xfrm>
                <a:off x="4865542" y="5303307"/>
                <a:ext cx="416205" cy="387402"/>
                <a:chOff x="4865542" y="5303307"/>
                <a:chExt cx="416205" cy="387402"/>
              </a:xfrm>
            </p:grpSpPr>
            <p:sp>
              <p:nvSpPr>
                <p:cNvPr id="2560" name="Google Shape;2560;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1" name="Google Shape;2561;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2" name="Google Shape;2562;p18"/>
              <p:cNvGrpSpPr/>
              <p:nvPr/>
            </p:nvGrpSpPr>
            <p:grpSpPr>
              <a:xfrm>
                <a:off x="4804248" y="5401592"/>
                <a:ext cx="421233" cy="357222"/>
                <a:chOff x="4804248" y="5401592"/>
                <a:chExt cx="421233" cy="357222"/>
              </a:xfrm>
            </p:grpSpPr>
            <p:sp>
              <p:nvSpPr>
                <p:cNvPr id="2563" name="Google Shape;2563;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4" name="Google Shape;2564;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5" name="Google Shape;2565;p18"/>
              <p:cNvGrpSpPr/>
              <p:nvPr/>
            </p:nvGrpSpPr>
            <p:grpSpPr>
              <a:xfrm>
                <a:off x="4680264" y="5562151"/>
                <a:ext cx="421201" cy="357254"/>
                <a:chOff x="4680264" y="5562151"/>
                <a:chExt cx="421201" cy="357254"/>
              </a:xfrm>
            </p:grpSpPr>
            <p:sp>
              <p:nvSpPr>
                <p:cNvPr id="2566" name="Google Shape;2566;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7" name="Google Shape;2567;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68" name="Google Shape;2568;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69" name="Google Shape;2569;p18"/>
              <p:cNvGrpSpPr/>
              <p:nvPr/>
            </p:nvGrpSpPr>
            <p:grpSpPr>
              <a:xfrm>
                <a:off x="4661227" y="5807423"/>
                <a:ext cx="195857" cy="208030"/>
                <a:chOff x="4661227" y="5807423"/>
                <a:chExt cx="195857" cy="208030"/>
              </a:xfrm>
            </p:grpSpPr>
            <p:sp>
              <p:nvSpPr>
                <p:cNvPr id="2570" name="Google Shape;2570;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1" name="Google Shape;2571;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72" name="Google Shape;2572;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3" name="Google Shape;2573;p18"/>
            <p:cNvGrpSpPr/>
            <p:nvPr/>
          </p:nvGrpSpPr>
          <p:grpSpPr>
            <a:xfrm>
              <a:off x="15662019" y="7573647"/>
              <a:ext cx="1385387" cy="1633742"/>
              <a:chOff x="4444301" y="5303307"/>
              <a:chExt cx="837446" cy="987573"/>
            </a:xfrm>
          </p:grpSpPr>
          <p:grpSp>
            <p:nvGrpSpPr>
              <p:cNvPr id="2574" name="Google Shape;2574;p18"/>
              <p:cNvGrpSpPr/>
              <p:nvPr/>
            </p:nvGrpSpPr>
            <p:grpSpPr>
              <a:xfrm>
                <a:off x="4447958" y="5864581"/>
                <a:ext cx="411276" cy="403725"/>
                <a:chOff x="4447958" y="5864581"/>
                <a:chExt cx="411276" cy="403725"/>
              </a:xfrm>
            </p:grpSpPr>
            <p:sp>
              <p:nvSpPr>
                <p:cNvPr id="2575" name="Google Shape;2575;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6" name="Google Shape;2576;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7" name="Google Shape;2577;p18"/>
              <p:cNvGrpSpPr/>
              <p:nvPr/>
            </p:nvGrpSpPr>
            <p:grpSpPr>
              <a:xfrm>
                <a:off x="4444301" y="6116630"/>
                <a:ext cx="191552" cy="174250"/>
                <a:chOff x="4444301" y="6116630"/>
                <a:chExt cx="191552" cy="174250"/>
              </a:xfrm>
            </p:grpSpPr>
            <p:sp>
              <p:nvSpPr>
                <p:cNvPr id="2578" name="Google Shape;2578;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9" name="Google Shape;2579;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0" name="Google Shape;2580;p18"/>
              <p:cNvGrpSpPr/>
              <p:nvPr/>
            </p:nvGrpSpPr>
            <p:grpSpPr>
              <a:xfrm>
                <a:off x="4462311" y="5636933"/>
                <a:ext cx="572525" cy="575651"/>
                <a:chOff x="4462311" y="5636933"/>
                <a:chExt cx="572525" cy="575651"/>
              </a:xfrm>
            </p:grpSpPr>
            <p:sp>
              <p:nvSpPr>
                <p:cNvPr id="2581" name="Google Shape;2581;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2" name="Google Shape;2582;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3" name="Google Shape;2583;p18"/>
              <p:cNvGrpSpPr/>
              <p:nvPr/>
            </p:nvGrpSpPr>
            <p:grpSpPr>
              <a:xfrm>
                <a:off x="4751814" y="5483009"/>
                <a:ext cx="402028" cy="354862"/>
                <a:chOff x="4751814" y="5483009"/>
                <a:chExt cx="402028" cy="354862"/>
              </a:xfrm>
            </p:grpSpPr>
            <p:sp>
              <p:nvSpPr>
                <p:cNvPr id="2584" name="Google Shape;2584;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5" name="Google Shape;2585;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6" name="Google Shape;2586;p18"/>
              <p:cNvGrpSpPr/>
              <p:nvPr/>
            </p:nvGrpSpPr>
            <p:grpSpPr>
              <a:xfrm>
                <a:off x="4865542" y="5303307"/>
                <a:ext cx="416205" cy="387402"/>
                <a:chOff x="4865542" y="5303307"/>
                <a:chExt cx="416205" cy="387402"/>
              </a:xfrm>
            </p:grpSpPr>
            <p:sp>
              <p:nvSpPr>
                <p:cNvPr id="2587" name="Google Shape;2587;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8" name="Google Shape;2588;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9" name="Google Shape;2589;p18"/>
              <p:cNvGrpSpPr/>
              <p:nvPr/>
            </p:nvGrpSpPr>
            <p:grpSpPr>
              <a:xfrm>
                <a:off x="4804248" y="5401592"/>
                <a:ext cx="421233" cy="357222"/>
                <a:chOff x="4804248" y="5401592"/>
                <a:chExt cx="421233" cy="357222"/>
              </a:xfrm>
            </p:grpSpPr>
            <p:sp>
              <p:nvSpPr>
                <p:cNvPr id="2590" name="Google Shape;2590;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1" name="Google Shape;2591;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2" name="Google Shape;2592;p18"/>
              <p:cNvGrpSpPr/>
              <p:nvPr/>
            </p:nvGrpSpPr>
            <p:grpSpPr>
              <a:xfrm>
                <a:off x="4680264" y="5562151"/>
                <a:ext cx="421201" cy="357254"/>
                <a:chOff x="4680264" y="5562151"/>
                <a:chExt cx="421201" cy="357254"/>
              </a:xfrm>
            </p:grpSpPr>
            <p:sp>
              <p:nvSpPr>
                <p:cNvPr id="2593" name="Google Shape;2593;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4" name="Google Shape;2594;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5" name="Google Shape;2595;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6" name="Google Shape;2596;p18"/>
              <p:cNvGrpSpPr/>
              <p:nvPr/>
            </p:nvGrpSpPr>
            <p:grpSpPr>
              <a:xfrm>
                <a:off x="4661227" y="5807423"/>
                <a:ext cx="195857" cy="208030"/>
                <a:chOff x="4661227" y="5807423"/>
                <a:chExt cx="195857" cy="208030"/>
              </a:xfrm>
            </p:grpSpPr>
            <p:sp>
              <p:nvSpPr>
                <p:cNvPr id="2597" name="Google Shape;2597;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8" name="Google Shape;2598;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9" name="Google Shape;2599;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00" name="Google Shape;2600;p18"/>
          <p:cNvGrpSpPr/>
          <p:nvPr/>
        </p:nvGrpSpPr>
        <p:grpSpPr>
          <a:xfrm>
            <a:off x="16340811" y="2296267"/>
            <a:ext cx="1268764" cy="1512536"/>
            <a:chOff x="16295136" y="957167"/>
            <a:chExt cx="1268764" cy="1512536"/>
          </a:xfrm>
        </p:grpSpPr>
        <p:grpSp>
          <p:nvGrpSpPr>
            <p:cNvPr id="2601" name="Google Shape;2601;p18"/>
            <p:cNvGrpSpPr/>
            <p:nvPr/>
          </p:nvGrpSpPr>
          <p:grpSpPr>
            <a:xfrm rot="1552322">
              <a:off x="16540639" y="1061526"/>
              <a:ext cx="777769" cy="1303822"/>
              <a:chOff x="5875210" y="3579589"/>
              <a:chExt cx="504443" cy="845629"/>
            </a:xfrm>
          </p:grpSpPr>
          <p:grpSp>
            <p:nvGrpSpPr>
              <p:cNvPr id="2602" name="Google Shape;2602;p18"/>
              <p:cNvGrpSpPr/>
              <p:nvPr/>
            </p:nvGrpSpPr>
            <p:grpSpPr>
              <a:xfrm>
                <a:off x="5875210" y="3579589"/>
                <a:ext cx="504443" cy="845629"/>
                <a:chOff x="5875210" y="3579589"/>
                <a:chExt cx="504443" cy="845629"/>
              </a:xfrm>
            </p:grpSpPr>
            <p:grpSp>
              <p:nvGrpSpPr>
                <p:cNvPr id="2603" name="Google Shape;2603;p18"/>
                <p:cNvGrpSpPr/>
                <p:nvPr/>
              </p:nvGrpSpPr>
              <p:grpSpPr>
                <a:xfrm>
                  <a:off x="5875210" y="3579589"/>
                  <a:ext cx="504443" cy="845629"/>
                  <a:chOff x="5875210" y="3579589"/>
                  <a:chExt cx="504443" cy="845629"/>
                </a:xfrm>
              </p:grpSpPr>
              <p:sp>
                <p:nvSpPr>
                  <p:cNvPr id="2604" name="Google Shape;2604;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5" name="Google Shape;2605;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6" name="Google Shape;2606;p18"/>
                <p:cNvGrpSpPr/>
                <p:nvPr/>
              </p:nvGrpSpPr>
              <p:grpSpPr>
                <a:xfrm>
                  <a:off x="5875210" y="3776090"/>
                  <a:ext cx="504348" cy="442245"/>
                  <a:chOff x="5875210" y="3776090"/>
                  <a:chExt cx="504348" cy="442245"/>
                </a:xfrm>
              </p:grpSpPr>
              <p:sp>
                <p:nvSpPr>
                  <p:cNvPr id="2607" name="Google Shape;2607;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8" name="Google Shape;2608;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09" name="Google Shape;2609;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0" name="Google Shape;2610;p18"/>
            <p:cNvGrpSpPr/>
            <p:nvPr/>
          </p:nvGrpSpPr>
          <p:grpSpPr>
            <a:xfrm rot="1552322">
              <a:off x="16540628" y="1061521"/>
              <a:ext cx="777769" cy="1303822"/>
              <a:chOff x="5875210" y="3579589"/>
              <a:chExt cx="504443" cy="845629"/>
            </a:xfrm>
          </p:grpSpPr>
          <p:grpSp>
            <p:nvGrpSpPr>
              <p:cNvPr id="2611" name="Google Shape;2611;p18"/>
              <p:cNvGrpSpPr/>
              <p:nvPr/>
            </p:nvGrpSpPr>
            <p:grpSpPr>
              <a:xfrm>
                <a:off x="5875210" y="3579589"/>
                <a:ext cx="504443" cy="845629"/>
                <a:chOff x="5875210" y="3579589"/>
                <a:chExt cx="504443" cy="845629"/>
              </a:xfrm>
            </p:grpSpPr>
            <p:grpSp>
              <p:nvGrpSpPr>
                <p:cNvPr id="2612" name="Google Shape;2612;p18"/>
                <p:cNvGrpSpPr/>
                <p:nvPr/>
              </p:nvGrpSpPr>
              <p:grpSpPr>
                <a:xfrm>
                  <a:off x="5875210" y="3579589"/>
                  <a:ext cx="504443" cy="845629"/>
                  <a:chOff x="5875210" y="3579589"/>
                  <a:chExt cx="504443" cy="845629"/>
                </a:xfrm>
              </p:grpSpPr>
              <p:sp>
                <p:nvSpPr>
                  <p:cNvPr id="2613" name="Google Shape;2613;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4" name="Google Shape;2614;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5" name="Google Shape;2615;p18"/>
                <p:cNvGrpSpPr/>
                <p:nvPr/>
              </p:nvGrpSpPr>
              <p:grpSpPr>
                <a:xfrm>
                  <a:off x="5875210" y="3776090"/>
                  <a:ext cx="504348" cy="442245"/>
                  <a:chOff x="5875210" y="3776090"/>
                  <a:chExt cx="504348" cy="442245"/>
                </a:xfrm>
              </p:grpSpPr>
              <p:sp>
                <p:nvSpPr>
                  <p:cNvPr id="2616" name="Google Shape;2616;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7" name="Google Shape;2617;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18" name="Google Shape;2618;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43700" y="436200"/>
            <a:ext cx="17400600" cy="94146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Google Shape;7;p1"/>
          <p:cNvGraphicFramePr/>
          <p:nvPr/>
        </p:nvGraphicFramePr>
        <p:xfrm>
          <a:off x="485050" y="436250"/>
          <a:ext cx="17317900" cy="9414500"/>
        </p:xfrm>
        <a:graphic>
          <a:graphicData uri="http://schemas.openxmlformats.org/drawingml/2006/table">
            <a:tbl>
              <a:tblPr>
                <a:noFill/>
                <a:tableStyleId>{90669287-AAE9-4983-BB5A-1E20E4B3BE3B}</a:tableStyleId>
              </a:tblPr>
              <a:tblGrid>
                <a:gridCol w="17317900">
                  <a:extLst>
                    <a:ext uri="{9D8B030D-6E8A-4147-A177-3AD203B41FA5}">
                      <a16:colId xmlns:a16="http://schemas.microsoft.com/office/drawing/2014/main" val="20000"/>
                    </a:ext>
                  </a:extLst>
                </a:gridCol>
              </a:tblGrid>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19"/>
                  </a:ext>
                </a:extLst>
              </a:tr>
            </a:tbl>
          </a:graphicData>
        </a:graphic>
      </p:graphicFrame>
      <p:sp>
        <p:nvSpPr>
          <p:cNvPr id="8" name="Google Shape;8;p1"/>
          <p:cNvSpPr/>
          <p:nvPr/>
        </p:nvSpPr>
        <p:spPr>
          <a:xfrm>
            <a:off x="443700" y="436200"/>
            <a:ext cx="17400600" cy="9414600"/>
          </a:xfrm>
          <a:prstGeom prst="rect">
            <a:avLst/>
          </a:pr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696551" y="9144368"/>
            <a:ext cx="1777500" cy="187111"/>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60" r:id="rId7"/>
    <p:sldLayoutId id="2147483661" r:id="rId8"/>
    <p:sldLayoutId id="2147483664"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7"/>
        <p:cNvGrpSpPr/>
        <p:nvPr/>
      </p:nvGrpSpPr>
      <p:grpSpPr>
        <a:xfrm>
          <a:off x="0" y="0"/>
          <a:ext cx="0" cy="0"/>
          <a:chOff x="0" y="0"/>
          <a:chExt cx="0" cy="0"/>
        </a:xfrm>
      </p:grpSpPr>
      <p:sp>
        <p:nvSpPr>
          <p:cNvPr id="3118" name="Google Shape;3118;p22"/>
          <p:cNvSpPr/>
          <p:nvPr/>
        </p:nvSpPr>
        <p:spPr>
          <a:xfrm>
            <a:off x="2860876" y="2016986"/>
            <a:ext cx="4808286" cy="1537376"/>
          </a:xfrm>
          <a:prstGeom prst="rect">
            <a:avLst/>
          </a:prstGeom>
        </p:spPr>
        <p:txBody>
          <a:bodyPr>
            <a:prstTxWarp prst="textPlain">
              <a:avLst/>
            </a:prstTxWarp>
          </a:bodyPr>
          <a:lstStyle/>
          <a:p>
            <a:pPr lvl="0" algn="ctr"/>
            <a:r>
              <a:rPr lang="en-US" b="1" i="0" dirty="0">
                <a:ln w="38100" cap="flat" cmpd="sng">
                  <a:solidFill>
                    <a:schemeClr val="dk1"/>
                  </a:solidFill>
                  <a:prstDash val="solid"/>
                  <a:round/>
                  <a:headEnd type="none" w="sm" len="sm"/>
                  <a:tailEnd type="none" w="sm" len="sm"/>
                </a:ln>
                <a:solidFill>
                  <a:schemeClr val="dk1"/>
                </a:solidFill>
                <a:latin typeface="Pompiere"/>
              </a:rPr>
              <a:t>Nhóm 2</a:t>
            </a:r>
            <a:endParaRPr b="1" i="0" dirty="0">
              <a:ln w="38100" cap="flat" cmpd="sng">
                <a:solidFill>
                  <a:schemeClr val="dk1"/>
                </a:solidFill>
                <a:prstDash val="solid"/>
                <a:round/>
                <a:headEnd type="none" w="sm" len="sm"/>
                <a:tailEnd type="none" w="sm" len="sm"/>
              </a:ln>
              <a:solidFill>
                <a:schemeClr val="dk1"/>
              </a:solidFill>
              <a:latin typeface="Pompiere"/>
            </a:endParaRPr>
          </a:p>
        </p:txBody>
      </p:sp>
      <p:sp>
        <p:nvSpPr>
          <p:cNvPr id="3119" name="Google Shape;3119;p22"/>
          <p:cNvSpPr txBox="1"/>
          <p:nvPr/>
        </p:nvSpPr>
        <p:spPr>
          <a:xfrm>
            <a:off x="2860876" y="3713128"/>
            <a:ext cx="12706500" cy="3970297"/>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12000" b="1" dirty="0">
                <a:solidFill>
                  <a:schemeClr val="dk2"/>
                </a:solidFill>
                <a:latin typeface="Pompiere"/>
                <a:ea typeface="Pompiere"/>
                <a:cs typeface="Pompiere"/>
                <a:sym typeface="Pompiere"/>
              </a:rPr>
              <a:t>TÌM HIỂU VỀ PROXY PATTERN</a:t>
            </a:r>
            <a:endParaRPr sz="12000" b="1" dirty="0">
              <a:solidFill>
                <a:schemeClr val="dk2"/>
              </a:solidFill>
              <a:latin typeface="Pompiere"/>
              <a:ea typeface="Pompiere"/>
              <a:cs typeface="Pompiere"/>
              <a:sym typeface="Pompiere"/>
            </a:endParaRPr>
          </a:p>
        </p:txBody>
      </p:sp>
      <p:sp>
        <p:nvSpPr>
          <p:cNvPr id="3120" name="Google Shape;3120;p22"/>
          <p:cNvSpPr/>
          <p:nvPr/>
        </p:nvSpPr>
        <p:spPr>
          <a:xfrm>
            <a:off x="5265019" y="7875549"/>
            <a:ext cx="8506500" cy="1192500"/>
          </a:xfrm>
          <a:prstGeom prst="roundRect">
            <a:avLst>
              <a:gd name="adj" fmla="val 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Bùi Quang Trung		Bùi Thị Trọng</a:t>
            </a:r>
          </a:p>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Châu Thanh Tâm		Nguyễn Phú</a:t>
            </a:r>
            <a:endParaRPr sz="4000" b="1" dirty="0">
              <a:solidFill>
                <a:schemeClr val="dk1"/>
              </a:solidFill>
              <a:latin typeface="Shadows Into Light Two"/>
              <a:ea typeface="Shadows Into Light Two"/>
              <a:cs typeface="Shadows Into Light Two"/>
              <a:sym typeface="Shadows Into Light Two"/>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8000" dirty="0">
                <a:solidFill>
                  <a:schemeClr val="dk1"/>
                </a:solidFill>
                <a:latin typeface="Pompiere"/>
                <a:ea typeface="Pompiere"/>
                <a:cs typeface="Pompiere"/>
                <a:sym typeface="Pompiere"/>
              </a:rPr>
              <a:t>III. DYNAMIC PROXY CLASS</a:t>
            </a:r>
            <a:endParaRPr sz="8000" dirty="0">
              <a:solidFill>
                <a:schemeClr val="dk1"/>
              </a:solidFill>
              <a:latin typeface="Pompiere"/>
              <a:ea typeface="Pompiere"/>
              <a:cs typeface="Pompiere"/>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2246769"/>
          </a:xfrm>
          <a:prstGeom prst="rect">
            <a:avLst/>
          </a:prstGeom>
          <a:noFill/>
        </p:spPr>
        <p:txBody>
          <a:bodyPr wrap="square" rtlCol="0">
            <a:spAutoFit/>
          </a:bodyPr>
          <a:lstStyle/>
          <a:p>
            <a:pPr marL="457200" indent="-457200">
              <a:buFontTx/>
              <a:buChar char="-"/>
            </a:pPr>
            <a:r>
              <a:rPr lang="vi-VN" sz="2800" dirty="0">
                <a:latin typeface="Questrial" pitchFamily="2" charset="0"/>
                <a:ea typeface="Questrial" pitchFamily="2" charset="0"/>
                <a:cs typeface="Questrial" pitchFamily="2" charset="0"/>
              </a:rPr>
              <a:t>Dynamic proxy class - lớp proxy động, hay gọi đơn giản là proxy class: là một lớp implement nhiều Interface khác nhau, tuy nhiên khác với bình thường, đó là các việc class này được tạo ra ở thời điểm runtime của chương trình.</a:t>
            </a:r>
            <a:endParaRPr lang="en-US" sz="2800" dirty="0">
              <a:latin typeface="Questrial" pitchFamily="2" charset="0"/>
              <a:ea typeface="Questrial" pitchFamily="2" charset="0"/>
              <a:cs typeface="Questrial" pitchFamily="2" charset="0"/>
            </a:endParaRPr>
          </a:p>
          <a:p>
            <a:pPr marL="457200" indent="-457200">
              <a:buFontTx/>
              <a:buChar char="-"/>
            </a:pPr>
            <a:r>
              <a:rPr lang="vi-VN" sz="2800" dirty="0">
                <a:latin typeface="Questrial" pitchFamily="2" charset="0"/>
                <a:ea typeface="Questrial" pitchFamily="2" charset="0"/>
                <a:cs typeface="Questrial" pitchFamily="2" charset="0"/>
              </a:rPr>
              <a:t>Java hỗ trợ chúng ta tạo ra các dynamic proxy class như ví dụ sau:</a:t>
            </a:r>
            <a:endParaRPr lang="en-US" sz="2800" dirty="0">
              <a:latin typeface="Questrial" pitchFamily="2" charset="0"/>
              <a:ea typeface="Questrial" pitchFamily="2" charset="0"/>
              <a:cs typeface="Questrial" pitchFamily="2" charset="0"/>
            </a:endParaRPr>
          </a:p>
          <a:p>
            <a:endParaRPr lang="en-US" sz="2800" dirty="0">
              <a:latin typeface="Questrial" pitchFamily="2" charset="0"/>
              <a:ea typeface="Questrial" pitchFamily="2" charset="0"/>
              <a:cs typeface="Questrial" pitchFamily="2" charset="0"/>
            </a:endParaRPr>
          </a:p>
        </p:txBody>
      </p:sp>
      <p:pic>
        <p:nvPicPr>
          <p:cNvPr id="3" name="Picture 2">
            <a:extLst>
              <a:ext uri="{FF2B5EF4-FFF2-40B4-BE49-F238E27FC236}">
                <a16:creationId xmlns:a16="http://schemas.microsoft.com/office/drawing/2014/main" id="{FA2A8318-8C86-D3E2-CB44-B0E46FE0555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11" b="93458" l="1386" r="97822">
                        <a14:foregroundMark x1="2970" y1="10280" x2="12673" y2="10748"/>
                        <a14:foregroundMark x1="2376" y1="10280" x2="13861" y2="13084"/>
                        <a14:foregroundMark x1="18020" y1="12617" x2="41782" y2="11215"/>
                        <a14:foregroundMark x1="41782" y1="11215" x2="78218" y2="11682"/>
                        <a14:foregroundMark x1="10099" y1="38318" x2="17822" y2="38318"/>
                        <a14:foregroundMark x1="17822" y1="38318" x2="26337" y2="38318"/>
                        <a14:foregroundMark x1="26337" y1="38318" x2="77426" y2="39252"/>
                        <a14:foregroundMark x1="77426" y1="39252" x2="86931" y2="38318"/>
                        <a14:foregroundMark x1="25941" y1="52336" x2="38416" y2="50000"/>
                        <a14:foregroundMark x1="38416" y1="50000" x2="80792" y2="53271"/>
                        <a14:foregroundMark x1="80792" y1="53271" x2="93069" y2="50935"/>
                        <a14:foregroundMark x1="93069" y1="50935" x2="95050" y2="52804"/>
                        <a14:foregroundMark x1="25743" y1="64019" x2="93267" y2="65888"/>
                        <a14:foregroundMark x1="97822" y1="78037" x2="27723" y2="76636"/>
                        <a14:foregroundMark x1="27723" y1="76636" x2="26337" y2="77570"/>
                        <a14:foregroundMark x1="3168" y1="91121" x2="3762" y2="90654"/>
                        <a14:foregroundMark x1="2178" y1="87850" x2="3564" y2="89252"/>
                        <a14:foregroundMark x1="2574" y1="90187" x2="2970" y2="93458"/>
                        <a14:foregroundMark x1="2772" y1="87383" x2="2772" y2="88318"/>
                        <a14:foregroundMark x1="67327" y1="63551" x2="69703" y2="62617"/>
                        <a14:foregroundMark x1="80000" y1="62617" x2="85743" y2="62617"/>
                        <a14:foregroundMark x1="85743" y1="62617" x2="87129" y2="62617"/>
                        <a14:foregroundMark x1="88515" y1="62617" x2="90693" y2="64019"/>
                        <a14:foregroundMark x1="67921" y1="49533" x2="75842" y2="49533"/>
                        <a14:foregroundMark x1="75842" y1="49533" x2="86337" y2="50000"/>
                        <a14:foregroundMark x1="86337" y1="50000" x2="86535" y2="50467"/>
                        <a14:foregroundMark x1="43366" y1="35514" x2="49505" y2="36449"/>
                        <a14:foregroundMark x1="94059" y1="74299" x2="94257" y2="77570"/>
                        <a14:foregroundMark x1="94257" y1="80841" x2="94257" y2="78972"/>
                        <a14:foregroundMark x1="75248" y1="8411" x2="74851" y2="14953"/>
                        <a14:foregroundMark x1="74257" y1="9813" x2="74257" y2="12617"/>
                        <a14:foregroundMark x1="75050" y1="8879" x2="74257" y2="8879"/>
                        <a14:foregroundMark x1="57822" y1="13551" x2="58812" y2="13084"/>
                        <a14:foregroundMark x1="2574" y1="12150" x2="4158" y2="12617"/>
                        <a14:foregroundMark x1="26931" y1="34579" x2="36832" y2="36916"/>
                        <a14:foregroundMark x1="36832" y1="36916" x2="38416" y2="36449"/>
                        <a14:foregroundMark x1="10891" y1="36449" x2="15842" y2="34579"/>
                        <a14:foregroundMark x1="15842" y1="34579" x2="19604" y2="35981"/>
                        <a14:foregroundMark x1="19604" y1="35981" x2="21782" y2="37383"/>
                        <a14:foregroundMark x1="48515" y1="49065" x2="49109" y2="47664"/>
                        <a14:foregroundMark x1="25743" y1="51402" x2="31683" y2="49533"/>
                        <a14:foregroundMark x1="31683" y1="49533" x2="31881" y2="49533"/>
                        <a14:foregroundMark x1="25743" y1="51402" x2="30891" y2="50000"/>
                        <a14:foregroundMark x1="30891" y1="50000" x2="31089" y2="50000"/>
                        <a14:foregroundMark x1="25743" y1="51402" x2="27921" y2="49065"/>
                        <a14:foregroundMark x1="27921" y1="49065" x2="25941" y2="49065"/>
                        <a14:foregroundMark x1="28515" y1="49533" x2="37030" y2="49533"/>
                        <a14:foregroundMark x1="39802" y1="64019" x2="45149" y2="62150"/>
                        <a14:foregroundMark x1="45149" y1="62150" x2="56634" y2="63551"/>
                        <a14:foregroundMark x1="56634" y1="63551" x2="57030" y2="63084"/>
                        <a14:foregroundMark x1="25941" y1="63084" x2="37822" y2="62150"/>
                        <a14:foregroundMark x1="37822" y1="62150" x2="38218" y2="62150"/>
                        <a14:foregroundMark x1="25941" y1="66355" x2="38614" y2="65421"/>
                        <a14:foregroundMark x1="38614" y1="65421" x2="39208" y2="65421"/>
                        <a14:foregroundMark x1="71683" y1="62150" x2="76436" y2="64486"/>
                        <a14:foregroundMark x1="78812" y1="61215" x2="62970" y2="64019"/>
                        <a14:foregroundMark x1="67525" y1="62617" x2="61980" y2="62617"/>
                        <a14:foregroundMark x1="68317" y1="62617" x2="65545" y2="61215"/>
                        <a14:foregroundMark x1="65941" y1="61682" x2="62178" y2="62150"/>
                        <a14:foregroundMark x1="58812" y1="64953" x2="58218" y2="61215"/>
                      </a14:backgroundRemoval>
                    </a14:imgEffect>
                  </a14:imgLayer>
                </a14:imgProps>
              </a:ext>
            </a:extLst>
          </a:blip>
          <a:stretch>
            <a:fillRect/>
          </a:stretch>
        </p:blipFill>
        <p:spPr>
          <a:xfrm>
            <a:off x="4187766" y="4684891"/>
            <a:ext cx="9687383" cy="4105148"/>
          </a:xfrm>
          <a:prstGeom prst="rect">
            <a:avLst/>
          </a:prstGeom>
        </p:spPr>
      </p:pic>
    </p:spTree>
    <p:extLst>
      <p:ext uri="{BB962C8B-B14F-4D97-AF65-F5344CB8AC3E}">
        <p14:creationId xmlns:p14="http://schemas.microsoft.com/office/powerpoint/2010/main" val="35141846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3"/>
        <p:cNvGrpSpPr/>
        <p:nvPr/>
      </p:nvGrpSpPr>
      <p:grpSpPr>
        <a:xfrm>
          <a:off x="0" y="0"/>
          <a:ext cx="0" cy="0"/>
          <a:chOff x="0" y="0"/>
          <a:chExt cx="0" cy="0"/>
        </a:xfrm>
      </p:grpSpPr>
      <p:sp>
        <p:nvSpPr>
          <p:cNvPr id="3364" name="Google Shape;3364;p34"/>
          <p:cNvSpPr/>
          <p:nvPr/>
        </p:nvSpPr>
        <p:spPr>
          <a:xfrm>
            <a:off x="3665150"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5" name="Google Shape;3365;p34"/>
          <p:cNvSpPr txBox="1"/>
          <p:nvPr/>
        </p:nvSpPr>
        <p:spPr>
          <a:xfrm>
            <a:off x="1383900" y="4306550"/>
            <a:ext cx="7214100" cy="45804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Có thể kiểm soát đối tượng dịch vụ mà không cần khách hàng biết về nó.</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Có thể quản lý vòng đời của đối tượng dịch vụ khi khách hàng không quan tâm đến nó.</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Proxy hoạt động ngay cả khi đối tượng dịch vụ chưa sẵn sàng hoặc không có sẵn. </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Nguyên tắc Mở / Đóng. Có thể giới thiệu proxy mới mà không cần thay đổi dịch vụ hoặc ứng dụng khách.</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Dễ nâng cấp, bảo trì</a:t>
            </a:r>
          </a:p>
        </p:txBody>
      </p:sp>
      <p:sp>
        <p:nvSpPr>
          <p:cNvPr id="3366" name="Google Shape;3366;p34"/>
          <p:cNvSpPr txBox="1"/>
          <p:nvPr/>
        </p:nvSpPr>
        <p:spPr>
          <a:xfrm>
            <a:off x="1397757" y="3578600"/>
            <a:ext cx="7290000" cy="8157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500" b="1" dirty="0">
                <a:solidFill>
                  <a:schemeClr val="dk1"/>
                </a:solidFill>
                <a:latin typeface="Shadows Into Light Two"/>
                <a:ea typeface="Shadows Into Light Two"/>
                <a:cs typeface="Shadows Into Light Two"/>
                <a:sym typeface="Shadows Into Light Two"/>
              </a:rPr>
              <a:t>Ưu điểm</a:t>
            </a:r>
            <a:endParaRPr sz="3500" b="1" dirty="0">
              <a:solidFill>
                <a:schemeClr val="dk1"/>
              </a:solidFill>
              <a:latin typeface="Shadows Into Light Two"/>
              <a:ea typeface="Shadows Into Light Two"/>
              <a:cs typeface="Shadows Into Light Two"/>
              <a:sym typeface="Shadows Into Light Two"/>
            </a:endParaRPr>
          </a:p>
        </p:txBody>
      </p:sp>
      <p:sp>
        <p:nvSpPr>
          <p:cNvPr id="3367" name="Google Shape;3367;p34"/>
          <p:cNvSpPr txBox="1"/>
          <p:nvPr/>
        </p:nvSpPr>
        <p:spPr>
          <a:xfrm>
            <a:off x="9619126" y="3578600"/>
            <a:ext cx="7290000" cy="8157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500" b="1" dirty="0">
                <a:solidFill>
                  <a:schemeClr val="dk1"/>
                </a:solidFill>
                <a:latin typeface="Shadows Into Light Two"/>
                <a:ea typeface="Shadows Into Light Two"/>
                <a:cs typeface="Shadows Into Light Two"/>
                <a:sym typeface="Shadows Into Light Two"/>
              </a:rPr>
              <a:t>Nhược điểm</a:t>
            </a:r>
            <a:endParaRPr sz="3500" b="1" dirty="0">
              <a:solidFill>
                <a:schemeClr val="dk1"/>
              </a:solidFill>
              <a:latin typeface="Shadows Into Light Two"/>
              <a:ea typeface="Shadows Into Light Two"/>
              <a:cs typeface="Shadows Into Light Two"/>
              <a:sym typeface="Shadows Into Light Two"/>
            </a:endParaRPr>
          </a:p>
        </p:txBody>
      </p:sp>
      <p:sp>
        <p:nvSpPr>
          <p:cNvPr id="3368" name="Google Shape;3368;p34"/>
          <p:cNvSpPr/>
          <p:nvPr/>
        </p:nvSpPr>
        <p:spPr>
          <a:xfrm>
            <a:off x="3619050"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9" name="Google Shape;3369;p34"/>
          <p:cNvSpPr txBox="1"/>
          <p:nvPr/>
        </p:nvSpPr>
        <p:spPr>
          <a:xfrm>
            <a:off x="4378036" y="1120200"/>
            <a:ext cx="9656619"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dirty="0">
                <a:solidFill>
                  <a:schemeClr val="dk1"/>
                </a:solidFill>
                <a:latin typeface="Times New Roman" panose="02020603050405020304" pitchFamily="18" charset="0"/>
                <a:ea typeface="Questrial" pitchFamily="2" charset="0"/>
                <a:cs typeface="Times New Roman" panose="02020603050405020304" pitchFamily="18" charset="0"/>
                <a:sym typeface="Pompiere"/>
              </a:rPr>
              <a:t>VI. ƯU ĐIỂM VÀ NHƯỢC ĐIỂM CỦA PROXY PATTERN</a:t>
            </a:r>
            <a:endParaRPr sz="4000" dirty="0">
              <a:solidFill>
                <a:schemeClr val="dk1"/>
              </a:solidFill>
              <a:latin typeface="Times New Roman" panose="02020603050405020304" pitchFamily="18" charset="0"/>
              <a:ea typeface="Questrial" pitchFamily="2" charset="0"/>
              <a:cs typeface="Times New Roman" panose="02020603050405020304" pitchFamily="18" charset="0"/>
              <a:sym typeface="Pompiere"/>
            </a:endParaRPr>
          </a:p>
        </p:txBody>
      </p:sp>
      <p:sp>
        <p:nvSpPr>
          <p:cNvPr id="3370" name="Google Shape;3370;p34"/>
          <p:cNvSpPr txBox="1"/>
          <p:nvPr/>
        </p:nvSpPr>
        <p:spPr>
          <a:xfrm>
            <a:off x="9657075" y="4306550"/>
            <a:ext cx="7214100" cy="45804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Code có thể trở nên phức tạp hơn vì cần phải giới thiệu nhiều lớp mới.</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Phản hồi từ dịch vụ có thể bị trì hoãn.</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4400" dirty="0">
                <a:solidFill>
                  <a:schemeClr val="dk1"/>
                </a:solidFill>
                <a:latin typeface="Times New Roman" panose="02020603050405020304" pitchFamily="18" charset="0"/>
                <a:ea typeface="Pompiere"/>
                <a:cs typeface="Times New Roman" panose="02020603050405020304" pitchFamily="18" charset="0"/>
                <a:sym typeface="Pompiere"/>
              </a:rPr>
              <a:t>V. KHI NÀO NÊN SỬ DỤNG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2787745" cy="3970318"/>
          </a:xfrm>
          <a:prstGeom prst="rect">
            <a:avLst/>
          </a:prstGeom>
          <a:noFill/>
        </p:spPr>
        <p:txBody>
          <a:bodyPr wrap="square" rtlCol="0">
            <a:spAutoFit/>
          </a:bodyPr>
          <a:lstStyle/>
          <a:p>
            <a:r>
              <a:rPr lang="vi-VN" sz="2800" dirty="0">
                <a:latin typeface="Questrial" pitchFamily="2" charset="0"/>
                <a:ea typeface="Questrial" pitchFamily="2" charset="0"/>
                <a:cs typeface="Questrial" pitchFamily="2" charset="0"/>
              </a:rPr>
              <a:t>- Khi muốn bảo vệ quyền truy xuất vào các phương thức của object thực.</a:t>
            </a:r>
          </a:p>
          <a:p>
            <a:r>
              <a:rPr lang="vi-VN" sz="2800" dirty="0">
                <a:latin typeface="Questrial" pitchFamily="2" charset="0"/>
                <a:ea typeface="Questrial" pitchFamily="2" charset="0"/>
                <a:cs typeface="Questrial" pitchFamily="2" charset="0"/>
              </a:rPr>
              <a:t>- Khi cần một số thao tác bổ sung trước khi thực hiện phương thức của object thực.</a:t>
            </a:r>
          </a:p>
          <a:p>
            <a:r>
              <a:rPr lang="vi-VN" sz="2800" dirty="0">
                <a:latin typeface="Questrial" pitchFamily="2" charset="0"/>
                <a:ea typeface="Questrial" pitchFamily="2" charset="0"/>
                <a:cs typeface="Questrial" pitchFamily="2" charset="0"/>
              </a:rPr>
              <a:t>- Khi tạo đối tượng ban đầu là theo yêu cầu hoặc hệ thống yêu cầu sự chậm trễ khi tải một số tài nguyên nhất định (lazy loading).</a:t>
            </a:r>
          </a:p>
          <a:p>
            <a:r>
              <a:rPr lang="vi-VN" sz="2800" dirty="0">
                <a:latin typeface="Questrial" pitchFamily="2" charset="0"/>
                <a:ea typeface="Questrial" pitchFamily="2" charset="0"/>
                <a:cs typeface="Questrial" pitchFamily="2" charset="0"/>
              </a:rPr>
              <a:t>- Khi có nhiều truy cập vào đối tượng có chi phí khởi tạo ban đầu lớn.</a:t>
            </a:r>
          </a:p>
          <a:p>
            <a:r>
              <a:rPr lang="vi-VN" sz="2800" dirty="0">
                <a:latin typeface="Questrial" pitchFamily="2" charset="0"/>
                <a:ea typeface="Questrial" pitchFamily="2" charset="0"/>
                <a:cs typeface="Questrial" pitchFamily="2" charset="0"/>
              </a:rPr>
              <a:t>- Khi đối tượng gốc tồn tại trong môi trường từ xa (remote).</a:t>
            </a:r>
          </a:p>
          <a:p>
            <a:r>
              <a:rPr lang="vi-VN" sz="2800" dirty="0">
                <a:latin typeface="Questrial" pitchFamily="2" charset="0"/>
                <a:ea typeface="Questrial" pitchFamily="2" charset="0"/>
                <a:cs typeface="Questrial" pitchFamily="2" charset="0"/>
              </a:rPr>
              <a:t>- Khi đối tượng gốc nằm trong một hệ thống cũ hoặc thư viện của bên thứ ba.</a:t>
            </a:r>
          </a:p>
          <a:p>
            <a:r>
              <a:rPr lang="vi-VN" sz="2800" dirty="0">
                <a:latin typeface="Questrial" pitchFamily="2" charset="0"/>
                <a:ea typeface="Questrial" pitchFamily="2" charset="0"/>
                <a:cs typeface="Questrial" pitchFamily="2" charset="0"/>
              </a:rPr>
              <a:t>- Khi muốn theo dõi trạng thái và vòng đời đối tượng.</a:t>
            </a:r>
          </a:p>
        </p:txBody>
      </p:sp>
    </p:spTree>
    <p:extLst>
      <p:ext uri="{BB962C8B-B14F-4D97-AF65-F5344CB8AC3E}">
        <p14:creationId xmlns:p14="http://schemas.microsoft.com/office/powerpoint/2010/main" val="30164994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1" name="Google Shape;3251;p29"/>
          <p:cNvSpPr txBox="1"/>
          <p:nvPr/>
        </p:nvSpPr>
        <p:spPr>
          <a:xfrm flipH="1">
            <a:off x="1009198" y="4708088"/>
            <a:ext cx="27495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Adapter</a:t>
            </a:r>
            <a:endParaRPr sz="3800" b="1" dirty="0">
              <a:solidFill>
                <a:schemeClr val="dk1"/>
              </a:solidFill>
              <a:latin typeface="Shadows Into Light Two"/>
              <a:ea typeface="Shadows Into Light Two"/>
              <a:cs typeface="Shadows Into Light Two"/>
              <a:sym typeface="Shadows Into Light Two"/>
            </a:endParaRPr>
          </a:p>
        </p:txBody>
      </p:sp>
      <p:sp>
        <p:nvSpPr>
          <p:cNvPr id="3252" name="Google Shape;3252;p29"/>
          <p:cNvSpPr txBox="1"/>
          <p:nvPr/>
        </p:nvSpPr>
        <p:spPr>
          <a:xfrm flipH="1">
            <a:off x="977864" y="7071700"/>
            <a:ext cx="27495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800" b="1" dirty="0">
                <a:solidFill>
                  <a:schemeClr val="dk1"/>
                </a:solidFill>
                <a:latin typeface="Shadows Into Light Two"/>
                <a:ea typeface="Shadows Into Light Two"/>
                <a:cs typeface="Shadows Into Light Two"/>
                <a:sym typeface="Shadows Into Light Two"/>
              </a:rPr>
              <a:t>Facade</a:t>
            </a:r>
            <a:endParaRPr sz="3800" b="1" dirty="0">
              <a:solidFill>
                <a:schemeClr val="dk1"/>
              </a:solidFill>
              <a:latin typeface="Shadows Into Light Two"/>
              <a:ea typeface="Shadows Into Light Two"/>
              <a:cs typeface="Shadows Into Light Two"/>
              <a:sym typeface="Shadows Into Light Two"/>
            </a:endParaRPr>
          </a:p>
        </p:txBody>
      </p:sp>
      <p:sp>
        <p:nvSpPr>
          <p:cNvPr id="3253" name="Google Shape;3253;p29"/>
          <p:cNvSpPr txBox="1"/>
          <p:nvPr/>
        </p:nvSpPr>
        <p:spPr>
          <a:xfrm flipH="1">
            <a:off x="1054100" y="3271525"/>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Proxy có cấu trúc tương tự như Decorator nhưng cả hai khác nhau về mục đích của chúng.</a:t>
            </a:r>
          </a:p>
          <a:p>
            <a:pPr marL="0" lvl="0" indent="0" algn="l" rtl="0">
              <a:spcBef>
                <a:spcPts val="0"/>
              </a:spcBef>
              <a:spcAft>
                <a:spcPts val="0"/>
              </a:spcAft>
              <a:buNone/>
            </a:pPr>
            <a:r>
              <a:rPr lang="vi-VN" sz="2400">
                <a:latin typeface="Questrial"/>
                <a:ea typeface="Questrial"/>
                <a:cs typeface="Questrial"/>
                <a:sym typeface="Questrial"/>
              </a:rPr>
              <a:t>	+ Decorator Pattern được sử dụng sẽ nhắm tới mục tiêu là có thể thêm tính năng động vào một đối tượng có trước.</a:t>
            </a:r>
          </a:p>
          <a:p>
            <a:pPr marL="0" lvl="0" indent="0" algn="l" rtl="0">
              <a:spcBef>
                <a:spcPts val="0"/>
              </a:spcBef>
              <a:spcAft>
                <a:spcPts val="0"/>
              </a:spcAft>
              <a:buNone/>
            </a:pPr>
            <a:r>
              <a:rPr lang="vi-VN" sz="2400">
                <a:latin typeface="Questrial"/>
                <a:ea typeface="Questrial"/>
                <a:cs typeface="Questrial"/>
                <a:sym typeface="Questrial"/>
              </a:rPr>
              <a:t>	+ Proxy Pattern cho phép ta tạo ra một đại diện cho một đối tượng khác, kiểm soát quyền truy cập.</a:t>
            </a:r>
            <a:endParaRPr lang="vi-VN" sz="2400" dirty="0">
              <a:latin typeface="Questrial"/>
              <a:ea typeface="Questrial"/>
              <a:cs typeface="Questrial"/>
              <a:sym typeface="Questrial"/>
            </a:endParaRPr>
          </a:p>
        </p:txBody>
      </p:sp>
      <p:sp>
        <p:nvSpPr>
          <p:cNvPr id="3254" name="Google Shape;3254;p29"/>
          <p:cNvSpPr txBox="1"/>
          <p:nvPr/>
        </p:nvSpPr>
        <p:spPr>
          <a:xfrm flipH="1">
            <a:off x="1054100" y="5598122"/>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Adapter cung cấp một interface khác cho đối tượng được bao bọc.</a:t>
            </a:r>
          </a:p>
          <a:p>
            <a:pPr marL="0" lvl="0" indent="0" algn="l" rtl="0">
              <a:spcBef>
                <a:spcPts val="0"/>
              </a:spcBef>
              <a:spcAft>
                <a:spcPts val="0"/>
              </a:spcAft>
              <a:buNone/>
            </a:pPr>
            <a:r>
              <a:rPr lang="vi-VN" sz="2400">
                <a:latin typeface="Questrial"/>
                <a:ea typeface="Questrial"/>
                <a:cs typeface="Questrial"/>
                <a:sym typeface="Questrial"/>
              </a:rPr>
              <a:t>- Proxy cung cấp cho đối tượng cùng một interface.</a:t>
            </a:r>
            <a:endParaRPr lang="vi-VN" sz="2400" dirty="0">
              <a:latin typeface="Questrial"/>
              <a:ea typeface="Questrial"/>
              <a:cs typeface="Questrial"/>
              <a:sym typeface="Questrial"/>
            </a:endParaRPr>
          </a:p>
        </p:txBody>
      </p:sp>
      <p:sp>
        <p:nvSpPr>
          <p:cNvPr id="3255" name="Google Shape;3255;p29"/>
          <p:cNvSpPr txBox="1"/>
          <p:nvPr/>
        </p:nvSpPr>
        <p:spPr>
          <a:xfrm flipH="1">
            <a:off x="1054100" y="7924718"/>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Facade tương tự như Proxy ở chỗ cả hai đều đệm một thực thể phức tạp và tự khởi tạo nó. </a:t>
            </a:r>
          </a:p>
          <a:p>
            <a:pPr marL="0" lvl="0" indent="0" algn="l" rtl="0">
              <a:spcBef>
                <a:spcPts val="0"/>
              </a:spcBef>
              <a:spcAft>
                <a:spcPts val="0"/>
              </a:spcAft>
              <a:buNone/>
            </a:pPr>
            <a:r>
              <a:rPr lang="vi-VN" sz="2400">
                <a:latin typeface="Questrial"/>
                <a:ea typeface="Questrial"/>
                <a:cs typeface="Questrial"/>
                <a:sym typeface="Questrial"/>
              </a:rPr>
              <a:t>- Nhưng không giống như Facade, Proxy có interface giống với đối tượng dịch vụ của nó, điều này làm cho chúng có thể hoán đổi cho nhau.</a:t>
            </a:r>
            <a:endParaRPr lang="vi-VN" sz="2400" dirty="0">
              <a:latin typeface="Questrial"/>
              <a:ea typeface="Questrial"/>
              <a:cs typeface="Questrial"/>
              <a:sym typeface="Questrial"/>
            </a:endParaRPr>
          </a:p>
        </p:txBody>
      </p:sp>
      <p:sp>
        <p:nvSpPr>
          <p:cNvPr id="3256" name="Google Shape;3256;p29"/>
          <p:cNvSpPr/>
          <p:nvPr/>
        </p:nvSpPr>
        <p:spPr>
          <a:xfrm>
            <a:off x="3643775" y="886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7" name="Google Shape;3257;p29"/>
          <p:cNvSpPr/>
          <p:nvPr/>
        </p:nvSpPr>
        <p:spPr>
          <a:xfrm>
            <a:off x="3594320" y="886200"/>
            <a:ext cx="1107463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 name="Google Shape;3251;p29">
            <a:extLst>
              <a:ext uri="{FF2B5EF4-FFF2-40B4-BE49-F238E27FC236}">
                <a16:creationId xmlns:a16="http://schemas.microsoft.com/office/drawing/2014/main" id="{9D687579-BFE2-5D28-0A39-DF3DB3EC85BB}"/>
              </a:ext>
            </a:extLst>
          </p:cNvPr>
          <p:cNvSpPr txBox="1"/>
          <p:nvPr/>
        </p:nvSpPr>
        <p:spPr>
          <a:xfrm flipH="1">
            <a:off x="1009198" y="2409625"/>
            <a:ext cx="2749500" cy="892532"/>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Decorator</a:t>
            </a:r>
            <a:endParaRPr sz="3600" b="1" dirty="0">
              <a:solidFill>
                <a:schemeClr val="dk1"/>
              </a:solidFill>
              <a:latin typeface="Shadows Into Light Two"/>
              <a:ea typeface="Shadows Into Light Two"/>
              <a:cs typeface="Shadows Into Light Two"/>
              <a:sym typeface="Shadows Into Light Two"/>
            </a:endParaRPr>
          </a:p>
        </p:txBody>
      </p:sp>
      <p:sp>
        <p:nvSpPr>
          <p:cNvPr id="3" name="TextBox 2">
            <a:extLst>
              <a:ext uri="{FF2B5EF4-FFF2-40B4-BE49-F238E27FC236}">
                <a16:creationId xmlns:a16="http://schemas.microsoft.com/office/drawing/2014/main" id="{CBCEF4D7-4D2B-670D-92E1-BE2070D71E6E}"/>
              </a:ext>
            </a:extLst>
          </p:cNvPr>
          <p:cNvSpPr txBox="1"/>
          <p:nvPr/>
        </p:nvSpPr>
        <p:spPr>
          <a:xfrm>
            <a:off x="4364182" y="960728"/>
            <a:ext cx="9656618"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VI. SO SÁNH PROXY PATTERN VỚI CÁC MẪU KHÁC</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6600" dirty="0">
                <a:solidFill>
                  <a:schemeClr val="dk1"/>
                </a:solidFill>
                <a:latin typeface="Times New Roman" panose="02020603050405020304" pitchFamily="18" charset="0"/>
                <a:ea typeface="Pompiere"/>
                <a:cs typeface="Times New Roman" panose="02020603050405020304" pitchFamily="18" charset="0"/>
                <a:sym typeface="Pompiere"/>
              </a:rPr>
              <a:t>TÓM TẮT VỀ PROXY PATTERN</a:t>
            </a:r>
            <a:endParaRPr sz="66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4893647"/>
          </a:xfrm>
          <a:prstGeom prst="rect">
            <a:avLst/>
          </a:prstGeom>
          <a:noFill/>
        </p:spPr>
        <p:txBody>
          <a:bodyPr wrap="square" rtlCol="0">
            <a:spAutoFit/>
          </a:bodyPr>
          <a:lstStyle/>
          <a:p>
            <a:r>
              <a:rPr lang="vi-VN" sz="2400">
                <a:latin typeface="Questrial" pitchFamily="2" charset="0"/>
                <a:ea typeface="Questrial" pitchFamily="2" charset="0"/>
                <a:cs typeface="Questrial" pitchFamily="2" charset="0"/>
              </a:rPr>
              <a:t>- Mẫu Proxy cung cấp một đại diện cho một đối tượng để kiểm soát quyền truy cập của client vào đối tượng đó. Có một số cách nó có thể quản lý quyền truy cập đó.</a:t>
            </a:r>
          </a:p>
          <a:p>
            <a:r>
              <a:rPr lang="vi-VN" sz="2400">
                <a:latin typeface="Questrial" pitchFamily="2" charset="0"/>
                <a:ea typeface="Questrial" pitchFamily="2" charset="0"/>
                <a:cs typeface="Questrial" pitchFamily="2" charset="0"/>
              </a:rPr>
              <a:t>- Một Remote Proxy quản lý sự tương tác giữa một client và một đối tượng từ xa (khác với vùng nhớ của client).</a:t>
            </a:r>
          </a:p>
          <a:p>
            <a:r>
              <a:rPr lang="vi-VN" sz="2400">
                <a:latin typeface="Questrial" pitchFamily="2" charset="0"/>
                <a:ea typeface="Questrial" pitchFamily="2" charset="0"/>
                <a:cs typeface="Questrial" pitchFamily="2" charset="0"/>
              </a:rPr>
              <a:t>- Một Virtual Proxy kiểm soát quyền truy cập vào một đối tượng “đắt đỏ” để khởi tạo.</a:t>
            </a:r>
          </a:p>
          <a:p>
            <a:r>
              <a:rPr lang="vi-VN" sz="2400">
                <a:latin typeface="Questrial" pitchFamily="2" charset="0"/>
                <a:ea typeface="Questrial" pitchFamily="2" charset="0"/>
                <a:cs typeface="Questrial" pitchFamily="2" charset="0"/>
              </a:rPr>
              <a:t>- Một Protected Proxy kiểm soát quyền truy cập vào các phương thức của một đối tượng dựa trên lời gọi phương thức (caller).</a:t>
            </a:r>
          </a:p>
          <a:p>
            <a:r>
              <a:rPr lang="vi-VN" sz="2400">
                <a:latin typeface="Questrial" pitchFamily="2" charset="0"/>
                <a:ea typeface="Questrial" pitchFamily="2" charset="0"/>
                <a:cs typeface="Questrial" pitchFamily="2" charset="0"/>
              </a:rPr>
              <a:t>- Nhiều biến thể khác của Proxy Pattern tồn tại bao gồm proxy bộ nhớ đệm (caching proxies), proxy đồng bộ hóa (synchronization proxies), proxy tường lửa (firewall proxies), copy-on-write proxy, v.v.</a:t>
            </a:r>
          </a:p>
          <a:p>
            <a:r>
              <a:rPr lang="vi-VN" sz="2400">
                <a:latin typeface="Questrial" pitchFamily="2" charset="0"/>
                <a:ea typeface="Questrial" pitchFamily="2" charset="0"/>
                <a:cs typeface="Questrial" pitchFamily="2" charset="0"/>
              </a:rPr>
              <a:t>- Proxy có cấu trúc tương tự như Decorator, nhưng cả hai khác nhau về mục đích của chúng.</a:t>
            </a:r>
          </a:p>
          <a:p>
            <a:r>
              <a:rPr lang="vi-VN" sz="2400">
                <a:latin typeface="Questrial" pitchFamily="2" charset="0"/>
                <a:ea typeface="Questrial" pitchFamily="2" charset="0"/>
                <a:cs typeface="Questrial" pitchFamily="2" charset="0"/>
              </a:rPr>
              <a:t>- Decorator thêm hành vi vào đối tượng, trong khi Proxy kiểm soát quyền truy cập.</a:t>
            </a:r>
          </a:p>
          <a:p>
            <a:r>
              <a:rPr lang="vi-VN" sz="2400">
                <a:latin typeface="Questrial" pitchFamily="2" charset="0"/>
                <a:ea typeface="Questrial" pitchFamily="2" charset="0"/>
                <a:cs typeface="Questrial" pitchFamily="2" charset="0"/>
              </a:rPr>
              <a:t>- Hỗ trợ tích hợp của Java dành cho Proxy có thể tạo một lớp dynamic proxy theo yêu cầu và gửi tất cả các lệnh gọi trên đó đến một trình xử lý (handler) mà bạn chọn.</a:t>
            </a:r>
            <a:endParaRPr lang="vi-VN" sz="2400" dirty="0">
              <a:latin typeface="Questrial" pitchFamily="2" charset="0"/>
              <a:ea typeface="Questrial" pitchFamily="2" charset="0"/>
              <a:cs typeface="Questrial" pitchFamily="2" charset="0"/>
            </a:endParaRPr>
          </a:p>
        </p:txBody>
      </p:sp>
    </p:spTree>
    <p:extLst>
      <p:ext uri="{BB962C8B-B14F-4D97-AF65-F5344CB8AC3E}">
        <p14:creationId xmlns:p14="http://schemas.microsoft.com/office/powerpoint/2010/main" val="13823627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82D1E5-DEC2-2081-B546-8873187E9216}"/>
              </a:ext>
            </a:extLst>
          </p:cNvPr>
          <p:cNvSpPr txBox="1"/>
          <p:nvPr/>
        </p:nvSpPr>
        <p:spPr>
          <a:xfrm>
            <a:off x="5029200" y="1336430"/>
            <a:ext cx="8229600" cy="707886"/>
          </a:xfrm>
          <a:prstGeom prst="rect">
            <a:avLst/>
          </a:prstGeom>
          <a:noFill/>
        </p:spPr>
        <p:txBody>
          <a:bodyPr wrap="square" rtlCol="0">
            <a:spAutoFit/>
          </a:bodyPr>
          <a:lstStyle/>
          <a:p>
            <a:pPr algn="ctr"/>
            <a:r>
              <a:rPr lang="en-US" sz="4000" dirty="0"/>
              <a:t>Ứng dụng Gumball Machine</a:t>
            </a:r>
            <a:endParaRPr lang="vi-VN" sz="4000" dirty="0"/>
          </a:p>
        </p:txBody>
      </p:sp>
      <p:pic>
        <p:nvPicPr>
          <p:cNvPr id="4" name="Picture 3">
            <a:extLst>
              <a:ext uri="{FF2B5EF4-FFF2-40B4-BE49-F238E27FC236}">
                <a16:creationId xmlns:a16="http://schemas.microsoft.com/office/drawing/2014/main" id="{BC2CFA52-A82D-CB69-382C-16228C7DBD8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136" b="89577" l="2823" r="95565">
                        <a14:foregroundMark x1="11190" y1="14502" x2="17440" y2="23263"/>
                        <a14:foregroundMark x1="6351" y1="10876" x2="11996" y2="16918"/>
                        <a14:foregroundMark x1="11996" y1="16918" x2="12399" y2="16767"/>
                        <a14:foregroundMark x1="7460" y1="10876" x2="10585" y2="17825"/>
                        <a14:foregroundMark x1="10585" y1="17825" x2="11190" y2="17976"/>
                        <a14:foregroundMark x1="6552" y1="12538" x2="7863" y2="17674"/>
                        <a14:foregroundMark x1="6552" y1="14804" x2="6552" y2="14804"/>
                        <a14:foregroundMark x1="6552" y1="15710" x2="6552" y2="15710"/>
                        <a14:foregroundMark x1="8367" y1="17069" x2="8367" y2="17069"/>
                        <a14:foregroundMark x1="9476" y1="17221" x2="9476" y2="17221"/>
                        <a14:foregroundMark x1="6351" y1="12991" x2="6351" y2="12991"/>
                        <a14:foregroundMark x1="6351" y1="14502" x2="6351" y2="14502"/>
                        <a14:foregroundMark x1="6351" y1="12991" x2="6351" y2="12991"/>
                        <a14:foregroundMark x1="6149" y1="11329" x2="6149" y2="11329"/>
                        <a14:foregroundMark x1="6149" y1="13595" x2="6149" y2="13595"/>
                        <a14:foregroundMark x1="4032" y1="9063" x2="4032" y2="9063"/>
                        <a14:foregroundMark x1="3528" y1="7251" x2="3528" y2="7251"/>
                        <a14:foregroundMark x1="3327" y1="7251" x2="3327" y2="7251"/>
                        <a14:foregroundMark x1="9274" y1="7251" x2="9677" y2="7251"/>
                        <a14:foregroundMark x1="13407" y1="6495" x2="13407" y2="6495"/>
                        <a14:foregroundMark x1="13407" y1="6495" x2="3327" y2="8610"/>
                        <a14:foregroundMark x1="3327" y1="8610" x2="3327" y2="8610"/>
                        <a14:foregroundMark x1="11492" y1="5589" x2="11492" y2="5589"/>
                        <a14:foregroundMark x1="8770" y1="6495" x2="3528" y2="7402"/>
                        <a14:foregroundMark x1="3528" y1="7402" x2="3528" y2="7402"/>
                        <a14:foregroundMark x1="13105" y1="6344" x2="13105" y2="6344"/>
                        <a14:foregroundMark x1="13206" y1="7402" x2="11190" y2="8157"/>
                        <a14:foregroundMark x1="13508" y1="7251" x2="7661" y2="5287"/>
                        <a14:foregroundMark x1="7661" y1="5287" x2="3831" y2="6495"/>
                        <a14:foregroundMark x1="5242" y1="8761" x2="5242" y2="8761"/>
                        <a14:foregroundMark x1="4435" y1="9215" x2="4435" y2="9215"/>
                        <a14:foregroundMark x1="4032" y1="9215" x2="4032" y2="9215"/>
                        <a14:foregroundMark x1="3024" y1="7402" x2="3024" y2="7402"/>
                        <a14:foregroundMark x1="4940" y1="6495" x2="10282" y2="6495"/>
                        <a14:foregroundMark x1="13105" y1="6042" x2="13105" y2="6042"/>
                        <a14:foregroundMark x1="13407" y1="6042" x2="13407" y2="6042"/>
                        <a14:foregroundMark x1="13810" y1="5891" x2="13810" y2="5891"/>
                        <a14:foregroundMark x1="13810" y1="7704" x2="13810" y2="7704"/>
                        <a14:foregroundMark x1="14012" y1="6798" x2="14012" y2="6798"/>
                        <a14:foregroundMark x1="14113" y1="7704" x2="14113" y2="7704"/>
                        <a14:foregroundMark x1="30040" y1="13444" x2="34980" y2="19940"/>
                        <a14:foregroundMark x1="34980" y1="19940" x2="48085" y2="20091"/>
                        <a14:foregroundMark x1="48085" y1="20091" x2="53730" y2="17069"/>
                        <a14:foregroundMark x1="53730" y1="17069" x2="49294" y2="14048"/>
                        <a14:foregroundMark x1="49294" y1="14048" x2="29738" y2="11934"/>
                        <a14:foregroundMark x1="29738" y1="11934" x2="27722" y2="14502"/>
                        <a14:foregroundMark x1="28730" y1="14955" x2="28730" y2="14955"/>
                        <a14:foregroundMark x1="29435" y1="16314" x2="29940" y2="16314"/>
                        <a14:foregroundMark x1="76210" y1="5891" x2="77722" y2="18278"/>
                        <a14:foregroundMark x1="77722" y1="18278" x2="83669" y2="17372"/>
                        <a14:foregroundMark x1="83669" y1="17372" x2="88911" y2="18127"/>
                        <a14:foregroundMark x1="88911" y1="18127" x2="90222" y2="26737"/>
                        <a14:foregroundMark x1="90222" y1="26737" x2="83165" y2="32931"/>
                        <a14:foregroundMark x1="83165" y1="32931" x2="77823" y2="31722"/>
                        <a14:foregroundMark x1="77823" y1="31722" x2="83569" y2="18127"/>
                        <a14:foregroundMark x1="83569" y1="18127" x2="91935" y2="14804"/>
                        <a14:foregroundMark x1="91935" y1="14804" x2="79435" y2="7251"/>
                        <a14:foregroundMark x1="79435" y1="7251" x2="76613" y2="7402"/>
                        <a14:foregroundMark x1="76310" y1="8157" x2="77419" y2="15710"/>
                        <a14:foregroundMark x1="82258" y1="9668" x2="92742" y2="10725"/>
                        <a14:foregroundMark x1="92742" y1="10725" x2="95060" y2="11782"/>
                        <a14:foregroundMark x1="94960" y1="13444" x2="91028" y2="14350"/>
                        <a14:foregroundMark x1="94153" y1="12085" x2="94960" y2="13444"/>
                        <a14:foregroundMark x1="41633" y1="45468" x2="63508" y2="66314"/>
                        <a14:foregroundMark x1="44657" y1="41239" x2="63206" y2="52266"/>
                        <a14:foregroundMark x1="63206" y1="52266" x2="63710" y2="53927"/>
                        <a14:foregroundMark x1="42238" y1="39577" x2="50000" y2="41390"/>
                        <a14:foregroundMark x1="50000" y1="41390" x2="50101" y2="41692"/>
                        <a14:foregroundMark x1="27218" y1="55740" x2="34778" y2="64955"/>
                        <a14:foregroundMark x1="34778" y1="64955" x2="55544" y2="73565"/>
                        <a14:foregroundMark x1="33165" y1="56949" x2="44758" y2="64048"/>
                        <a14:foregroundMark x1="44758" y1="64048" x2="44960" y2="64502"/>
                        <a14:foregroundMark x1="61492" y1="59517" x2="71472" y2="59063"/>
                        <a14:foregroundMark x1="71472" y1="59063" x2="93851" y2="62236"/>
                        <a14:foregroundMark x1="93851" y1="62236" x2="89214" y2="58157"/>
                        <a14:foregroundMark x1="89214" y1="58157" x2="85081" y2="58761"/>
                        <a14:foregroundMark x1="76915" y1="57553" x2="87399" y2="56647"/>
                        <a14:foregroundMark x1="87399" y1="56647" x2="89012" y2="57100"/>
                        <a14:foregroundMark x1="80040" y1="61480" x2="89315" y2="63595"/>
                        <a14:foregroundMark x1="94355" y1="58912" x2="95565" y2="62840"/>
                        <a14:foregroundMark x1="95665" y1="58761" x2="88810" y2="58761"/>
                        <a14:foregroundMark x1="95363" y1="59517" x2="85887" y2="85801"/>
                        <a14:foregroundMark x1="85887" y1="85801" x2="80242" y2="89577"/>
                        <a14:foregroundMark x1="80242" y1="89577" x2="55141" y2="88822"/>
                        <a14:foregroundMark x1="55141" y1="88822" x2="52722" y2="81118"/>
                        <a14:foregroundMark x1="52722" y1="81118" x2="52823" y2="74320"/>
                        <a14:foregroundMark x1="64718" y1="67825" x2="65020" y2="75378"/>
                        <a14:foregroundMark x1="65020" y1="75378" x2="73690" y2="80665"/>
                        <a14:foregroundMark x1="73690" y1="80665" x2="83165" y2="76737"/>
                        <a14:foregroundMark x1="59073" y1="74320" x2="60383" y2="84743"/>
                        <a14:foregroundMark x1="60383" y1="84743" x2="60383" y2="84743"/>
                        <a14:foregroundMark x1="68851" y1="68580" x2="84778" y2="65861"/>
                        <a14:foregroundMark x1="60081" y1="63595" x2="74899" y2="62387"/>
                        <a14:foregroundMark x1="74899" y1="62387" x2="78024" y2="62387"/>
                        <a14:foregroundMark x1="76310" y1="7704" x2="75605" y2="16163"/>
                        <a14:foregroundMark x1="75605" y1="16163" x2="76512" y2="17674"/>
                        <a14:foregroundMark x1="79032" y1="19486" x2="80343" y2="31118"/>
                        <a14:foregroundMark x1="81250" y1="22054" x2="78427" y2="27795"/>
                        <a14:foregroundMark x1="83165" y1="33233" x2="82762" y2="37764"/>
                        <a14:foregroundMark x1="83770" y1="38066" x2="83669" y2="43051"/>
                        <a14:foregroundMark x1="83669" y1="47130" x2="81149" y2="51662"/>
                        <a14:foregroundMark x1="83367" y1="44562" x2="83367" y2="44562"/>
                        <a14:backgroundMark x1="23488" y1="1511" x2="24294" y2="21299"/>
                      </a14:backgroundRemoval>
                    </a14:imgEffect>
                  </a14:imgLayer>
                </a14:imgProps>
              </a:ext>
            </a:extLst>
          </a:blip>
          <a:stretch>
            <a:fillRect/>
          </a:stretch>
        </p:blipFill>
        <p:spPr>
          <a:xfrm>
            <a:off x="4188280" y="2481943"/>
            <a:ext cx="9911439" cy="6468627"/>
          </a:xfrm>
          <a:prstGeom prst="rect">
            <a:avLst/>
          </a:prstGeom>
        </p:spPr>
      </p:pic>
    </p:spTree>
    <p:extLst>
      <p:ext uri="{BB962C8B-B14F-4D97-AF65-F5344CB8AC3E}">
        <p14:creationId xmlns:p14="http://schemas.microsoft.com/office/powerpoint/2010/main" val="403948972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BE4AC1-4765-D308-AC77-E6B8760C013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89769" l="2095" r="94645">
                        <a14:foregroundMark x1="68568" y1="33003" x2="68568" y2="33003"/>
                        <a14:foregroundMark x1="92666" y1="7921" x2="92666" y2="7921"/>
                        <a14:foregroundMark x1="93248" y1="19802" x2="93248" y2="19802"/>
                        <a14:foregroundMark x1="92549" y1="26733" x2="92200" y2="27393"/>
                        <a14:foregroundMark x1="91269" y1="28053" x2="91153" y2="25743"/>
                        <a14:foregroundMark x1="91269" y1="9571" x2="91269" y2="9571"/>
                        <a14:foregroundMark x1="91618" y1="4950" x2="91618" y2="4950"/>
                        <a14:foregroundMark x1="92200" y1="3960" x2="92317" y2="3960"/>
                        <a14:foregroundMark x1="90454" y1="6601" x2="90454" y2="6601"/>
                        <a14:foregroundMark x1="90454" y1="9241" x2="90454" y2="9241"/>
                        <a14:foregroundMark x1="90454" y1="11221" x2="90454" y2="11221"/>
                        <a14:foregroundMark x1="90454" y1="12541" x2="90454" y2="12541"/>
                        <a14:foregroundMark x1="93714" y1="21782" x2="93714" y2="21782"/>
                        <a14:foregroundMark x1="94179" y1="27393" x2="94179" y2="28383"/>
                        <a14:foregroundMark x1="93946" y1="30363" x2="93132" y2="30693"/>
                        <a14:foregroundMark x1="91269" y1="29373" x2="91269" y2="29373"/>
                        <a14:foregroundMark x1="91502" y1="20462" x2="91502" y2="20462"/>
                        <a14:foregroundMark x1="93015" y1="6601" x2="93015" y2="6601"/>
                        <a14:foregroundMark x1="91967" y1="2970" x2="91967" y2="2970"/>
                        <a14:foregroundMark x1="91385" y1="2970" x2="94529" y2="9901"/>
                        <a14:foregroundMark x1="94529" y1="9901" x2="94645" y2="11881"/>
                        <a14:foregroundMark x1="91735" y1="1320" x2="91735" y2="1320"/>
                        <a14:foregroundMark x1="30966" y1="32343" x2="30966" y2="32343"/>
                        <a14:foregroundMark x1="8265" y1="27063" x2="8265" y2="27063"/>
                        <a14:foregroundMark x1="4889" y1="19142" x2="4889" y2="19142"/>
                        <a14:foregroundMark x1="5588" y1="22112" x2="5588" y2="22112"/>
                        <a14:foregroundMark x1="5588" y1="22112" x2="5588" y2="23432"/>
                        <a14:foregroundMark x1="4424" y1="15842" x2="4424" y2="15842"/>
                        <a14:foregroundMark x1="4075" y1="16172" x2="4075" y2="16172"/>
                        <a14:foregroundMark x1="4889" y1="35974" x2="4889" y2="35974"/>
                        <a14:foregroundMark x1="4889" y1="35974" x2="4889" y2="35974"/>
                        <a14:foregroundMark x1="4307" y1="37294" x2="4307" y2="37294"/>
                        <a14:foregroundMark x1="10827" y1="42904" x2="9895" y2="33333"/>
                        <a14:foregroundMark x1="9895" y1="33333" x2="10710" y2="43234"/>
                        <a14:foregroundMark x1="10710" y1="43234" x2="11292" y2="39934"/>
                        <a14:foregroundMark x1="7567" y1="36964" x2="2095" y2="36964"/>
                        <a14:foregroundMark x1="2095" y1="36964" x2="4540" y2="44224"/>
                        <a14:foregroundMark x1="4540" y1="44224" x2="10012" y2="42574"/>
                        <a14:foregroundMark x1="4307" y1="36634" x2="1979" y2="25083"/>
                        <a14:foregroundMark x1="3143" y1="37624" x2="2561" y2="14191"/>
                        <a14:foregroundMark x1="3376" y1="12541" x2="11292" y2="16172"/>
                        <a14:foregroundMark x1="11292" y1="16172" x2="12573" y2="25413"/>
                        <a14:foregroundMark x1="12573" y1="25413" x2="11176" y2="35644"/>
                        <a14:foregroundMark x1="11176" y1="35644" x2="11059" y2="36304"/>
                        <a14:foregroundMark x1="7567" y1="13861" x2="10361" y2="13861"/>
                        <a14:foregroundMark x1="44005" y1="24092" x2="54598" y2="15842"/>
                        <a14:foregroundMark x1="54598" y1="15842" x2="59022" y2="18812"/>
                        <a14:foregroundMark x1="59022" y1="18812" x2="62282" y2="27393"/>
                        <a14:foregroundMark x1="62282" y1="27393" x2="62864" y2="31023"/>
                        <a14:foregroundMark x1="45402" y1="30033" x2="50058" y2="25413"/>
                        <a14:foregroundMark x1="50058" y1="25413" x2="54715" y2="24422"/>
                        <a14:foregroundMark x1="54715" y1="24422" x2="60419" y2="35974"/>
                        <a14:foregroundMark x1="46449" y1="20462" x2="51222" y2="16502"/>
                        <a14:foregroundMark x1="51804" y1="29043" x2="51688" y2="77558"/>
                        <a14:foregroundMark x1="51688" y1="77558" x2="54133" y2="66667"/>
                        <a14:foregroundMark x1="54133" y1="66667" x2="54133" y2="41254"/>
                        <a14:foregroundMark x1="54133" y1="41254" x2="54133" y2="41254"/>
                      </a14:backgroundRemoval>
                    </a14:imgEffect>
                  </a14:imgLayer>
                </a14:imgProps>
              </a:ext>
            </a:extLst>
          </a:blip>
          <a:stretch>
            <a:fillRect/>
          </a:stretch>
        </p:blipFill>
        <p:spPr>
          <a:xfrm>
            <a:off x="1861714" y="3408677"/>
            <a:ext cx="14564571" cy="5137445"/>
          </a:xfrm>
          <a:prstGeom prst="rect">
            <a:avLst/>
          </a:prstGeom>
        </p:spPr>
      </p:pic>
    </p:spTree>
    <p:extLst>
      <p:ext uri="{BB962C8B-B14F-4D97-AF65-F5344CB8AC3E}">
        <p14:creationId xmlns:p14="http://schemas.microsoft.com/office/powerpoint/2010/main" val="960013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0D57F4-76A3-7BA0-AD50-81F48C66A4A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86" b="97032" l="2172" r="92865">
                        <a14:foregroundMark x1="66494" y1="16883" x2="66494" y2="16883"/>
                        <a14:foregroundMark x1="84488" y1="3711" x2="84488" y2="3711"/>
                        <a14:foregroundMark x1="38676" y1="19666" x2="38676" y2="19666"/>
                        <a14:foregroundMark x1="47570" y1="7421" x2="47570" y2="7421"/>
                        <a14:foregroundMark x1="50672" y1="3896" x2="46225" y2="3711"/>
                        <a14:foregroundMark x1="46225" y1="3711" x2="43433" y2="9091"/>
                        <a14:foregroundMark x1="43433" y1="9091" x2="49121" y2="15028"/>
                        <a14:foregroundMark x1="49121" y1="15028" x2="52740" y2="7607"/>
                        <a14:foregroundMark x1="52740" y1="7607" x2="48604" y2="371"/>
                        <a14:foregroundMark x1="48604" y1="371" x2="43847" y2="7607"/>
                        <a14:foregroundMark x1="43847" y1="7607" x2="43847" y2="7607"/>
                        <a14:foregroundMark x1="45812" y1="6679" x2="45812" y2="6679"/>
                        <a14:foregroundMark x1="52430" y1="4453" x2="49741" y2="15213"/>
                        <a14:foregroundMark x1="41882" y1="12987" x2="49741" y2="11132"/>
                        <a14:foregroundMark x1="49741" y1="11132" x2="57084" y2="11688"/>
                        <a14:foregroundMark x1="57084" y1="11688" x2="58532" y2="22263"/>
                        <a14:foregroundMark x1="58532" y1="22263" x2="43020" y2="14657"/>
                        <a14:foregroundMark x1="43020" y1="14657" x2="39710" y2="20037"/>
                        <a14:foregroundMark x1="39710" y1="20037" x2="44157" y2="20408"/>
                        <a14:foregroundMark x1="44157" y1="20408" x2="49431" y2="17996"/>
                        <a14:foregroundMark x1="49431" y1="17996" x2="52637" y2="20037"/>
                        <a14:foregroundMark x1="4828" y1="12492" x2="8170" y2="27829"/>
                        <a14:foregroundMark x1="8170" y1="27829" x2="15822" y2="27087"/>
                        <a14:foregroundMark x1="15822" y1="27087" x2="17373" y2="13173"/>
                        <a14:foregroundMark x1="17373" y1="13173" x2="11892" y2="8905"/>
                        <a14:foregroundMark x1="11892" y1="8905" x2="6412" y2="11688"/>
                        <a14:foregroundMark x1="6412" y1="11688" x2="5039" y2="22520"/>
                        <a14:foregroundMark x1="5075" y1="24234" x2="8170" y2="28571"/>
                        <a14:foregroundMark x1="4860" y1="12987" x2="6308" y2="26902"/>
                        <a14:foregroundMark x1="47465" y1="45455" x2="47542" y2="48412"/>
                        <a14:foregroundMark x1="47053" y1="29685" x2="47300" y2="39147"/>
                        <a14:foregroundMark x1="48745" y1="48234" x2="52534" y2="29870"/>
                        <a14:foregroundMark x1="52534" y1="29870" x2="52637" y2="26345"/>
                        <a14:foregroundMark x1="3930" y1="52690" x2="9928" y2="52690"/>
                        <a14:foregroundMark x1="9928" y1="52690" x2="28128" y2="51391"/>
                        <a14:foregroundMark x1="28128" y1="51391" x2="32472" y2="51577"/>
                        <a14:foregroundMark x1="32472" y1="51577" x2="36091" y2="66605"/>
                        <a14:foregroundMark x1="36091" y1="66605" x2="32417" y2="71050"/>
                        <a14:foregroundMark x1="26099" y1="72451" x2="7342" y2="74026"/>
                        <a14:foregroundMark x1="7342" y1="74026" x2="2275" y2="59926"/>
                        <a14:foregroundMark x1="2275" y1="59926" x2="4550" y2="53618"/>
                        <a14:foregroundMark x1="67942" y1="44898" x2="69641" y2="73174"/>
                        <a14:foregroundMark x1="60807" y1="48052" x2="68475" y2="73066"/>
                        <a14:foregroundMark x1="76422" y1="56957" x2="77693" y2="73915"/>
                        <a14:foregroundMark x1="75801" y1="46753" x2="79835" y2="73098"/>
                        <a14:foregroundMark x1="79524" y1="45640" x2="83040" y2="71058"/>
                        <a14:foregroundMark x1="83454" y1="47866" x2="89142" y2="74212"/>
                        <a14:foregroundMark x1="89659" y1="55473" x2="92865" y2="74954"/>
                        <a14:foregroundMark x1="84281" y1="15028" x2="86556" y2="25788"/>
                        <a14:foregroundMark x1="86556" y1="25788" x2="87177" y2="38033"/>
                        <a14:foregroundMark x1="87177" y1="38033" x2="82523" y2="43599"/>
                        <a14:foregroundMark x1="86143" y1="2226" x2="86350" y2="13729"/>
                        <a14:foregroundMark x1="81282" y1="1670" x2="81386" y2="9091"/>
                        <a14:foregroundMark x1="87384" y1="49536" x2="90279" y2="54360"/>
                        <a14:foregroundMark x1="90486" y1="56215" x2="92761" y2="64007"/>
                        <a14:foregroundMark x1="92761" y1="64007" x2="92865" y2="69017"/>
                        <a14:foregroundMark x1="79938" y1="82560" x2="77456" y2="89425"/>
                        <a14:foregroundMark x1="77456" y1="89425" x2="73216" y2="93878"/>
                        <a14:foregroundMark x1="73216" y1="93878" x2="42916" y2="98887"/>
                        <a14:foregroundMark x1="42916" y1="98887" x2="24302" y2="96846"/>
                        <a14:foregroundMark x1="24302" y1="96846" x2="20579" y2="92208"/>
                        <a14:foregroundMark x1="20579" y1="92208" x2="21923" y2="84787"/>
                        <a14:foregroundMark x1="3930" y1="69573" x2="6722" y2="75881"/>
                        <a14:foregroundMark x1="6722" y1="75881" x2="10755" y2="75696"/>
                        <a14:foregroundMark x1="34126" y1="96846" x2="48087" y2="97032"/>
                        <a14:foregroundMark x1="10651" y1="15213" x2="10651" y2="15213"/>
                        <a14:foregroundMark x1="43226" y1="36549" x2="34023" y2="48423"/>
                        <a14:foregroundMark x1="34850" y1="47866" x2="41882" y2="41187"/>
                        <a14:foregroundMark x1="52844" y1="32653" x2="61220" y2="44341"/>
                        <a14:foregroundMark x1="28645" y1="86456" x2="52327" y2="89981"/>
                        <a14:foregroundMark x1="25440" y1="84787" x2="45398" y2="87384"/>
                        <a14:foregroundMark x1="45398" y1="87384" x2="64219" y2="84416"/>
                        <a14:foregroundMark x1="64219" y1="84416" x2="67839" y2="85158"/>
                        <a14:foregroundMark x1="23475" y1="85529" x2="30507" y2="84601"/>
                        <a14:foregroundMark x1="30507" y1="84601" x2="55429" y2="85714"/>
                        <a14:foregroundMark x1="55429" y1="85714" x2="62771" y2="83302"/>
                        <a14:foregroundMark x1="23061" y1="83859" x2="57497" y2="81076"/>
                        <a14:foregroundMark x1="57497" y1="81076" x2="59152" y2="82746"/>
                        <a14:foregroundMark x1="61220" y1="53803" x2="60393" y2="73655"/>
                        <a14:foregroundMark x1="60393" y1="73655" x2="68149" y2="71614"/>
                        <a14:foregroundMark x1="76836" y1="82375" x2="78180" y2="83117"/>
                        <a14:foregroundMark x1="75181" y1="84416" x2="75181" y2="84416"/>
                        <a14:foregroundMark x1="76732" y1="83673" x2="73733" y2="83673"/>
                        <a14:foregroundMark x1="71562" y1="83673" x2="67011" y2="83673"/>
                        <a14:foregroundMark x1="75181" y1="85900" x2="71148" y2="84230"/>
                        <a14:foregroundMark x1="71148" y1="84230" x2="71148" y2="84230"/>
                        <a14:foregroundMark x1="74043" y1="83117" x2="71355" y2="83117"/>
                        <a14:foregroundMark x1="64426" y1="83117" x2="66494" y2="82746"/>
                        <a14:foregroundMark x1="22337" y1="83673" x2="22337" y2="83673"/>
                        <a14:backgroundMark x1="2792" y1="30241" x2="5171" y2="42115"/>
                        <a14:backgroundMark x1="2482" y1="5566" x2="2896" y2="25232"/>
                        <a14:backgroundMark x1="8893" y1="3154" x2="14168" y2="2783"/>
                        <a14:backgroundMark x1="14168" y1="2783" x2="38366" y2="5195"/>
                        <a14:backgroundMark x1="38366" y1="5195" x2="44054" y2="1299"/>
                        <a14:backgroundMark x1="55946" y1="3896" x2="55946" y2="3896"/>
                        <a14:backgroundMark x1="55946" y1="3896" x2="55946" y2="3896"/>
                        <a14:backgroundMark x1="55946" y1="3896" x2="55946" y2="3896"/>
                        <a14:backgroundMark x1="57911" y1="51577" x2="50776" y2="72356"/>
                        <a14:backgroundMark x1="50776" y1="72356" x2="40641" y2="66605"/>
                        <a14:backgroundMark x1="40641" y1="66605" x2="41572" y2="52505"/>
                        <a14:backgroundMark x1="41572" y1="52505" x2="56567" y2="50278"/>
                        <a14:backgroundMark x1="56567" y1="50278" x2="58118" y2="50649"/>
                        <a14:backgroundMark x1="724" y1="74397" x2="13961" y2="94249"/>
                        <a14:backgroundMark x1="13961" y1="94249" x2="15305" y2="97403"/>
                        <a14:backgroundMark x1="76215" y1="98145" x2="86763" y2="79963"/>
                        <a14:backgroundMark x1="86763" y1="79963" x2="90072" y2="76994"/>
                        <a14:backgroundMark x1="45605" y1="39147" x2="45605" y2="45455"/>
                        <a14:backgroundMark x1="12203" y1="80519" x2="30177" y2="80023"/>
                        <a14:backgroundMark x1="25129" y1="75325" x2="40331" y2="73098"/>
                        <a14:backgroundMark x1="63329" y1="75999" x2="90279" y2="78479"/>
                        <a14:backgroundMark x1="53981" y1="75139" x2="59739" y2="75669"/>
                      </a14:backgroundRemoval>
                    </a14:imgEffect>
                  </a14:imgLayer>
                </a14:imgProps>
              </a:ext>
            </a:extLst>
          </a:blip>
          <a:stretch>
            <a:fillRect/>
          </a:stretch>
        </p:blipFill>
        <p:spPr>
          <a:xfrm>
            <a:off x="2892056" y="2439100"/>
            <a:ext cx="11745080" cy="6546637"/>
          </a:xfrm>
          <a:prstGeom prst="rect">
            <a:avLst/>
          </a:prstGeom>
        </p:spPr>
      </p:pic>
    </p:spTree>
    <p:extLst>
      <p:ext uri="{BB962C8B-B14F-4D97-AF65-F5344CB8AC3E}">
        <p14:creationId xmlns:p14="http://schemas.microsoft.com/office/powerpoint/2010/main" val="380085325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D4E75-EBF4-D058-7C90-D0500AF8E133}"/>
              </a:ext>
            </a:extLst>
          </p:cNvPr>
          <p:cNvPicPr>
            <a:picLocks noChangeAspect="1"/>
          </p:cNvPicPr>
          <p:nvPr/>
        </p:nvPicPr>
        <p:blipFill>
          <a:blip r:embed="rId2"/>
          <a:stretch>
            <a:fillRect/>
          </a:stretch>
        </p:blipFill>
        <p:spPr>
          <a:xfrm>
            <a:off x="4738823" y="2423190"/>
            <a:ext cx="8810354" cy="6734292"/>
          </a:xfrm>
          <a:prstGeom prst="rect">
            <a:avLst/>
          </a:prstGeom>
        </p:spPr>
      </p:pic>
    </p:spTree>
    <p:extLst>
      <p:ext uri="{BB962C8B-B14F-4D97-AF65-F5344CB8AC3E}">
        <p14:creationId xmlns:p14="http://schemas.microsoft.com/office/powerpoint/2010/main" val="249103134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2ADABC-FC5F-7278-F4F6-A6EB941FFE71}"/>
              </a:ext>
            </a:extLst>
          </p:cNvPr>
          <p:cNvSpPr txBox="1"/>
          <p:nvPr/>
        </p:nvSpPr>
        <p:spPr>
          <a:xfrm>
            <a:off x="5301761" y="1336431"/>
            <a:ext cx="7684477" cy="646331"/>
          </a:xfrm>
          <a:prstGeom prst="rect">
            <a:avLst/>
          </a:prstGeom>
          <a:noFill/>
        </p:spPr>
        <p:txBody>
          <a:bodyPr wrap="square" rtlCol="0">
            <a:spAutoFit/>
          </a:bodyPr>
          <a:lstStyle/>
          <a:p>
            <a:pPr algn="ctr"/>
            <a:r>
              <a:rPr lang="en-US" sz="3600" dirty="0"/>
              <a:t>Ứng dụng hiện thị bìa CD albums</a:t>
            </a:r>
            <a:endParaRPr lang="vi-VN" sz="3600" dirty="0"/>
          </a:p>
        </p:txBody>
      </p:sp>
      <p:pic>
        <p:nvPicPr>
          <p:cNvPr id="5" name="Picture 4">
            <a:extLst>
              <a:ext uri="{FF2B5EF4-FFF2-40B4-BE49-F238E27FC236}">
                <a16:creationId xmlns:a16="http://schemas.microsoft.com/office/drawing/2014/main" id="{AAF3DFF0-5030-9D83-DC3C-023060B02EFD}"/>
              </a:ext>
            </a:extLst>
          </p:cNvPr>
          <p:cNvPicPr>
            <a:picLocks noChangeAspect="1"/>
          </p:cNvPicPr>
          <p:nvPr/>
        </p:nvPicPr>
        <p:blipFill>
          <a:blip r:embed="rId3"/>
          <a:stretch>
            <a:fillRect/>
          </a:stretch>
        </p:blipFill>
        <p:spPr>
          <a:xfrm>
            <a:off x="1374462" y="2762122"/>
            <a:ext cx="15067153" cy="5889508"/>
          </a:xfrm>
          <a:prstGeom prst="rect">
            <a:avLst/>
          </a:prstGeom>
        </p:spPr>
      </p:pic>
    </p:spTree>
    <p:extLst>
      <p:ext uri="{BB962C8B-B14F-4D97-AF65-F5344CB8AC3E}">
        <p14:creationId xmlns:p14="http://schemas.microsoft.com/office/powerpoint/2010/main" val="42421595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2"/>
        <p:cNvGrpSpPr/>
        <p:nvPr/>
      </p:nvGrpSpPr>
      <p:grpSpPr>
        <a:xfrm>
          <a:off x="0" y="0"/>
          <a:ext cx="0" cy="0"/>
          <a:chOff x="0" y="0"/>
          <a:chExt cx="0" cy="0"/>
        </a:xfrm>
      </p:grpSpPr>
      <p:sp>
        <p:nvSpPr>
          <p:cNvPr id="3263" name="Google Shape;3263;p30"/>
          <p:cNvSpPr txBox="1"/>
          <p:nvPr/>
        </p:nvSpPr>
        <p:spPr>
          <a:xfrm>
            <a:off x="1083043"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 THẾ NÀO LÀ PROXY PATTERN?</a:t>
            </a:r>
            <a:endParaRPr sz="3600" dirty="0">
              <a:latin typeface="Questrial"/>
              <a:ea typeface="Questrial"/>
              <a:cs typeface="Questrial"/>
              <a:sym typeface="Questrial"/>
            </a:endParaRPr>
          </a:p>
        </p:txBody>
      </p:sp>
      <p:sp>
        <p:nvSpPr>
          <p:cNvPr id="3268" name="Google Shape;3268;p30"/>
          <p:cNvSpPr/>
          <p:nvPr/>
        </p:nvSpPr>
        <p:spPr>
          <a:xfrm>
            <a:off x="3643775"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9" name="Google Shape;3269;p30"/>
          <p:cNvSpPr/>
          <p:nvPr/>
        </p:nvSpPr>
        <p:spPr>
          <a:xfrm>
            <a:off x="3619050"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0" name="Google Shape;3270;p30"/>
          <p:cNvSpPr txBox="1"/>
          <p:nvPr/>
        </p:nvSpPr>
        <p:spPr>
          <a:xfrm>
            <a:off x="5858725" y="663000"/>
            <a:ext cx="69543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dirty="0">
                <a:solidFill>
                  <a:schemeClr val="dk1"/>
                </a:solidFill>
                <a:latin typeface="Pompiere"/>
                <a:ea typeface="Pompiere"/>
                <a:cs typeface="Pompiere"/>
                <a:sym typeface="Pompiere"/>
              </a:rPr>
              <a:t>PROXY PATTERN</a:t>
            </a:r>
            <a:endParaRPr sz="9000" b="1" dirty="0">
              <a:solidFill>
                <a:schemeClr val="dk1"/>
              </a:solidFill>
              <a:latin typeface="Pompiere"/>
              <a:ea typeface="Pompiere"/>
              <a:cs typeface="Pompiere"/>
              <a:sym typeface="Pompiere"/>
            </a:endParaRPr>
          </a:p>
        </p:txBody>
      </p:sp>
      <p:sp>
        <p:nvSpPr>
          <p:cNvPr id="2" name="Google Shape;3263;p30">
            <a:extLst>
              <a:ext uri="{FF2B5EF4-FFF2-40B4-BE49-F238E27FC236}">
                <a16:creationId xmlns:a16="http://schemas.microsoft.com/office/drawing/2014/main" id="{A98A61DF-294C-D50D-6368-D976866AC0EA}"/>
              </a:ext>
            </a:extLst>
          </p:cNvPr>
          <p:cNvSpPr txBox="1"/>
          <p:nvPr/>
        </p:nvSpPr>
        <p:spPr>
          <a:xfrm>
            <a:off x="4659937"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II. CÁC BIẾN THỂ CỦA PROXY PATTERN</a:t>
            </a:r>
            <a:endParaRPr sz="3600" dirty="0">
              <a:latin typeface="Questrial"/>
              <a:ea typeface="Questrial"/>
              <a:cs typeface="Questrial"/>
              <a:sym typeface="Questrial"/>
            </a:endParaRPr>
          </a:p>
        </p:txBody>
      </p:sp>
      <p:sp>
        <p:nvSpPr>
          <p:cNvPr id="3" name="Google Shape;3263;p30">
            <a:extLst>
              <a:ext uri="{FF2B5EF4-FFF2-40B4-BE49-F238E27FC236}">
                <a16:creationId xmlns:a16="http://schemas.microsoft.com/office/drawing/2014/main" id="{D4B08F0F-63C4-ECC4-BEBF-78B612F76ED8}"/>
              </a:ext>
            </a:extLst>
          </p:cNvPr>
          <p:cNvSpPr txBox="1"/>
          <p:nvPr/>
        </p:nvSpPr>
        <p:spPr>
          <a:xfrm>
            <a:off x="7945212"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III. DYNAMIC PROXY CLASS</a:t>
            </a:r>
            <a:endParaRPr sz="3600" dirty="0">
              <a:latin typeface="Questrial"/>
              <a:ea typeface="Questrial"/>
              <a:cs typeface="Questrial"/>
              <a:sym typeface="Questrial"/>
            </a:endParaRPr>
          </a:p>
        </p:txBody>
      </p:sp>
      <p:sp>
        <p:nvSpPr>
          <p:cNvPr id="4" name="Google Shape;3263;p30">
            <a:extLst>
              <a:ext uri="{FF2B5EF4-FFF2-40B4-BE49-F238E27FC236}">
                <a16:creationId xmlns:a16="http://schemas.microsoft.com/office/drawing/2014/main" id="{D94E52AF-AD40-0B33-E938-AF010B0C9846}"/>
              </a:ext>
            </a:extLst>
          </p:cNvPr>
          <p:cNvSpPr txBox="1"/>
          <p:nvPr/>
        </p:nvSpPr>
        <p:spPr>
          <a:xfrm>
            <a:off x="11230487"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IV. ƯU ĐIỂM VÀ NHƯỢC ĐIỂM CỦA PROXY PATTERN</a:t>
            </a:r>
            <a:endParaRPr sz="3600" dirty="0">
              <a:latin typeface="Questrial"/>
              <a:ea typeface="Questrial"/>
              <a:cs typeface="Questrial"/>
              <a:sym typeface="Questrial"/>
            </a:endParaRPr>
          </a:p>
        </p:txBody>
      </p:sp>
      <p:sp>
        <p:nvSpPr>
          <p:cNvPr id="5" name="Google Shape;3263;p30">
            <a:extLst>
              <a:ext uri="{FF2B5EF4-FFF2-40B4-BE49-F238E27FC236}">
                <a16:creationId xmlns:a16="http://schemas.microsoft.com/office/drawing/2014/main" id="{31E705D5-3855-424A-6587-1B06C62DAE5F}"/>
              </a:ext>
            </a:extLst>
          </p:cNvPr>
          <p:cNvSpPr txBox="1"/>
          <p:nvPr/>
        </p:nvSpPr>
        <p:spPr>
          <a:xfrm>
            <a:off x="14668955"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V. KHI NÀO SỬ DỤNG PROXY PATTERN ?</a:t>
            </a:r>
            <a:endParaRPr sz="3600" dirty="0">
              <a:latin typeface="Questrial"/>
              <a:ea typeface="Questrial"/>
              <a:cs typeface="Questrial"/>
              <a:sym typeface="Questrial"/>
            </a:endParaRPr>
          </a:p>
        </p:txBody>
      </p:sp>
      <p:sp>
        <p:nvSpPr>
          <p:cNvPr id="6" name="TextBox 5">
            <a:extLst>
              <a:ext uri="{FF2B5EF4-FFF2-40B4-BE49-F238E27FC236}">
                <a16:creationId xmlns:a16="http://schemas.microsoft.com/office/drawing/2014/main" id="{3972E62D-383E-27C4-2949-FAB372EC8760}"/>
              </a:ext>
            </a:extLst>
          </p:cNvPr>
          <p:cNvSpPr txBox="1"/>
          <p:nvPr/>
        </p:nvSpPr>
        <p:spPr>
          <a:xfrm>
            <a:off x="3643775" y="8465574"/>
            <a:ext cx="12195993" cy="646331"/>
          </a:xfrm>
          <a:prstGeom prst="rect">
            <a:avLst/>
          </a:prstGeom>
          <a:noFill/>
        </p:spPr>
        <p:txBody>
          <a:bodyPr wrap="square" rtlCol="0">
            <a:spAutoFit/>
          </a:bodyPr>
          <a:lstStyle/>
          <a:p>
            <a:r>
              <a:rPr lang="en-US" sz="3600" dirty="0">
                <a:latin typeface="Questrial" pitchFamily="2" charset="0"/>
                <a:ea typeface="Questrial" pitchFamily="2" charset="0"/>
                <a:cs typeface="Questrial" pitchFamily="2" charset="0"/>
              </a:rPr>
              <a:t>VI. SO SÁNH PROXY PATTERN VỚI CÁC MẪU KHÁC</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EEAF89-9B27-97EA-D910-55B84E995AE3}"/>
              </a:ext>
            </a:extLst>
          </p:cNvPr>
          <p:cNvPicPr>
            <a:picLocks noChangeAspect="1"/>
          </p:cNvPicPr>
          <p:nvPr/>
        </p:nvPicPr>
        <p:blipFill>
          <a:blip r:embed="rId3"/>
          <a:stretch>
            <a:fillRect/>
          </a:stretch>
        </p:blipFill>
        <p:spPr>
          <a:xfrm>
            <a:off x="3151559" y="2618231"/>
            <a:ext cx="11984881" cy="5769629"/>
          </a:xfrm>
          <a:prstGeom prst="rect">
            <a:avLst/>
          </a:prstGeom>
        </p:spPr>
      </p:pic>
    </p:spTree>
    <p:extLst>
      <p:ext uri="{BB962C8B-B14F-4D97-AF65-F5344CB8AC3E}">
        <p14:creationId xmlns:p14="http://schemas.microsoft.com/office/powerpoint/2010/main" val="88617585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CB1474-4E43-10C0-3C93-D81DCFCC08EA}"/>
              </a:ext>
            </a:extLst>
          </p:cNvPr>
          <p:cNvPicPr>
            <a:picLocks noChangeAspect="1"/>
          </p:cNvPicPr>
          <p:nvPr/>
        </p:nvPicPr>
        <p:blipFill>
          <a:blip r:embed="rId3"/>
          <a:stretch>
            <a:fillRect/>
          </a:stretch>
        </p:blipFill>
        <p:spPr>
          <a:xfrm>
            <a:off x="1723292" y="2681097"/>
            <a:ext cx="14050874" cy="6339811"/>
          </a:xfrm>
          <a:prstGeom prst="rect">
            <a:avLst/>
          </a:prstGeom>
        </p:spPr>
      </p:pic>
    </p:spTree>
    <p:extLst>
      <p:ext uri="{BB962C8B-B14F-4D97-AF65-F5344CB8AC3E}">
        <p14:creationId xmlns:p14="http://schemas.microsoft.com/office/powerpoint/2010/main" val="192376270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87799C-8C8F-D764-77FE-FBBCDDEF5C1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759" b="98621" l="396" r="97426">
                        <a14:foregroundMark x1="792" y1="4828" x2="68614" y2="39080"/>
                        <a14:foregroundMark x1="66337" y1="40460" x2="69010" y2="95402"/>
                        <a14:foregroundMark x1="69010" y1="95402" x2="69703" y2="98621"/>
                        <a14:foregroundMark x1="98317" y1="96092" x2="91881" y2="44598"/>
                        <a14:foregroundMark x1="91881" y1="44598" x2="92772" y2="36092"/>
                        <a14:foregroundMark x1="92772" y1="36092" x2="92772" y2="36092"/>
                        <a14:foregroundMark x1="74950" y1="39310" x2="84059" y2="64368"/>
                        <a14:foregroundMark x1="72772" y1="32874" x2="80297" y2="31724"/>
                        <a14:foregroundMark x1="80297" y1="31724" x2="91485" y2="33333"/>
                        <a14:foregroundMark x1="91485" y1="33333" x2="96733" y2="48966"/>
                        <a14:foregroundMark x1="96733" y1="48966" x2="97723" y2="90805"/>
                        <a14:foregroundMark x1="97723" y1="90805" x2="92079" y2="95402"/>
                        <a14:foregroundMark x1="92079" y1="95402" x2="71584" y2="96552"/>
                        <a14:foregroundMark x1="71584" y1="96552" x2="66832" y2="93333"/>
                        <a14:foregroundMark x1="66832" y1="93333" x2="61386" y2="50115"/>
                        <a14:foregroundMark x1="61386" y1="50115" x2="57030" y2="44368"/>
                        <a14:foregroundMark x1="57030" y1="44368" x2="44547" y2="49456"/>
                        <a14:foregroundMark x1="36264" y1="47750" x2="32772" y2="46897"/>
                        <a14:foregroundMark x1="32772" y1="46897" x2="7723" y2="27586"/>
                        <a14:foregroundMark x1="7723" y1="27586" x2="3366" y2="27356"/>
                        <a14:foregroundMark x1="3366" y1="27356" x2="990" y2="21609"/>
                        <a14:foregroundMark x1="990" y1="21609" x2="792" y2="4598"/>
                        <a14:foregroundMark x1="792" y1="4598" x2="8713" y2="2759"/>
                        <a14:foregroundMark x1="8713" y1="2759" x2="64752" y2="11724"/>
                        <a14:foregroundMark x1="64752" y1="11724" x2="80792" y2="9425"/>
                        <a14:foregroundMark x1="80792" y1="9425" x2="86634" y2="11724"/>
                        <a14:foregroundMark x1="86634" y1="11724" x2="87624" y2="25517"/>
                        <a14:foregroundMark x1="87624" y1="25517" x2="86733" y2="34713"/>
                        <a14:foregroundMark x1="87525" y1="54943" x2="83564" y2="64138"/>
                        <a14:foregroundMark x1="83564" y1="64138" x2="81089" y2="80690"/>
                        <a14:foregroundMark x1="81089" y1="80690" x2="81089" y2="81379"/>
                        <a14:foregroundMark x1="94752" y1="39770" x2="97624" y2="50345"/>
                        <a14:foregroundMark x1="97624" y1="50345" x2="97426" y2="82069"/>
                        <a14:foregroundMark x1="97426" y1="82069" x2="96337" y2="93563"/>
                        <a14:foregroundMark x1="3069" y1="30805" x2="7624" y2="35632"/>
                        <a14:foregroundMark x1="7624" y1="35632" x2="12178" y2="36782"/>
                        <a14:foregroundMark x1="12178" y1="36782" x2="14059" y2="31724"/>
                        <a14:foregroundMark x1="36535" y1="48046" x2="44158" y2="47586"/>
                        <a14:backgroundMark x1="2178" y1="49655" x2="24554" y2="81839"/>
                        <a14:backgroundMark x1="36613" y1="52116" x2="52574" y2="55402"/>
                        <a14:backgroundMark x1="99" y1="44598" x2="35498" y2="51886"/>
                        <a14:backgroundMark x1="52574" y1="55402" x2="56832" y2="65287"/>
                        <a14:backgroundMark x1="56832" y1="65287" x2="57822" y2="99770"/>
                      </a14:backgroundRemoval>
                    </a14:imgEffect>
                  </a14:imgLayer>
                </a14:imgProps>
              </a:ext>
            </a:extLst>
          </a:blip>
          <a:stretch>
            <a:fillRect/>
          </a:stretch>
        </p:blipFill>
        <p:spPr>
          <a:xfrm>
            <a:off x="1652713" y="2438870"/>
            <a:ext cx="14540932" cy="6262678"/>
          </a:xfrm>
          <a:prstGeom prst="rect">
            <a:avLst/>
          </a:prstGeom>
        </p:spPr>
      </p:pic>
    </p:spTree>
    <p:extLst>
      <p:ext uri="{BB962C8B-B14F-4D97-AF65-F5344CB8AC3E}">
        <p14:creationId xmlns:p14="http://schemas.microsoft.com/office/powerpoint/2010/main" val="6609401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91A1413-6BAE-31B1-C4AC-EB81AE936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382" y="2510773"/>
            <a:ext cx="9575236" cy="65536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1D91EB7-11E6-E3B0-15BA-FFB965359287}"/>
              </a:ext>
            </a:extLst>
          </p:cNvPr>
          <p:cNvSpPr txBox="1"/>
          <p:nvPr/>
        </p:nvSpPr>
        <p:spPr>
          <a:xfrm>
            <a:off x="5611761" y="1280035"/>
            <a:ext cx="7064478" cy="646331"/>
          </a:xfrm>
          <a:prstGeom prst="rect">
            <a:avLst/>
          </a:prstGeom>
          <a:noFill/>
        </p:spPr>
        <p:txBody>
          <a:bodyPr wrap="square" rtlCol="0">
            <a:spAutoFit/>
          </a:bodyPr>
          <a:lstStyle/>
          <a:p>
            <a:r>
              <a:rPr lang="en-US" sz="3600" dirty="0"/>
              <a:t>Chương trình mai mối hẹn hò</a:t>
            </a:r>
            <a:endParaRPr lang="vi-VN" sz="3600" dirty="0"/>
          </a:p>
        </p:txBody>
      </p:sp>
    </p:spTree>
    <p:extLst>
      <p:ext uri="{BB962C8B-B14F-4D97-AF65-F5344CB8AC3E}">
        <p14:creationId xmlns:p14="http://schemas.microsoft.com/office/powerpoint/2010/main" val="140301827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9A7F0C-0CF2-ADEB-BD83-811CA005F486}"/>
              </a:ext>
            </a:extLst>
          </p:cNvPr>
          <p:cNvPicPr>
            <a:picLocks noChangeAspect="1"/>
          </p:cNvPicPr>
          <p:nvPr/>
        </p:nvPicPr>
        <p:blipFill>
          <a:blip r:embed="rId2"/>
          <a:stretch>
            <a:fillRect/>
          </a:stretch>
        </p:blipFill>
        <p:spPr>
          <a:xfrm>
            <a:off x="4092678" y="2519052"/>
            <a:ext cx="10102644" cy="6637012"/>
          </a:xfrm>
          <a:prstGeom prst="rect">
            <a:avLst/>
          </a:prstGeom>
        </p:spPr>
      </p:pic>
    </p:spTree>
    <p:extLst>
      <p:ext uri="{BB962C8B-B14F-4D97-AF65-F5344CB8AC3E}">
        <p14:creationId xmlns:p14="http://schemas.microsoft.com/office/powerpoint/2010/main" val="70740854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 name="TextBox 2">
            <a:extLst>
              <a:ext uri="{FF2B5EF4-FFF2-40B4-BE49-F238E27FC236}">
                <a16:creationId xmlns:a16="http://schemas.microsoft.com/office/drawing/2014/main" id="{C8769DC6-8E41-F0AD-4138-5EF0F6C60C33}"/>
              </a:ext>
            </a:extLst>
          </p:cNvPr>
          <p:cNvSpPr txBox="1"/>
          <p:nvPr/>
        </p:nvSpPr>
        <p:spPr>
          <a:xfrm>
            <a:off x="3089564" y="2757055"/>
            <a:ext cx="11679381" cy="4154984"/>
          </a:xfrm>
          <a:prstGeom prst="rect">
            <a:avLst/>
          </a:prstGeom>
          <a:noFill/>
        </p:spPr>
        <p:txBody>
          <a:bodyPr wrap="square" rtlCol="0">
            <a:spAutoFit/>
          </a:bodyPr>
          <a:lstStyle/>
          <a:p>
            <a:pPr algn="ctr"/>
            <a:r>
              <a:rPr lang="en-US" sz="8800" b="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ea typeface="Questrial" pitchFamily="2" charset="0"/>
                <a:cs typeface="Times New Roman" panose="02020603050405020304" pitchFamily="18" charset="0"/>
              </a:rPr>
              <a:t>Cảm ơn thầy và các bạn đã lắng nghe bài thuyết trình</a:t>
            </a:r>
          </a:p>
        </p:txBody>
      </p:sp>
      <p:sp>
        <p:nvSpPr>
          <p:cNvPr id="5" name="TextBox 4">
            <a:extLst>
              <a:ext uri="{FF2B5EF4-FFF2-40B4-BE49-F238E27FC236}">
                <a16:creationId xmlns:a16="http://schemas.microsoft.com/office/drawing/2014/main" id="{37C55387-7582-AF42-0DF9-58FC35F4FD99}"/>
              </a:ext>
            </a:extLst>
          </p:cNvPr>
          <p:cNvSpPr txBox="1"/>
          <p:nvPr/>
        </p:nvSpPr>
        <p:spPr>
          <a:xfrm>
            <a:off x="6456218" y="8035636"/>
            <a:ext cx="6317673" cy="830997"/>
          </a:xfrm>
          <a:prstGeom prst="rect">
            <a:avLst/>
          </a:prstGeom>
          <a:noFill/>
        </p:spPr>
        <p:txBody>
          <a:bodyPr wrap="square" rtlCol="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NHÓM 2</a:t>
            </a:r>
          </a:p>
        </p:txBody>
      </p:sp>
    </p:spTree>
    <p:extLst>
      <p:ext uri="{BB962C8B-B14F-4D97-AF65-F5344CB8AC3E}">
        <p14:creationId xmlns:p14="http://schemas.microsoft.com/office/powerpoint/2010/main" val="314925350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4"/>
        <p:cNvGrpSpPr/>
        <p:nvPr/>
      </p:nvGrpSpPr>
      <p:grpSpPr>
        <a:xfrm>
          <a:off x="0" y="0"/>
          <a:ext cx="0" cy="0"/>
          <a:chOff x="0" y="0"/>
          <a:chExt cx="0" cy="0"/>
        </a:xfrm>
      </p:grpSpPr>
      <p:sp>
        <p:nvSpPr>
          <p:cNvPr id="2" name="TextBox 1">
            <a:extLst>
              <a:ext uri="{FF2B5EF4-FFF2-40B4-BE49-F238E27FC236}">
                <a16:creationId xmlns:a16="http://schemas.microsoft.com/office/drawing/2014/main" id="{5E531BC7-36D0-FFEE-2425-D49CA142964D}"/>
              </a:ext>
            </a:extLst>
          </p:cNvPr>
          <p:cNvSpPr txBox="1"/>
          <p:nvPr/>
        </p:nvSpPr>
        <p:spPr>
          <a:xfrm>
            <a:off x="1194619" y="973394"/>
            <a:ext cx="12432891" cy="923330"/>
          </a:xfrm>
          <a:prstGeom prst="rect">
            <a:avLst/>
          </a:prstGeom>
          <a:noFill/>
        </p:spPr>
        <p:txBody>
          <a:bodyPr wrap="square" rtlCol="0">
            <a:spAutoFit/>
          </a:bodyPr>
          <a:lstStyle/>
          <a:p>
            <a:r>
              <a:rPr lang="en-US" sz="5400" dirty="0">
                <a:latin typeface="Questrial" pitchFamily="2" charset="0"/>
                <a:ea typeface="Questrial" pitchFamily="2" charset="0"/>
                <a:cs typeface="Questrial" pitchFamily="2" charset="0"/>
              </a:rPr>
              <a:t>I. THẾ NÀO LÀ PROXY PATTERN?</a:t>
            </a:r>
          </a:p>
        </p:txBody>
      </p:sp>
      <p:sp>
        <p:nvSpPr>
          <p:cNvPr id="3" name="TextBox 2">
            <a:extLst>
              <a:ext uri="{FF2B5EF4-FFF2-40B4-BE49-F238E27FC236}">
                <a16:creationId xmlns:a16="http://schemas.microsoft.com/office/drawing/2014/main" id="{4DD10F1B-54BC-CDAE-972E-534313AE4ABF}"/>
              </a:ext>
            </a:extLst>
          </p:cNvPr>
          <p:cNvSpPr txBox="1"/>
          <p:nvPr/>
        </p:nvSpPr>
        <p:spPr>
          <a:xfrm>
            <a:off x="1460089" y="2536723"/>
            <a:ext cx="14040466" cy="6740307"/>
          </a:xfrm>
          <a:prstGeom prst="rect">
            <a:avLst/>
          </a:prstGeom>
          <a:noFill/>
        </p:spPr>
        <p:txBody>
          <a:bodyPr wrap="square" rtlCol="0">
            <a:spAutoFit/>
          </a:bodyPr>
          <a:lstStyle/>
          <a:p>
            <a:pPr marL="457200" indent="-457200">
              <a:buAutoNum type="arabicPeriod"/>
            </a:pPr>
            <a:r>
              <a:rPr lang="en-US" sz="2400" b="1" dirty="0">
                <a:latin typeface="Questrial" pitchFamily="2" charset="0"/>
                <a:ea typeface="Questrial" pitchFamily="2" charset="0"/>
                <a:cs typeface="Questrial" pitchFamily="2" charset="0"/>
              </a:rPr>
              <a:t>ĐỊNH NGHĨA</a:t>
            </a:r>
          </a:p>
          <a:p>
            <a:pPr marL="342900" indent="-342900">
              <a:buFontTx/>
              <a:buChar char="-"/>
            </a:pPr>
            <a:r>
              <a:rPr lang="en-US" sz="2400" dirty="0">
                <a:effectLst/>
                <a:latin typeface="Questrial" pitchFamily="2" charset="0"/>
                <a:ea typeface="Questrial" pitchFamily="2" charset="0"/>
                <a:cs typeface="Questrial" pitchFamily="2" charset="0"/>
              </a:rPr>
              <a:t>Proxy Pattern là mẫu thiết kế cung cấp một đại diện hoặc một thay thế cho một đối tượng để kiểm soát tất cả sự truy cập đến đối tượng đó.</a:t>
            </a:r>
            <a:endParaRPr lang="en-US" sz="2400" b="1" dirty="0">
              <a:effectLst/>
              <a:latin typeface="Questrial" pitchFamily="2" charset="0"/>
              <a:ea typeface="Questrial" pitchFamily="2" charset="0"/>
              <a:cs typeface="Questrial" pitchFamily="2" charset="0"/>
            </a:endParaRPr>
          </a:p>
          <a:p>
            <a:r>
              <a:rPr lang="en-US" sz="2400" b="1" dirty="0">
                <a:latin typeface="Questrial" pitchFamily="2" charset="0"/>
                <a:ea typeface="Questrial" pitchFamily="2" charset="0"/>
                <a:cs typeface="Questrial" pitchFamily="2" charset="0"/>
              </a:rPr>
              <a:t>Ví dụ: </a:t>
            </a:r>
            <a:r>
              <a:rPr lang="vi-VN" sz="2400" dirty="0">
                <a:latin typeface="Questrial" pitchFamily="2" charset="0"/>
                <a:ea typeface="Questrial" pitchFamily="2" charset="0"/>
                <a:cs typeface="Questrial" pitchFamily="2" charset="0"/>
              </a:rPr>
              <a:t>Thẻ tín dụng</a:t>
            </a:r>
            <a:endParaRPr lang="en-US" sz="2400"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p:txBody>
      </p:sp>
      <p:pic>
        <p:nvPicPr>
          <p:cNvPr id="36" name="Picture 35">
            <a:extLst>
              <a:ext uri="{FF2B5EF4-FFF2-40B4-BE49-F238E27FC236}">
                <a16:creationId xmlns:a16="http://schemas.microsoft.com/office/drawing/2014/main" id="{DBC02BC6-E2DC-1BD2-93A8-9560367DCBD8}"/>
              </a:ext>
            </a:extLst>
          </p:cNvPr>
          <p:cNvPicPr>
            <a:picLocks noChangeAspect="1"/>
          </p:cNvPicPr>
          <p:nvPr/>
        </p:nvPicPr>
        <p:blipFill>
          <a:blip r:embed="rId3"/>
          <a:stretch>
            <a:fillRect/>
          </a:stretch>
        </p:blipFill>
        <p:spPr>
          <a:xfrm>
            <a:off x="3379236" y="3136379"/>
            <a:ext cx="11529528" cy="5540993"/>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9"/>
        <p:cNvGrpSpPr/>
        <p:nvPr/>
      </p:nvGrpSpPr>
      <p:grpSpPr>
        <a:xfrm>
          <a:off x="0" y="0"/>
          <a:ext cx="0" cy="0"/>
          <a:chOff x="0" y="0"/>
          <a:chExt cx="0" cy="0"/>
        </a:xfrm>
      </p:grpSpPr>
      <p:sp>
        <p:nvSpPr>
          <p:cNvPr id="3190" name="Google Shape;3190;p25"/>
          <p:cNvSpPr/>
          <p:nvPr/>
        </p:nvSpPr>
        <p:spPr>
          <a:xfrm>
            <a:off x="3643775" y="6576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1" name="Google Shape;3191;p25"/>
          <p:cNvSpPr/>
          <p:nvPr/>
        </p:nvSpPr>
        <p:spPr>
          <a:xfrm>
            <a:off x="3619050" y="6576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2" name="Google Shape;3192;p25"/>
          <p:cNvSpPr txBox="1"/>
          <p:nvPr/>
        </p:nvSpPr>
        <p:spPr>
          <a:xfrm>
            <a:off x="4380272" y="510600"/>
            <a:ext cx="9704438"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Questrial" pitchFamily="2" charset="0"/>
                <a:ea typeface="Questrial" pitchFamily="2" charset="0"/>
                <a:cs typeface="Questrial" pitchFamily="2" charset="0"/>
                <a:sym typeface="Pompiere"/>
              </a:rPr>
              <a:t>SƠ ĐỒ PROXY PATTERN</a:t>
            </a:r>
            <a:endParaRPr sz="4800" dirty="0">
              <a:solidFill>
                <a:schemeClr val="dk1"/>
              </a:solidFill>
              <a:latin typeface="Questrial" pitchFamily="2" charset="0"/>
              <a:ea typeface="Questrial" pitchFamily="2" charset="0"/>
              <a:cs typeface="Questrial" pitchFamily="2" charset="0"/>
              <a:sym typeface="Pompiere"/>
            </a:endParaRPr>
          </a:p>
        </p:txBody>
      </p:sp>
      <p:pic>
        <p:nvPicPr>
          <p:cNvPr id="5" name="Picture 4">
            <a:extLst>
              <a:ext uri="{FF2B5EF4-FFF2-40B4-BE49-F238E27FC236}">
                <a16:creationId xmlns:a16="http://schemas.microsoft.com/office/drawing/2014/main" id="{0CBCB01D-5323-E991-14CA-237C674B4365}"/>
              </a:ext>
            </a:extLst>
          </p:cNvPr>
          <p:cNvPicPr>
            <a:picLocks noChangeAspect="1"/>
          </p:cNvPicPr>
          <p:nvPr/>
        </p:nvPicPr>
        <p:blipFill>
          <a:blip r:embed="rId3"/>
          <a:stretch>
            <a:fillRect/>
          </a:stretch>
        </p:blipFill>
        <p:spPr>
          <a:xfrm>
            <a:off x="4030703" y="2467841"/>
            <a:ext cx="10276048" cy="6052705"/>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9"/>
        <p:cNvGrpSpPr/>
        <p:nvPr/>
      </p:nvGrpSpPr>
      <p:grpSpPr>
        <a:xfrm>
          <a:off x="0" y="0"/>
          <a:ext cx="0" cy="0"/>
          <a:chOff x="0" y="0"/>
          <a:chExt cx="0" cy="0"/>
        </a:xfrm>
      </p:grpSpPr>
      <p:sp>
        <p:nvSpPr>
          <p:cNvPr id="3220" name="Google Shape;3220;p27"/>
          <p:cNvSpPr txBox="1"/>
          <p:nvPr/>
        </p:nvSpPr>
        <p:spPr>
          <a:xfrm>
            <a:off x="8227475" y="2571625"/>
            <a:ext cx="2257200"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Creational</a:t>
            </a:r>
            <a:endParaRPr sz="3800" b="1" dirty="0">
              <a:solidFill>
                <a:schemeClr val="dk1"/>
              </a:solidFill>
              <a:latin typeface="Shadows Into Light Two"/>
              <a:ea typeface="Shadows Into Light Two"/>
              <a:cs typeface="Shadows Into Light Two"/>
              <a:sym typeface="Shadows Into Light Two"/>
            </a:endParaRPr>
          </a:p>
        </p:txBody>
      </p:sp>
      <p:sp>
        <p:nvSpPr>
          <p:cNvPr id="3221" name="Google Shape;3221;p27"/>
          <p:cNvSpPr txBox="1"/>
          <p:nvPr/>
        </p:nvSpPr>
        <p:spPr>
          <a:xfrm>
            <a:off x="8227475" y="4627558"/>
            <a:ext cx="2257200"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Structural</a:t>
            </a:r>
            <a:endParaRPr sz="3800" b="1" dirty="0">
              <a:solidFill>
                <a:schemeClr val="dk1"/>
              </a:solidFill>
              <a:latin typeface="Shadows Into Light Two"/>
              <a:ea typeface="Shadows Into Light Two"/>
              <a:cs typeface="Shadows Into Light Two"/>
              <a:sym typeface="Shadows Into Light Two"/>
            </a:endParaRPr>
          </a:p>
        </p:txBody>
      </p:sp>
      <p:sp>
        <p:nvSpPr>
          <p:cNvPr id="3222" name="Google Shape;3222;p27"/>
          <p:cNvSpPr txBox="1"/>
          <p:nvPr/>
        </p:nvSpPr>
        <p:spPr>
          <a:xfrm>
            <a:off x="8227475" y="6912091"/>
            <a:ext cx="2357398"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err="1">
                <a:solidFill>
                  <a:schemeClr val="dk1"/>
                </a:solidFill>
                <a:latin typeface="Shadows Into Light Two"/>
                <a:ea typeface="Shadows Into Light Two"/>
                <a:cs typeface="Shadows Into Light Two"/>
                <a:sym typeface="Shadows Into Light Two"/>
              </a:rPr>
              <a:t>Behavioural</a:t>
            </a:r>
            <a:endParaRPr sz="3800" b="1" dirty="0">
              <a:solidFill>
                <a:schemeClr val="dk1"/>
              </a:solidFill>
              <a:latin typeface="Shadows Into Light Two"/>
              <a:ea typeface="Shadows Into Light Two"/>
              <a:cs typeface="Shadows Into Light Two"/>
              <a:sym typeface="Shadows Into Light Two"/>
            </a:endParaRPr>
          </a:p>
        </p:txBody>
      </p:sp>
      <p:sp>
        <p:nvSpPr>
          <p:cNvPr id="3224" name="Google Shape;3224;p27"/>
          <p:cNvSpPr txBox="1"/>
          <p:nvPr/>
        </p:nvSpPr>
        <p:spPr>
          <a:xfrm>
            <a:off x="821339" y="3842199"/>
            <a:ext cx="5747100" cy="3862676"/>
          </a:xfrm>
          <a:prstGeom prst="rect">
            <a:avLst/>
          </a:prstGeom>
          <a:noFill/>
          <a:ln>
            <a:noFill/>
          </a:ln>
        </p:spPr>
        <p:txBody>
          <a:bodyPr spcFirstLastPara="1" wrap="square" lIns="137150" tIns="137150" rIns="137150" bIns="137150" anchor="ctr" anchorCtr="0">
            <a:noAutofit/>
          </a:bodyPr>
          <a:lstStyle/>
          <a:p>
            <a:pPr lvl="0" rtl="0">
              <a:spcBef>
                <a:spcPts val="0"/>
              </a:spcBef>
              <a:spcAft>
                <a:spcPts val="0"/>
              </a:spcAft>
            </a:pPr>
            <a:r>
              <a:rPr lang="en-US" sz="2700" dirty="0">
                <a:latin typeface="Questrial"/>
                <a:ea typeface="Questrial"/>
                <a:cs typeface="Questrial"/>
                <a:sym typeface="Questrial"/>
              </a:rPr>
              <a:t>- Có 3 nhóm Design Pattern phổ biến là:</a:t>
            </a:r>
          </a:p>
          <a:p>
            <a:pPr lvl="0" rtl="0">
              <a:spcBef>
                <a:spcPts val="0"/>
              </a:spcBef>
              <a:spcAft>
                <a:spcPts val="0"/>
              </a:spcAft>
            </a:pPr>
            <a:r>
              <a:rPr lang="en-US" sz="2700" dirty="0">
                <a:latin typeface="Questrial"/>
                <a:ea typeface="Questrial"/>
                <a:cs typeface="Questrial"/>
                <a:sym typeface="Questrial"/>
              </a:rPr>
              <a:t>+ Creational</a:t>
            </a:r>
          </a:p>
          <a:p>
            <a:pPr lvl="0" rtl="0">
              <a:spcBef>
                <a:spcPts val="0"/>
              </a:spcBef>
              <a:spcAft>
                <a:spcPts val="0"/>
              </a:spcAft>
            </a:pPr>
            <a:r>
              <a:rPr lang="en-US" sz="2700" dirty="0">
                <a:latin typeface="Questrial"/>
                <a:ea typeface="Questrial"/>
                <a:cs typeface="Questrial"/>
                <a:sym typeface="Questrial"/>
              </a:rPr>
              <a:t>+ Structural</a:t>
            </a:r>
          </a:p>
          <a:p>
            <a:pPr lvl="0" rtl="0">
              <a:spcBef>
                <a:spcPts val="0"/>
              </a:spcBef>
              <a:spcAft>
                <a:spcPts val="0"/>
              </a:spcAft>
            </a:pPr>
            <a:r>
              <a:rPr lang="en-US" sz="2700" dirty="0">
                <a:latin typeface="Questrial"/>
                <a:ea typeface="Questrial"/>
                <a:cs typeface="Questrial"/>
                <a:sym typeface="Questrial"/>
              </a:rPr>
              <a:t>+ </a:t>
            </a:r>
            <a:r>
              <a:rPr lang="en-US" sz="2700" dirty="0" err="1">
                <a:latin typeface="Questrial"/>
                <a:ea typeface="Questrial"/>
                <a:cs typeface="Questrial"/>
                <a:sym typeface="Questrial"/>
              </a:rPr>
              <a:t>Behavioural</a:t>
            </a:r>
            <a:endParaRPr lang="en-US" sz="2700" dirty="0">
              <a:latin typeface="Questrial"/>
              <a:ea typeface="Questrial"/>
              <a:cs typeface="Questrial"/>
              <a:sym typeface="Questrial"/>
            </a:endParaRPr>
          </a:p>
          <a:p>
            <a:pPr lvl="0" rtl="0">
              <a:spcBef>
                <a:spcPts val="0"/>
              </a:spcBef>
              <a:spcAft>
                <a:spcPts val="0"/>
              </a:spcAft>
            </a:pPr>
            <a:r>
              <a:rPr lang="en-US" sz="2700" dirty="0">
                <a:latin typeface="Questrial"/>
                <a:ea typeface="Questrial"/>
                <a:cs typeface="Questrial"/>
                <a:sym typeface="Questrial"/>
              </a:rPr>
              <a:t>- Proxy Pattern thuộc nhóm Structural</a:t>
            </a:r>
          </a:p>
        </p:txBody>
      </p:sp>
      <p:sp>
        <p:nvSpPr>
          <p:cNvPr id="3225" name="Google Shape;3225;p27"/>
          <p:cNvSpPr txBox="1"/>
          <p:nvPr/>
        </p:nvSpPr>
        <p:spPr>
          <a:xfrm>
            <a:off x="7804275" y="3055875"/>
            <a:ext cx="9665400" cy="17043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2700" dirty="0">
                <a:latin typeface="Questrial"/>
                <a:ea typeface="Questrial"/>
                <a:cs typeface="Questrial"/>
                <a:sym typeface="Questrial"/>
              </a:rPr>
              <a:t>Factory Method, Abstract Factory, Builder, Singleton, </a:t>
            </a:r>
            <a:r>
              <a:rPr lang="en-US" sz="2700" dirty="0" err="1">
                <a:latin typeface="Questrial"/>
                <a:ea typeface="Questrial"/>
                <a:cs typeface="Questrial"/>
                <a:sym typeface="Questrial"/>
              </a:rPr>
              <a:t>Multiton</a:t>
            </a:r>
            <a:r>
              <a:rPr lang="en-US" sz="2700" dirty="0">
                <a:latin typeface="Questrial"/>
                <a:ea typeface="Questrial"/>
                <a:cs typeface="Questrial"/>
                <a:sym typeface="Questrial"/>
              </a:rPr>
              <a:t>, Object pool, Prototype</a:t>
            </a:r>
            <a:endParaRPr sz="2700" dirty="0">
              <a:latin typeface="Questrial"/>
              <a:ea typeface="Questrial"/>
              <a:cs typeface="Questrial"/>
              <a:sym typeface="Questrial"/>
            </a:endParaRPr>
          </a:p>
        </p:txBody>
      </p:sp>
      <p:sp>
        <p:nvSpPr>
          <p:cNvPr id="3226" name="Google Shape;3226;p27"/>
          <p:cNvSpPr txBox="1"/>
          <p:nvPr/>
        </p:nvSpPr>
        <p:spPr>
          <a:xfrm>
            <a:off x="7804275" y="5353975"/>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2700" dirty="0">
                <a:latin typeface="Questrial"/>
                <a:ea typeface="Questrial"/>
                <a:cs typeface="Questrial"/>
                <a:sym typeface="Questrial"/>
              </a:rPr>
              <a:t>Adapter, Bridge, Composite, Decorator, Fa</a:t>
            </a:r>
            <a:r>
              <a:rPr lang="en-US" sz="2700" dirty="0">
                <a:latin typeface="Questrial"/>
                <a:ea typeface="Questrial"/>
                <a:cs typeface="Questrial"/>
                <a:sym typeface="Questrial"/>
              </a:rPr>
              <a:t>ç</a:t>
            </a:r>
            <a:r>
              <a:rPr lang="en" sz="2700" dirty="0">
                <a:latin typeface="Questrial"/>
                <a:ea typeface="Questrial"/>
                <a:cs typeface="Questrial"/>
                <a:sym typeface="Questrial"/>
              </a:rPr>
              <a:t>ade, Flyweight, Front controller, </a:t>
            </a:r>
            <a:r>
              <a:rPr lang="en" sz="2700" dirty="0">
                <a:solidFill>
                  <a:srgbClr val="FF0000"/>
                </a:solidFill>
                <a:latin typeface="Questrial"/>
                <a:ea typeface="Questrial"/>
                <a:cs typeface="Questrial"/>
                <a:sym typeface="Questrial"/>
              </a:rPr>
              <a:t>PROXY</a:t>
            </a:r>
            <a:endParaRPr sz="2700" dirty="0">
              <a:solidFill>
                <a:srgbClr val="FF0000"/>
              </a:solidFill>
              <a:latin typeface="Questrial"/>
              <a:ea typeface="Questrial"/>
              <a:cs typeface="Questrial"/>
              <a:sym typeface="Questrial"/>
            </a:endParaRPr>
          </a:p>
        </p:txBody>
      </p:sp>
      <p:sp>
        <p:nvSpPr>
          <p:cNvPr id="3227" name="Google Shape;3227;p27"/>
          <p:cNvSpPr txBox="1"/>
          <p:nvPr/>
        </p:nvSpPr>
        <p:spPr>
          <a:xfrm>
            <a:off x="7804275" y="7704875"/>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2700" dirty="0">
                <a:latin typeface="Questrial"/>
                <a:ea typeface="Questrial"/>
                <a:cs typeface="Questrial"/>
                <a:sym typeface="Questrial"/>
              </a:rPr>
              <a:t>Template, Strategy, command, State, Visitor, Chain of Responsibility, Interpreter, Observer, Iterator, Mediator, Memento</a:t>
            </a:r>
            <a:endParaRPr sz="2700" dirty="0">
              <a:latin typeface="Questrial"/>
              <a:ea typeface="Questrial"/>
              <a:cs typeface="Questrial"/>
              <a:sym typeface="Questrial"/>
            </a:endParaRPr>
          </a:p>
        </p:txBody>
      </p:sp>
      <p:sp>
        <p:nvSpPr>
          <p:cNvPr id="3228" name="Google Shape;3228;p27"/>
          <p:cNvSpPr/>
          <p:nvPr/>
        </p:nvSpPr>
        <p:spPr>
          <a:xfrm>
            <a:off x="3643775"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9" name="Google Shape;3229;p27"/>
          <p:cNvSpPr/>
          <p:nvPr/>
        </p:nvSpPr>
        <p:spPr>
          <a:xfrm>
            <a:off x="3619050"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0" name="Google Shape;3230;p27"/>
          <p:cNvSpPr txBox="1"/>
          <p:nvPr/>
        </p:nvSpPr>
        <p:spPr>
          <a:xfrm>
            <a:off x="4391891" y="663000"/>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dirty="0">
                <a:solidFill>
                  <a:schemeClr val="dk1"/>
                </a:solidFill>
                <a:latin typeface="Pompiere"/>
                <a:ea typeface="Pompiere"/>
                <a:cs typeface="Pompiere"/>
                <a:sym typeface="Pompiere"/>
              </a:rPr>
              <a:t>2. Nhóm Design Pattern</a:t>
            </a:r>
            <a:endParaRPr sz="9000" b="1" dirty="0">
              <a:solidFill>
                <a:schemeClr val="dk1"/>
              </a:solidFill>
              <a:latin typeface="Pompiere"/>
              <a:ea typeface="Pompiere"/>
              <a:cs typeface="Pompiere"/>
              <a:sym typeface="Pompiere"/>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8000" dirty="0">
                <a:solidFill>
                  <a:schemeClr val="dk1"/>
                </a:solidFill>
                <a:latin typeface="Pompiere"/>
                <a:ea typeface="Pompiere"/>
                <a:cs typeface="Pompiere"/>
                <a:sym typeface="Pompiere"/>
              </a:rPr>
              <a:t>II. CÁC BIẾN THỂ CỦA PROXY PATTERN</a:t>
            </a:r>
            <a:endParaRPr sz="8000" dirty="0">
              <a:solidFill>
                <a:schemeClr val="dk1"/>
              </a:solidFill>
              <a:latin typeface="Pompiere"/>
              <a:ea typeface="Pompiere"/>
              <a:cs typeface="Pompiere"/>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6740307"/>
          </a:xfrm>
          <a:prstGeom prst="rect">
            <a:avLst/>
          </a:prstGeom>
          <a:noFill/>
        </p:spPr>
        <p:txBody>
          <a:bodyPr wrap="square" rtlCol="0">
            <a:spAutoFit/>
          </a:bodyPr>
          <a:lstStyle/>
          <a:p>
            <a:pPr marL="514350" indent="-514350">
              <a:buAutoNum type="arabicPeriod"/>
            </a:pPr>
            <a:r>
              <a:rPr lang="en-US" sz="2800" b="1" dirty="0">
                <a:latin typeface="Questrial" pitchFamily="2" charset="0"/>
                <a:ea typeface="Questrial" pitchFamily="2" charset="0"/>
                <a:cs typeface="Questrial" pitchFamily="2" charset="0"/>
              </a:rPr>
              <a:t>Các loại biến thể</a:t>
            </a:r>
          </a:p>
          <a:p>
            <a:pPr marL="457200" indent="-457200">
              <a:buFontTx/>
              <a:buChar char="-"/>
            </a:pPr>
            <a:r>
              <a:rPr lang="en-US" sz="2400" dirty="0">
                <a:latin typeface="Questrial" pitchFamily="2" charset="0"/>
                <a:ea typeface="Questrial" pitchFamily="2" charset="0"/>
                <a:cs typeface="Questrial" pitchFamily="2" charset="0"/>
              </a:rPr>
              <a:t>Proxy Pattern có nhiều loại biến thể, các biến thể thường gặp:</a:t>
            </a:r>
          </a:p>
          <a:p>
            <a:r>
              <a:rPr lang="en-US" sz="2400" b="1" dirty="0">
                <a:latin typeface="Questrial" pitchFamily="2" charset="0"/>
                <a:ea typeface="Questrial" pitchFamily="2" charset="0"/>
                <a:cs typeface="Questrial" pitchFamily="2" charset="0"/>
              </a:rPr>
              <a:t>	</a:t>
            </a:r>
            <a:r>
              <a:rPr lang="en-US" sz="2400" dirty="0">
                <a:latin typeface="Questrial" pitchFamily="2" charset="0"/>
                <a:ea typeface="Questrial" pitchFamily="2" charset="0"/>
                <a:cs typeface="Questrial" pitchFamily="2" charset="0"/>
              </a:rPr>
              <a:t>+ Remote Proxy</a:t>
            </a:r>
          </a:p>
          <a:p>
            <a:r>
              <a:rPr lang="en-US" sz="2400" dirty="0">
                <a:latin typeface="Questrial" pitchFamily="2" charset="0"/>
                <a:ea typeface="Questrial" pitchFamily="2" charset="0"/>
                <a:cs typeface="Questrial" pitchFamily="2" charset="0"/>
              </a:rPr>
              <a:t>	+ Virtual Proxy</a:t>
            </a:r>
          </a:p>
          <a:p>
            <a:r>
              <a:rPr lang="en-US" sz="2400" dirty="0">
                <a:latin typeface="Questrial" pitchFamily="2" charset="0"/>
                <a:ea typeface="Questrial" pitchFamily="2" charset="0"/>
                <a:cs typeface="Questrial" pitchFamily="2" charset="0"/>
              </a:rPr>
              <a:t>	+ Protection Proxy</a:t>
            </a:r>
          </a:p>
          <a:p>
            <a:r>
              <a:rPr lang="en-US" sz="2400" dirty="0">
                <a:latin typeface="Questrial" pitchFamily="2" charset="0"/>
                <a:ea typeface="Questrial" pitchFamily="2" charset="0"/>
                <a:cs typeface="Questrial" pitchFamily="2" charset="0"/>
              </a:rPr>
              <a:t>	+ Firewall Proxy</a:t>
            </a:r>
          </a:p>
          <a:p>
            <a:r>
              <a:rPr lang="en-US" sz="2400" dirty="0">
                <a:latin typeface="Questrial" pitchFamily="2" charset="0"/>
                <a:ea typeface="Questrial" pitchFamily="2" charset="0"/>
                <a:cs typeface="Questrial" pitchFamily="2" charset="0"/>
              </a:rPr>
              <a:t>	+ Small Reference Proxy</a:t>
            </a:r>
          </a:p>
          <a:p>
            <a:r>
              <a:rPr lang="en-US" sz="2400" dirty="0">
                <a:latin typeface="Questrial" pitchFamily="2" charset="0"/>
                <a:ea typeface="Questrial" pitchFamily="2" charset="0"/>
                <a:cs typeface="Questrial" pitchFamily="2" charset="0"/>
              </a:rPr>
              <a:t>	+ Caching Proxy</a:t>
            </a:r>
          </a:p>
          <a:p>
            <a:r>
              <a:rPr lang="en-US" sz="2400" dirty="0">
                <a:latin typeface="Questrial" pitchFamily="2" charset="0"/>
                <a:ea typeface="Questrial" pitchFamily="2" charset="0"/>
                <a:cs typeface="Questrial" pitchFamily="2" charset="0"/>
              </a:rPr>
              <a:t>	+Synchronization proxy</a:t>
            </a:r>
          </a:p>
          <a:p>
            <a:r>
              <a:rPr lang="en-US" sz="2400" dirty="0">
                <a:latin typeface="Questrial" pitchFamily="2" charset="0"/>
                <a:ea typeface="Questrial" pitchFamily="2" charset="0"/>
                <a:cs typeface="Questrial" pitchFamily="2" charset="0"/>
              </a:rPr>
              <a:t>	+ Complexity Hiding Proxy</a:t>
            </a:r>
          </a:p>
          <a:p>
            <a:r>
              <a:rPr lang="en-US" sz="2400" dirty="0">
                <a:latin typeface="Questrial" pitchFamily="2" charset="0"/>
                <a:ea typeface="Questrial" pitchFamily="2" charset="0"/>
                <a:cs typeface="Questrial" pitchFamily="2" charset="0"/>
              </a:rPr>
              <a:t>	+ Copy-On-Write-Proxy</a:t>
            </a:r>
          </a:p>
          <a:p>
            <a:r>
              <a:rPr lang="en-US" sz="2800" b="1" dirty="0">
                <a:latin typeface="Questrial" pitchFamily="2" charset="0"/>
                <a:ea typeface="Questrial" pitchFamily="2" charset="0"/>
                <a:cs typeface="Questrial" pitchFamily="2" charset="0"/>
              </a:rPr>
              <a:t>2. Các biến thể Proxy cơ bản của Proxy Pattern</a:t>
            </a:r>
          </a:p>
          <a:p>
            <a:pPr marL="457200" indent="-457200">
              <a:buFontTx/>
              <a:buChar char="-"/>
            </a:pPr>
            <a:r>
              <a:rPr lang="en-US" sz="2400" dirty="0">
                <a:latin typeface="Questrial" pitchFamily="2" charset="0"/>
                <a:ea typeface="Questrial" pitchFamily="2" charset="0"/>
                <a:cs typeface="Questrial" pitchFamily="2" charset="0"/>
              </a:rPr>
              <a:t>Có 3 loại biến thể cơ bản:</a:t>
            </a:r>
          </a:p>
          <a:p>
            <a:r>
              <a:rPr lang="en-US" sz="2800" b="1" dirty="0">
                <a:latin typeface="Questrial" pitchFamily="2" charset="0"/>
                <a:ea typeface="Questrial" pitchFamily="2" charset="0"/>
                <a:cs typeface="Questrial" pitchFamily="2" charset="0"/>
              </a:rPr>
              <a:t>	</a:t>
            </a:r>
            <a:r>
              <a:rPr lang="en-US" sz="2400" dirty="0">
                <a:latin typeface="Questrial" pitchFamily="2" charset="0"/>
                <a:ea typeface="Questrial" pitchFamily="2" charset="0"/>
                <a:cs typeface="Questrial" pitchFamily="2" charset="0"/>
              </a:rPr>
              <a:t>+ Remote Proxy</a:t>
            </a:r>
          </a:p>
          <a:p>
            <a:r>
              <a:rPr lang="en-US" sz="2400" dirty="0">
                <a:latin typeface="Questrial" pitchFamily="2" charset="0"/>
                <a:ea typeface="Questrial" pitchFamily="2" charset="0"/>
                <a:cs typeface="Questrial" pitchFamily="2" charset="0"/>
              </a:rPr>
              <a:t>	+ Virtual Proxy</a:t>
            </a:r>
          </a:p>
          <a:p>
            <a:r>
              <a:rPr lang="en-US" sz="2400" dirty="0">
                <a:latin typeface="Questrial" pitchFamily="2" charset="0"/>
                <a:ea typeface="Questrial" pitchFamily="2" charset="0"/>
                <a:cs typeface="Questrial" pitchFamily="2" charset="0"/>
              </a:rPr>
              <a:t>	+ Protection Proxy</a:t>
            </a:r>
          </a:p>
          <a:p>
            <a:endParaRPr lang="en-US" sz="2800" b="1" dirty="0">
              <a:latin typeface="Questrial" pitchFamily="2" charset="0"/>
              <a:ea typeface="Questrial" pitchFamily="2" charset="0"/>
              <a:cs typeface="Questrial" pitchFamily="2"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marL="457200" lvl="0" indent="-457200" algn="l" rtl="0">
              <a:spcBef>
                <a:spcPts val="0"/>
              </a:spcBef>
              <a:spcAft>
                <a:spcPts val="0"/>
              </a:spcAft>
              <a:buAutoNum type="alphaLcParenR"/>
            </a:pPr>
            <a:r>
              <a:rPr lang="en" sz="2400" b="1" dirty="0">
                <a:latin typeface="Questrial"/>
                <a:ea typeface="Questrial"/>
                <a:cs typeface="Questrial"/>
                <a:sym typeface="Questrial"/>
              </a:rPr>
              <a:t>Remote Proxy</a:t>
            </a:r>
          </a:p>
          <a:p>
            <a:pPr lvl="0" algn="l" rtl="0">
              <a:spcBef>
                <a:spcPts val="0"/>
              </a:spcBef>
              <a:spcAft>
                <a:spcPts val="0"/>
              </a:spcAft>
            </a:pPr>
            <a:r>
              <a:rPr lang="en" sz="2400" dirty="0">
                <a:latin typeface="Questrial"/>
                <a:ea typeface="Questrial"/>
                <a:cs typeface="Questrial"/>
                <a:sym typeface="Questrial"/>
              </a:rPr>
              <a:t>-  </a:t>
            </a:r>
            <a:r>
              <a:rPr lang="vi-VN" sz="2400" dirty="0">
                <a:latin typeface="Questrial"/>
                <a:ea typeface="Questrial"/>
                <a:cs typeface="Questrial"/>
                <a:sym typeface="Questrial"/>
              </a:rPr>
              <a:t>Dùng để quản lý các tương tác giữa một client và một remote object ( object từ xa).</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2" name="Picture 1">
            <a:extLst>
              <a:ext uri="{FF2B5EF4-FFF2-40B4-BE49-F238E27FC236}">
                <a16:creationId xmlns:a16="http://schemas.microsoft.com/office/drawing/2014/main" id="{0181D054-B448-2942-5167-F3E1115E084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8" b="99502" l="1064" r="97695">
                        <a14:foregroundMark x1="16312" y1="13433" x2="6206" y2="27861"/>
                        <a14:foregroundMark x1="6206" y1="27861" x2="3723" y2="67164"/>
                        <a14:foregroundMark x1="3723" y1="67164" x2="6206" y2="83582"/>
                        <a14:foregroundMark x1="6206" y1="83582" x2="14007" y2="89552"/>
                        <a14:foregroundMark x1="14007" y1="89552" x2="22163" y2="89055"/>
                        <a14:foregroundMark x1="22163" y1="89055" x2="38830" y2="92040"/>
                        <a14:foregroundMark x1="38830" y1="92040" x2="43085" y2="87562"/>
                        <a14:foregroundMark x1="43085" y1="87562" x2="50000" y2="56716"/>
                        <a14:foregroundMark x1="50000" y1="56716" x2="47872" y2="42289"/>
                        <a14:foregroundMark x1="47872" y1="42289" x2="42908" y2="27861"/>
                        <a14:foregroundMark x1="42908" y1="27861" x2="17021" y2="14925"/>
                        <a14:foregroundMark x1="23404" y1="34826" x2="31560" y2="40796"/>
                        <a14:foregroundMark x1="28901" y1="23881" x2="24823" y2="38806"/>
                        <a14:foregroundMark x1="24823" y1="38806" x2="24823" y2="38806"/>
                        <a14:foregroundMark x1="9397" y1="34826" x2="4610" y2="73632"/>
                        <a14:foregroundMark x1="4610" y1="73632" x2="6383" y2="79602"/>
                        <a14:foregroundMark x1="1418" y1="72637" x2="1773" y2="68657"/>
                        <a14:foregroundMark x1="9929" y1="77114" x2="16312" y2="80100"/>
                        <a14:foregroundMark x1="72340" y1="15423" x2="69149" y2="30846"/>
                        <a14:foregroundMark x1="69149" y1="30846" x2="67908" y2="69154"/>
                        <a14:foregroundMark x1="67908" y1="69154" x2="70035" y2="86567"/>
                        <a14:foregroundMark x1="70035" y1="86567" x2="84043" y2="96020"/>
                        <a14:foregroundMark x1="84043" y1="96020" x2="89184" y2="94527"/>
                        <a14:foregroundMark x1="89184" y1="94527" x2="93780" y2="79287"/>
                        <a14:foregroundMark x1="97087" y1="67008" x2="97872" y2="54229"/>
                        <a14:foregroundMark x1="96755" y1="40796" x2="96676" y2="39842"/>
                        <a14:foregroundMark x1="97872" y1="54229" x2="96755" y2="40796"/>
                        <a14:foregroundMark x1="95293" y1="32836" x2="93440" y2="23881"/>
                        <a14:foregroundMark x1="95499" y1="33831" x2="95293" y2="32836"/>
                        <a14:foregroundMark x1="95602" y1="34328" x2="95499" y2="33831"/>
                        <a14:foregroundMark x1="95808" y1="35323" x2="95602" y2="34328"/>
                        <a14:foregroundMark x1="95961" y1="36063" x2="95808" y2="35323"/>
                        <a14:foregroundMark x1="93440" y1="23881" x2="89184" y2="15423"/>
                        <a14:foregroundMark x1="89184" y1="15423" x2="76773" y2="14925"/>
                        <a14:foregroundMark x1="76773" y1="14925" x2="72695" y2="16915"/>
                        <a14:foregroundMark x1="97872" y1="55224" x2="97872" y2="55224"/>
                        <a14:foregroundMark x1="85816" y1="59204" x2="78191" y2="69652"/>
                        <a14:foregroundMark x1="96324" y1="36816" x2="96986" y2="40796"/>
                        <a14:foregroundMark x1="96076" y1="35323" x2="96324" y2="36816"/>
                        <a14:foregroundMark x1="95910" y1="34328" x2="96076" y2="35323"/>
                        <a14:foregroundMark x1="95828" y1="33831" x2="95910" y2="34328"/>
                        <a14:foregroundMark x1="95745" y1="33333" x2="95828" y2="33831"/>
                        <a14:foregroundMark x1="57979" y1="498" x2="58156" y2="99502"/>
                        <a14:foregroundMark x1="48050" y1="26368" x2="52660" y2="20896"/>
                        <a14:foregroundMark x1="52660" y1="20896" x2="58333" y2="19900"/>
                        <a14:foregroundMark x1="58333" y1="19900" x2="68085" y2="31841"/>
                        <a14:foregroundMark x1="48404" y1="24378" x2="53191" y2="19403"/>
                        <a14:foregroundMark x1="53191" y1="19403" x2="59220" y2="20398"/>
                        <a14:foregroundMark x1="59220" y1="20398" x2="64539" y2="26866"/>
                        <a14:foregroundMark x1="49291" y1="12438" x2="54433" y2="20398"/>
                        <a14:foregroundMark x1="54433" y1="20398" x2="54610" y2="20398"/>
                        <a14:foregroundMark x1="50177" y1="12438" x2="63298" y2="4975"/>
                        <a14:foregroundMark x1="63298" y1="4975" x2="58865" y2="14925"/>
                        <a14:foregroundMark x1="58865" y1="14925" x2="58688" y2="14925"/>
                        <a14:foregroundMark x1="29255" y1="26866" x2="29610" y2="33831"/>
                        <a14:backgroundMark x1="97340" y1="40796" x2="97283" y2="40431"/>
                        <a14:backgroundMark x1="97695" y1="68159" x2="94858" y2="78109"/>
                        <a14:backgroundMark x1="94858" y1="78109" x2="94149" y2="80100"/>
                        <a14:backgroundMark x1="97340" y1="68159" x2="97340" y2="68159"/>
                        <a14:backgroundMark x1="97163" y1="39801" x2="96454" y2="34826"/>
                        <a14:backgroundMark x1="96099" y1="35323" x2="96099" y2="35323"/>
                        <a14:backgroundMark x1="96277" y1="34328" x2="96277" y2="34328"/>
                        <a14:backgroundMark x1="96099" y1="33831" x2="96099" y2="33831"/>
                        <a14:backgroundMark x1="96099" y1="32836" x2="96099" y2="32836"/>
                        <a14:backgroundMark x1="96454" y1="36816" x2="96454" y2="36816"/>
                      </a14:backgroundRemoval>
                    </a14:imgEffect>
                  </a14:imgLayer>
                </a14:imgProps>
              </a:ext>
            </a:extLst>
          </a:blip>
          <a:stretch>
            <a:fillRect/>
          </a:stretch>
        </p:blipFill>
        <p:spPr>
          <a:xfrm>
            <a:off x="3608226" y="4144793"/>
            <a:ext cx="11073092" cy="3946262"/>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lvl="0" algn="l" rtl="0">
              <a:spcBef>
                <a:spcPts val="0"/>
              </a:spcBef>
              <a:spcAft>
                <a:spcPts val="0"/>
              </a:spcAft>
            </a:pPr>
            <a:r>
              <a:rPr lang="en" sz="2400" b="1" dirty="0">
                <a:latin typeface="Questrial"/>
                <a:ea typeface="Questrial"/>
                <a:cs typeface="Questrial"/>
                <a:sym typeface="Questrial"/>
              </a:rPr>
              <a:t>b) Virtual Proxy</a:t>
            </a:r>
          </a:p>
          <a:p>
            <a:pPr lvl="0" algn="l" rtl="0">
              <a:spcBef>
                <a:spcPts val="0"/>
              </a:spcBef>
              <a:spcAft>
                <a:spcPts val="0"/>
              </a:spcAft>
            </a:pPr>
            <a:r>
              <a:rPr lang="en" sz="2400" dirty="0">
                <a:latin typeface="Questrial"/>
                <a:ea typeface="Questrial"/>
                <a:cs typeface="Questrial"/>
                <a:sym typeface="Questrial"/>
              </a:rPr>
              <a:t>- </a:t>
            </a:r>
            <a:r>
              <a:rPr lang="vi-VN" sz="2400" dirty="0">
                <a:latin typeface="Questrial"/>
                <a:ea typeface="Questrial"/>
                <a:cs typeface="Questrial"/>
                <a:sym typeface="Questrial"/>
              </a:rPr>
              <a:t>Dùng để kiểm soát quyền truy cập tới một object chưa được khởi tạo mà nó rất tốn tài nguyên để khởi tạo.</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3" name="Picture 2">
            <a:extLst>
              <a:ext uri="{FF2B5EF4-FFF2-40B4-BE49-F238E27FC236}">
                <a16:creationId xmlns:a16="http://schemas.microsoft.com/office/drawing/2014/main" id="{C5852A80-1ED9-049C-D414-D95D392FB0C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381" b="91495" l="6777" r="98347">
                        <a14:foregroundMark x1="12562" y1="50258" x2="8926" y2="67010"/>
                        <a14:foregroundMark x1="8926" y1="67010" x2="10744" y2="76289"/>
                        <a14:foregroundMark x1="10744" y1="76289" x2="15868" y2="82990"/>
                        <a14:foregroundMark x1="15868" y1="82990" x2="71570" y2="91495"/>
                        <a14:foregroundMark x1="71570" y1="91495" x2="76694" y2="91237"/>
                        <a14:foregroundMark x1="6942" y1="69330" x2="6942" y2="76289"/>
                        <a14:foregroundMark x1="88099" y1="47680" x2="90579" y2="61082"/>
                        <a14:foregroundMark x1="90579" y1="61082" x2="89256" y2="67010"/>
                        <a14:foregroundMark x1="93884" y1="53093" x2="94876" y2="64175"/>
                        <a14:foregroundMark x1="94876" y1="64175" x2="94876" y2="64175"/>
                        <a14:foregroundMark x1="98017" y1="56959" x2="98347" y2="59794"/>
                        <a14:foregroundMark x1="87027" y1="11797" x2="95702" y2="10567"/>
                        <a14:foregroundMark x1="95554" y1="10436" x2="94387" y2="9403"/>
                        <a14:foregroundMark x1="95702" y1="10567" x2="95568" y2="10449"/>
                        <a14:foregroundMark x1="81846" y1="19055" x2="82479" y2="23711"/>
                        <a14:foregroundMark x1="82331" y1="19055" x2="82975" y2="24742"/>
                        <a14:foregroundMark x1="60141" y1="11659" x2="59684" y2="11184"/>
                        <a14:foregroundMark x1="59891" y1="12271" x2="59501" y2="11177"/>
                        <a14:foregroundMark x1="94618" y1="9520" x2="93719" y2="10052"/>
                        <a14:foregroundMark x1="59339" y1="11082" x2="59607" y2="12966"/>
                        <a14:foregroundMark x1="58843" y1="11856" x2="59680" y2="12788"/>
                        <a14:foregroundMark x1="35372" y1="50258" x2="34380" y2="54124"/>
                        <a14:foregroundMark x1="49421" y1="49227" x2="62314" y2="47423"/>
                        <a14:foregroundMark x1="62314" y1="47423" x2="67934" y2="55155"/>
                        <a14:foregroundMark x1="60165" y1="52320" x2="56694" y2="56443"/>
                        <a14:foregroundMark x1="79504" y1="15464" x2="81983" y2="23454"/>
                        <a14:foregroundMark x1="82975" y1="20103" x2="80496" y2="15979"/>
                        <a14:foregroundMark x1="58843" y1="9536" x2="60331" y2="11340"/>
                        <a14:foregroundMark x1="60992" y1="11082" x2="61983" y2="11598"/>
                        <a14:foregroundMark x1="59669" y1="9278" x2="62479" y2="10567"/>
                        <a14:foregroundMark x1="60826" y1="11856" x2="62314" y2="13402"/>
                        <a14:foregroundMark x1="63967" y1="8247" x2="65124" y2="9536"/>
                        <a14:foregroundMark x1="63967" y1="8247" x2="68760" y2="11340"/>
                        <a14:foregroundMark x1="64959" y1="11082" x2="68099" y2="11856"/>
                        <a14:foregroundMark x1="68430" y1="11856" x2="75702" y2="10052"/>
                        <a14:foregroundMark x1="75702" y1="10052" x2="68595" y2="9278"/>
                        <a14:foregroundMark x1="68595" y1="9278" x2="68595" y2="9278"/>
                        <a14:foregroundMark x1="72231" y1="8505" x2="76198" y2="9278"/>
                        <a14:foregroundMark x1="76364" y1="7732" x2="78843" y2="9278"/>
                        <a14:foregroundMark x1="76860" y1="6443" x2="79504" y2="10052"/>
                        <a14:foregroundMark x1="76860" y1="10825" x2="78347" y2="10825"/>
                        <a14:foregroundMark x1="79835" y1="8247" x2="86777" y2="7474"/>
                        <a14:foregroundMark x1="86777" y1="7474" x2="87107" y2="7474"/>
                        <a14:foregroundMark x1="82645" y1="6701" x2="88595" y2="5412"/>
                        <a14:foregroundMark x1="82149" y1="9794" x2="87107" y2="9794"/>
                        <a14:foregroundMark x1="80496" y1="9536" x2="82314" y2="9794"/>
                        <a14:foregroundMark x1="80000" y1="7474" x2="81488" y2="7216"/>
                        <a14:foregroundMark x1="90579" y1="5928" x2="97686" y2="5670"/>
                        <a14:foregroundMark x1="97686" y1="5670" x2="94711" y2="9021"/>
                        <a14:foregroundMark x1="90248" y1="5155" x2="91405" y2="5155"/>
                        <a14:foregroundMark x1="95207" y1="5155" x2="97190" y2="4381"/>
                        <a14:foregroundMark x1="96033" y1="9021" x2="97355" y2="7216"/>
                        <a14:backgroundMark x1="64416" y1="6687" x2="64793" y2="6701"/>
                        <a14:backgroundMark x1="57851" y1="6443" x2="60942" y2="6558"/>
                        <a14:backgroundMark x1="83030" y1="3174" x2="84041" y2="2978"/>
                        <a14:backgroundMark x1="80151" y1="3731" x2="80085" y2="3744"/>
                        <a14:backgroundMark x1="76491" y1="4439" x2="78330" y2="4083"/>
                        <a14:backgroundMark x1="72457" y1="5219" x2="73804" y2="4958"/>
                        <a14:backgroundMark x1="89603" y1="2728" x2="91210" y2="2798"/>
                        <a14:backgroundMark x1="97774" y1="5722" x2="98182" y2="5928"/>
                        <a14:backgroundMark x1="98182" y1="5928" x2="98377" y2="6688"/>
                        <a14:backgroundMark x1="83087" y1="14433" x2="85950" y2="14433"/>
                        <a14:backgroundMark x1="77416" y1="14433" x2="80081" y2="14433"/>
                        <a14:backgroundMark x1="67077" y1="14433" x2="67474" y2="14433"/>
                        <a14:backgroundMark x1="61641" y1="14433" x2="63439" y2="14433"/>
                      </a14:backgroundRemoval>
                    </a14:imgEffect>
                  </a14:imgLayer>
                </a14:imgProps>
              </a:ext>
            </a:extLst>
          </a:blip>
          <a:stretch>
            <a:fillRect/>
          </a:stretch>
        </p:blipFill>
        <p:spPr>
          <a:xfrm>
            <a:off x="5016138" y="3732027"/>
            <a:ext cx="7924007" cy="5081842"/>
          </a:xfrm>
          <a:prstGeom prst="rect">
            <a:avLst/>
          </a:prstGeom>
        </p:spPr>
      </p:pic>
    </p:spTree>
    <p:extLst>
      <p:ext uri="{BB962C8B-B14F-4D97-AF65-F5344CB8AC3E}">
        <p14:creationId xmlns:p14="http://schemas.microsoft.com/office/powerpoint/2010/main" val="11127316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lvl="0" algn="l" rtl="0">
              <a:spcBef>
                <a:spcPts val="0"/>
              </a:spcBef>
              <a:spcAft>
                <a:spcPts val="0"/>
              </a:spcAft>
            </a:pPr>
            <a:r>
              <a:rPr lang="en" sz="2400" b="1" dirty="0">
                <a:latin typeface="Questrial"/>
                <a:ea typeface="Questrial"/>
                <a:cs typeface="Questrial"/>
                <a:sym typeface="Questrial"/>
              </a:rPr>
              <a:t>c) </a:t>
            </a:r>
            <a:r>
              <a:rPr lang="en-US" sz="2400" b="1" dirty="0">
                <a:latin typeface="Questrial"/>
                <a:ea typeface="Questrial"/>
                <a:cs typeface="Questrial"/>
                <a:sym typeface="Questrial"/>
              </a:rPr>
              <a:t>P</a:t>
            </a:r>
            <a:r>
              <a:rPr lang="en" sz="2400" b="1" dirty="0">
                <a:latin typeface="Questrial"/>
                <a:ea typeface="Questrial"/>
                <a:cs typeface="Questrial"/>
                <a:sym typeface="Questrial"/>
              </a:rPr>
              <a:t>rotection Proxy</a:t>
            </a:r>
          </a:p>
          <a:p>
            <a:pPr lvl="0" algn="l" rtl="0">
              <a:spcBef>
                <a:spcPts val="0"/>
              </a:spcBef>
              <a:spcAft>
                <a:spcPts val="0"/>
              </a:spcAft>
            </a:pPr>
            <a:r>
              <a:rPr lang="en-US" sz="2400" dirty="0">
                <a:latin typeface="Questrial"/>
                <a:ea typeface="Questrial"/>
                <a:cs typeface="Questrial"/>
                <a:sym typeface="Questrial"/>
              </a:rPr>
              <a:t>- </a:t>
            </a:r>
            <a:r>
              <a:rPr lang="vi-VN" sz="2400" dirty="0">
                <a:latin typeface="Questrial"/>
                <a:ea typeface="Questrial"/>
                <a:cs typeface="Questrial"/>
                <a:sym typeface="Questrial"/>
              </a:rPr>
              <a:t>Dùng để giới hạn quyền truy cập tới method của một object dựa trên người gọi nó.</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4" name="Picture 3">
            <a:extLst>
              <a:ext uri="{FF2B5EF4-FFF2-40B4-BE49-F238E27FC236}">
                <a16:creationId xmlns:a16="http://schemas.microsoft.com/office/drawing/2014/main" id="{6F362326-844A-21DD-5268-550B913646EC}"/>
              </a:ext>
            </a:extLst>
          </p:cNvPr>
          <p:cNvPicPr>
            <a:picLocks noChangeAspect="1"/>
          </p:cNvPicPr>
          <p:nvPr/>
        </p:nvPicPr>
        <p:blipFill>
          <a:blip r:embed="rId3"/>
          <a:stretch>
            <a:fillRect/>
          </a:stretch>
        </p:blipFill>
        <p:spPr>
          <a:xfrm>
            <a:off x="4558144" y="3619886"/>
            <a:ext cx="9573491" cy="5134469"/>
          </a:xfrm>
          <a:prstGeom prst="rect">
            <a:avLst/>
          </a:prstGeom>
        </p:spPr>
      </p:pic>
    </p:spTree>
    <p:extLst>
      <p:ext uri="{BB962C8B-B14F-4D97-AF65-F5344CB8AC3E}">
        <p14:creationId xmlns:p14="http://schemas.microsoft.com/office/powerpoint/2010/main" val="693974804"/>
      </p:ext>
    </p:extLst>
  </p:cSld>
  <p:clrMapOvr>
    <a:masterClrMapping/>
  </p:clrMapOvr>
  <p:transition spd="slow">
    <p:push dir="u"/>
  </p:transition>
</p:sld>
</file>

<file path=ppt/theme/theme1.xml><?xml version="1.0" encoding="utf-8"?>
<a:theme xmlns:a="http://schemas.openxmlformats.org/drawingml/2006/main" name="SlidesMania">
  <a:themeElements>
    <a:clrScheme name="Simple Light">
      <a:dk1>
        <a:srgbClr val="000000"/>
      </a:dk1>
      <a:lt1>
        <a:srgbClr val="FEF7D7"/>
      </a:lt1>
      <a:dk2>
        <a:srgbClr val="B5BB76"/>
      </a:dk2>
      <a:lt2>
        <a:srgbClr val="F3E390"/>
      </a:lt2>
      <a:accent1>
        <a:srgbClr val="E670A9"/>
      </a:accent1>
      <a:accent2>
        <a:srgbClr val="5AAEDF"/>
      </a:accent2>
      <a:accent3>
        <a:srgbClr val="B0CD4F"/>
      </a:accent3>
      <a:accent4>
        <a:srgbClr val="E17070"/>
      </a:accent4>
      <a:accent5>
        <a:srgbClr val="A871C8"/>
      </a:accent5>
      <a:accent6>
        <a:srgbClr val="ECB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2056</Words>
  <Application>Microsoft Office PowerPoint</Application>
  <PresentationFormat>Custom</PresentationFormat>
  <Paragraphs>133</Paragraphs>
  <Slides>25</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Poppins</vt:lpstr>
      <vt:lpstr>Questrial</vt:lpstr>
      <vt:lpstr>Calibri</vt:lpstr>
      <vt:lpstr>Times New Roman</vt:lpstr>
      <vt:lpstr>Pompiere</vt:lpstr>
      <vt:lpstr>Droid Serif</vt:lpstr>
      <vt:lpstr>Shadows Into Light Two</vt:lpstr>
      <vt:lpstr>Arial</vt:lpstr>
      <vt:lpstr>Homemade Apple</vt:lpstr>
      <vt:lpstr>SlidesMania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Bùi Trọng</dc:creator>
  <cp:lastModifiedBy>Trung Bùi</cp:lastModifiedBy>
  <cp:revision>13</cp:revision>
  <dcterms:modified xsi:type="dcterms:W3CDTF">2022-08-25T15:01:16Z</dcterms:modified>
</cp:coreProperties>
</file>