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339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6730" autoAdjust="0"/>
  </p:normalViewPr>
  <p:slideViewPr>
    <p:cSldViewPr>
      <p:cViewPr>
        <p:scale>
          <a:sx n="86" d="100"/>
          <a:sy n="86" d="100"/>
        </p:scale>
        <p:origin x="-85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B5F2F-14E5-4074-8928-1596DDBB10E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42D2-E09B-4F7D-8060-5B48AB18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5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92BE8-6E3F-44B6-A9C5-8BF1374EAD6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30623-133E-4C81-8D3B-A61C5838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781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30623-133E-4C81-8D3B-A61C58384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2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30623-133E-4C81-8D3B-A61C583846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2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30623-133E-4C81-8D3B-A61C583846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2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30623-133E-4C81-8D3B-A61C583846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2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30623-133E-4C81-8D3B-A61C583846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2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30623-133E-4C81-8D3B-A61C583846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2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30623-133E-4C81-8D3B-A61C583846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30623-133E-4C81-8D3B-A61C583846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30623-133E-4C81-8D3B-A61C583846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30623-133E-4C81-8D3B-A61C583846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30623-133E-4C81-8D3B-A61C583846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30623-133E-4C81-8D3B-A61C583846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30623-133E-4C81-8D3B-A61C583846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30623-133E-4C81-8D3B-A61C583846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30623-133E-4C81-8D3B-A61C583846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0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7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6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4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1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1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1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7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7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6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</TotalTime>
  <Words>30</Words>
  <Application>Microsoft Office PowerPoint</Application>
  <PresentationFormat>On-screen Show (4:3)</PresentationFormat>
  <Paragraphs>30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Quyet</dc:creator>
  <cp:lastModifiedBy>Admin</cp:lastModifiedBy>
  <cp:revision>734</cp:revision>
  <dcterms:created xsi:type="dcterms:W3CDTF">2006-08-16T00:00:00Z</dcterms:created>
  <dcterms:modified xsi:type="dcterms:W3CDTF">2024-03-08T22:46:57Z</dcterms:modified>
</cp:coreProperties>
</file>