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E2F5B7-83F5-44C8-B24C-1AD0F35F09FF}" v="72" dt="2024-01-06T14:56:24.583"/>
    <p1510:client id="{8AF365E5-B87E-AA02-B20B-F94709778381}" v="163" dt="2024-01-06T14:49:50.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1F2C-8B4C-EF5F-5354-0A2CC4CC57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81FF7D-FF21-E3DE-4FC2-39C3250F73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685EB8-7846-6C6D-EFC3-5342A61900D7}"/>
              </a:ext>
            </a:extLst>
          </p:cNvPr>
          <p:cNvSpPr>
            <a:spLocks noGrp="1"/>
          </p:cNvSpPr>
          <p:nvPr>
            <p:ph type="dt" sz="half" idx="10"/>
          </p:nvPr>
        </p:nvSpPr>
        <p:spPr/>
        <p:txBody>
          <a:bodyPr/>
          <a:lstStyle/>
          <a:p>
            <a:fld id="{E9BE06B0-4DBA-45A7-B8E4-97EDDC930232}" type="datetimeFigureOut">
              <a:rPr lang="en-US" smtClean="0"/>
              <a:t>1/6/2024</a:t>
            </a:fld>
            <a:endParaRPr lang="en-US"/>
          </a:p>
        </p:txBody>
      </p:sp>
      <p:sp>
        <p:nvSpPr>
          <p:cNvPr id="5" name="Footer Placeholder 4">
            <a:extLst>
              <a:ext uri="{FF2B5EF4-FFF2-40B4-BE49-F238E27FC236}">
                <a16:creationId xmlns:a16="http://schemas.microsoft.com/office/drawing/2014/main" id="{E51EA0A8-DF1F-7027-C4E5-C41ED2B23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833DD-7991-0EAB-1F70-04CABB87B4A0}"/>
              </a:ext>
            </a:extLst>
          </p:cNvPr>
          <p:cNvSpPr>
            <a:spLocks noGrp="1"/>
          </p:cNvSpPr>
          <p:nvPr>
            <p:ph type="sldNum" sz="quarter" idx="12"/>
          </p:nvPr>
        </p:nvSpPr>
        <p:spPr/>
        <p:txBody>
          <a:bodyPr/>
          <a:lstStyle/>
          <a:p>
            <a:fld id="{B99D5666-5707-43E2-8F53-B25EBA694B96}" type="slidenum">
              <a:rPr lang="en-US" smtClean="0"/>
              <a:t>‹#›</a:t>
            </a:fld>
            <a:endParaRPr lang="en-US"/>
          </a:p>
        </p:txBody>
      </p:sp>
    </p:spTree>
    <p:extLst>
      <p:ext uri="{BB962C8B-B14F-4D97-AF65-F5344CB8AC3E}">
        <p14:creationId xmlns:p14="http://schemas.microsoft.com/office/powerpoint/2010/main" val="693242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5171-061A-0652-FA2C-3C5C2B2D8B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3F406-33B8-B0CA-3DBD-BD08D63CCD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0A6D97-766B-AC19-07E6-3D6C74D1BCC1}"/>
              </a:ext>
            </a:extLst>
          </p:cNvPr>
          <p:cNvSpPr>
            <a:spLocks noGrp="1"/>
          </p:cNvSpPr>
          <p:nvPr>
            <p:ph type="dt" sz="half" idx="10"/>
          </p:nvPr>
        </p:nvSpPr>
        <p:spPr/>
        <p:txBody>
          <a:bodyPr/>
          <a:lstStyle/>
          <a:p>
            <a:fld id="{E9BE06B0-4DBA-45A7-B8E4-97EDDC930232}" type="datetimeFigureOut">
              <a:rPr lang="en-US" smtClean="0"/>
              <a:t>1/6/2024</a:t>
            </a:fld>
            <a:endParaRPr lang="en-US"/>
          </a:p>
        </p:txBody>
      </p:sp>
      <p:sp>
        <p:nvSpPr>
          <p:cNvPr id="5" name="Footer Placeholder 4">
            <a:extLst>
              <a:ext uri="{FF2B5EF4-FFF2-40B4-BE49-F238E27FC236}">
                <a16:creationId xmlns:a16="http://schemas.microsoft.com/office/drawing/2014/main" id="{E917649D-0CC9-CC62-64DF-060DBE6A8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D9C72F-7C2E-F725-DF0D-34D809AA0A6D}"/>
              </a:ext>
            </a:extLst>
          </p:cNvPr>
          <p:cNvSpPr>
            <a:spLocks noGrp="1"/>
          </p:cNvSpPr>
          <p:nvPr>
            <p:ph type="sldNum" sz="quarter" idx="12"/>
          </p:nvPr>
        </p:nvSpPr>
        <p:spPr/>
        <p:txBody>
          <a:bodyPr/>
          <a:lstStyle/>
          <a:p>
            <a:fld id="{B99D5666-5707-43E2-8F53-B25EBA694B96}" type="slidenum">
              <a:rPr lang="en-US" smtClean="0"/>
              <a:t>‹#›</a:t>
            </a:fld>
            <a:endParaRPr lang="en-US"/>
          </a:p>
        </p:txBody>
      </p:sp>
    </p:spTree>
    <p:extLst>
      <p:ext uri="{BB962C8B-B14F-4D97-AF65-F5344CB8AC3E}">
        <p14:creationId xmlns:p14="http://schemas.microsoft.com/office/powerpoint/2010/main" val="58903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62EE54-38CF-41BF-544C-80FD35115B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17677E-51B0-BBDB-590E-3E5888DAFB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DE3DF8-E193-0CF3-3449-C28933DB1242}"/>
              </a:ext>
            </a:extLst>
          </p:cNvPr>
          <p:cNvSpPr>
            <a:spLocks noGrp="1"/>
          </p:cNvSpPr>
          <p:nvPr>
            <p:ph type="dt" sz="half" idx="10"/>
          </p:nvPr>
        </p:nvSpPr>
        <p:spPr/>
        <p:txBody>
          <a:bodyPr/>
          <a:lstStyle/>
          <a:p>
            <a:fld id="{E9BE06B0-4DBA-45A7-B8E4-97EDDC930232}" type="datetimeFigureOut">
              <a:rPr lang="en-US" smtClean="0"/>
              <a:t>1/6/2024</a:t>
            </a:fld>
            <a:endParaRPr lang="en-US"/>
          </a:p>
        </p:txBody>
      </p:sp>
      <p:sp>
        <p:nvSpPr>
          <p:cNvPr id="5" name="Footer Placeholder 4">
            <a:extLst>
              <a:ext uri="{FF2B5EF4-FFF2-40B4-BE49-F238E27FC236}">
                <a16:creationId xmlns:a16="http://schemas.microsoft.com/office/drawing/2014/main" id="{AEB288D6-6B92-1080-2ADC-CFA4EE9637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2F11B7-5E6B-9CFD-21B1-9838BCC81DC6}"/>
              </a:ext>
            </a:extLst>
          </p:cNvPr>
          <p:cNvSpPr>
            <a:spLocks noGrp="1"/>
          </p:cNvSpPr>
          <p:nvPr>
            <p:ph type="sldNum" sz="quarter" idx="12"/>
          </p:nvPr>
        </p:nvSpPr>
        <p:spPr/>
        <p:txBody>
          <a:bodyPr/>
          <a:lstStyle/>
          <a:p>
            <a:fld id="{B99D5666-5707-43E2-8F53-B25EBA694B96}" type="slidenum">
              <a:rPr lang="en-US" smtClean="0"/>
              <a:t>‹#›</a:t>
            </a:fld>
            <a:endParaRPr lang="en-US"/>
          </a:p>
        </p:txBody>
      </p:sp>
    </p:spTree>
    <p:extLst>
      <p:ext uri="{BB962C8B-B14F-4D97-AF65-F5344CB8AC3E}">
        <p14:creationId xmlns:p14="http://schemas.microsoft.com/office/powerpoint/2010/main" val="22638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68B6-0A12-5B2D-50AC-13441D774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270BC6-BB8B-CB3E-ABCD-E497F7B139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5EBCD-CC91-4A7E-EFD2-D354EEC93EBA}"/>
              </a:ext>
            </a:extLst>
          </p:cNvPr>
          <p:cNvSpPr>
            <a:spLocks noGrp="1"/>
          </p:cNvSpPr>
          <p:nvPr>
            <p:ph type="dt" sz="half" idx="10"/>
          </p:nvPr>
        </p:nvSpPr>
        <p:spPr/>
        <p:txBody>
          <a:bodyPr/>
          <a:lstStyle/>
          <a:p>
            <a:fld id="{E9BE06B0-4DBA-45A7-B8E4-97EDDC930232}" type="datetimeFigureOut">
              <a:rPr lang="en-US" smtClean="0"/>
              <a:t>1/6/2024</a:t>
            </a:fld>
            <a:endParaRPr lang="en-US"/>
          </a:p>
        </p:txBody>
      </p:sp>
      <p:sp>
        <p:nvSpPr>
          <p:cNvPr id="5" name="Footer Placeholder 4">
            <a:extLst>
              <a:ext uri="{FF2B5EF4-FFF2-40B4-BE49-F238E27FC236}">
                <a16:creationId xmlns:a16="http://schemas.microsoft.com/office/drawing/2014/main" id="{86E5250F-A9C3-BA24-0FD2-7713573EB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DF49D-AC95-EF78-CF61-ADA5FBC6FBE1}"/>
              </a:ext>
            </a:extLst>
          </p:cNvPr>
          <p:cNvSpPr>
            <a:spLocks noGrp="1"/>
          </p:cNvSpPr>
          <p:nvPr>
            <p:ph type="sldNum" sz="quarter" idx="12"/>
          </p:nvPr>
        </p:nvSpPr>
        <p:spPr/>
        <p:txBody>
          <a:bodyPr/>
          <a:lstStyle/>
          <a:p>
            <a:fld id="{B99D5666-5707-43E2-8F53-B25EBA694B96}" type="slidenum">
              <a:rPr lang="en-US" smtClean="0"/>
              <a:t>‹#›</a:t>
            </a:fld>
            <a:endParaRPr lang="en-US"/>
          </a:p>
        </p:txBody>
      </p:sp>
    </p:spTree>
    <p:extLst>
      <p:ext uri="{BB962C8B-B14F-4D97-AF65-F5344CB8AC3E}">
        <p14:creationId xmlns:p14="http://schemas.microsoft.com/office/powerpoint/2010/main" val="14416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AC772-0298-301D-2857-A4707FFCC3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BBE13D-F7C1-8644-B952-FB09923E06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486804-C465-48B0-1D99-0775980CF56D}"/>
              </a:ext>
            </a:extLst>
          </p:cNvPr>
          <p:cNvSpPr>
            <a:spLocks noGrp="1"/>
          </p:cNvSpPr>
          <p:nvPr>
            <p:ph type="dt" sz="half" idx="10"/>
          </p:nvPr>
        </p:nvSpPr>
        <p:spPr/>
        <p:txBody>
          <a:bodyPr/>
          <a:lstStyle/>
          <a:p>
            <a:fld id="{E9BE06B0-4DBA-45A7-B8E4-97EDDC930232}" type="datetimeFigureOut">
              <a:rPr lang="en-US" smtClean="0"/>
              <a:t>1/6/2024</a:t>
            </a:fld>
            <a:endParaRPr lang="en-US"/>
          </a:p>
        </p:txBody>
      </p:sp>
      <p:sp>
        <p:nvSpPr>
          <p:cNvPr id="5" name="Footer Placeholder 4">
            <a:extLst>
              <a:ext uri="{FF2B5EF4-FFF2-40B4-BE49-F238E27FC236}">
                <a16:creationId xmlns:a16="http://schemas.microsoft.com/office/drawing/2014/main" id="{1E51A632-14F9-BDA5-FE79-AACC5768D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2466E2-FC5E-C921-EC2F-A40609B0D5DB}"/>
              </a:ext>
            </a:extLst>
          </p:cNvPr>
          <p:cNvSpPr>
            <a:spLocks noGrp="1"/>
          </p:cNvSpPr>
          <p:nvPr>
            <p:ph type="sldNum" sz="quarter" idx="12"/>
          </p:nvPr>
        </p:nvSpPr>
        <p:spPr/>
        <p:txBody>
          <a:bodyPr/>
          <a:lstStyle/>
          <a:p>
            <a:fld id="{B99D5666-5707-43E2-8F53-B25EBA694B96}" type="slidenum">
              <a:rPr lang="en-US" smtClean="0"/>
              <a:t>‹#›</a:t>
            </a:fld>
            <a:endParaRPr lang="en-US"/>
          </a:p>
        </p:txBody>
      </p:sp>
    </p:spTree>
    <p:extLst>
      <p:ext uri="{BB962C8B-B14F-4D97-AF65-F5344CB8AC3E}">
        <p14:creationId xmlns:p14="http://schemas.microsoft.com/office/powerpoint/2010/main" val="2798198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36F5-41C5-3D79-2D2E-336FA7B9F4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630486-C3D3-2121-FD54-6E20CE633C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23DE61-C332-1C84-FC20-F61FB27D83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0561E4-E15A-FBD8-C8D9-4C1124ADCFFC}"/>
              </a:ext>
            </a:extLst>
          </p:cNvPr>
          <p:cNvSpPr>
            <a:spLocks noGrp="1"/>
          </p:cNvSpPr>
          <p:nvPr>
            <p:ph type="dt" sz="half" idx="10"/>
          </p:nvPr>
        </p:nvSpPr>
        <p:spPr/>
        <p:txBody>
          <a:bodyPr/>
          <a:lstStyle/>
          <a:p>
            <a:fld id="{E9BE06B0-4DBA-45A7-B8E4-97EDDC930232}" type="datetimeFigureOut">
              <a:rPr lang="en-US" smtClean="0"/>
              <a:t>1/6/2024</a:t>
            </a:fld>
            <a:endParaRPr lang="en-US"/>
          </a:p>
        </p:txBody>
      </p:sp>
      <p:sp>
        <p:nvSpPr>
          <p:cNvPr id="6" name="Footer Placeholder 5">
            <a:extLst>
              <a:ext uri="{FF2B5EF4-FFF2-40B4-BE49-F238E27FC236}">
                <a16:creationId xmlns:a16="http://schemas.microsoft.com/office/drawing/2014/main" id="{29B2C392-2E77-92E6-147E-13306B595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05648-0D1D-F4D6-A0A9-ECA9E660DFBB}"/>
              </a:ext>
            </a:extLst>
          </p:cNvPr>
          <p:cNvSpPr>
            <a:spLocks noGrp="1"/>
          </p:cNvSpPr>
          <p:nvPr>
            <p:ph type="sldNum" sz="quarter" idx="12"/>
          </p:nvPr>
        </p:nvSpPr>
        <p:spPr/>
        <p:txBody>
          <a:bodyPr/>
          <a:lstStyle/>
          <a:p>
            <a:fld id="{B99D5666-5707-43E2-8F53-B25EBA694B96}" type="slidenum">
              <a:rPr lang="en-US" smtClean="0"/>
              <a:t>‹#›</a:t>
            </a:fld>
            <a:endParaRPr lang="en-US"/>
          </a:p>
        </p:txBody>
      </p:sp>
    </p:spTree>
    <p:extLst>
      <p:ext uri="{BB962C8B-B14F-4D97-AF65-F5344CB8AC3E}">
        <p14:creationId xmlns:p14="http://schemas.microsoft.com/office/powerpoint/2010/main" val="203119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E6A3-7649-DB29-AB67-150CD6097E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9A5088-EC0B-1C51-C1B2-E8BC55BA03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5C4179-1A41-A0BB-7105-509E8E4E09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CA00FB-9DD8-49E1-EC28-F3023A285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917A5B-70E1-E758-4124-2C17D7C9C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A15E29-9070-58A5-65EC-4939A643688F}"/>
              </a:ext>
            </a:extLst>
          </p:cNvPr>
          <p:cNvSpPr>
            <a:spLocks noGrp="1"/>
          </p:cNvSpPr>
          <p:nvPr>
            <p:ph type="dt" sz="half" idx="10"/>
          </p:nvPr>
        </p:nvSpPr>
        <p:spPr/>
        <p:txBody>
          <a:bodyPr/>
          <a:lstStyle/>
          <a:p>
            <a:fld id="{E9BE06B0-4DBA-45A7-B8E4-97EDDC930232}" type="datetimeFigureOut">
              <a:rPr lang="en-US" smtClean="0"/>
              <a:t>1/6/2024</a:t>
            </a:fld>
            <a:endParaRPr lang="en-US"/>
          </a:p>
        </p:txBody>
      </p:sp>
      <p:sp>
        <p:nvSpPr>
          <p:cNvPr id="8" name="Footer Placeholder 7">
            <a:extLst>
              <a:ext uri="{FF2B5EF4-FFF2-40B4-BE49-F238E27FC236}">
                <a16:creationId xmlns:a16="http://schemas.microsoft.com/office/drawing/2014/main" id="{10E72645-8C91-23E6-1C30-E090590A63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D3F413-EF0D-2DD5-0AB7-8B39991C74D3}"/>
              </a:ext>
            </a:extLst>
          </p:cNvPr>
          <p:cNvSpPr>
            <a:spLocks noGrp="1"/>
          </p:cNvSpPr>
          <p:nvPr>
            <p:ph type="sldNum" sz="quarter" idx="12"/>
          </p:nvPr>
        </p:nvSpPr>
        <p:spPr/>
        <p:txBody>
          <a:bodyPr/>
          <a:lstStyle/>
          <a:p>
            <a:fld id="{B99D5666-5707-43E2-8F53-B25EBA694B96}" type="slidenum">
              <a:rPr lang="en-US" smtClean="0"/>
              <a:t>‹#›</a:t>
            </a:fld>
            <a:endParaRPr lang="en-US"/>
          </a:p>
        </p:txBody>
      </p:sp>
    </p:spTree>
    <p:extLst>
      <p:ext uri="{BB962C8B-B14F-4D97-AF65-F5344CB8AC3E}">
        <p14:creationId xmlns:p14="http://schemas.microsoft.com/office/powerpoint/2010/main" val="32653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8DE5-9131-4B05-72E8-90863F357E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BC9099-5F23-A401-8EEB-46FC7D9A2025}"/>
              </a:ext>
            </a:extLst>
          </p:cNvPr>
          <p:cNvSpPr>
            <a:spLocks noGrp="1"/>
          </p:cNvSpPr>
          <p:nvPr>
            <p:ph type="dt" sz="half" idx="10"/>
          </p:nvPr>
        </p:nvSpPr>
        <p:spPr/>
        <p:txBody>
          <a:bodyPr/>
          <a:lstStyle/>
          <a:p>
            <a:fld id="{E9BE06B0-4DBA-45A7-B8E4-97EDDC930232}" type="datetimeFigureOut">
              <a:rPr lang="en-US" smtClean="0"/>
              <a:t>1/6/2024</a:t>
            </a:fld>
            <a:endParaRPr lang="en-US"/>
          </a:p>
        </p:txBody>
      </p:sp>
      <p:sp>
        <p:nvSpPr>
          <p:cNvPr id="4" name="Footer Placeholder 3">
            <a:extLst>
              <a:ext uri="{FF2B5EF4-FFF2-40B4-BE49-F238E27FC236}">
                <a16:creationId xmlns:a16="http://schemas.microsoft.com/office/drawing/2014/main" id="{DBD99DE4-727D-6DD5-B7DF-4B40592B5F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C39C14-E0A9-16FE-74C4-5786BFAC2777}"/>
              </a:ext>
            </a:extLst>
          </p:cNvPr>
          <p:cNvSpPr>
            <a:spLocks noGrp="1"/>
          </p:cNvSpPr>
          <p:nvPr>
            <p:ph type="sldNum" sz="quarter" idx="12"/>
          </p:nvPr>
        </p:nvSpPr>
        <p:spPr/>
        <p:txBody>
          <a:bodyPr/>
          <a:lstStyle/>
          <a:p>
            <a:fld id="{B99D5666-5707-43E2-8F53-B25EBA694B96}" type="slidenum">
              <a:rPr lang="en-US" smtClean="0"/>
              <a:t>‹#›</a:t>
            </a:fld>
            <a:endParaRPr lang="en-US"/>
          </a:p>
        </p:txBody>
      </p:sp>
    </p:spTree>
    <p:extLst>
      <p:ext uri="{BB962C8B-B14F-4D97-AF65-F5344CB8AC3E}">
        <p14:creationId xmlns:p14="http://schemas.microsoft.com/office/powerpoint/2010/main" val="146741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A3B5C1-4599-E41B-629B-CB1C867F6EDE}"/>
              </a:ext>
            </a:extLst>
          </p:cNvPr>
          <p:cNvSpPr>
            <a:spLocks noGrp="1"/>
          </p:cNvSpPr>
          <p:nvPr>
            <p:ph type="dt" sz="half" idx="10"/>
          </p:nvPr>
        </p:nvSpPr>
        <p:spPr/>
        <p:txBody>
          <a:bodyPr/>
          <a:lstStyle/>
          <a:p>
            <a:fld id="{E9BE06B0-4DBA-45A7-B8E4-97EDDC930232}" type="datetimeFigureOut">
              <a:rPr lang="en-US" smtClean="0"/>
              <a:t>1/6/2024</a:t>
            </a:fld>
            <a:endParaRPr lang="en-US"/>
          </a:p>
        </p:txBody>
      </p:sp>
      <p:sp>
        <p:nvSpPr>
          <p:cNvPr id="3" name="Footer Placeholder 2">
            <a:extLst>
              <a:ext uri="{FF2B5EF4-FFF2-40B4-BE49-F238E27FC236}">
                <a16:creationId xmlns:a16="http://schemas.microsoft.com/office/drawing/2014/main" id="{18E45DB4-D85F-F9A8-443C-9C3A009F0B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AC6F10-C42D-2B23-C552-F4D2782F0DB1}"/>
              </a:ext>
            </a:extLst>
          </p:cNvPr>
          <p:cNvSpPr>
            <a:spLocks noGrp="1"/>
          </p:cNvSpPr>
          <p:nvPr>
            <p:ph type="sldNum" sz="quarter" idx="12"/>
          </p:nvPr>
        </p:nvSpPr>
        <p:spPr/>
        <p:txBody>
          <a:bodyPr/>
          <a:lstStyle/>
          <a:p>
            <a:fld id="{B99D5666-5707-43E2-8F53-B25EBA694B96}" type="slidenum">
              <a:rPr lang="en-US" smtClean="0"/>
              <a:t>‹#›</a:t>
            </a:fld>
            <a:endParaRPr lang="en-US"/>
          </a:p>
        </p:txBody>
      </p:sp>
    </p:spTree>
    <p:extLst>
      <p:ext uri="{BB962C8B-B14F-4D97-AF65-F5344CB8AC3E}">
        <p14:creationId xmlns:p14="http://schemas.microsoft.com/office/powerpoint/2010/main" val="4031174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D261F-8034-D34A-9A68-B0D1C784BB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997FA1-9152-F15E-DE38-C78A17C66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5E239-38D4-6211-3855-68A8187A6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7429DE-E09D-DA0B-C97F-2BEC154BFB77}"/>
              </a:ext>
            </a:extLst>
          </p:cNvPr>
          <p:cNvSpPr>
            <a:spLocks noGrp="1"/>
          </p:cNvSpPr>
          <p:nvPr>
            <p:ph type="dt" sz="half" idx="10"/>
          </p:nvPr>
        </p:nvSpPr>
        <p:spPr/>
        <p:txBody>
          <a:bodyPr/>
          <a:lstStyle/>
          <a:p>
            <a:fld id="{E9BE06B0-4DBA-45A7-B8E4-97EDDC930232}" type="datetimeFigureOut">
              <a:rPr lang="en-US" smtClean="0"/>
              <a:t>1/6/2024</a:t>
            </a:fld>
            <a:endParaRPr lang="en-US"/>
          </a:p>
        </p:txBody>
      </p:sp>
      <p:sp>
        <p:nvSpPr>
          <p:cNvPr id="6" name="Footer Placeholder 5">
            <a:extLst>
              <a:ext uri="{FF2B5EF4-FFF2-40B4-BE49-F238E27FC236}">
                <a16:creationId xmlns:a16="http://schemas.microsoft.com/office/drawing/2014/main" id="{FD05E1DF-0FBC-CE4C-AB54-4727B8BEE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963CF6-5387-0433-376C-2CF15D6551B0}"/>
              </a:ext>
            </a:extLst>
          </p:cNvPr>
          <p:cNvSpPr>
            <a:spLocks noGrp="1"/>
          </p:cNvSpPr>
          <p:nvPr>
            <p:ph type="sldNum" sz="quarter" idx="12"/>
          </p:nvPr>
        </p:nvSpPr>
        <p:spPr/>
        <p:txBody>
          <a:bodyPr/>
          <a:lstStyle/>
          <a:p>
            <a:fld id="{B99D5666-5707-43E2-8F53-B25EBA694B96}" type="slidenum">
              <a:rPr lang="en-US" smtClean="0"/>
              <a:t>‹#›</a:t>
            </a:fld>
            <a:endParaRPr lang="en-US"/>
          </a:p>
        </p:txBody>
      </p:sp>
    </p:spTree>
    <p:extLst>
      <p:ext uri="{BB962C8B-B14F-4D97-AF65-F5344CB8AC3E}">
        <p14:creationId xmlns:p14="http://schemas.microsoft.com/office/powerpoint/2010/main" val="1110838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E2FA0-6301-5486-BD11-EE77527881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DC11BE-638B-1317-065A-6B020D4A85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551218-F53B-0929-083D-9C350F422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03A59A-52D7-AAA0-FDB4-79ECC78F4D77}"/>
              </a:ext>
            </a:extLst>
          </p:cNvPr>
          <p:cNvSpPr>
            <a:spLocks noGrp="1"/>
          </p:cNvSpPr>
          <p:nvPr>
            <p:ph type="dt" sz="half" idx="10"/>
          </p:nvPr>
        </p:nvSpPr>
        <p:spPr/>
        <p:txBody>
          <a:bodyPr/>
          <a:lstStyle/>
          <a:p>
            <a:fld id="{E9BE06B0-4DBA-45A7-B8E4-97EDDC930232}" type="datetimeFigureOut">
              <a:rPr lang="en-US" smtClean="0"/>
              <a:t>1/6/2024</a:t>
            </a:fld>
            <a:endParaRPr lang="en-US"/>
          </a:p>
        </p:txBody>
      </p:sp>
      <p:sp>
        <p:nvSpPr>
          <p:cNvPr id="6" name="Footer Placeholder 5">
            <a:extLst>
              <a:ext uri="{FF2B5EF4-FFF2-40B4-BE49-F238E27FC236}">
                <a16:creationId xmlns:a16="http://schemas.microsoft.com/office/drawing/2014/main" id="{4CDBDB09-8A1D-3806-A5D5-3A326DEDD9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CA8A8-51DF-67E5-3C8D-8B9DB13D309E}"/>
              </a:ext>
            </a:extLst>
          </p:cNvPr>
          <p:cNvSpPr>
            <a:spLocks noGrp="1"/>
          </p:cNvSpPr>
          <p:nvPr>
            <p:ph type="sldNum" sz="quarter" idx="12"/>
          </p:nvPr>
        </p:nvSpPr>
        <p:spPr/>
        <p:txBody>
          <a:bodyPr/>
          <a:lstStyle/>
          <a:p>
            <a:fld id="{B99D5666-5707-43E2-8F53-B25EBA694B96}" type="slidenum">
              <a:rPr lang="en-US" smtClean="0"/>
              <a:t>‹#›</a:t>
            </a:fld>
            <a:endParaRPr lang="en-US"/>
          </a:p>
        </p:txBody>
      </p:sp>
    </p:spTree>
    <p:extLst>
      <p:ext uri="{BB962C8B-B14F-4D97-AF65-F5344CB8AC3E}">
        <p14:creationId xmlns:p14="http://schemas.microsoft.com/office/powerpoint/2010/main" val="2877708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69152A-2500-A89A-B0AB-E8306F5D3B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6A8B72-7229-8ED5-BF6D-708144923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D13C1D-B6E5-4923-13A1-8113AE83AE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E06B0-4DBA-45A7-B8E4-97EDDC930232}" type="datetimeFigureOut">
              <a:rPr lang="en-US" smtClean="0"/>
              <a:t>1/6/2024</a:t>
            </a:fld>
            <a:endParaRPr lang="en-US"/>
          </a:p>
        </p:txBody>
      </p:sp>
      <p:sp>
        <p:nvSpPr>
          <p:cNvPr id="5" name="Footer Placeholder 4">
            <a:extLst>
              <a:ext uri="{FF2B5EF4-FFF2-40B4-BE49-F238E27FC236}">
                <a16:creationId xmlns:a16="http://schemas.microsoft.com/office/drawing/2014/main" id="{7C4812F3-2A19-2EA0-91F5-764F1C2D0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047652-86A3-0DB9-7C6C-E9BBC2CDD5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D5666-5707-43E2-8F53-B25EBA694B96}" type="slidenum">
              <a:rPr lang="en-US" smtClean="0"/>
              <a:t>‹#›</a:t>
            </a:fld>
            <a:endParaRPr lang="en-US"/>
          </a:p>
        </p:txBody>
      </p:sp>
    </p:spTree>
    <p:extLst>
      <p:ext uri="{BB962C8B-B14F-4D97-AF65-F5344CB8AC3E}">
        <p14:creationId xmlns:p14="http://schemas.microsoft.com/office/powerpoint/2010/main" val="1932803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video" Target="https://www.youtube.com/embed/IySrqfEH1wE?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65FCD-1A8E-84F0-B9F2-6D520AD15E50}"/>
              </a:ext>
            </a:extLst>
          </p:cNvPr>
          <p:cNvSpPr>
            <a:spLocks noGrp="1"/>
          </p:cNvSpPr>
          <p:nvPr>
            <p:ph type="ctrTitle"/>
          </p:nvPr>
        </p:nvSpPr>
        <p:spPr>
          <a:xfrm>
            <a:off x="1524000" y="833119"/>
            <a:ext cx="9144000" cy="1731963"/>
          </a:xfrm>
        </p:spPr>
        <p:txBody>
          <a:bodyPr>
            <a:normAutofit/>
          </a:bodyPr>
          <a:lstStyle/>
          <a:p>
            <a:r>
              <a:rPr lang="en-US" sz="3600"/>
              <a:t>Demonstration of sorting algorithms on an array:</a:t>
            </a:r>
            <a:br>
              <a:rPr lang="en-US" sz="3600"/>
            </a:br>
            <a:r>
              <a:rPr lang="en-US" sz="4000"/>
              <a:t>Merge sort, Counting sort, and Radix sort</a:t>
            </a:r>
          </a:p>
        </p:txBody>
      </p:sp>
      <p:sp>
        <p:nvSpPr>
          <p:cNvPr id="3" name="Subtitle 2">
            <a:extLst>
              <a:ext uri="{FF2B5EF4-FFF2-40B4-BE49-F238E27FC236}">
                <a16:creationId xmlns:a16="http://schemas.microsoft.com/office/drawing/2014/main" id="{D70CF012-1B03-C4C7-B3AA-FBA38C8E5911}"/>
              </a:ext>
            </a:extLst>
          </p:cNvPr>
          <p:cNvSpPr>
            <a:spLocks noGrp="1"/>
          </p:cNvSpPr>
          <p:nvPr>
            <p:ph type="subTitle" idx="1"/>
          </p:nvPr>
        </p:nvSpPr>
        <p:spPr>
          <a:xfrm>
            <a:off x="1524000" y="3429000"/>
            <a:ext cx="9144000" cy="1828800"/>
          </a:xfrm>
        </p:spPr>
        <p:txBody>
          <a:bodyPr/>
          <a:lstStyle/>
          <a:p>
            <a:r>
              <a:rPr lang="en-US" err="1"/>
              <a:t>Nguyễn</a:t>
            </a:r>
            <a:r>
              <a:rPr lang="en-US"/>
              <a:t> Trung </a:t>
            </a:r>
            <a:r>
              <a:rPr lang="en-US" err="1"/>
              <a:t>Đạt</a:t>
            </a:r>
            <a:r>
              <a:rPr lang="en-US"/>
              <a:t> – 20215029</a:t>
            </a:r>
          </a:p>
          <a:p>
            <a:r>
              <a:rPr lang="en-US" err="1"/>
              <a:t>Nguyễn</a:t>
            </a:r>
            <a:r>
              <a:rPr lang="en-US"/>
              <a:t> Thành </a:t>
            </a:r>
            <a:r>
              <a:rPr lang="en-US" err="1"/>
              <a:t>Đạt</a:t>
            </a:r>
            <a:r>
              <a:rPr lang="en-US"/>
              <a:t> – 20215028</a:t>
            </a:r>
          </a:p>
          <a:p>
            <a:r>
              <a:rPr lang="en-US" err="1"/>
              <a:t>Phạm</a:t>
            </a:r>
            <a:r>
              <a:rPr lang="en-US"/>
              <a:t> Minh </a:t>
            </a:r>
            <a:r>
              <a:rPr lang="en-US" err="1"/>
              <a:t>Đạt</a:t>
            </a:r>
            <a:r>
              <a:rPr lang="en-US"/>
              <a:t> – 20210169</a:t>
            </a:r>
          </a:p>
          <a:p>
            <a:r>
              <a:rPr lang="en-US" err="1"/>
              <a:t>Trần</a:t>
            </a:r>
            <a:r>
              <a:rPr lang="en-US"/>
              <a:t> </a:t>
            </a:r>
            <a:r>
              <a:rPr lang="en-US" err="1"/>
              <a:t>Tiến</a:t>
            </a:r>
            <a:r>
              <a:rPr lang="en-US"/>
              <a:t> </a:t>
            </a:r>
            <a:r>
              <a:rPr lang="en-US" err="1"/>
              <a:t>Đạt</a:t>
            </a:r>
            <a:r>
              <a:rPr lang="en-US"/>
              <a:t> - 20215030</a:t>
            </a:r>
          </a:p>
        </p:txBody>
      </p:sp>
    </p:spTree>
    <p:extLst>
      <p:ext uri="{BB962C8B-B14F-4D97-AF65-F5344CB8AC3E}">
        <p14:creationId xmlns:p14="http://schemas.microsoft.com/office/powerpoint/2010/main" val="2063531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D17F8-E0E9-93A8-311A-F9DA2E442A61}"/>
              </a:ext>
            </a:extLst>
          </p:cNvPr>
          <p:cNvSpPr>
            <a:spLocks noGrp="1"/>
          </p:cNvSpPr>
          <p:nvPr>
            <p:ph type="title"/>
          </p:nvPr>
        </p:nvSpPr>
        <p:spPr/>
        <p:txBody>
          <a:bodyPr>
            <a:normAutofit/>
          </a:bodyPr>
          <a:lstStyle/>
          <a:p>
            <a:r>
              <a:rPr lang="en-US">
                <a:cs typeface="Calibri Light"/>
              </a:rPr>
              <a:t>Problem Statement</a:t>
            </a:r>
          </a:p>
        </p:txBody>
      </p:sp>
      <p:sp>
        <p:nvSpPr>
          <p:cNvPr id="3" name="Content Placeholder 2">
            <a:extLst>
              <a:ext uri="{FF2B5EF4-FFF2-40B4-BE49-F238E27FC236}">
                <a16:creationId xmlns:a16="http://schemas.microsoft.com/office/drawing/2014/main" id="{65F89C3D-75D7-FC2C-DA63-275EF9B4C45F}"/>
              </a:ext>
            </a:extLst>
          </p:cNvPr>
          <p:cNvSpPr>
            <a:spLocks noGrp="1"/>
          </p:cNvSpPr>
          <p:nvPr>
            <p:ph idx="1"/>
          </p:nvPr>
        </p:nvSpPr>
        <p:spPr/>
        <p:txBody>
          <a:bodyPr vert="horz" lIns="91440" tIns="45720" rIns="91440" bIns="45720" rtlCol="0" anchor="t">
            <a:normAutofit/>
          </a:bodyPr>
          <a:lstStyle/>
          <a:p>
            <a:r>
              <a:rPr lang="en-US">
                <a:cs typeface="Calibri"/>
              </a:rPr>
              <a:t>-</a:t>
            </a:r>
            <a:r>
              <a:rPr lang="en-US" err="1">
                <a:cs typeface="Calibri"/>
              </a:rPr>
              <a:t>Tạo</a:t>
            </a:r>
            <a:r>
              <a:rPr lang="en-US">
                <a:cs typeface="Calibri"/>
              </a:rPr>
              <a:t> </a:t>
            </a:r>
            <a:r>
              <a:rPr lang="en-US" err="1">
                <a:cs typeface="Calibri"/>
              </a:rPr>
              <a:t>ứng</a:t>
            </a:r>
            <a:r>
              <a:rPr lang="en-US">
                <a:cs typeface="Calibri"/>
              </a:rPr>
              <a:t> </a:t>
            </a:r>
            <a:r>
              <a:rPr lang="en-US" err="1">
                <a:cs typeface="Calibri"/>
              </a:rPr>
              <a:t>dụng</a:t>
            </a:r>
            <a:r>
              <a:rPr lang="en-US">
                <a:cs typeface="Calibri"/>
              </a:rPr>
              <a:t> </a:t>
            </a:r>
            <a:r>
              <a:rPr lang="en-US" err="1">
                <a:cs typeface="Calibri"/>
              </a:rPr>
              <a:t>thực</a:t>
            </a:r>
            <a:r>
              <a:rPr lang="en-US">
                <a:cs typeface="Calibri"/>
              </a:rPr>
              <a:t> </a:t>
            </a:r>
            <a:r>
              <a:rPr lang="en-US" err="1">
                <a:cs typeface="Calibri"/>
              </a:rPr>
              <a:t>hiện</a:t>
            </a:r>
            <a:r>
              <a:rPr lang="en-US">
                <a:cs typeface="Calibri"/>
              </a:rPr>
              <a:t> </a:t>
            </a:r>
            <a:r>
              <a:rPr lang="en-US" err="1">
                <a:cs typeface="Calibri"/>
              </a:rPr>
              <a:t>giải</a:t>
            </a:r>
            <a:r>
              <a:rPr lang="en-US">
                <a:cs typeface="Calibri"/>
              </a:rPr>
              <a:t> </a:t>
            </a:r>
            <a:r>
              <a:rPr lang="en-US" err="1">
                <a:cs typeface="Calibri"/>
              </a:rPr>
              <a:t>thích</a:t>
            </a:r>
            <a:r>
              <a:rPr lang="en-US">
                <a:cs typeface="Calibri"/>
              </a:rPr>
              <a:t> 3 </a:t>
            </a:r>
            <a:r>
              <a:rPr lang="en-US" err="1">
                <a:cs typeface="Calibri"/>
              </a:rPr>
              <a:t>thuật</a:t>
            </a:r>
            <a:r>
              <a:rPr lang="en-US">
                <a:cs typeface="Calibri"/>
              </a:rPr>
              <a:t> </a:t>
            </a:r>
            <a:r>
              <a:rPr lang="en-US" err="1">
                <a:cs typeface="Calibri"/>
              </a:rPr>
              <a:t>toán</a:t>
            </a:r>
            <a:r>
              <a:rPr lang="en-US">
                <a:cs typeface="Calibri"/>
              </a:rPr>
              <a:t> </a:t>
            </a:r>
            <a:r>
              <a:rPr lang="en-US" err="1">
                <a:cs typeface="Calibri"/>
              </a:rPr>
              <a:t>sắp</a:t>
            </a:r>
            <a:r>
              <a:rPr lang="en-US">
                <a:cs typeface="Calibri"/>
              </a:rPr>
              <a:t> </a:t>
            </a:r>
            <a:r>
              <a:rPr lang="en-US" err="1">
                <a:cs typeface="Calibri"/>
              </a:rPr>
              <a:t>xếp</a:t>
            </a:r>
            <a:r>
              <a:rPr lang="en-US">
                <a:cs typeface="Calibri"/>
              </a:rPr>
              <a:t> </a:t>
            </a:r>
            <a:r>
              <a:rPr lang="en-US" err="1">
                <a:cs typeface="Calibri"/>
              </a:rPr>
              <a:t>sau</a:t>
            </a:r>
            <a:r>
              <a:rPr lang="en-US">
                <a:cs typeface="Calibri"/>
              </a:rPr>
              <a:t> :</a:t>
            </a:r>
            <a:r>
              <a:rPr lang="en-US">
                <a:solidFill>
                  <a:srgbClr val="374151"/>
                </a:solidFill>
                <a:ea typeface="+mn-lt"/>
                <a:cs typeface="+mn-lt"/>
              </a:rPr>
              <a:t>merge sort, counting sort </a:t>
            </a:r>
            <a:r>
              <a:rPr lang="en-US" err="1">
                <a:solidFill>
                  <a:srgbClr val="374151"/>
                </a:solidFill>
                <a:ea typeface="+mn-lt"/>
                <a:cs typeface="+mn-lt"/>
              </a:rPr>
              <a:t>và</a:t>
            </a:r>
            <a:r>
              <a:rPr lang="en-US">
                <a:solidFill>
                  <a:srgbClr val="374151"/>
                </a:solidFill>
                <a:ea typeface="+mn-lt"/>
                <a:cs typeface="+mn-lt"/>
              </a:rPr>
              <a:t> radix sort.</a:t>
            </a:r>
          </a:p>
          <a:p>
            <a:r>
              <a:rPr lang="en-US">
                <a:solidFill>
                  <a:srgbClr val="374151"/>
                </a:solidFill>
                <a:cs typeface="Calibri"/>
              </a:rPr>
              <a:t>-</a:t>
            </a:r>
            <a:r>
              <a:rPr lang="en-US" err="1">
                <a:solidFill>
                  <a:srgbClr val="374151"/>
                </a:solidFill>
                <a:cs typeface="Calibri"/>
              </a:rPr>
              <a:t>Tập</a:t>
            </a:r>
            <a:r>
              <a:rPr lang="en-US">
                <a:solidFill>
                  <a:srgbClr val="374151"/>
                </a:solidFill>
                <a:cs typeface="Calibri"/>
              </a:rPr>
              <a:t> </a:t>
            </a:r>
            <a:r>
              <a:rPr lang="en-US" err="1">
                <a:solidFill>
                  <a:srgbClr val="374151"/>
                </a:solidFill>
                <a:cs typeface="Calibri"/>
              </a:rPr>
              <a:t>trung</a:t>
            </a:r>
            <a:r>
              <a:rPr lang="en-US">
                <a:solidFill>
                  <a:srgbClr val="374151"/>
                </a:solidFill>
                <a:cs typeface="Calibri"/>
              </a:rPr>
              <a:t> </a:t>
            </a:r>
            <a:r>
              <a:rPr lang="en-US" err="1">
                <a:solidFill>
                  <a:srgbClr val="374151"/>
                </a:solidFill>
                <a:cs typeface="Calibri"/>
              </a:rPr>
              <a:t>vào</a:t>
            </a:r>
            <a:r>
              <a:rPr lang="en-US">
                <a:solidFill>
                  <a:srgbClr val="374151"/>
                </a:solidFill>
                <a:cs typeface="Calibri"/>
              </a:rPr>
              <a:t> </a:t>
            </a:r>
            <a:r>
              <a:rPr lang="en-US" err="1">
                <a:solidFill>
                  <a:srgbClr val="374151"/>
                </a:solidFill>
                <a:cs typeface="Calibri"/>
              </a:rPr>
              <a:t>hướng</a:t>
            </a:r>
            <a:r>
              <a:rPr lang="en-US">
                <a:solidFill>
                  <a:srgbClr val="374151"/>
                </a:solidFill>
                <a:cs typeface="Calibri"/>
              </a:rPr>
              <a:t> </a:t>
            </a:r>
            <a:r>
              <a:rPr lang="en-US" err="1">
                <a:solidFill>
                  <a:srgbClr val="374151"/>
                </a:solidFill>
                <a:cs typeface="Calibri"/>
              </a:rPr>
              <a:t>đối</a:t>
            </a:r>
            <a:r>
              <a:rPr lang="en-US">
                <a:solidFill>
                  <a:srgbClr val="374151"/>
                </a:solidFill>
                <a:cs typeface="Calibri"/>
              </a:rPr>
              <a:t> </a:t>
            </a:r>
            <a:r>
              <a:rPr lang="en-US" err="1">
                <a:solidFill>
                  <a:srgbClr val="374151"/>
                </a:solidFill>
                <a:cs typeface="Calibri"/>
              </a:rPr>
              <a:t>tượng</a:t>
            </a:r>
          </a:p>
          <a:p>
            <a:r>
              <a:rPr lang="en-US">
                <a:solidFill>
                  <a:srgbClr val="374151"/>
                </a:solidFill>
                <a:cs typeface="Calibri"/>
              </a:rPr>
              <a:t>-</a:t>
            </a:r>
            <a:r>
              <a:rPr lang="en-US" err="1">
                <a:solidFill>
                  <a:srgbClr val="374151"/>
                </a:solidFill>
                <a:cs typeface="Calibri"/>
              </a:rPr>
              <a:t>GUI:Đơn</a:t>
            </a:r>
            <a:r>
              <a:rPr lang="en-US">
                <a:solidFill>
                  <a:srgbClr val="374151"/>
                </a:solidFill>
                <a:cs typeface="Calibri"/>
              </a:rPr>
              <a:t> </a:t>
            </a:r>
            <a:r>
              <a:rPr lang="en-US" err="1">
                <a:solidFill>
                  <a:srgbClr val="374151"/>
                </a:solidFill>
                <a:cs typeface="Calibri"/>
              </a:rPr>
              <a:t>giản</a:t>
            </a:r>
            <a:r>
              <a:rPr lang="en-US">
                <a:solidFill>
                  <a:srgbClr val="374151"/>
                </a:solidFill>
                <a:cs typeface="Calibri"/>
              </a:rPr>
              <a:t> ,</a:t>
            </a:r>
            <a:r>
              <a:rPr lang="en-US" err="1">
                <a:solidFill>
                  <a:srgbClr val="374151"/>
                </a:solidFill>
                <a:cs typeface="Calibri"/>
              </a:rPr>
              <a:t>nhưng</a:t>
            </a:r>
            <a:r>
              <a:rPr lang="en-US">
                <a:solidFill>
                  <a:srgbClr val="374151"/>
                </a:solidFill>
                <a:cs typeface="Calibri"/>
              </a:rPr>
              <a:t> </a:t>
            </a:r>
            <a:r>
              <a:rPr lang="en-US" err="1">
                <a:solidFill>
                  <a:srgbClr val="374151"/>
                </a:solidFill>
                <a:cs typeface="Calibri"/>
              </a:rPr>
              <a:t>có</a:t>
            </a:r>
            <a:r>
              <a:rPr lang="en-US">
                <a:solidFill>
                  <a:srgbClr val="374151"/>
                </a:solidFill>
                <a:cs typeface="Calibri"/>
              </a:rPr>
              <a:t> </a:t>
            </a:r>
            <a:r>
              <a:rPr lang="en-US" err="1">
                <a:solidFill>
                  <a:srgbClr val="374151"/>
                </a:solidFill>
                <a:cs typeface="Calibri"/>
              </a:rPr>
              <a:t>đầy</a:t>
            </a:r>
            <a:r>
              <a:rPr lang="en-US">
                <a:solidFill>
                  <a:srgbClr val="374151"/>
                </a:solidFill>
                <a:cs typeface="Calibri"/>
              </a:rPr>
              <a:t> </a:t>
            </a:r>
            <a:r>
              <a:rPr lang="en-US" err="1">
                <a:solidFill>
                  <a:srgbClr val="374151"/>
                </a:solidFill>
                <a:cs typeface="Calibri"/>
              </a:rPr>
              <a:t>đủ</a:t>
            </a:r>
            <a:r>
              <a:rPr lang="en-US">
                <a:solidFill>
                  <a:srgbClr val="374151"/>
                </a:solidFill>
                <a:cs typeface="Calibri"/>
              </a:rPr>
              <a:t> </a:t>
            </a:r>
            <a:r>
              <a:rPr lang="en-US" err="1">
                <a:solidFill>
                  <a:srgbClr val="374151"/>
                </a:solidFill>
                <a:cs typeface="Calibri"/>
              </a:rPr>
              <a:t>các</a:t>
            </a:r>
            <a:r>
              <a:rPr lang="en-US">
                <a:solidFill>
                  <a:srgbClr val="374151"/>
                </a:solidFill>
                <a:cs typeface="Calibri"/>
              </a:rPr>
              <a:t> </a:t>
            </a:r>
            <a:r>
              <a:rPr lang="en-US" err="1">
                <a:solidFill>
                  <a:srgbClr val="374151"/>
                </a:solidFill>
                <a:cs typeface="Calibri"/>
              </a:rPr>
              <a:t>nút</a:t>
            </a:r>
            <a:r>
              <a:rPr lang="en-US">
                <a:solidFill>
                  <a:srgbClr val="374151"/>
                </a:solidFill>
                <a:cs typeface="Calibri"/>
              </a:rPr>
              <a:t> </a:t>
            </a:r>
            <a:r>
              <a:rPr lang="en-US" err="1">
                <a:solidFill>
                  <a:srgbClr val="374151"/>
                </a:solidFill>
                <a:cs typeface="Calibri"/>
              </a:rPr>
              <a:t>để</a:t>
            </a:r>
            <a:r>
              <a:rPr lang="en-US">
                <a:solidFill>
                  <a:srgbClr val="374151"/>
                </a:solidFill>
                <a:cs typeface="Calibri"/>
              </a:rPr>
              <a:t> </a:t>
            </a:r>
            <a:r>
              <a:rPr lang="en-US" err="1">
                <a:solidFill>
                  <a:srgbClr val="374151"/>
                </a:solidFill>
                <a:cs typeface="Calibri"/>
              </a:rPr>
              <a:t>thao</a:t>
            </a:r>
            <a:r>
              <a:rPr lang="en-US">
                <a:solidFill>
                  <a:srgbClr val="374151"/>
                </a:solidFill>
                <a:cs typeface="Calibri"/>
              </a:rPr>
              <a:t> </a:t>
            </a:r>
            <a:r>
              <a:rPr lang="en-US" err="1">
                <a:solidFill>
                  <a:srgbClr val="374151"/>
                </a:solidFill>
                <a:cs typeface="Calibri"/>
              </a:rPr>
              <a:t>tác</a:t>
            </a:r>
            <a:endParaRPr lang="en-US">
              <a:solidFill>
                <a:srgbClr val="374151"/>
              </a:solidFill>
              <a:cs typeface="Calibri"/>
            </a:endParaRPr>
          </a:p>
          <a:p>
            <a:r>
              <a:rPr lang="en-US">
                <a:solidFill>
                  <a:srgbClr val="374151"/>
                </a:solidFill>
                <a:cs typeface="Calibri"/>
              </a:rPr>
              <a:t>Lưu </a:t>
            </a:r>
            <a:r>
              <a:rPr lang="en-US" err="1">
                <a:solidFill>
                  <a:srgbClr val="374151"/>
                </a:solidFill>
                <a:cs typeface="Calibri"/>
              </a:rPr>
              <a:t>ý:</a:t>
            </a:r>
            <a:r>
              <a:rPr lang="en-US" err="1">
                <a:solidFill>
                  <a:srgbClr val="374151"/>
                </a:solidFill>
                <a:ea typeface="+mn-lt"/>
                <a:cs typeface="+mn-lt"/>
              </a:rPr>
              <a:t>sử</a:t>
            </a:r>
            <a:r>
              <a:rPr lang="en-US">
                <a:solidFill>
                  <a:srgbClr val="374151"/>
                </a:solidFill>
                <a:ea typeface="+mn-lt"/>
                <a:cs typeface="+mn-lt"/>
              </a:rPr>
              <a:t> </a:t>
            </a:r>
            <a:r>
              <a:rPr lang="en-US" err="1">
                <a:solidFill>
                  <a:srgbClr val="374151"/>
                </a:solidFill>
                <a:ea typeface="+mn-lt"/>
                <a:cs typeface="+mn-lt"/>
              </a:rPr>
              <a:t>dụng</a:t>
            </a:r>
            <a:r>
              <a:rPr lang="en-US">
                <a:solidFill>
                  <a:srgbClr val="374151"/>
                </a:solidFill>
                <a:ea typeface="+mn-lt"/>
                <a:cs typeface="+mn-lt"/>
              </a:rPr>
              <a:t> </a:t>
            </a:r>
            <a:r>
              <a:rPr lang="en-US" err="1">
                <a:solidFill>
                  <a:srgbClr val="374151"/>
                </a:solidFill>
                <a:ea typeface="+mn-lt"/>
                <a:cs typeface="+mn-lt"/>
              </a:rPr>
              <a:t>một</a:t>
            </a:r>
            <a:r>
              <a:rPr lang="en-US">
                <a:solidFill>
                  <a:srgbClr val="374151"/>
                </a:solidFill>
                <a:ea typeface="+mn-lt"/>
                <a:cs typeface="+mn-lt"/>
              </a:rPr>
              <a:t> </a:t>
            </a:r>
            <a:r>
              <a:rPr lang="en-US" err="1">
                <a:solidFill>
                  <a:srgbClr val="374151"/>
                </a:solidFill>
                <a:ea typeface="+mn-lt"/>
                <a:cs typeface="+mn-lt"/>
              </a:rPr>
              <a:t>mảng</a:t>
            </a:r>
            <a:r>
              <a:rPr lang="en-US">
                <a:solidFill>
                  <a:srgbClr val="374151"/>
                </a:solidFill>
                <a:ea typeface="+mn-lt"/>
                <a:cs typeface="+mn-lt"/>
              </a:rPr>
              <a:t> </a:t>
            </a:r>
            <a:r>
              <a:rPr lang="en-US" err="1">
                <a:solidFill>
                  <a:srgbClr val="374151"/>
                </a:solidFill>
                <a:ea typeface="+mn-lt"/>
                <a:cs typeface="+mn-lt"/>
              </a:rPr>
              <a:t>thuần</a:t>
            </a:r>
            <a:r>
              <a:rPr lang="en-US">
                <a:solidFill>
                  <a:srgbClr val="374151"/>
                </a:solidFill>
                <a:ea typeface="+mn-lt"/>
                <a:cs typeface="+mn-lt"/>
              </a:rPr>
              <a:t> </a:t>
            </a:r>
            <a:r>
              <a:rPr lang="en-US" err="1">
                <a:solidFill>
                  <a:srgbClr val="374151"/>
                </a:solidFill>
                <a:ea typeface="+mn-lt"/>
                <a:cs typeface="+mn-lt"/>
              </a:rPr>
              <a:t>túy</a:t>
            </a:r>
            <a:r>
              <a:rPr lang="en-US">
                <a:solidFill>
                  <a:srgbClr val="374151"/>
                </a:solidFill>
                <a:ea typeface="+mn-lt"/>
                <a:cs typeface="+mn-lt"/>
              </a:rPr>
              <a:t> </a:t>
            </a:r>
            <a:r>
              <a:rPr lang="en-US" err="1">
                <a:solidFill>
                  <a:srgbClr val="374151"/>
                </a:solidFill>
                <a:ea typeface="+mn-lt"/>
                <a:cs typeface="+mn-lt"/>
              </a:rPr>
              <a:t>cho</a:t>
            </a:r>
            <a:r>
              <a:rPr lang="en-US">
                <a:solidFill>
                  <a:srgbClr val="374151"/>
                </a:solidFill>
                <a:ea typeface="+mn-lt"/>
                <a:cs typeface="+mn-lt"/>
              </a:rPr>
              <a:t> </a:t>
            </a:r>
            <a:r>
              <a:rPr lang="en-US" err="1">
                <a:solidFill>
                  <a:srgbClr val="374151"/>
                </a:solidFill>
                <a:ea typeface="+mn-lt"/>
                <a:cs typeface="+mn-lt"/>
              </a:rPr>
              <a:t>dự</a:t>
            </a:r>
            <a:r>
              <a:rPr lang="en-US">
                <a:solidFill>
                  <a:srgbClr val="374151"/>
                </a:solidFill>
                <a:ea typeface="+mn-lt"/>
                <a:cs typeface="+mn-lt"/>
              </a:rPr>
              <a:t> </a:t>
            </a:r>
            <a:r>
              <a:rPr lang="en-US" err="1">
                <a:solidFill>
                  <a:srgbClr val="374151"/>
                </a:solidFill>
                <a:ea typeface="+mn-lt"/>
                <a:cs typeface="+mn-lt"/>
              </a:rPr>
              <a:t>án</a:t>
            </a:r>
            <a:r>
              <a:rPr lang="en-US">
                <a:solidFill>
                  <a:srgbClr val="374151"/>
                </a:solidFill>
                <a:ea typeface="+mn-lt"/>
                <a:cs typeface="+mn-lt"/>
              </a:rPr>
              <a:t> </a:t>
            </a:r>
            <a:r>
              <a:rPr lang="en-US" err="1">
                <a:solidFill>
                  <a:srgbClr val="374151"/>
                </a:solidFill>
                <a:ea typeface="+mn-lt"/>
                <a:cs typeface="+mn-lt"/>
              </a:rPr>
              <a:t>này,thiết</a:t>
            </a:r>
            <a:r>
              <a:rPr lang="en-US">
                <a:solidFill>
                  <a:srgbClr val="374151"/>
                </a:solidFill>
                <a:ea typeface="+mn-lt"/>
                <a:cs typeface="+mn-lt"/>
              </a:rPr>
              <a:t> </a:t>
            </a:r>
            <a:r>
              <a:rPr lang="en-US" err="1">
                <a:solidFill>
                  <a:srgbClr val="374151"/>
                </a:solidFill>
                <a:ea typeface="+mn-lt"/>
                <a:cs typeface="+mn-lt"/>
              </a:rPr>
              <a:t>kế</a:t>
            </a:r>
            <a:r>
              <a:rPr lang="en-US">
                <a:solidFill>
                  <a:srgbClr val="374151"/>
                </a:solidFill>
                <a:ea typeface="+mn-lt"/>
                <a:cs typeface="+mn-lt"/>
              </a:rPr>
              <a:t> </a:t>
            </a:r>
            <a:r>
              <a:rPr lang="en-US" err="1">
                <a:solidFill>
                  <a:srgbClr val="374151"/>
                </a:solidFill>
                <a:ea typeface="+mn-lt"/>
                <a:cs typeface="+mn-lt"/>
              </a:rPr>
              <a:t>chương</a:t>
            </a:r>
            <a:r>
              <a:rPr lang="en-US">
                <a:solidFill>
                  <a:srgbClr val="374151"/>
                </a:solidFill>
                <a:ea typeface="+mn-lt"/>
                <a:cs typeface="+mn-lt"/>
              </a:rPr>
              <a:t> </a:t>
            </a:r>
            <a:r>
              <a:rPr lang="en-US" err="1">
                <a:solidFill>
                  <a:srgbClr val="374151"/>
                </a:solidFill>
                <a:ea typeface="+mn-lt"/>
                <a:cs typeface="+mn-lt"/>
              </a:rPr>
              <a:t>trình</a:t>
            </a:r>
            <a:r>
              <a:rPr lang="en-US">
                <a:solidFill>
                  <a:srgbClr val="374151"/>
                </a:solidFill>
                <a:ea typeface="+mn-lt"/>
                <a:cs typeface="+mn-lt"/>
              </a:rPr>
              <a:t> </a:t>
            </a:r>
            <a:r>
              <a:rPr lang="en-US" err="1">
                <a:solidFill>
                  <a:srgbClr val="374151"/>
                </a:solidFill>
                <a:ea typeface="+mn-lt"/>
                <a:cs typeface="+mn-lt"/>
              </a:rPr>
              <a:t>này</a:t>
            </a:r>
            <a:r>
              <a:rPr lang="en-US">
                <a:solidFill>
                  <a:srgbClr val="374151"/>
                </a:solidFill>
                <a:ea typeface="+mn-lt"/>
                <a:cs typeface="+mn-lt"/>
              </a:rPr>
              <a:t> </a:t>
            </a:r>
            <a:r>
              <a:rPr lang="en-US" err="1">
                <a:solidFill>
                  <a:srgbClr val="374151"/>
                </a:solidFill>
                <a:ea typeface="+mn-lt"/>
                <a:cs typeface="+mn-lt"/>
              </a:rPr>
              <a:t>với</a:t>
            </a:r>
            <a:r>
              <a:rPr lang="en-US">
                <a:solidFill>
                  <a:srgbClr val="374151"/>
                </a:solidFill>
                <a:ea typeface="+mn-lt"/>
                <a:cs typeface="+mn-lt"/>
              </a:rPr>
              <a:t> </a:t>
            </a:r>
            <a:r>
              <a:rPr lang="en-US" err="1">
                <a:solidFill>
                  <a:srgbClr val="374151"/>
                </a:solidFill>
                <a:ea typeface="+mn-lt"/>
                <a:cs typeface="+mn-lt"/>
              </a:rPr>
              <a:t>phương</a:t>
            </a:r>
            <a:r>
              <a:rPr lang="en-US">
                <a:solidFill>
                  <a:srgbClr val="374151"/>
                </a:solidFill>
                <a:ea typeface="+mn-lt"/>
                <a:cs typeface="+mn-lt"/>
              </a:rPr>
              <a:t> </a:t>
            </a:r>
            <a:r>
              <a:rPr lang="en-US" err="1">
                <a:solidFill>
                  <a:srgbClr val="374151"/>
                </a:solidFill>
                <a:ea typeface="+mn-lt"/>
                <a:cs typeface="+mn-lt"/>
              </a:rPr>
              <a:t>pháp</a:t>
            </a:r>
            <a:r>
              <a:rPr lang="en-US">
                <a:solidFill>
                  <a:srgbClr val="374151"/>
                </a:solidFill>
                <a:ea typeface="+mn-lt"/>
                <a:cs typeface="+mn-lt"/>
              </a:rPr>
              <a:t> OOP, </a:t>
            </a:r>
            <a:r>
              <a:rPr lang="en-US" err="1">
                <a:solidFill>
                  <a:srgbClr val="374151"/>
                </a:solidFill>
                <a:ea typeface="+mn-lt"/>
                <a:cs typeface="+mn-lt"/>
              </a:rPr>
              <a:t>xem</a:t>
            </a:r>
            <a:r>
              <a:rPr lang="en-US">
                <a:solidFill>
                  <a:srgbClr val="374151"/>
                </a:solidFill>
                <a:ea typeface="+mn-lt"/>
                <a:cs typeface="+mn-lt"/>
              </a:rPr>
              <a:t> </a:t>
            </a:r>
            <a:r>
              <a:rPr lang="en-US" err="1">
                <a:solidFill>
                  <a:srgbClr val="374151"/>
                </a:solidFill>
                <a:ea typeface="+mn-lt"/>
                <a:cs typeface="+mn-lt"/>
              </a:rPr>
              <a:t>xét</a:t>
            </a:r>
            <a:r>
              <a:rPr lang="en-US">
                <a:solidFill>
                  <a:srgbClr val="374151"/>
                </a:solidFill>
                <a:ea typeface="+mn-lt"/>
                <a:cs typeface="+mn-lt"/>
              </a:rPr>
              <a:t> </a:t>
            </a:r>
            <a:r>
              <a:rPr lang="en-US" err="1">
                <a:solidFill>
                  <a:srgbClr val="374151"/>
                </a:solidFill>
                <a:ea typeface="+mn-lt"/>
                <a:cs typeface="+mn-lt"/>
              </a:rPr>
              <a:t>mỗi</a:t>
            </a:r>
            <a:r>
              <a:rPr lang="en-US">
                <a:solidFill>
                  <a:srgbClr val="374151"/>
                </a:solidFill>
                <a:ea typeface="+mn-lt"/>
                <a:cs typeface="+mn-lt"/>
              </a:rPr>
              <a:t> </a:t>
            </a:r>
            <a:r>
              <a:rPr lang="en-US" err="1">
                <a:solidFill>
                  <a:srgbClr val="374151"/>
                </a:solidFill>
                <a:ea typeface="+mn-lt"/>
                <a:cs typeface="+mn-lt"/>
              </a:rPr>
              <a:t>loại</a:t>
            </a:r>
            <a:r>
              <a:rPr lang="en-US">
                <a:solidFill>
                  <a:srgbClr val="374151"/>
                </a:solidFill>
                <a:ea typeface="+mn-lt"/>
                <a:cs typeface="+mn-lt"/>
              </a:rPr>
              <a:t> </a:t>
            </a:r>
            <a:r>
              <a:rPr lang="en-US" err="1">
                <a:solidFill>
                  <a:srgbClr val="374151"/>
                </a:solidFill>
                <a:ea typeface="+mn-lt"/>
                <a:cs typeface="+mn-lt"/>
              </a:rPr>
              <a:t>sắp</a:t>
            </a:r>
            <a:r>
              <a:rPr lang="en-US">
                <a:solidFill>
                  <a:srgbClr val="374151"/>
                </a:solidFill>
                <a:ea typeface="+mn-lt"/>
                <a:cs typeface="+mn-lt"/>
              </a:rPr>
              <a:t> </a:t>
            </a:r>
            <a:r>
              <a:rPr lang="en-US" err="1">
                <a:solidFill>
                  <a:srgbClr val="374151"/>
                </a:solidFill>
                <a:ea typeface="+mn-lt"/>
                <a:cs typeface="+mn-lt"/>
              </a:rPr>
              <a:t>xếp</a:t>
            </a:r>
            <a:r>
              <a:rPr lang="en-US">
                <a:solidFill>
                  <a:srgbClr val="374151"/>
                </a:solidFill>
                <a:ea typeface="+mn-lt"/>
                <a:cs typeface="+mn-lt"/>
              </a:rPr>
              <a:t> </a:t>
            </a:r>
            <a:r>
              <a:rPr lang="en-US" err="1">
                <a:solidFill>
                  <a:srgbClr val="374151"/>
                </a:solidFill>
                <a:ea typeface="+mn-lt"/>
                <a:cs typeface="+mn-lt"/>
              </a:rPr>
              <a:t>như</a:t>
            </a:r>
            <a:r>
              <a:rPr lang="en-US">
                <a:solidFill>
                  <a:srgbClr val="374151"/>
                </a:solidFill>
                <a:ea typeface="+mn-lt"/>
                <a:cs typeface="+mn-lt"/>
              </a:rPr>
              <a:t> </a:t>
            </a:r>
            <a:r>
              <a:rPr lang="en-US" err="1">
                <a:solidFill>
                  <a:srgbClr val="374151"/>
                </a:solidFill>
                <a:ea typeface="+mn-lt"/>
                <a:cs typeface="+mn-lt"/>
              </a:rPr>
              <a:t>một</a:t>
            </a:r>
            <a:r>
              <a:rPr lang="en-US">
                <a:solidFill>
                  <a:srgbClr val="374151"/>
                </a:solidFill>
                <a:ea typeface="+mn-lt"/>
                <a:cs typeface="+mn-lt"/>
              </a:rPr>
              <a:t> </a:t>
            </a:r>
            <a:r>
              <a:rPr lang="en-US" err="1">
                <a:solidFill>
                  <a:srgbClr val="374151"/>
                </a:solidFill>
                <a:ea typeface="+mn-lt"/>
                <a:cs typeface="+mn-lt"/>
              </a:rPr>
              <a:t>lớp</a:t>
            </a:r>
            <a:endParaRPr lang="en-US">
              <a:solidFill>
                <a:srgbClr val="374151"/>
              </a:solidFill>
              <a:ea typeface="+mn-lt"/>
              <a:cs typeface="+mn-lt"/>
            </a:endParaRPr>
          </a:p>
        </p:txBody>
      </p:sp>
    </p:spTree>
    <p:extLst>
      <p:ext uri="{BB962C8B-B14F-4D97-AF65-F5344CB8AC3E}">
        <p14:creationId xmlns:p14="http://schemas.microsoft.com/office/powerpoint/2010/main" val="423219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882B-7633-E4F6-21CE-0F7E7AB5AA92}"/>
              </a:ext>
            </a:extLst>
          </p:cNvPr>
          <p:cNvSpPr>
            <a:spLocks noGrp="1"/>
          </p:cNvSpPr>
          <p:nvPr>
            <p:ph type="title"/>
          </p:nvPr>
        </p:nvSpPr>
        <p:spPr/>
        <p:txBody>
          <a:bodyPr/>
          <a:lstStyle/>
          <a:p>
            <a:pPr algn="ctr"/>
            <a:r>
              <a:rPr lang="en-US"/>
              <a:t>Use case diagram</a:t>
            </a:r>
          </a:p>
        </p:txBody>
      </p:sp>
      <p:pic>
        <p:nvPicPr>
          <p:cNvPr id="5" name="Content Placeholder 4">
            <a:extLst>
              <a:ext uri="{FF2B5EF4-FFF2-40B4-BE49-F238E27FC236}">
                <a16:creationId xmlns:a16="http://schemas.microsoft.com/office/drawing/2014/main" id="{E01D1151-20BD-BB8A-01DE-54DC9BD784B1}"/>
              </a:ext>
            </a:extLst>
          </p:cNvPr>
          <p:cNvPicPr>
            <a:picLocks noGrp="1" noChangeAspect="1"/>
          </p:cNvPicPr>
          <p:nvPr>
            <p:ph idx="1"/>
          </p:nvPr>
        </p:nvPicPr>
        <p:blipFill>
          <a:blip r:embed="rId2"/>
          <a:stretch>
            <a:fillRect/>
          </a:stretch>
        </p:blipFill>
        <p:spPr>
          <a:xfrm>
            <a:off x="2708101" y="2083495"/>
            <a:ext cx="6775798" cy="3835597"/>
          </a:xfrm>
        </p:spPr>
      </p:pic>
    </p:spTree>
    <p:extLst>
      <p:ext uri="{BB962C8B-B14F-4D97-AF65-F5344CB8AC3E}">
        <p14:creationId xmlns:p14="http://schemas.microsoft.com/office/powerpoint/2010/main" val="142252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F4CAB4-8807-5D1F-2691-94F8BCDB5BF9}"/>
              </a:ext>
            </a:extLst>
          </p:cNvPr>
          <p:cNvPicPr>
            <a:picLocks noGrp="1" noChangeAspect="1"/>
          </p:cNvPicPr>
          <p:nvPr>
            <p:ph idx="1"/>
          </p:nvPr>
        </p:nvPicPr>
        <p:blipFill>
          <a:blip r:embed="rId2"/>
          <a:stretch>
            <a:fillRect/>
          </a:stretch>
        </p:blipFill>
        <p:spPr>
          <a:xfrm>
            <a:off x="2407920" y="1905268"/>
            <a:ext cx="7651652" cy="4022096"/>
          </a:xfrm>
        </p:spPr>
      </p:pic>
      <p:sp>
        <p:nvSpPr>
          <p:cNvPr id="6" name="TextBox 5">
            <a:extLst>
              <a:ext uri="{FF2B5EF4-FFF2-40B4-BE49-F238E27FC236}">
                <a16:creationId xmlns:a16="http://schemas.microsoft.com/office/drawing/2014/main" id="{CCDF7D02-9965-9B3A-ED9C-C0BE39BBD866}"/>
              </a:ext>
            </a:extLst>
          </p:cNvPr>
          <p:cNvSpPr txBox="1"/>
          <p:nvPr/>
        </p:nvSpPr>
        <p:spPr>
          <a:xfrm>
            <a:off x="2458720" y="589280"/>
            <a:ext cx="6858000" cy="646331"/>
          </a:xfrm>
          <a:prstGeom prst="rect">
            <a:avLst/>
          </a:prstGeom>
          <a:noFill/>
        </p:spPr>
        <p:txBody>
          <a:bodyPr wrap="square" rtlCol="0">
            <a:spAutoFit/>
          </a:bodyPr>
          <a:lstStyle/>
          <a:p>
            <a:pPr algn="ctr"/>
            <a:r>
              <a:rPr lang="en-US" sz="3600"/>
              <a:t>General class diagram</a:t>
            </a:r>
          </a:p>
        </p:txBody>
      </p:sp>
    </p:spTree>
    <p:extLst>
      <p:ext uri="{BB962C8B-B14F-4D97-AF65-F5344CB8AC3E}">
        <p14:creationId xmlns:p14="http://schemas.microsoft.com/office/powerpoint/2010/main" val="113773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B157-8CC1-FB6C-8BAE-6A60BD725A40}"/>
              </a:ext>
            </a:extLst>
          </p:cNvPr>
          <p:cNvSpPr>
            <a:spLocks noGrp="1"/>
          </p:cNvSpPr>
          <p:nvPr>
            <p:ph type="title"/>
          </p:nvPr>
        </p:nvSpPr>
        <p:spPr/>
        <p:txBody>
          <a:bodyPr/>
          <a:lstStyle/>
          <a:p>
            <a:r>
              <a:rPr lang="en-US" b="0" i="0">
                <a:solidFill>
                  <a:srgbClr val="374151"/>
                </a:solidFill>
                <a:effectLst/>
                <a:latin typeface="Söhne"/>
              </a:rPr>
              <a:t>OOP techniques are applied in this project:</a:t>
            </a:r>
            <a:endParaRPr lang="en-US"/>
          </a:p>
        </p:txBody>
      </p:sp>
      <p:sp>
        <p:nvSpPr>
          <p:cNvPr id="9" name="TextBox 8">
            <a:extLst>
              <a:ext uri="{FF2B5EF4-FFF2-40B4-BE49-F238E27FC236}">
                <a16:creationId xmlns:a16="http://schemas.microsoft.com/office/drawing/2014/main" id="{60895B8D-3060-9BC8-2774-F6933B5966C1}"/>
              </a:ext>
            </a:extLst>
          </p:cNvPr>
          <p:cNvSpPr txBox="1"/>
          <p:nvPr/>
        </p:nvSpPr>
        <p:spPr>
          <a:xfrm>
            <a:off x="955040" y="1690688"/>
            <a:ext cx="10170160" cy="923330"/>
          </a:xfrm>
          <a:prstGeom prst="rect">
            <a:avLst/>
          </a:prstGeom>
          <a:noFill/>
        </p:spPr>
        <p:txBody>
          <a:bodyPr wrap="square" rtlCol="0">
            <a:spAutoFit/>
          </a:bodyPr>
          <a:lstStyle/>
          <a:p>
            <a:pPr marL="342900" indent="-342900">
              <a:buAutoNum type="arabicPeriod"/>
            </a:pPr>
            <a:r>
              <a:rPr lang="en-US" b="1" i="0">
                <a:effectLst/>
                <a:latin typeface="Söhne"/>
              </a:rPr>
              <a:t>Inheritance:</a:t>
            </a:r>
          </a:p>
          <a:p>
            <a:r>
              <a:rPr lang="en-US" err="1"/>
              <a:t>Các</a:t>
            </a:r>
            <a:r>
              <a:rPr lang="en-US"/>
              <a:t> </a:t>
            </a:r>
            <a:r>
              <a:rPr lang="en-US" err="1"/>
              <a:t>thuật</a:t>
            </a:r>
            <a:r>
              <a:rPr lang="en-US"/>
              <a:t> </a:t>
            </a:r>
            <a:r>
              <a:rPr lang="en-US" err="1"/>
              <a:t>toán</a:t>
            </a:r>
            <a:r>
              <a:rPr lang="en-US"/>
              <a:t> </a:t>
            </a:r>
            <a:r>
              <a:rPr lang="en-US" err="1"/>
              <a:t>sắp</a:t>
            </a:r>
            <a:r>
              <a:rPr lang="en-US"/>
              <a:t> </a:t>
            </a:r>
            <a:r>
              <a:rPr lang="en-US" err="1"/>
              <a:t>xếp</a:t>
            </a:r>
            <a:r>
              <a:rPr lang="en-US"/>
              <a:t> (</a:t>
            </a:r>
            <a:r>
              <a:rPr lang="en-US" err="1"/>
              <a:t>MergeSort</a:t>
            </a:r>
            <a:r>
              <a:rPr lang="en-US"/>
              <a:t>, </a:t>
            </a:r>
            <a:r>
              <a:rPr lang="en-US" err="1"/>
              <a:t>CountingSort</a:t>
            </a:r>
            <a:r>
              <a:rPr lang="en-US"/>
              <a:t>, </a:t>
            </a:r>
            <a:r>
              <a:rPr lang="en-US" err="1"/>
              <a:t>RadixSort</a:t>
            </a:r>
            <a:r>
              <a:rPr lang="en-US"/>
              <a:t>) </a:t>
            </a:r>
            <a:r>
              <a:rPr lang="en-US" err="1"/>
              <a:t>triển</a:t>
            </a:r>
            <a:r>
              <a:rPr lang="en-US"/>
              <a:t> </a:t>
            </a:r>
            <a:r>
              <a:rPr lang="en-US" err="1"/>
              <a:t>khai</a:t>
            </a:r>
            <a:r>
              <a:rPr lang="en-US"/>
              <a:t> interface ‘</a:t>
            </a:r>
            <a:r>
              <a:rPr lang="en-US" err="1"/>
              <a:t>SortingAlgorithm</a:t>
            </a:r>
            <a:r>
              <a:rPr lang="en-US"/>
              <a:t>’ </a:t>
            </a:r>
            <a:r>
              <a:rPr lang="en-US" err="1"/>
              <a:t>xác</a:t>
            </a:r>
            <a:r>
              <a:rPr lang="en-US"/>
              <a:t> </a:t>
            </a:r>
            <a:r>
              <a:rPr lang="en-US" err="1"/>
              <a:t>định</a:t>
            </a:r>
            <a:r>
              <a:rPr lang="en-US"/>
              <a:t> </a:t>
            </a:r>
            <a:r>
              <a:rPr lang="en-US" err="1"/>
              <a:t>phương</a:t>
            </a:r>
            <a:r>
              <a:rPr lang="en-US"/>
              <a:t> </a:t>
            </a:r>
            <a:r>
              <a:rPr lang="en-US" err="1"/>
              <a:t>thức</a:t>
            </a:r>
            <a:r>
              <a:rPr lang="en-US"/>
              <a:t> ‘sort’</a:t>
            </a:r>
          </a:p>
        </p:txBody>
      </p:sp>
      <p:sp>
        <p:nvSpPr>
          <p:cNvPr id="13" name="TextBox 12">
            <a:extLst>
              <a:ext uri="{FF2B5EF4-FFF2-40B4-BE49-F238E27FC236}">
                <a16:creationId xmlns:a16="http://schemas.microsoft.com/office/drawing/2014/main" id="{A679B8BD-C68B-2A7E-0BC2-9459796D6482}"/>
              </a:ext>
            </a:extLst>
          </p:cNvPr>
          <p:cNvSpPr txBox="1"/>
          <p:nvPr/>
        </p:nvSpPr>
        <p:spPr>
          <a:xfrm>
            <a:off x="961814" y="2757311"/>
            <a:ext cx="10078720" cy="1512209"/>
          </a:xfrm>
          <a:prstGeom prst="rect">
            <a:avLst/>
          </a:prstGeom>
          <a:noFill/>
        </p:spPr>
        <p:txBody>
          <a:bodyPr wrap="square" lIns="91440" tIns="45720" rIns="91440" bIns="45720" rtlCol="0" anchor="t">
            <a:spAutoFit/>
          </a:bodyPr>
          <a:lstStyle/>
          <a:p>
            <a:r>
              <a:rPr lang="en-US"/>
              <a:t>2. </a:t>
            </a:r>
            <a:r>
              <a:rPr lang="en-US" b="1" i="0">
                <a:effectLst/>
                <a:latin typeface="Söhne"/>
              </a:rPr>
              <a:t>Polymorphism:</a:t>
            </a:r>
          </a:p>
          <a:p>
            <a:pPr marL="285750" indent="-285750">
              <a:lnSpc>
                <a:spcPct val="90000"/>
              </a:lnSpc>
              <a:spcBef>
                <a:spcPts val="1000"/>
              </a:spcBef>
              <a:buFont typeface="Arial"/>
              <a:buChar char="•"/>
            </a:pPr>
            <a:r>
              <a:rPr lang="vi-VN" sz="1600">
                <a:latin typeface="Arial"/>
                <a:cs typeface="Arial"/>
              </a:rPr>
              <a:t>Tính đa hình hiện diện trong cách thiết kế và triển khai giao diện </a:t>
            </a:r>
            <a:r>
              <a:rPr lang="vi-VN" sz="1600" err="1">
                <a:latin typeface="Arial"/>
                <a:cs typeface="Arial"/>
              </a:rPr>
              <a:t>SortingAlgorithm</a:t>
            </a:r>
            <a:r>
              <a:rPr lang="vi-VN" sz="1600">
                <a:latin typeface="Arial"/>
                <a:cs typeface="Arial"/>
              </a:rPr>
              <a:t>. Các thuật toán sắp xếp khác nhau triển khai giao diện này và cung cấp phiên bản phương thức sắp xếp của riêng chúng.</a:t>
            </a:r>
          </a:p>
          <a:p>
            <a:pPr marL="285750" indent="-285750">
              <a:lnSpc>
                <a:spcPct val="90000"/>
              </a:lnSpc>
              <a:spcBef>
                <a:spcPts val="1000"/>
              </a:spcBef>
              <a:buFont typeface="Arial"/>
              <a:buChar char="•"/>
            </a:pPr>
            <a:r>
              <a:rPr lang="vi-VN" sz="1600">
                <a:latin typeface="Arial"/>
                <a:cs typeface="Arial"/>
              </a:rPr>
              <a:t>Điều này cho phép lớp </a:t>
            </a:r>
            <a:r>
              <a:rPr lang="vi-VN" sz="1600" err="1">
                <a:latin typeface="Arial"/>
                <a:cs typeface="Arial"/>
              </a:rPr>
              <a:t>ArrayVisualizer</a:t>
            </a:r>
            <a:r>
              <a:rPr lang="vi-VN" sz="1600">
                <a:latin typeface="Arial"/>
                <a:cs typeface="Arial"/>
              </a:rPr>
              <a:t> sử dụng tham chiếu thuộc loại </a:t>
            </a:r>
            <a:r>
              <a:rPr lang="vi-VN" sz="1600" err="1">
                <a:latin typeface="Arial"/>
                <a:cs typeface="Arial"/>
              </a:rPr>
              <a:t>SortingAlgorithm</a:t>
            </a:r>
            <a:r>
              <a:rPr lang="vi-VN" sz="1600">
                <a:latin typeface="Arial"/>
                <a:cs typeface="Arial"/>
              </a:rPr>
              <a:t> để gọi phương thức sắp xếp.</a:t>
            </a:r>
            <a:endParaRPr lang="en-US" sz="1600">
              <a:cs typeface="Calibri"/>
            </a:endParaRPr>
          </a:p>
        </p:txBody>
      </p:sp>
      <p:sp>
        <p:nvSpPr>
          <p:cNvPr id="14" name="TextBox 13">
            <a:extLst>
              <a:ext uri="{FF2B5EF4-FFF2-40B4-BE49-F238E27FC236}">
                <a16:creationId xmlns:a16="http://schemas.microsoft.com/office/drawing/2014/main" id="{C1BCE87A-CF14-E2F0-4718-BC7AF80F891B}"/>
              </a:ext>
            </a:extLst>
          </p:cNvPr>
          <p:cNvSpPr txBox="1"/>
          <p:nvPr/>
        </p:nvSpPr>
        <p:spPr>
          <a:xfrm>
            <a:off x="955040" y="4439920"/>
            <a:ext cx="10170160" cy="923330"/>
          </a:xfrm>
          <a:prstGeom prst="rect">
            <a:avLst/>
          </a:prstGeom>
          <a:noFill/>
        </p:spPr>
        <p:txBody>
          <a:bodyPr wrap="square" rtlCol="0">
            <a:spAutoFit/>
          </a:bodyPr>
          <a:lstStyle/>
          <a:p>
            <a:r>
              <a:rPr lang="en-US"/>
              <a:t>3. </a:t>
            </a:r>
            <a:r>
              <a:rPr lang="en-US" b="1" i="0">
                <a:effectLst/>
                <a:latin typeface="Söhne"/>
              </a:rPr>
              <a:t>Encapsulation:</a:t>
            </a:r>
          </a:p>
          <a:p>
            <a:r>
              <a:rPr lang="en-US" b="1" err="1">
                <a:latin typeface="Söhne"/>
              </a:rPr>
              <a:t>Mỗi</a:t>
            </a:r>
            <a:r>
              <a:rPr lang="en-US" b="1">
                <a:latin typeface="Söhne"/>
              </a:rPr>
              <a:t> </a:t>
            </a:r>
            <a:r>
              <a:rPr lang="en-US" b="1" err="1">
                <a:latin typeface="Söhne"/>
              </a:rPr>
              <a:t>thuật</a:t>
            </a:r>
            <a:r>
              <a:rPr lang="en-US" b="1">
                <a:latin typeface="Söhne"/>
              </a:rPr>
              <a:t> </a:t>
            </a:r>
            <a:r>
              <a:rPr lang="en-US" b="1" err="1">
                <a:latin typeface="Söhne"/>
              </a:rPr>
              <a:t>toán</a:t>
            </a:r>
            <a:r>
              <a:rPr lang="en-US" b="1">
                <a:latin typeface="Söhne"/>
              </a:rPr>
              <a:t> </a:t>
            </a:r>
            <a:r>
              <a:rPr lang="en-US" b="1" err="1">
                <a:latin typeface="Söhne"/>
              </a:rPr>
              <a:t>sắp</a:t>
            </a:r>
            <a:r>
              <a:rPr lang="en-US" b="1">
                <a:latin typeface="Söhne"/>
              </a:rPr>
              <a:t> </a:t>
            </a:r>
            <a:r>
              <a:rPr lang="en-US" b="1" err="1">
                <a:latin typeface="Söhne"/>
              </a:rPr>
              <a:t>xếp</a:t>
            </a:r>
            <a:r>
              <a:rPr lang="en-US" b="1">
                <a:latin typeface="Söhne"/>
              </a:rPr>
              <a:t> </a:t>
            </a:r>
            <a:r>
              <a:rPr lang="en-US" b="1" err="1">
                <a:latin typeface="Söhne"/>
              </a:rPr>
              <a:t>gói</a:t>
            </a:r>
            <a:r>
              <a:rPr lang="en-US" b="1">
                <a:latin typeface="Söhne"/>
              </a:rPr>
              <a:t> </a:t>
            </a:r>
            <a:r>
              <a:rPr lang="en-US" b="1" err="1">
                <a:latin typeface="Söhne"/>
              </a:rPr>
              <a:t>gọn</a:t>
            </a:r>
            <a:r>
              <a:rPr lang="en-US" b="1">
                <a:latin typeface="Söhne"/>
              </a:rPr>
              <a:t> logic </a:t>
            </a:r>
            <a:r>
              <a:rPr lang="en-US" b="1" err="1">
                <a:latin typeface="Söhne"/>
              </a:rPr>
              <a:t>sắp</a:t>
            </a:r>
            <a:r>
              <a:rPr lang="en-US" b="1">
                <a:latin typeface="Söhne"/>
              </a:rPr>
              <a:t> </a:t>
            </a:r>
            <a:r>
              <a:rPr lang="en-US" b="1" err="1">
                <a:latin typeface="Söhne"/>
              </a:rPr>
              <a:t>xếp</a:t>
            </a:r>
            <a:r>
              <a:rPr lang="en-US" b="1">
                <a:latin typeface="Söhne"/>
              </a:rPr>
              <a:t> </a:t>
            </a:r>
            <a:r>
              <a:rPr lang="en-US" b="1" err="1">
                <a:latin typeface="Söhne"/>
              </a:rPr>
              <a:t>của</a:t>
            </a:r>
            <a:r>
              <a:rPr lang="en-US" b="1">
                <a:latin typeface="Söhne"/>
              </a:rPr>
              <a:t> </a:t>
            </a:r>
            <a:r>
              <a:rPr lang="en-US" b="1" err="1">
                <a:latin typeface="Söhne"/>
              </a:rPr>
              <a:t>nó</a:t>
            </a:r>
            <a:r>
              <a:rPr lang="en-US" b="1">
                <a:latin typeface="Söhne"/>
              </a:rPr>
              <a:t> </a:t>
            </a:r>
            <a:r>
              <a:rPr lang="en-US" b="1" err="1">
                <a:latin typeface="Söhne"/>
              </a:rPr>
              <a:t>trong</a:t>
            </a:r>
            <a:r>
              <a:rPr lang="en-US" b="1">
                <a:latin typeface="Söhne"/>
              </a:rPr>
              <a:t> </a:t>
            </a:r>
            <a:r>
              <a:rPr lang="en-US" b="1" err="1">
                <a:latin typeface="Söhne"/>
              </a:rPr>
              <a:t>lớp</a:t>
            </a:r>
            <a:r>
              <a:rPr lang="en-US" b="1">
                <a:latin typeface="Söhne"/>
              </a:rPr>
              <a:t> </a:t>
            </a:r>
            <a:r>
              <a:rPr lang="en-US" b="1" err="1">
                <a:latin typeface="Söhne"/>
              </a:rPr>
              <a:t>của</a:t>
            </a:r>
            <a:r>
              <a:rPr lang="en-US" b="1">
                <a:latin typeface="Söhne"/>
              </a:rPr>
              <a:t> </a:t>
            </a:r>
            <a:r>
              <a:rPr lang="en-US" b="1" err="1">
                <a:latin typeface="Söhne"/>
              </a:rPr>
              <a:t>nó</a:t>
            </a:r>
            <a:r>
              <a:rPr lang="en-US" b="1">
                <a:latin typeface="Söhne"/>
              </a:rPr>
              <a:t> </a:t>
            </a:r>
            <a:r>
              <a:rPr lang="vi-VN" b="0" i="0">
                <a:solidFill>
                  <a:srgbClr val="374151"/>
                </a:solidFill>
                <a:effectLst/>
                <a:latin typeface="Söhne"/>
              </a:rPr>
              <a:t>Chi tiết về cách hoạt động của từng thuật toán được ẩn từ bên ngoài và chỉ có </a:t>
            </a:r>
            <a:r>
              <a:rPr lang="en-US" b="0" i="0" err="1">
                <a:solidFill>
                  <a:srgbClr val="374151"/>
                </a:solidFill>
                <a:effectLst/>
                <a:latin typeface="Söhne"/>
              </a:rPr>
              <a:t>hàm</a:t>
            </a:r>
            <a:r>
              <a:rPr lang="en-US" b="0" i="0">
                <a:solidFill>
                  <a:srgbClr val="374151"/>
                </a:solidFill>
                <a:effectLst/>
                <a:latin typeface="Söhne"/>
              </a:rPr>
              <a:t> ‘sort’ </a:t>
            </a:r>
            <a:r>
              <a:rPr lang="en-US" b="0" i="0" err="1">
                <a:solidFill>
                  <a:srgbClr val="374151"/>
                </a:solidFill>
                <a:effectLst/>
                <a:latin typeface="Söhne"/>
              </a:rPr>
              <a:t>được</a:t>
            </a:r>
            <a:r>
              <a:rPr lang="en-US" b="0" i="0">
                <a:solidFill>
                  <a:srgbClr val="374151"/>
                </a:solidFill>
                <a:effectLst/>
                <a:latin typeface="Söhne"/>
              </a:rPr>
              <a:t> </a:t>
            </a:r>
            <a:r>
              <a:rPr lang="en-US" b="0" i="0" err="1">
                <a:solidFill>
                  <a:srgbClr val="374151"/>
                </a:solidFill>
                <a:effectLst/>
                <a:latin typeface="Söhne"/>
              </a:rPr>
              <a:t>hiển</a:t>
            </a:r>
            <a:r>
              <a:rPr lang="en-US" b="0" i="0">
                <a:solidFill>
                  <a:srgbClr val="374151"/>
                </a:solidFill>
                <a:effectLst/>
                <a:latin typeface="Söhne"/>
              </a:rPr>
              <a:t> </a:t>
            </a:r>
            <a:r>
              <a:rPr lang="en-US" b="0" i="0" err="1">
                <a:solidFill>
                  <a:srgbClr val="374151"/>
                </a:solidFill>
                <a:effectLst/>
                <a:latin typeface="Söhne"/>
              </a:rPr>
              <a:t>thị</a:t>
            </a:r>
            <a:r>
              <a:rPr lang="en-US" b="0" i="0">
                <a:solidFill>
                  <a:srgbClr val="374151"/>
                </a:solidFill>
                <a:effectLst/>
                <a:latin typeface="Söhne"/>
              </a:rPr>
              <a:t> </a:t>
            </a:r>
            <a:r>
              <a:rPr lang="en-US" b="0" i="0" err="1">
                <a:solidFill>
                  <a:srgbClr val="374151"/>
                </a:solidFill>
                <a:effectLst/>
                <a:latin typeface="Söhne"/>
              </a:rPr>
              <a:t>như</a:t>
            </a:r>
            <a:r>
              <a:rPr lang="en-US" b="0" i="0">
                <a:solidFill>
                  <a:srgbClr val="374151"/>
                </a:solidFill>
                <a:effectLst/>
                <a:latin typeface="Söhne"/>
              </a:rPr>
              <a:t> 1 </a:t>
            </a:r>
            <a:r>
              <a:rPr lang="en-US" b="0" i="0" err="1">
                <a:solidFill>
                  <a:srgbClr val="374151"/>
                </a:solidFill>
                <a:effectLst/>
                <a:latin typeface="Söhne"/>
              </a:rPr>
              <a:t>phần</a:t>
            </a:r>
            <a:r>
              <a:rPr lang="en-US" b="0" i="0">
                <a:solidFill>
                  <a:srgbClr val="374151"/>
                </a:solidFill>
                <a:effectLst/>
                <a:latin typeface="Söhne"/>
              </a:rPr>
              <a:t> </a:t>
            </a:r>
            <a:r>
              <a:rPr lang="en-US" b="0" i="0" err="1">
                <a:solidFill>
                  <a:srgbClr val="374151"/>
                </a:solidFill>
                <a:effectLst/>
                <a:latin typeface="Söhne"/>
              </a:rPr>
              <a:t>của</a:t>
            </a:r>
            <a:r>
              <a:rPr lang="en-US" b="0" i="0">
                <a:solidFill>
                  <a:srgbClr val="374151"/>
                </a:solidFill>
                <a:effectLst/>
                <a:latin typeface="Söhne"/>
              </a:rPr>
              <a:t> </a:t>
            </a:r>
            <a:r>
              <a:rPr lang="en-US" b="0" i="0" err="1">
                <a:solidFill>
                  <a:srgbClr val="374151"/>
                </a:solidFill>
                <a:effectLst/>
                <a:latin typeface="Söhne"/>
              </a:rPr>
              <a:t>giao</a:t>
            </a:r>
            <a:r>
              <a:rPr lang="en-US" b="0" i="0">
                <a:solidFill>
                  <a:srgbClr val="374151"/>
                </a:solidFill>
                <a:effectLst/>
                <a:latin typeface="Söhne"/>
              </a:rPr>
              <a:t> </a:t>
            </a:r>
            <a:r>
              <a:rPr lang="en-US" b="0" i="0" err="1">
                <a:solidFill>
                  <a:srgbClr val="374151"/>
                </a:solidFill>
                <a:effectLst/>
                <a:latin typeface="Söhne"/>
              </a:rPr>
              <a:t>diện</a:t>
            </a:r>
            <a:endParaRPr lang="en-US"/>
          </a:p>
        </p:txBody>
      </p:sp>
    </p:spTree>
    <p:extLst>
      <p:ext uri="{BB962C8B-B14F-4D97-AF65-F5344CB8AC3E}">
        <p14:creationId xmlns:p14="http://schemas.microsoft.com/office/powerpoint/2010/main" val="2914743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39C2D-972D-A9C1-9B44-CF8E0BAAE93B}"/>
              </a:ext>
            </a:extLst>
          </p:cNvPr>
          <p:cNvSpPr>
            <a:spLocks noGrp="1"/>
          </p:cNvSpPr>
          <p:nvPr>
            <p:ph type="title"/>
          </p:nvPr>
        </p:nvSpPr>
        <p:spPr/>
        <p:txBody>
          <a:bodyPr/>
          <a:lstStyle/>
          <a:p>
            <a:r>
              <a:rPr lang="en-US" b="0" i="0">
                <a:solidFill>
                  <a:srgbClr val="374151"/>
                </a:solidFill>
                <a:effectLst/>
                <a:latin typeface="Söhne"/>
              </a:rPr>
              <a:t>OOP techniques are applied in this project:</a:t>
            </a:r>
            <a:endParaRPr lang="en-US"/>
          </a:p>
        </p:txBody>
      </p:sp>
      <p:sp>
        <p:nvSpPr>
          <p:cNvPr id="4" name="TextBox 3">
            <a:extLst>
              <a:ext uri="{FF2B5EF4-FFF2-40B4-BE49-F238E27FC236}">
                <a16:creationId xmlns:a16="http://schemas.microsoft.com/office/drawing/2014/main" id="{103F2075-DE00-16A7-8093-699FDB20280E}"/>
              </a:ext>
            </a:extLst>
          </p:cNvPr>
          <p:cNvSpPr txBox="1"/>
          <p:nvPr/>
        </p:nvSpPr>
        <p:spPr>
          <a:xfrm>
            <a:off x="914400" y="1920240"/>
            <a:ext cx="9966960" cy="1200329"/>
          </a:xfrm>
          <a:prstGeom prst="rect">
            <a:avLst/>
          </a:prstGeom>
          <a:noFill/>
        </p:spPr>
        <p:txBody>
          <a:bodyPr wrap="square" rtlCol="0">
            <a:spAutoFit/>
          </a:bodyPr>
          <a:lstStyle/>
          <a:p>
            <a:r>
              <a:rPr lang="en-US"/>
              <a:t>4. </a:t>
            </a:r>
            <a:r>
              <a:rPr lang="en-US" b="1" i="0">
                <a:effectLst/>
                <a:latin typeface="Söhne"/>
              </a:rPr>
              <a:t>Composition:</a:t>
            </a:r>
          </a:p>
          <a:p>
            <a:r>
              <a:rPr lang="en-US" b="1" err="1">
                <a:latin typeface="Söhne"/>
              </a:rPr>
              <a:t>Lớp</a:t>
            </a:r>
            <a:r>
              <a:rPr lang="en-US" b="1">
                <a:latin typeface="Söhne"/>
              </a:rPr>
              <a:t> ‘</a:t>
            </a:r>
            <a:r>
              <a:rPr lang="en-US" b="1" err="1">
                <a:latin typeface="Söhne"/>
              </a:rPr>
              <a:t>ArrayVisualizer</a:t>
            </a:r>
            <a:r>
              <a:rPr lang="en-US" b="1">
                <a:latin typeface="Söhne"/>
              </a:rPr>
              <a:t>’ </a:t>
            </a:r>
            <a:r>
              <a:rPr lang="en-US" b="0" i="0" err="1">
                <a:solidFill>
                  <a:srgbClr val="374151"/>
                </a:solidFill>
                <a:effectLst/>
                <a:latin typeface="Söhne"/>
              </a:rPr>
              <a:t>có</a:t>
            </a:r>
            <a:r>
              <a:rPr lang="en-US" b="0" i="0">
                <a:solidFill>
                  <a:srgbClr val="374151"/>
                </a:solidFill>
                <a:effectLst/>
                <a:latin typeface="Söhne"/>
              </a:rPr>
              <a:t> </a:t>
            </a:r>
            <a:r>
              <a:rPr lang="en-US" b="0" i="0" err="1">
                <a:solidFill>
                  <a:srgbClr val="374151"/>
                </a:solidFill>
                <a:effectLst/>
                <a:latin typeface="Söhne"/>
              </a:rPr>
              <a:t>mối</a:t>
            </a:r>
            <a:r>
              <a:rPr lang="en-US" b="0" i="0">
                <a:solidFill>
                  <a:srgbClr val="374151"/>
                </a:solidFill>
                <a:effectLst/>
                <a:latin typeface="Söhne"/>
              </a:rPr>
              <a:t> </a:t>
            </a:r>
            <a:r>
              <a:rPr lang="en-US" b="0" i="0" err="1">
                <a:solidFill>
                  <a:srgbClr val="374151"/>
                </a:solidFill>
                <a:effectLst/>
                <a:latin typeface="Söhne"/>
              </a:rPr>
              <a:t>quan</a:t>
            </a:r>
            <a:r>
              <a:rPr lang="en-US" b="0" i="0">
                <a:solidFill>
                  <a:srgbClr val="374151"/>
                </a:solidFill>
                <a:effectLst/>
                <a:latin typeface="Söhne"/>
              </a:rPr>
              <a:t> </a:t>
            </a:r>
            <a:r>
              <a:rPr lang="en-US" b="0" i="0" err="1">
                <a:solidFill>
                  <a:srgbClr val="374151"/>
                </a:solidFill>
                <a:effectLst/>
                <a:latin typeface="Söhne"/>
              </a:rPr>
              <a:t>hệ</a:t>
            </a:r>
            <a:r>
              <a:rPr lang="en-US" b="0" i="0">
                <a:solidFill>
                  <a:srgbClr val="374151"/>
                </a:solidFill>
                <a:effectLst/>
                <a:latin typeface="Söhne"/>
              </a:rPr>
              <a:t> </a:t>
            </a:r>
            <a:r>
              <a:rPr lang="en-US" b="0" i="0" err="1">
                <a:solidFill>
                  <a:srgbClr val="374151"/>
                </a:solidFill>
                <a:effectLst/>
                <a:latin typeface="Söhne"/>
              </a:rPr>
              <a:t>thành</a:t>
            </a:r>
            <a:r>
              <a:rPr lang="en-US" b="0" i="0">
                <a:solidFill>
                  <a:srgbClr val="374151"/>
                </a:solidFill>
                <a:effectLst/>
                <a:latin typeface="Söhne"/>
              </a:rPr>
              <a:t> </a:t>
            </a:r>
            <a:r>
              <a:rPr lang="en-US" b="0" i="0" err="1">
                <a:solidFill>
                  <a:srgbClr val="374151"/>
                </a:solidFill>
                <a:effectLst/>
                <a:latin typeface="Söhne"/>
              </a:rPr>
              <a:t>phần</a:t>
            </a:r>
            <a:r>
              <a:rPr lang="en-US" b="0" i="0">
                <a:solidFill>
                  <a:srgbClr val="374151"/>
                </a:solidFill>
                <a:effectLst/>
                <a:latin typeface="Söhne"/>
              </a:rPr>
              <a:t> </a:t>
            </a:r>
            <a:r>
              <a:rPr lang="en-US" b="0" i="0" err="1">
                <a:solidFill>
                  <a:srgbClr val="374151"/>
                </a:solidFill>
                <a:effectLst/>
                <a:latin typeface="Söhne"/>
              </a:rPr>
              <a:t>với</a:t>
            </a:r>
            <a:r>
              <a:rPr lang="en-US" b="0" i="0">
                <a:solidFill>
                  <a:srgbClr val="374151"/>
                </a:solidFill>
                <a:effectLst/>
                <a:latin typeface="Söhne"/>
              </a:rPr>
              <a:t> interface ‘</a:t>
            </a:r>
            <a:r>
              <a:rPr lang="en-US" b="0" i="0" err="1">
                <a:solidFill>
                  <a:srgbClr val="374151"/>
                </a:solidFill>
                <a:effectLst/>
                <a:latin typeface="Söhne"/>
              </a:rPr>
              <a:t>SortingAlgorithm</a:t>
            </a:r>
            <a:r>
              <a:rPr lang="en-US" b="0" i="0">
                <a:solidFill>
                  <a:srgbClr val="374151"/>
                </a:solidFill>
                <a:effectLst/>
                <a:latin typeface="Söhne"/>
              </a:rPr>
              <a:t>’ . </a:t>
            </a:r>
            <a:r>
              <a:rPr lang="en-US" b="0" i="0" err="1">
                <a:solidFill>
                  <a:srgbClr val="374151"/>
                </a:solidFill>
                <a:effectLst/>
                <a:latin typeface="Söhne"/>
              </a:rPr>
              <a:t>Nó</a:t>
            </a:r>
            <a:r>
              <a:rPr lang="en-US" b="0" i="0">
                <a:solidFill>
                  <a:srgbClr val="374151"/>
                </a:solidFill>
                <a:effectLst/>
                <a:latin typeface="Söhne"/>
              </a:rPr>
              <a:t> </a:t>
            </a:r>
            <a:r>
              <a:rPr lang="en-US" b="0" i="0" err="1">
                <a:solidFill>
                  <a:srgbClr val="374151"/>
                </a:solidFill>
                <a:effectLst/>
                <a:latin typeface="Söhne"/>
              </a:rPr>
              <a:t>chứa</a:t>
            </a:r>
            <a:r>
              <a:rPr lang="en-US" b="0" i="0">
                <a:solidFill>
                  <a:srgbClr val="374151"/>
                </a:solidFill>
                <a:effectLst/>
                <a:latin typeface="Söhne"/>
              </a:rPr>
              <a:t> </a:t>
            </a:r>
            <a:r>
              <a:rPr lang="en-US" b="0" i="0" err="1">
                <a:solidFill>
                  <a:srgbClr val="374151"/>
                </a:solidFill>
                <a:effectLst/>
                <a:latin typeface="Söhne"/>
              </a:rPr>
              <a:t>tham</a:t>
            </a:r>
            <a:r>
              <a:rPr lang="en-US" b="0" i="0">
                <a:solidFill>
                  <a:srgbClr val="374151"/>
                </a:solidFill>
                <a:effectLst/>
                <a:latin typeface="Söhne"/>
              </a:rPr>
              <a:t> </a:t>
            </a:r>
            <a:r>
              <a:rPr lang="en-US" b="0" i="0" err="1">
                <a:solidFill>
                  <a:srgbClr val="374151"/>
                </a:solidFill>
                <a:effectLst/>
                <a:latin typeface="Söhne"/>
              </a:rPr>
              <a:t>chiếu</a:t>
            </a:r>
            <a:r>
              <a:rPr lang="en-US" b="0" i="0">
                <a:solidFill>
                  <a:srgbClr val="374151"/>
                </a:solidFill>
                <a:effectLst/>
                <a:latin typeface="Söhne"/>
              </a:rPr>
              <a:t> </a:t>
            </a:r>
            <a:r>
              <a:rPr lang="en-US" b="0" i="0" err="1">
                <a:solidFill>
                  <a:srgbClr val="374151"/>
                </a:solidFill>
                <a:effectLst/>
                <a:latin typeface="Söhne"/>
              </a:rPr>
              <a:t>đến</a:t>
            </a:r>
            <a:r>
              <a:rPr lang="en-US" b="0" i="0">
                <a:solidFill>
                  <a:srgbClr val="374151"/>
                </a:solidFill>
                <a:effectLst/>
                <a:latin typeface="Söhne"/>
              </a:rPr>
              <a:t> </a:t>
            </a:r>
            <a:r>
              <a:rPr lang="en-US" b="0" i="0" err="1">
                <a:solidFill>
                  <a:srgbClr val="374151"/>
                </a:solidFill>
                <a:effectLst/>
                <a:latin typeface="Söhne"/>
              </a:rPr>
              <a:t>thuật</a:t>
            </a:r>
            <a:r>
              <a:rPr lang="en-US" b="0" i="0">
                <a:solidFill>
                  <a:srgbClr val="374151"/>
                </a:solidFill>
                <a:effectLst/>
                <a:latin typeface="Söhne"/>
              </a:rPr>
              <a:t> </a:t>
            </a:r>
            <a:r>
              <a:rPr lang="en-US" b="0" i="0" err="1">
                <a:solidFill>
                  <a:srgbClr val="374151"/>
                </a:solidFill>
                <a:effectLst/>
                <a:latin typeface="Söhne"/>
              </a:rPr>
              <a:t>toán</a:t>
            </a:r>
            <a:r>
              <a:rPr lang="en-US" b="0" i="0">
                <a:solidFill>
                  <a:srgbClr val="374151"/>
                </a:solidFill>
                <a:effectLst/>
                <a:latin typeface="Söhne"/>
              </a:rPr>
              <a:t> </a:t>
            </a:r>
            <a:r>
              <a:rPr lang="en-US" b="0" i="0" err="1">
                <a:solidFill>
                  <a:srgbClr val="374151"/>
                </a:solidFill>
                <a:effectLst/>
                <a:latin typeface="Söhne"/>
              </a:rPr>
              <a:t>sắp</a:t>
            </a:r>
            <a:r>
              <a:rPr lang="en-US" b="0" i="0">
                <a:solidFill>
                  <a:srgbClr val="374151"/>
                </a:solidFill>
                <a:effectLst/>
                <a:latin typeface="Söhne"/>
              </a:rPr>
              <a:t> </a:t>
            </a:r>
            <a:r>
              <a:rPr lang="en-US" b="0" i="0" err="1">
                <a:solidFill>
                  <a:srgbClr val="374151"/>
                </a:solidFill>
                <a:effectLst/>
                <a:latin typeface="Söhne"/>
              </a:rPr>
              <a:t>xếp</a:t>
            </a:r>
            <a:r>
              <a:rPr lang="en-US" b="0" i="0">
                <a:solidFill>
                  <a:srgbClr val="374151"/>
                </a:solidFill>
                <a:effectLst/>
                <a:latin typeface="Söhne"/>
              </a:rPr>
              <a:t> </a:t>
            </a:r>
            <a:r>
              <a:rPr lang="en-US" b="0" i="0" err="1">
                <a:solidFill>
                  <a:srgbClr val="374151"/>
                </a:solidFill>
                <a:effectLst/>
                <a:latin typeface="Söhne"/>
              </a:rPr>
              <a:t>hiện</a:t>
            </a:r>
            <a:r>
              <a:rPr lang="en-US" b="0" i="0">
                <a:solidFill>
                  <a:srgbClr val="374151"/>
                </a:solidFill>
                <a:effectLst/>
                <a:latin typeface="Söhne"/>
              </a:rPr>
              <a:t> </a:t>
            </a:r>
            <a:r>
              <a:rPr lang="en-US" b="0" i="0" err="1">
                <a:solidFill>
                  <a:srgbClr val="374151"/>
                </a:solidFill>
                <a:effectLst/>
                <a:latin typeface="Söhne"/>
              </a:rPr>
              <a:t>tại</a:t>
            </a:r>
            <a:r>
              <a:rPr lang="en-US" b="0" i="0">
                <a:solidFill>
                  <a:srgbClr val="374151"/>
                </a:solidFill>
                <a:effectLst/>
                <a:latin typeface="Söhne"/>
              </a:rPr>
              <a:t> (</a:t>
            </a:r>
            <a:r>
              <a:rPr lang="en-US" b="1" i="0">
                <a:solidFill>
                  <a:srgbClr val="111827"/>
                </a:solidFill>
                <a:effectLst/>
                <a:latin typeface="Söhne Mono"/>
              </a:rPr>
              <a:t>private </a:t>
            </a:r>
            <a:r>
              <a:rPr lang="en-US" b="1" i="0" err="1">
                <a:solidFill>
                  <a:srgbClr val="111827"/>
                </a:solidFill>
                <a:effectLst/>
                <a:latin typeface="Söhne Mono"/>
              </a:rPr>
              <a:t>SortingAlgorithm</a:t>
            </a:r>
            <a:r>
              <a:rPr lang="en-US" b="1" i="0">
                <a:solidFill>
                  <a:srgbClr val="111827"/>
                </a:solidFill>
                <a:effectLst/>
                <a:latin typeface="Söhne Mono"/>
              </a:rPr>
              <a:t> </a:t>
            </a:r>
            <a:r>
              <a:rPr lang="en-US" b="1" i="0" err="1">
                <a:solidFill>
                  <a:srgbClr val="111827"/>
                </a:solidFill>
                <a:effectLst/>
                <a:latin typeface="Söhne Mono"/>
              </a:rPr>
              <a:t>sortingAlgorithm</a:t>
            </a:r>
            <a:r>
              <a:rPr lang="en-US" b="1" i="0">
                <a:solidFill>
                  <a:srgbClr val="111827"/>
                </a:solidFill>
                <a:effectLst/>
                <a:latin typeface="Söhne Mono"/>
              </a:rPr>
              <a:t>;</a:t>
            </a:r>
            <a:r>
              <a:rPr lang="en-US" b="0" i="0">
                <a:solidFill>
                  <a:srgbClr val="374151"/>
                </a:solidFill>
                <a:effectLst/>
                <a:latin typeface="Söhne"/>
              </a:rPr>
              <a:t>). </a:t>
            </a:r>
            <a:r>
              <a:rPr lang="en-US" b="0" i="0" err="1">
                <a:solidFill>
                  <a:srgbClr val="374151"/>
                </a:solidFill>
                <a:effectLst/>
                <a:latin typeface="Söhne"/>
              </a:rPr>
              <a:t>Điều</a:t>
            </a:r>
            <a:r>
              <a:rPr lang="en-US" b="0" i="0">
                <a:solidFill>
                  <a:srgbClr val="374151"/>
                </a:solidFill>
                <a:effectLst/>
                <a:latin typeface="Söhne"/>
              </a:rPr>
              <a:t> </a:t>
            </a:r>
            <a:r>
              <a:rPr lang="en-US" b="0" i="0" err="1">
                <a:solidFill>
                  <a:srgbClr val="374151"/>
                </a:solidFill>
                <a:effectLst/>
                <a:latin typeface="Söhne"/>
              </a:rPr>
              <a:t>này</a:t>
            </a:r>
            <a:r>
              <a:rPr lang="en-US" b="0" i="0">
                <a:solidFill>
                  <a:srgbClr val="374151"/>
                </a:solidFill>
                <a:effectLst/>
                <a:latin typeface="Söhne"/>
              </a:rPr>
              <a:t> </a:t>
            </a:r>
            <a:r>
              <a:rPr lang="en-US" b="0" i="0" err="1">
                <a:solidFill>
                  <a:srgbClr val="374151"/>
                </a:solidFill>
                <a:effectLst/>
                <a:latin typeface="Söhne"/>
              </a:rPr>
              <a:t>cho</a:t>
            </a:r>
            <a:r>
              <a:rPr lang="en-US" b="0" i="0">
                <a:solidFill>
                  <a:srgbClr val="374151"/>
                </a:solidFill>
                <a:effectLst/>
                <a:latin typeface="Söhne"/>
              </a:rPr>
              <a:t> </a:t>
            </a:r>
            <a:r>
              <a:rPr lang="en-US" b="0" i="0" err="1">
                <a:solidFill>
                  <a:srgbClr val="374151"/>
                </a:solidFill>
                <a:effectLst/>
                <a:latin typeface="Söhne"/>
              </a:rPr>
              <a:t>phép</a:t>
            </a:r>
            <a:r>
              <a:rPr lang="en-US" b="0" i="0">
                <a:solidFill>
                  <a:srgbClr val="374151"/>
                </a:solidFill>
                <a:effectLst/>
                <a:latin typeface="Söhne"/>
              </a:rPr>
              <a:t> </a:t>
            </a:r>
            <a:r>
              <a:rPr lang="en-US" b="0" i="0" err="1">
                <a:solidFill>
                  <a:srgbClr val="374151"/>
                </a:solidFill>
                <a:effectLst/>
                <a:latin typeface="Söhne"/>
              </a:rPr>
              <a:t>linh</a:t>
            </a:r>
            <a:r>
              <a:rPr lang="en-US" b="0" i="0">
                <a:solidFill>
                  <a:srgbClr val="374151"/>
                </a:solidFill>
                <a:effectLst/>
                <a:latin typeface="Söhne"/>
              </a:rPr>
              <a:t> </a:t>
            </a:r>
            <a:r>
              <a:rPr lang="en-US" b="0" i="0" err="1">
                <a:solidFill>
                  <a:srgbClr val="374151"/>
                </a:solidFill>
                <a:effectLst/>
                <a:latin typeface="Söhne"/>
              </a:rPr>
              <a:t>hoạt</a:t>
            </a:r>
            <a:r>
              <a:rPr lang="en-US" b="0" i="0">
                <a:solidFill>
                  <a:srgbClr val="374151"/>
                </a:solidFill>
                <a:effectLst/>
                <a:latin typeface="Söhne"/>
              </a:rPr>
              <a:t> </a:t>
            </a:r>
            <a:r>
              <a:rPr lang="en-US" b="0" i="0" err="1">
                <a:solidFill>
                  <a:srgbClr val="374151"/>
                </a:solidFill>
                <a:effectLst/>
                <a:latin typeface="Söhne"/>
              </a:rPr>
              <a:t>trong</a:t>
            </a:r>
            <a:r>
              <a:rPr lang="en-US" b="0" i="0">
                <a:solidFill>
                  <a:srgbClr val="374151"/>
                </a:solidFill>
                <a:effectLst/>
                <a:latin typeface="Söhne"/>
              </a:rPr>
              <a:t> </a:t>
            </a:r>
            <a:r>
              <a:rPr lang="en-US" b="0" i="0" err="1">
                <a:solidFill>
                  <a:srgbClr val="374151"/>
                </a:solidFill>
                <a:effectLst/>
                <a:latin typeface="Söhne"/>
              </a:rPr>
              <a:t>việc</a:t>
            </a:r>
            <a:r>
              <a:rPr lang="en-US" b="0" i="0">
                <a:solidFill>
                  <a:srgbClr val="374151"/>
                </a:solidFill>
                <a:effectLst/>
                <a:latin typeface="Söhne"/>
              </a:rPr>
              <a:t> </a:t>
            </a:r>
            <a:r>
              <a:rPr lang="en-US" b="0" i="0" err="1">
                <a:solidFill>
                  <a:srgbClr val="374151"/>
                </a:solidFill>
                <a:effectLst/>
                <a:latin typeface="Söhne"/>
              </a:rPr>
              <a:t>thay</a:t>
            </a:r>
            <a:r>
              <a:rPr lang="en-US" b="0" i="0">
                <a:solidFill>
                  <a:srgbClr val="374151"/>
                </a:solidFill>
                <a:effectLst/>
                <a:latin typeface="Söhne"/>
              </a:rPr>
              <a:t> </a:t>
            </a:r>
            <a:r>
              <a:rPr lang="en-US" b="0" i="0" err="1">
                <a:solidFill>
                  <a:srgbClr val="374151"/>
                </a:solidFill>
                <a:effectLst/>
                <a:latin typeface="Söhne"/>
              </a:rPr>
              <a:t>đổi</a:t>
            </a:r>
            <a:r>
              <a:rPr lang="en-US" b="0" i="0">
                <a:solidFill>
                  <a:srgbClr val="374151"/>
                </a:solidFill>
                <a:effectLst/>
                <a:latin typeface="Söhne"/>
              </a:rPr>
              <a:t> </a:t>
            </a:r>
            <a:r>
              <a:rPr lang="en-US" b="0" i="0" err="1">
                <a:solidFill>
                  <a:srgbClr val="374151"/>
                </a:solidFill>
                <a:effectLst/>
                <a:latin typeface="Söhne"/>
              </a:rPr>
              <a:t>thuật</a:t>
            </a:r>
            <a:r>
              <a:rPr lang="en-US" b="0" i="0">
                <a:solidFill>
                  <a:srgbClr val="374151"/>
                </a:solidFill>
                <a:effectLst/>
                <a:latin typeface="Söhne"/>
              </a:rPr>
              <a:t> </a:t>
            </a:r>
            <a:r>
              <a:rPr lang="en-US" b="0" i="0" err="1">
                <a:solidFill>
                  <a:srgbClr val="374151"/>
                </a:solidFill>
                <a:effectLst/>
                <a:latin typeface="Söhne"/>
              </a:rPr>
              <a:t>toán</a:t>
            </a:r>
            <a:r>
              <a:rPr lang="en-US" b="0" i="0">
                <a:solidFill>
                  <a:srgbClr val="374151"/>
                </a:solidFill>
                <a:effectLst/>
                <a:latin typeface="Söhne"/>
              </a:rPr>
              <a:t> </a:t>
            </a:r>
            <a:r>
              <a:rPr lang="en-US" b="0" i="0" err="1">
                <a:solidFill>
                  <a:srgbClr val="374151"/>
                </a:solidFill>
                <a:effectLst/>
                <a:latin typeface="Söhne"/>
              </a:rPr>
              <a:t>sắp</a:t>
            </a:r>
            <a:r>
              <a:rPr lang="en-US" b="0" i="0">
                <a:solidFill>
                  <a:srgbClr val="374151"/>
                </a:solidFill>
                <a:effectLst/>
                <a:latin typeface="Söhne"/>
              </a:rPr>
              <a:t> </a:t>
            </a:r>
            <a:r>
              <a:rPr lang="en-US" b="0" i="0" err="1">
                <a:solidFill>
                  <a:srgbClr val="374151"/>
                </a:solidFill>
                <a:effectLst/>
                <a:latin typeface="Söhne"/>
              </a:rPr>
              <a:t>xếp</a:t>
            </a:r>
            <a:r>
              <a:rPr lang="en-US" b="0" i="0">
                <a:solidFill>
                  <a:srgbClr val="374151"/>
                </a:solidFill>
                <a:effectLst/>
                <a:latin typeface="Söhne"/>
              </a:rPr>
              <a:t> </a:t>
            </a:r>
            <a:r>
              <a:rPr lang="en-US" b="0" i="0" err="1">
                <a:solidFill>
                  <a:srgbClr val="374151"/>
                </a:solidFill>
                <a:effectLst/>
                <a:latin typeface="Söhne"/>
              </a:rPr>
              <a:t>một</a:t>
            </a:r>
            <a:r>
              <a:rPr lang="en-US" b="0" i="0">
                <a:solidFill>
                  <a:srgbClr val="374151"/>
                </a:solidFill>
                <a:effectLst/>
                <a:latin typeface="Söhne"/>
              </a:rPr>
              <a:t> </a:t>
            </a:r>
            <a:r>
              <a:rPr lang="en-US" b="0" i="0" err="1">
                <a:solidFill>
                  <a:srgbClr val="374151"/>
                </a:solidFill>
                <a:effectLst/>
                <a:latin typeface="Söhne"/>
              </a:rPr>
              <a:t>cách</a:t>
            </a:r>
            <a:r>
              <a:rPr lang="en-US" b="0" i="0">
                <a:solidFill>
                  <a:srgbClr val="374151"/>
                </a:solidFill>
                <a:effectLst/>
                <a:latin typeface="Söhne"/>
              </a:rPr>
              <a:t> </a:t>
            </a:r>
            <a:r>
              <a:rPr lang="en-US" b="0" i="0" err="1">
                <a:solidFill>
                  <a:srgbClr val="374151"/>
                </a:solidFill>
                <a:effectLst/>
                <a:latin typeface="Söhne"/>
              </a:rPr>
              <a:t>linh</a:t>
            </a:r>
            <a:r>
              <a:rPr lang="en-US" b="0" i="0">
                <a:solidFill>
                  <a:srgbClr val="374151"/>
                </a:solidFill>
                <a:effectLst/>
                <a:latin typeface="Söhne"/>
              </a:rPr>
              <a:t> </a:t>
            </a:r>
            <a:r>
              <a:rPr lang="en-US" b="0" i="0" err="1">
                <a:solidFill>
                  <a:srgbClr val="374151"/>
                </a:solidFill>
                <a:effectLst/>
                <a:latin typeface="Söhne"/>
              </a:rPr>
              <a:t>hoạt</a:t>
            </a:r>
            <a:r>
              <a:rPr lang="en-US" b="0" i="0">
                <a:solidFill>
                  <a:srgbClr val="374151"/>
                </a:solidFill>
                <a:effectLst/>
                <a:latin typeface="Söhne"/>
              </a:rPr>
              <a:t> </a:t>
            </a:r>
            <a:r>
              <a:rPr lang="en-US" b="0" i="0" err="1">
                <a:solidFill>
                  <a:srgbClr val="374151"/>
                </a:solidFill>
                <a:effectLst/>
                <a:latin typeface="Söhne"/>
              </a:rPr>
              <a:t>trong</a:t>
            </a:r>
            <a:r>
              <a:rPr lang="en-US" b="0" i="0">
                <a:solidFill>
                  <a:srgbClr val="374151"/>
                </a:solidFill>
                <a:effectLst/>
                <a:latin typeface="Söhne"/>
              </a:rPr>
              <a:t> </a:t>
            </a:r>
            <a:r>
              <a:rPr lang="en-US" b="0" i="0" err="1">
                <a:solidFill>
                  <a:srgbClr val="374151"/>
                </a:solidFill>
                <a:effectLst/>
                <a:latin typeface="Söhne"/>
              </a:rPr>
              <a:t>thời</a:t>
            </a:r>
            <a:r>
              <a:rPr lang="en-US" b="0" i="0">
                <a:solidFill>
                  <a:srgbClr val="374151"/>
                </a:solidFill>
                <a:effectLst/>
                <a:latin typeface="Söhne"/>
              </a:rPr>
              <a:t> </a:t>
            </a:r>
            <a:r>
              <a:rPr lang="en-US" b="0" i="0" err="1">
                <a:solidFill>
                  <a:srgbClr val="374151"/>
                </a:solidFill>
                <a:effectLst/>
                <a:latin typeface="Söhne"/>
              </a:rPr>
              <a:t>gian</a:t>
            </a:r>
            <a:r>
              <a:rPr lang="en-US" b="0" i="0">
                <a:solidFill>
                  <a:srgbClr val="374151"/>
                </a:solidFill>
                <a:effectLst/>
                <a:latin typeface="Söhne"/>
              </a:rPr>
              <a:t> </a:t>
            </a:r>
            <a:r>
              <a:rPr lang="en-US" b="0" i="0" err="1">
                <a:solidFill>
                  <a:srgbClr val="374151"/>
                </a:solidFill>
                <a:effectLst/>
                <a:latin typeface="Söhne"/>
              </a:rPr>
              <a:t>chạy</a:t>
            </a:r>
            <a:r>
              <a:rPr lang="en-US" b="0" i="0">
                <a:solidFill>
                  <a:srgbClr val="374151"/>
                </a:solidFill>
                <a:effectLst/>
                <a:latin typeface="Söhne"/>
              </a:rPr>
              <a:t>.</a:t>
            </a:r>
            <a:endParaRPr lang="en-US"/>
          </a:p>
        </p:txBody>
      </p:sp>
      <p:sp>
        <p:nvSpPr>
          <p:cNvPr id="5" name="TextBox 4">
            <a:extLst>
              <a:ext uri="{FF2B5EF4-FFF2-40B4-BE49-F238E27FC236}">
                <a16:creationId xmlns:a16="http://schemas.microsoft.com/office/drawing/2014/main" id="{F2FD97E2-E323-1BDB-CDBB-C805495224DD}"/>
              </a:ext>
            </a:extLst>
          </p:cNvPr>
          <p:cNvSpPr txBox="1"/>
          <p:nvPr/>
        </p:nvSpPr>
        <p:spPr>
          <a:xfrm>
            <a:off x="1026160" y="3429000"/>
            <a:ext cx="9855200" cy="1200329"/>
          </a:xfrm>
          <a:prstGeom prst="rect">
            <a:avLst/>
          </a:prstGeom>
          <a:noFill/>
        </p:spPr>
        <p:txBody>
          <a:bodyPr wrap="square" rtlCol="0">
            <a:spAutoFit/>
          </a:bodyPr>
          <a:lstStyle/>
          <a:p>
            <a:r>
              <a:rPr lang="en-US"/>
              <a:t>5. </a:t>
            </a:r>
            <a:r>
              <a:rPr lang="en-US" b="1" i="0">
                <a:effectLst/>
                <a:latin typeface="Söhne"/>
              </a:rPr>
              <a:t>Association:</a:t>
            </a:r>
          </a:p>
          <a:p>
            <a:r>
              <a:rPr lang="en-US" b="1" err="1">
                <a:latin typeface="Söhne"/>
              </a:rPr>
              <a:t>Lớp</a:t>
            </a:r>
            <a:r>
              <a:rPr lang="en-US" b="1">
                <a:latin typeface="Söhne"/>
              </a:rPr>
              <a:t> ‘</a:t>
            </a:r>
            <a:r>
              <a:rPr lang="en-US" b="1" err="1">
                <a:latin typeface="Söhne"/>
              </a:rPr>
              <a:t>ArrayVisualizer</a:t>
            </a:r>
            <a:r>
              <a:rPr lang="en-US" b="1">
                <a:latin typeface="Söhne"/>
              </a:rPr>
              <a:t>’ </a:t>
            </a:r>
            <a:r>
              <a:rPr lang="en-US" b="1" err="1">
                <a:latin typeface="Söhne"/>
              </a:rPr>
              <a:t>có</a:t>
            </a:r>
            <a:r>
              <a:rPr lang="en-US" b="1">
                <a:latin typeface="Söhne"/>
              </a:rPr>
              <a:t> </a:t>
            </a:r>
            <a:r>
              <a:rPr lang="en-US" b="1" err="1">
                <a:latin typeface="Söhne"/>
              </a:rPr>
              <a:t>các</a:t>
            </a:r>
            <a:r>
              <a:rPr lang="en-US" b="1">
                <a:latin typeface="Söhne"/>
              </a:rPr>
              <a:t> </a:t>
            </a:r>
            <a:r>
              <a:rPr lang="en-US" b="1" err="1">
                <a:latin typeface="Söhne"/>
              </a:rPr>
              <a:t>liên</a:t>
            </a:r>
            <a:r>
              <a:rPr lang="en-US" b="1">
                <a:latin typeface="Söhne"/>
              </a:rPr>
              <a:t> </a:t>
            </a:r>
            <a:r>
              <a:rPr lang="en-US" b="1" err="1">
                <a:latin typeface="Söhne"/>
              </a:rPr>
              <a:t>kết</a:t>
            </a:r>
            <a:r>
              <a:rPr lang="en-US" b="1">
                <a:latin typeface="Söhne"/>
              </a:rPr>
              <a:t> </a:t>
            </a:r>
            <a:r>
              <a:rPr lang="en-US" b="1" err="1">
                <a:latin typeface="Söhne"/>
              </a:rPr>
              <a:t>với</a:t>
            </a:r>
            <a:r>
              <a:rPr lang="en-US" b="1">
                <a:latin typeface="Söhne"/>
              </a:rPr>
              <a:t> </a:t>
            </a:r>
            <a:r>
              <a:rPr lang="en-US" b="1" err="1">
                <a:latin typeface="Söhne"/>
              </a:rPr>
              <a:t>lớp</a:t>
            </a:r>
            <a:r>
              <a:rPr lang="en-US" b="1">
                <a:latin typeface="Söhne"/>
              </a:rPr>
              <a:t> ‘App’ </a:t>
            </a:r>
            <a:r>
              <a:rPr lang="vi-VN" b="0" i="0">
                <a:solidFill>
                  <a:srgbClr val="374151"/>
                </a:solidFill>
                <a:effectLst/>
                <a:latin typeface="Söhne"/>
              </a:rPr>
              <a:t>vì nó được sử dụng trong </a:t>
            </a:r>
            <a:r>
              <a:rPr lang="en-US" b="0" i="0" err="1">
                <a:solidFill>
                  <a:srgbClr val="374151"/>
                </a:solidFill>
                <a:effectLst/>
                <a:latin typeface="Söhne"/>
              </a:rPr>
              <a:t>lớp</a:t>
            </a:r>
            <a:r>
              <a:rPr lang="en-US" b="0" i="0">
                <a:solidFill>
                  <a:srgbClr val="374151"/>
                </a:solidFill>
                <a:effectLst/>
                <a:latin typeface="Söhne"/>
              </a:rPr>
              <a:t> ‘App’ </a:t>
            </a:r>
            <a:r>
              <a:rPr lang="en-US" b="0" i="0" err="1">
                <a:solidFill>
                  <a:srgbClr val="374151"/>
                </a:solidFill>
                <a:effectLst/>
                <a:latin typeface="Söhne"/>
              </a:rPr>
              <a:t>để</a:t>
            </a:r>
            <a:r>
              <a:rPr lang="en-US" b="0" i="0">
                <a:solidFill>
                  <a:srgbClr val="374151"/>
                </a:solidFill>
                <a:effectLst/>
                <a:latin typeface="Söhne"/>
              </a:rPr>
              <a:t> </a:t>
            </a:r>
            <a:r>
              <a:rPr lang="en-US" b="0" i="0" err="1">
                <a:solidFill>
                  <a:srgbClr val="374151"/>
                </a:solidFill>
                <a:effectLst/>
                <a:latin typeface="Söhne"/>
              </a:rPr>
              <a:t>hiển</a:t>
            </a:r>
            <a:r>
              <a:rPr lang="en-US" b="0" i="0">
                <a:solidFill>
                  <a:srgbClr val="374151"/>
                </a:solidFill>
                <a:effectLst/>
                <a:latin typeface="Söhne"/>
              </a:rPr>
              <a:t> </a:t>
            </a:r>
            <a:r>
              <a:rPr lang="en-US" b="0" i="0" err="1">
                <a:solidFill>
                  <a:srgbClr val="374151"/>
                </a:solidFill>
                <a:effectLst/>
                <a:latin typeface="Söhne"/>
              </a:rPr>
              <a:t>thị</a:t>
            </a:r>
            <a:r>
              <a:rPr lang="en-US" b="0" i="0">
                <a:solidFill>
                  <a:srgbClr val="374151"/>
                </a:solidFill>
                <a:effectLst/>
                <a:latin typeface="Söhne"/>
              </a:rPr>
              <a:t> </a:t>
            </a:r>
            <a:r>
              <a:rPr lang="en-US" b="0" i="0" err="1">
                <a:solidFill>
                  <a:srgbClr val="374151"/>
                </a:solidFill>
                <a:effectLst/>
                <a:latin typeface="Söhne"/>
              </a:rPr>
              <a:t>trực</a:t>
            </a:r>
            <a:r>
              <a:rPr lang="en-US" b="0" i="0">
                <a:solidFill>
                  <a:srgbClr val="374151"/>
                </a:solidFill>
                <a:effectLst/>
                <a:latin typeface="Söhne"/>
              </a:rPr>
              <a:t> </a:t>
            </a:r>
            <a:r>
              <a:rPr lang="en-US" b="0" i="0" err="1">
                <a:solidFill>
                  <a:srgbClr val="374151"/>
                </a:solidFill>
                <a:effectLst/>
                <a:latin typeface="Söhne"/>
              </a:rPr>
              <a:t>quan</a:t>
            </a:r>
            <a:r>
              <a:rPr lang="en-US" b="0" i="0">
                <a:solidFill>
                  <a:srgbClr val="374151"/>
                </a:solidFill>
                <a:effectLst/>
                <a:latin typeface="Söhne"/>
              </a:rPr>
              <a:t> </a:t>
            </a:r>
            <a:r>
              <a:rPr lang="en-US" b="0" i="0" err="1">
                <a:solidFill>
                  <a:srgbClr val="374151"/>
                </a:solidFill>
                <a:effectLst/>
                <a:latin typeface="Söhne"/>
              </a:rPr>
              <a:t>hóa</a:t>
            </a:r>
            <a:r>
              <a:rPr lang="en-US" b="0" i="0">
                <a:solidFill>
                  <a:srgbClr val="374151"/>
                </a:solidFill>
                <a:effectLst/>
                <a:latin typeface="Söhne"/>
              </a:rPr>
              <a:t>. </a:t>
            </a:r>
            <a:r>
              <a:rPr lang="en-US" b="0" i="0" err="1">
                <a:solidFill>
                  <a:srgbClr val="374151"/>
                </a:solidFill>
                <a:effectLst/>
                <a:latin typeface="Söhne"/>
              </a:rPr>
              <a:t>Ngoài</a:t>
            </a:r>
            <a:r>
              <a:rPr lang="en-US" b="0" i="0">
                <a:solidFill>
                  <a:srgbClr val="374151"/>
                </a:solidFill>
                <a:effectLst/>
                <a:latin typeface="Söhne"/>
              </a:rPr>
              <a:t> </a:t>
            </a:r>
            <a:r>
              <a:rPr lang="en-US" b="0" i="0" err="1">
                <a:solidFill>
                  <a:srgbClr val="374151"/>
                </a:solidFill>
                <a:effectLst/>
                <a:latin typeface="Söhne"/>
              </a:rPr>
              <a:t>ra</a:t>
            </a:r>
            <a:r>
              <a:rPr lang="en-US" b="0" i="0">
                <a:solidFill>
                  <a:srgbClr val="374151"/>
                </a:solidFill>
                <a:effectLst/>
                <a:latin typeface="Söhne"/>
              </a:rPr>
              <a:t>, ‘</a:t>
            </a:r>
            <a:r>
              <a:rPr lang="en-US" b="0" i="0" err="1">
                <a:solidFill>
                  <a:srgbClr val="374151"/>
                </a:solidFill>
                <a:effectLst/>
                <a:latin typeface="Söhne"/>
              </a:rPr>
              <a:t>ArrayVisualizer</a:t>
            </a:r>
            <a:r>
              <a:rPr lang="en-US" b="0" i="0">
                <a:solidFill>
                  <a:srgbClr val="374151"/>
                </a:solidFill>
                <a:effectLst/>
                <a:latin typeface="Söhne"/>
              </a:rPr>
              <a:t>’ </a:t>
            </a:r>
            <a:r>
              <a:rPr lang="en-US" b="0" i="0" err="1">
                <a:solidFill>
                  <a:srgbClr val="374151"/>
                </a:solidFill>
                <a:effectLst/>
                <a:latin typeface="Söhne"/>
              </a:rPr>
              <a:t>cộng</a:t>
            </a:r>
            <a:r>
              <a:rPr lang="en-US" b="0" i="0">
                <a:solidFill>
                  <a:srgbClr val="374151"/>
                </a:solidFill>
                <a:effectLst/>
                <a:latin typeface="Söhne"/>
              </a:rPr>
              <a:t> </a:t>
            </a:r>
            <a:r>
              <a:rPr lang="en-US" b="0" i="0" err="1">
                <a:solidFill>
                  <a:srgbClr val="374151"/>
                </a:solidFill>
                <a:effectLst/>
                <a:latin typeface="Söhne"/>
              </a:rPr>
              <a:t>tác</a:t>
            </a:r>
            <a:r>
              <a:rPr lang="en-US" b="0" i="0">
                <a:solidFill>
                  <a:srgbClr val="374151"/>
                </a:solidFill>
                <a:effectLst/>
                <a:latin typeface="Söhne"/>
              </a:rPr>
              <a:t> </a:t>
            </a:r>
            <a:r>
              <a:rPr lang="en-US" b="0" i="0" err="1">
                <a:solidFill>
                  <a:srgbClr val="374151"/>
                </a:solidFill>
                <a:effectLst/>
                <a:latin typeface="Söhne"/>
              </a:rPr>
              <a:t>với</a:t>
            </a:r>
            <a:r>
              <a:rPr lang="en-US" b="0" i="0">
                <a:solidFill>
                  <a:srgbClr val="374151"/>
                </a:solidFill>
                <a:effectLst/>
                <a:latin typeface="Söhne"/>
              </a:rPr>
              <a:t> </a:t>
            </a:r>
            <a:r>
              <a:rPr lang="en-US" b="0" i="0" err="1">
                <a:solidFill>
                  <a:srgbClr val="374151"/>
                </a:solidFill>
                <a:effectLst/>
                <a:latin typeface="Söhne"/>
              </a:rPr>
              <a:t>các</a:t>
            </a:r>
            <a:r>
              <a:rPr lang="en-US" b="0" i="0">
                <a:solidFill>
                  <a:srgbClr val="374151"/>
                </a:solidFill>
                <a:effectLst/>
                <a:latin typeface="Söhne"/>
              </a:rPr>
              <a:t> </a:t>
            </a:r>
            <a:r>
              <a:rPr lang="en-US" b="0" i="0" err="1">
                <a:solidFill>
                  <a:srgbClr val="374151"/>
                </a:solidFill>
                <a:effectLst/>
                <a:latin typeface="Söhne"/>
              </a:rPr>
              <a:t>thuật</a:t>
            </a:r>
            <a:r>
              <a:rPr lang="en-US" b="0" i="0">
                <a:solidFill>
                  <a:srgbClr val="374151"/>
                </a:solidFill>
                <a:effectLst/>
                <a:latin typeface="Söhne"/>
              </a:rPr>
              <a:t> </a:t>
            </a:r>
            <a:r>
              <a:rPr lang="en-US" b="0" i="0" err="1">
                <a:solidFill>
                  <a:srgbClr val="374151"/>
                </a:solidFill>
                <a:effectLst/>
                <a:latin typeface="Söhne"/>
              </a:rPr>
              <a:t>toán</a:t>
            </a:r>
            <a:r>
              <a:rPr lang="en-US" b="0" i="0">
                <a:solidFill>
                  <a:srgbClr val="374151"/>
                </a:solidFill>
                <a:effectLst/>
                <a:latin typeface="Söhne"/>
              </a:rPr>
              <a:t> </a:t>
            </a:r>
            <a:r>
              <a:rPr lang="en-US" b="0" i="0" err="1">
                <a:solidFill>
                  <a:srgbClr val="374151"/>
                </a:solidFill>
                <a:effectLst/>
                <a:latin typeface="Söhne"/>
              </a:rPr>
              <a:t>sắp</a:t>
            </a:r>
            <a:r>
              <a:rPr lang="en-US" b="0" i="0">
                <a:solidFill>
                  <a:srgbClr val="374151"/>
                </a:solidFill>
                <a:effectLst/>
                <a:latin typeface="Söhne"/>
              </a:rPr>
              <a:t> </a:t>
            </a:r>
            <a:r>
              <a:rPr lang="en-US" b="0" i="0" err="1">
                <a:solidFill>
                  <a:srgbClr val="374151"/>
                </a:solidFill>
                <a:effectLst/>
                <a:latin typeface="Söhne"/>
              </a:rPr>
              <a:t>xếp</a:t>
            </a:r>
            <a:r>
              <a:rPr lang="en-US" b="0" i="0">
                <a:solidFill>
                  <a:srgbClr val="374151"/>
                </a:solidFill>
                <a:effectLst/>
                <a:latin typeface="Söhne"/>
              </a:rPr>
              <a:t> </a:t>
            </a:r>
            <a:r>
              <a:rPr lang="en-US" b="0" i="0" err="1">
                <a:solidFill>
                  <a:srgbClr val="374151"/>
                </a:solidFill>
                <a:effectLst/>
                <a:latin typeface="Söhne"/>
              </a:rPr>
              <a:t>trong</a:t>
            </a:r>
            <a:r>
              <a:rPr lang="en-US" b="0" i="0">
                <a:solidFill>
                  <a:srgbClr val="374151"/>
                </a:solidFill>
                <a:effectLst/>
                <a:latin typeface="Söhne"/>
              </a:rPr>
              <a:t> </a:t>
            </a:r>
            <a:r>
              <a:rPr lang="en-US" b="0" i="0" err="1">
                <a:solidFill>
                  <a:srgbClr val="374151"/>
                </a:solidFill>
                <a:effectLst/>
                <a:latin typeface="Söhne"/>
              </a:rPr>
              <a:t>quá</a:t>
            </a:r>
            <a:r>
              <a:rPr lang="en-US" b="0" i="0">
                <a:solidFill>
                  <a:srgbClr val="374151"/>
                </a:solidFill>
                <a:effectLst/>
                <a:latin typeface="Söhne"/>
              </a:rPr>
              <a:t> </a:t>
            </a:r>
            <a:r>
              <a:rPr lang="en-US" b="0" i="0" err="1">
                <a:solidFill>
                  <a:srgbClr val="374151"/>
                </a:solidFill>
                <a:effectLst/>
                <a:latin typeface="Söhne"/>
              </a:rPr>
              <a:t>trình</a:t>
            </a:r>
            <a:r>
              <a:rPr lang="en-US" b="0" i="0">
                <a:solidFill>
                  <a:srgbClr val="374151"/>
                </a:solidFill>
                <a:effectLst/>
                <a:latin typeface="Söhne"/>
              </a:rPr>
              <a:t> </a:t>
            </a:r>
            <a:r>
              <a:rPr lang="en-US" b="0" i="0" err="1">
                <a:solidFill>
                  <a:srgbClr val="374151"/>
                </a:solidFill>
                <a:effectLst/>
                <a:latin typeface="Söhne"/>
              </a:rPr>
              <a:t>trình</a:t>
            </a:r>
            <a:r>
              <a:rPr lang="en-US" b="0" i="0">
                <a:solidFill>
                  <a:srgbClr val="374151"/>
                </a:solidFill>
                <a:effectLst/>
                <a:latin typeface="Söhne"/>
              </a:rPr>
              <a:t> </a:t>
            </a:r>
            <a:r>
              <a:rPr lang="en-US" b="0" i="0" err="1">
                <a:solidFill>
                  <a:srgbClr val="374151"/>
                </a:solidFill>
                <a:effectLst/>
                <a:latin typeface="Söhne"/>
              </a:rPr>
              <a:t>diễn</a:t>
            </a:r>
            <a:r>
              <a:rPr lang="en-US" b="0" i="0">
                <a:solidFill>
                  <a:srgbClr val="374151"/>
                </a:solidFill>
                <a:effectLst/>
                <a:latin typeface="Söhne"/>
              </a:rPr>
              <a:t> </a:t>
            </a:r>
            <a:r>
              <a:rPr lang="en-US" b="0" i="0" err="1">
                <a:solidFill>
                  <a:srgbClr val="374151"/>
                </a:solidFill>
                <a:effectLst/>
                <a:latin typeface="Söhne"/>
              </a:rPr>
              <a:t>sắp</a:t>
            </a:r>
            <a:r>
              <a:rPr lang="en-US" b="0" i="0">
                <a:solidFill>
                  <a:srgbClr val="374151"/>
                </a:solidFill>
                <a:effectLst/>
                <a:latin typeface="Söhne"/>
              </a:rPr>
              <a:t> </a:t>
            </a:r>
            <a:r>
              <a:rPr lang="en-US" b="0" i="0" err="1">
                <a:solidFill>
                  <a:srgbClr val="374151"/>
                </a:solidFill>
                <a:effectLst/>
                <a:latin typeface="Söhne"/>
              </a:rPr>
              <a:t>xếp</a:t>
            </a:r>
            <a:r>
              <a:rPr lang="en-US" b="0" i="0">
                <a:solidFill>
                  <a:srgbClr val="374151"/>
                </a:solidFill>
                <a:effectLst/>
                <a:latin typeface="Söhne"/>
              </a:rPr>
              <a:t>.</a:t>
            </a:r>
            <a:r>
              <a:rPr lang="en-US" b="1">
                <a:latin typeface="Söhne"/>
              </a:rPr>
              <a:t> </a:t>
            </a:r>
            <a:endParaRPr lang="en-US"/>
          </a:p>
        </p:txBody>
      </p:sp>
      <p:sp>
        <p:nvSpPr>
          <p:cNvPr id="6" name="TextBox 5">
            <a:extLst>
              <a:ext uri="{FF2B5EF4-FFF2-40B4-BE49-F238E27FC236}">
                <a16:creationId xmlns:a16="http://schemas.microsoft.com/office/drawing/2014/main" id="{FB1EA0AC-56EC-606B-A571-D0984A6BFAD1}"/>
              </a:ext>
            </a:extLst>
          </p:cNvPr>
          <p:cNvSpPr txBox="1"/>
          <p:nvPr/>
        </p:nvSpPr>
        <p:spPr>
          <a:xfrm>
            <a:off x="914400" y="5090160"/>
            <a:ext cx="9966960" cy="1200329"/>
          </a:xfrm>
          <a:prstGeom prst="rect">
            <a:avLst/>
          </a:prstGeom>
          <a:noFill/>
        </p:spPr>
        <p:txBody>
          <a:bodyPr wrap="square" rtlCol="0">
            <a:spAutoFit/>
          </a:bodyPr>
          <a:lstStyle/>
          <a:p>
            <a:r>
              <a:rPr lang="en-US"/>
              <a:t>6. </a:t>
            </a:r>
            <a:r>
              <a:rPr lang="en-US" b="1" i="0">
                <a:effectLst/>
                <a:latin typeface="Söhne"/>
              </a:rPr>
              <a:t>Exception Handling:</a:t>
            </a:r>
            <a:endParaRPr lang="en-US" b="1">
              <a:latin typeface="Söhne"/>
            </a:endParaRPr>
          </a:p>
          <a:p>
            <a:r>
              <a:rPr lang="vi-VN" b="0" i="0">
                <a:solidFill>
                  <a:srgbClr val="374151"/>
                </a:solidFill>
                <a:effectLst/>
                <a:latin typeface="Söhne"/>
              </a:rPr>
              <a:t>Xử lý ngoại lệ được thực hiện theo</a:t>
            </a:r>
            <a:r>
              <a:rPr lang="en-US" b="1" i="0">
                <a:solidFill>
                  <a:srgbClr val="374151"/>
                </a:solidFill>
                <a:effectLst/>
                <a:latin typeface="Söhne"/>
              </a:rPr>
              <a:t> </a:t>
            </a:r>
            <a:r>
              <a:rPr lang="en-US" b="1" i="0" err="1">
                <a:solidFill>
                  <a:srgbClr val="374151"/>
                </a:solidFill>
                <a:effectLst/>
                <a:latin typeface="Söhne"/>
              </a:rPr>
              <a:t>phương</a:t>
            </a:r>
            <a:r>
              <a:rPr lang="en-US" b="1" i="0">
                <a:solidFill>
                  <a:srgbClr val="374151"/>
                </a:solidFill>
                <a:effectLst/>
                <a:latin typeface="Söhne"/>
              </a:rPr>
              <a:t> </a:t>
            </a:r>
            <a:r>
              <a:rPr lang="en-US" b="1" i="0" err="1">
                <a:solidFill>
                  <a:srgbClr val="374151"/>
                </a:solidFill>
                <a:effectLst/>
                <a:latin typeface="Söhne"/>
              </a:rPr>
              <a:t>thức</a:t>
            </a:r>
            <a:r>
              <a:rPr lang="en-US" b="1" i="0">
                <a:solidFill>
                  <a:srgbClr val="374151"/>
                </a:solidFill>
                <a:effectLst/>
                <a:latin typeface="Söhne"/>
              </a:rPr>
              <a:t> ‘</a:t>
            </a:r>
            <a:r>
              <a:rPr lang="en-US" b="1" i="0" err="1">
                <a:solidFill>
                  <a:srgbClr val="111827"/>
                </a:solidFill>
                <a:effectLst/>
                <a:latin typeface="Söhne Mono"/>
              </a:rPr>
              <a:t>createUserInputArray</a:t>
            </a:r>
            <a:r>
              <a:rPr lang="en-US" b="1" i="0">
                <a:solidFill>
                  <a:srgbClr val="374151"/>
                </a:solidFill>
                <a:effectLst/>
                <a:latin typeface="Söhne"/>
              </a:rPr>
              <a:t>’ . </a:t>
            </a:r>
            <a:r>
              <a:rPr lang="en-US" b="0" i="0" err="1">
                <a:solidFill>
                  <a:srgbClr val="374151"/>
                </a:solidFill>
                <a:effectLst/>
                <a:latin typeface="Söhne"/>
              </a:rPr>
              <a:t>Nó</a:t>
            </a:r>
            <a:r>
              <a:rPr lang="en-US" b="0" i="0">
                <a:solidFill>
                  <a:srgbClr val="374151"/>
                </a:solidFill>
                <a:effectLst/>
                <a:latin typeface="Söhne"/>
              </a:rPr>
              <a:t> </a:t>
            </a:r>
            <a:r>
              <a:rPr lang="en-US" b="0" i="0" err="1">
                <a:solidFill>
                  <a:srgbClr val="374151"/>
                </a:solidFill>
                <a:effectLst/>
                <a:latin typeface="Söhne"/>
              </a:rPr>
              <a:t>phát</a:t>
            </a:r>
            <a:r>
              <a:rPr lang="en-US" b="0" i="0">
                <a:solidFill>
                  <a:srgbClr val="374151"/>
                </a:solidFill>
                <a:effectLst/>
                <a:latin typeface="Söhne"/>
              </a:rPr>
              <a:t> </a:t>
            </a:r>
            <a:r>
              <a:rPr lang="en-US" b="0" i="0" err="1">
                <a:solidFill>
                  <a:srgbClr val="374151"/>
                </a:solidFill>
                <a:effectLst/>
                <a:latin typeface="Söhne"/>
              </a:rPr>
              <a:t>hiện</a:t>
            </a:r>
            <a:r>
              <a:rPr lang="en-US" b="0" i="0">
                <a:solidFill>
                  <a:srgbClr val="374151"/>
                </a:solidFill>
                <a:effectLst/>
                <a:latin typeface="Söhne"/>
              </a:rPr>
              <a:t> ‘</a:t>
            </a:r>
            <a:r>
              <a:rPr lang="en-US" b="1" i="0" err="1">
                <a:solidFill>
                  <a:srgbClr val="111827"/>
                </a:solidFill>
                <a:effectLst/>
                <a:latin typeface="Söhne Mono"/>
              </a:rPr>
              <a:t>NumberFormatException</a:t>
            </a:r>
            <a:r>
              <a:rPr lang="en-US" b="0" i="0">
                <a:solidFill>
                  <a:srgbClr val="374151"/>
                </a:solidFill>
                <a:effectLst/>
                <a:latin typeface="Söhne"/>
              </a:rPr>
              <a:t>’ </a:t>
            </a:r>
            <a:r>
              <a:rPr lang="vi-VN" b="0" i="0">
                <a:solidFill>
                  <a:srgbClr val="374151"/>
                </a:solidFill>
                <a:effectLst/>
                <a:latin typeface="Söhne"/>
              </a:rPr>
              <a:t>nếu người dùng cung cấp đầu vào không hợp lệ khi nhập các phần tử mảng.</a:t>
            </a:r>
            <a:endParaRPr lang="en-US" b="1" i="0">
              <a:effectLst/>
              <a:latin typeface="Söhne"/>
            </a:endParaRPr>
          </a:p>
          <a:p>
            <a:endParaRPr lang="en-US"/>
          </a:p>
        </p:txBody>
      </p:sp>
    </p:spTree>
    <p:extLst>
      <p:ext uri="{BB962C8B-B14F-4D97-AF65-F5344CB8AC3E}">
        <p14:creationId xmlns:p14="http://schemas.microsoft.com/office/powerpoint/2010/main" val="18047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0214-B0CE-57DC-2EB9-84C51B1922D6}"/>
              </a:ext>
            </a:extLst>
          </p:cNvPr>
          <p:cNvSpPr>
            <a:spLocks noGrp="1"/>
          </p:cNvSpPr>
          <p:nvPr>
            <p:ph type="title"/>
          </p:nvPr>
        </p:nvSpPr>
        <p:spPr/>
        <p:txBody>
          <a:bodyPr/>
          <a:lstStyle/>
          <a:p>
            <a:r>
              <a:rPr lang="en-US" b="0" i="0">
                <a:solidFill>
                  <a:srgbClr val="374151"/>
                </a:solidFill>
                <a:effectLst/>
                <a:latin typeface="Söhne"/>
              </a:rPr>
              <a:t>OOP techniques are applied in this project:</a:t>
            </a:r>
            <a:endParaRPr lang="en-US"/>
          </a:p>
        </p:txBody>
      </p:sp>
      <p:sp>
        <p:nvSpPr>
          <p:cNvPr id="3" name="Content Placeholder 2">
            <a:extLst>
              <a:ext uri="{FF2B5EF4-FFF2-40B4-BE49-F238E27FC236}">
                <a16:creationId xmlns:a16="http://schemas.microsoft.com/office/drawing/2014/main" id="{3DBB88B1-2BB8-63FB-6D0F-D73CE706D8B2}"/>
              </a:ext>
            </a:extLst>
          </p:cNvPr>
          <p:cNvSpPr>
            <a:spLocks noGrp="1"/>
          </p:cNvSpPr>
          <p:nvPr>
            <p:ph idx="1"/>
          </p:nvPr>
        </p:nvSpPr>
        <p:spPr/>
        <p:txBody>
          <a:bodyPr vert="horz" lIns="91440" tIns="45720" rIns="91440" bIns="45720" rtlCol="0" anchor="t">
            <a:normAutofit/>
          </a:bodyPr>
          <a:lstStyle/>
          <a:p>
            <a:r>
              <a:rPr lang="en-US"/>
              <a:t>7. </a:t>
            </a:r>
            <a:r>
              <a:rPr lang="en-US" b="1" i="0">
                <a:effectLst/>
                <a:latin typeface="Söhne"/>
              </a:rPr>
              <a:t>Method Abstraction:</a:t>
            </a:r>
          </a:p>
          <a:p>
            <a:pPr marL="0" indent="0">
              <a:buNone/>
            </a:pPr>
            <a:r>
              <a:rPr lang="en-US" b="1">
                <a:latin typeface="Söhne"/>
              </a:rPr>
              <a:t>Giao </a:t>
            </a:r>
            <a:r>
              <a:rPr lang="en-US" b="1" err="1">
                <a:latin typeface="Söhne"/>
              </a:rPr>
              <a:t>diện</a:t>
            </a:r>
            <a:r>
              <a:rPr lang="en-US" b="1">
                <a:latin typeface="Söhne"/>
              </a:rPr>
              <a:t> ‘</a:t>
            </a:r>
            <a:r>
              <a:rPr lang="en-US" b="1" err="1">
                <a:latin typeface="Söhne"/>
              </a:rPr>
              <a:t>SortingAlgorithm</a:t>
            </a:r>
            <a:r>
              <a:rPr lang="en-US" b="1">
                <a:latin typeface="Söhne"/>
              </a:rPr>
              <a:t>’ </a:t>
            </a:r>
            <a:r>
              <a:rPr lang="vi-VN" b="0" i="0">
                <a:solidFill>
                  <a:srgbClr val="374151"/>
                </a:solidFill>
                <a:effectLst/>
                <a:latin typeface="Söhne"/>
              </a:rPr>
              <a:t>trừu tượng hóa </a:t>
            </a:r>
            <a:r>
              <a:rPr lang="vi-VN" b="0" i="0" err="1">
                <a:solidFill>
                  <a:srgbClr val="374151"/>
                </a:solidFill>
                <a:effectLst/>
                <a:latin typeface="Söhne"/>
              </a:rPr>
              <a:t>logic</a:t>
            </a:r>
            <a:r>
              <a:rPr lang="vi-VN" b="0" i="0">
                <a:solidFill>
                  <a:srgbClr val="374151"/>
                </a:solidFill>
                <a:effectLst/>
                <a:latin typeface="Söhne"/>
              </a:rPr>
              <a:t> sắp xếp, cung cấp một hợp đồng chung cho tất cả các thuật toán sắp xếp. Điều này cho phép mở rộng dễ dàng với các thuật toán sắp xếp mới trong tương lai.</a:t>
            </a:r>
          </a:p>
          <a:p>
            <a:pPr marL="0" indent="0">
              <a:buNone/>
            </a:pPr>
            <a:endParaRPr lang="vi-VN">
              <a:solidFill>
                <a:srgbClr val="374151"/>
              </a:solidFill>
              <a:latin typeface="Söhne"/>
            </a:endParaRPr>
          </a:p>
        </p:txBody>
      </p:sp>
    </p:spTree>
    <p:extLst>
      <p:ext uri="{BB962C8B-B14F-4D97-AF65-F5344CB8AC3E}">
        <p14:creationId xmlns:p14="http://schemas.microsoft.com/office/powerpoint/2010/main" val="1591445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2EA2-7E8C-02C0-A2DD-3FDE9C2AB8F5}"/>
              </a:ext>
            </a:extLst>
          </p:cNvPr>
          <p:cNvSpPr>
            <a:spLocks noGrp="1"/>
          </p:cNvSpPr>
          <p:nvPr>
            <p:ph type="title"/>
          </p:nvPr>
        </p:nvSpPr>
        <p:spPr>
          <a:xfrm>
            <a:off x="795391" y="758968"/>
            <a:ext cx="10515600" cy="4399248"/>
          </a:xfrm>
        </p:spPr>
        <p:txBody>
          <a:bodyPr>
            <a:normAutofit/>
          </a:bodyPr>
          <a:lstStyle/>
          <a:p>
            <a:r>
              <a:rPr lang="en-US" dirty="0">
                <a:ea typeface="Calibri Light"/>
                <a:cs typeface="Calibri Light"/>
              </a:rPr>
              <a:t>Link Video Demo:</a:t>
            </a:r>
            <a:br>
              <a:rPr lang="en-US" dirty="0">
                <a:ea typeface="Calibri Light"/>
                <a:cs typeface="Calibri Light"/>
              </a:rPr>
            </a:br>
            <a:r>
              <a:rPr lang="en-US" sz="3200" dirty="0">
                <a:ea typeface="+mj-lt"/>
                <a:cs typeface="+mj-lt"/>
              </a:rPr>
              <a:t>https://www.youtube.com/watch?v=IySrqfEH1wE</a:t>
            </a:r>
            <a:endParaRPr lang="en-US" sz="3200" dirty="0">
              <a:ea typeface="Calibri Light"/>
              <a:cs typeface="Calibri Light"/>
            </a:endParaRPr>
          </a:p>
        </p:txBody>
      </p:sp>
    </p:spTree>
    <p:extLst>
      <p:ext uri="{BB962C8B-B14F-4D97-AF65-F5344CB8AC3E}">
        <p14:creationId xmlns:p14="http://schemas.microsoft.com/office/powerpoint/2010/main" val="2149656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D64720-09A3-9096-3F30-64F782C26E46}"/>
              </a:ext>
            </a:extLst>
          </p:cNvPr>
          <p:cNvSpPr>
            <a:spLocks noGrp="1"/>
          </p:cNvSpPr>
          <p:nvPr>
            <p:ph type="title"/>
          </p:nvPr>
        </p:nvSpPr>
        <p:spPr/>
        <p:txBody>
          <a:bodyPr/>
          <a:lstStyle/>
          <a:p>
            <a:r>
              <a:rPr lang="vi-VN" dirty="0" err="1">
                <a:latin typeface="Times New Roman"/>
                <a:cs typeface="Times New Roman"/>
              </a:rPr>
              <a:t>Video</a:t>
            </a:r>
            <a:r>
              <a:rPr lang="vi-VN" dirty="0">
                <a:latin typeface="Times New Roman"/>
                <a:cs typeface="Times New Roman"/>
              </a:rPr>
              <a:t> </a:t>
            </a:r>
            <a:r>
              <a:rPr lang="vi-VN" dirty="0" err="1">
                <a:latin typeface="Times New Roman"/>
                <a:cs typeface="Times New Roman"/>
              </a:rPr>
              <a:t>Demo</a:t>
            </a:r>
            <a:r>
              <a:rPr lang="vi-VN" dirty="0">
                <a:latin typeface="Times New Roman"/>
                <a:cs typeface="Times New Roman"/>
              </a:rPr>
              <a:t>:</a:t>
            </a:r>
          </a:p>
        </p:txBody>
      </p:sp>
      <p:sp>
        <p:nvSpPr>
          <p:cNvPr id="3" name="Chỗ dành sẵn cho Nội dung 2">
            <a:extLst>
              <a:ext uri="{FF2B5EF4-FFF2-40B4-BE49-F238E27FC236}">
                <a16:creationId xmlns:a16="http://schemas.microsoft.com/office/drawing/2014/main" id="{1DDF250E-6F9F-7C73-3981-C0090D3A4459}"/>
              </a:ext>
            </a:extLst>
          </p:cNvPr>
          <p:cNvSpPr>
            <a:spLocks noGrp="1"/>
          </p:cNvSpPr>
          <p:nvPr>
            <p:ph sz="half" idx="1"/>
          </p:nvPr>
        </p:nvSpPr>
        <p:spPr/>
        <p:txBody>
          <a:bodyPr vert="horz" lIns="91440" tIns="45720" rIns="91440" bIns="45720" rtlCol="0" anchor="t">
            <a:normAutofit/>
          </a:bodyPr>
          <a:lstStyle/>
          <a:p>
            <a:endParaRPr lang="vi-VN">
              <a:latin typeface="Arial"/>
              <a:cs typeface="Arial"/>
            </a:endParaRPr>
          </a:p>
          <a:p>
            <a:pPr marL="0" indent="0">
              <a:buNone/>
            </a:pPr>
            <a:endParaRPr lang="vi-VN">
              <a:latin typeface="Arial"/>
              <a:cs typeface="Arial"/>
            </a:endParaRPr>
          </a:p>
        </p:txBody>
      </p:sp>
      <p:pic>
        <p:nvPicPr>
          <p:cNvPr id="7" name="Online Media 6" title="6 tháng 1, 2024">
            <a:hlinkClick r:id="" action="ppaction://media"/>
            <a:extLst>
              <a:ext uri="{FF2B5EF4-FFF2-40B4-BE49-F238E27FC236}">
                <a16:creationId xmlns:a16="http://schemas.microsoft.com/office/drawing/2014/main" id="{53CAA566-8E95-B71D-AE99-AAFFD3BCA83D}"/>
              </a:ext>
            </a:extLst>
          </p:cNvPr>
          <p:cNvPicPr>
            <a:picLocks noGrp="1" noRot="1" noChangeAspect="1"/>
          </p:cNvPicPr>
          <p:nvPr>
            <p:ph sz="half" idx="2"/>
            <a:videoFile r:link="rId1"/>
          </p:nvPr>
        </p:nvPicPr>
        <p:blipFill>
          <a:blip r:embed="rId3"/>
          <a:stretch>
            <a:fillRect/>
          </a:stretch>
        </p:blipFill>
        <p:spPr>
          <a:xfrm>
            <a:off x="2161284" y="1875596"/>
            <a:ext cx="7286089" cy="4250931"/>
          </a:xfrm>
        </p:spPr>
      </p:pic>
    </p:spTree>
    <p:extLst>
      <p:ext uri="{BB962C8B-B14F-4D97-AF65-F5344CB8AC3E}">
        <p14:creationId xmlns:p14="http://schemas.microsoft.com/office/powerpoint/2010/main" val="1500129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Demonstration of sorting algorithms on an array: Merge sort, Counting sort, and Radix sort</vt:lpstr>
      <vt:lpstr>Problem Statement</vt:lpstr>
      <vt:lpstr>Use case diagram</vt:lpstr>
      <vt:lpstr>PowerPoint Presentation</vt:lpstr>
      <vt:lpstr>OOP techniques are applied in this project:</vt:lpstr>
      <vt:lpstr>OOP techniques are applied in this project:</vt:lpstr>
      <vt:lpstr>OOP techniques are applied in this project:</vt:lpstr>
      <vt:lpstr>Link Video Demo: https://www.youtube.com/watch?v=IySrqfEH1wE</vt:lpstr>
      <vt:lpstr>Video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Demonstration of sorting algorithms on an array: Merge sort, Counting sort, and Radix sort</dc:title>
  <dc:creator>Nguyen Thanh Chung 20221164</dc:creator>
  <cp:revision>68</cp:revision>
  <dcterms:created xsi:type="dcterms:W3CDTF">2024-01-06T12:01:52Z</dcterms:created>
  <dcterms:modified xsi:type="dcterms:W3CDTF">2024-01-06T15:05:19Z</dcterms:modified>
</cp:coreProperties>
</file>