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C7FEB6-B08C-4484-9C5A-8E3E449BF60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ung Duy" initials="NTD" lastIdx="2" clrIdx="0">
    <p:extLst>
      <p:ext uri="{19B8F6BF-5375-455C-9EA6-DF929625EA0E}">
        <p15:presenceInfo xmlns:p15="http://schemas.microsoft.com/office/powerpoint/2012/main" userId="S-1-5-21-3929744683-1985792656-875926347-43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1AD-D1F2-4E1E-9652-F121A884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92CFA-08B3-4658-A732-1A1D10FC3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B41C-C8FF-4760-94BC-F0C102F0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896A-0E87-40CE-9F34-89E14A18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9E6E-90D9-496B-926A-6C23CF1C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9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1DD3-305D-412B-A05F-E3C720E1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74E69-780D-40C8-B32F-448E67EA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E5F3-7F9E-4718-9F20-F1FAC24D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9D22-19E3-4662-9538-9237FBBC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4587-D225-46BF-A87C-C8D25341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85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FB7E8-7113-439E-A863-51B891177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C9CD2-95C2-4CC2-AADE-B22B3C004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E3CA-68FE-422C-AF94-6A9557F4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FF23-F20B-4572-8553-840881B3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8EF7-079D-4CAC-82B5-4F3BF6BB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9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5B69-BC03-4259-AD36-040F526A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82C1-5A15-4D3F-BC6A-9F43D312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63CC-5E80-4165-9C77-5CCEEB45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CD4B9-DA9C-4ED5-8440-F2C6E592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BBF9-EEAE-4A0B-887D-3E978794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94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F9F8-F197-4D5B-ABCD-0A6DD1C5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AD2C-FCC4-49B0-BB13-115F2DD5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3C9C-EEB5-4F06-8CB1-DC3EA666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CC99-1211-4FC3-9ABC-48F5273C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CA4D-04F3-4682-A614-52D036A1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39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4B85-9E16-4341-BAB8-2A4CD70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3E00-394D-4E65-86FA-896775E88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8BE88-6EAB-4100-B1D5-C9CB1B16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4E1D0-CC3D-4A53-8327-906398E2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A3650-FF12-4B23-921B-F9FA8620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DC3CD-3E55-4057-AE6E-D34AC193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2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B6F8-F3CF-462D-A11F-917B203B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9895-FDE8-4AC1-A94F-2B04A37D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DFC0A-D795-4DE1-8631-7BCCF214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580AD-C6A2-4EF8-9834-A57546DE0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43457-5B46-4219-9739-A1DA87FED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3E58E-B718-4579-BEBD-440630B1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EA1A5-3609-42D1-9EAB-53E1C2D7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A0CF8-72B5-4AA6-BAF4-D398CE5B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2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724F-D32F-4574-85FD-74CE6E51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8F674-43EB-4452-92B6-FE9EBB4A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877A-7DFF-4A6D-8CA6-BEB8279A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33B67-99A6-4C29-9B15-B7715B61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92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CF59B-0D53-4A51-83A7-ADF42EE2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A6455-B9CD-436A-A042-3FB57EFA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9193A-B976-4419-893B-05A437D4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20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AFA0-E6EE-485B-B80B-CC6E3292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4FB4-29CC-4123-92BE-8320EADE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9CD05-FFF6-4F44-8B73-5AD7E55A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F0D30-1C66-4F47-A656-BB4E7405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0673-12B4-402B-B738-875A83E4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D0A07-08D2-4834-B962-00029692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3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2632-CE55-4C34-A6AA-A4ACE23C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7891B-A15D-478A-9A20-D855F0506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581B7-145D-464D-B47B-46E87A1A2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8F51-A6B1-4E1D-B932-B1539760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7921-895E-4349-9C6B-73A90A66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8A342-B02A-4EAF-AFF0-47AE1A6D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15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B3762-1AAF-4649-9459-F75A7F9D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4C84F-161E-4B16-9ED4-F90CE109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F4A8-3A7C-43BB-BD14-E855500B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EA12-6975-493E-8872-799A54736358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B246-C447-47B0-A6D3-8D358F8CA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7A95-5678-47B9-95C0-54C67FA2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966C-1550-4B8F-8D77-470D4434E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4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フローチャート: 複数書類 8">
            <a:extLst>
              <a:ext uri="{FF2B5EF4-FFF2-40B4-BE49-F238E27FC236}">
                <a16:creationId xmlns:a16="http://schemas.microsoft.com/office/drawing/2014/main" id="{FD74D08D-24D6-42FC-9FBC-1C50E66B4DEE}"/>
              </a:ext>
            </a:extLst>
          </p:cNvPr>
          <p:cNvSpPr/>
          <p:nvPr/>
        </p:nvSpPr>
        <p:spPr>
          <a:xfrm>
            <a:off x="2075593" y="2859575"/>
            <a:ext cx="2335933" cy="1037047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dirty="0"/>
              <a:t>Base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800" dirty="0"/>
              <a:t>Use Case Scenario of </a:t>
            </a:r>
            <a:r>
              <a:rPr lang="en-US" altLang="ja-JP" sz="800" dirty="0" err="1"/>
              <a:t>TossPedia</a:t>
            </a:r>
            <a:endParaRPr lang="en-US" altLang="ja-JP" sz="800" dirty="0"/>
          </a:p>
          <a:p>
            <a:pPr marL="228600" indent="-228600">
              <a:buFont typeface="+mj-lt"/>
              <a:buAutoNum type="arabicPeriod"/>
            </a:pPr>
            <a:r>
              <a:rPr lang="en-US" altLang="ja-JP" sz="800" dirty="0"/>
              <a:t>Usage of </a:t>
            </a:r>
            <a:r>
              <a:rPr lang="en-US" altLang="ja-JP" sz="800" dirty="0" err="1"/>
              <a:t>TossPedia</a:t>
            </a:r>
            <a:endParaRPr lang="en-US" altLang="ja-JP" sz="800" dirty="0"/>
          </a:p>
          <a:p>
            <a:pPr marL="228600" indent="-228600">
              <a:buFont typeface="+mj-lt"/>
              <a:buAutoNum type="arabicPeriod"/>
            </a:pPr>
            <a:r>
              <a:rPr lang="en-US" altLang="ja-JP" sz="800" dirty="0"/>
              <a:t>Q&amp;A expected in user support situations about </a:t>
            </a:r>
            <a:r>
              <a:rPr lang="en-US" altLang="ja-JP" sz="800" dirty="0" err="1"/>
              <a:t>TossPedia</a:t>
            </a:r>
            <a:r>
              <a:rPr lang="ja-JP" altLang="en-US" sz="800" dirty="0"/>
              <a:t>  </a:t>
            </a:r>
            <a:r>
              <a:rPr lang="en-US" altLang="ja-JP" sz="800" dirty="0"/>
              <a:t>(explain text)</a:t>
            </a:r>
          </a:p>
          <a:p>
            <a:endParaRPr lang="en-US" altLang="ja-JP" sz="800" dirty="0"/>
          </a:p>
        </p:txBody>
      </p:sp>
      <p:sp>
        <p:nvSpPr>
          <p:cNvPr id="43" name="フローチャート: 磁気ディスク 29">
            <a:extLst>
              <a:ext uri="{FF2B5EF4-FFF2-40B4-BE49-F238E27FC236}">
                <a16:creationId xmlns:a16="http://schemas.microsoft.com/office/drawing/2014/main" id="{598CC7D1-8676-4ACA-9371-7616C11FDA27}"/>
              </a:ext>
            </a:extLst>
          </p:cNvPr>
          <p:cNvSpPr/>
          <p:nvPr/>
        </p:nvSpPr>
        <p:spPr>
          <a:xfrm>
            <a:off x="5074554" y="2432596"/>
            <a:ext cx="1505666" cy="70127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Support Contents </a:t>
            </a: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Database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71">
            <a:extLst>
              <a:ext uri="{FF2B5EF4-FFF2-40B4-BE49-F238E27FC236}">
                <a16:creationId xmlns:a16="http://schemas.microsoft.com/office/drawing/2014/main" id="{3A33F1D6-DAEC-4B6B-A81A-2114FA69201C}"/>
              </a:ext>
            </a:extLst>
          </p:cNvPr>
          <p:cNvSpPr/>
          <p:nvPr/>
        </p:nvSpPr>
        <p:spPr>
          <a:xfrm>
            <a:off x="3997762" y="1701556"/>
            <a:ext cx="1033585" cy="494545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Contents Generation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カギ線コネクタ 77">
            <a:extLst>
              <a:ext uri="{FF2B5EF4-FFF2-40B4-BE49-F238E27FC236}">
                <a16:creationId xmlns:a16="http://schemas.microsoft.com/office/drawing/2014/main" id="{F2BBAF97-81E2-4CDB-83A2-5DEC04834BCB}"/>
              </a:ext>
            </a:extLst>
          </p:cNvPr>
          <p:cNvCxnSpPr>
            <a:stCxn id="43" idx="2"/>
            <a:endCxn id="47" idx="2"/>
          </p:cNvCxnSpPr>
          <p:nvPr/>
        </p:nvCxnSpPr>
        <p:spPr>
          <a:xfrm rot="10800000">
            <a:off x="4514556" y="2196101"/>
            <a:ext cx="559999" cy="58713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データ 85">
            <a:extLst>
              <a:ext uri="{FF2B5EF4-FFF2-40B4-BE49-F238E27FC236}">
                <a16:creationId xmlns:a16="http://schemas.microsoft.com/office/drawing/2014/main" id="{9347144B-ACD7-494C-BAEE-8B23940DD182}"/>
              </a:ext>
            </a:extLst>
          </p:cNvPr>
          <p:cNvSpPr/>
          <p:nvPr/>
        </p:nvSpPr>
        <p:spPr>
          <a:xfrm>
            <a:off x="5259277" y="1698997"/>
            <a:ext cx="1414050" cy="517450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Tutorial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Documents 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</a:t>
            </a:r>
            <a:r>
              <a:rPr kumimoji="1" lang="en-US" altLang="ja-JP" sz="900" dirty="0">
                <a:solidFill>
                  <a:schemeClr val="tx1"/>
                </a:solidFill>
              </a:rPr>
              <a:t>nd/or Videos 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50" name="カギ線コネクタ 89">
            <a:extLst>
              <a:ext uri="{FF2B5EF4-FFF2-40B4-BE49-F238E27FC236}">
                <a16:creationId xmlns:a16="http://schemas.microsoft.com/office/drawing/2014/main" id="{C6BDF7CE-464F-431A-8E1C-CE76D35F853B}"/>
              </a:ext>
            </a:extLst>
          </p:cNvPr>
          <p:cNvCxnSpPr>
            <a:stCxn id="49" idx="3"/>
            <a:endCxn id="43" idx="1"/>
          </p:cNvCxnSpPr>
          <p:nvPr/>
        </p:nvCxnSpPr>
        <p:spPr>
          <a:xfrm rot="16200000" flipH="1">
            <a:off x="5718068" y="2323276"/>
            <a:ext cx="216149" cy="24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103">
            <a:extLst>
              <a:ext uri="{FF2B5EF4-FFF2-40B4-BE49-F238E27FC236}">
                <a16:creationId xmlns:a16="http://schemas.microsoft.com/office/drawing/2014/main" id="{6CF8ECC4-5A5F-413C-9F29-8FF88B1DD145}"/>
              </a:ext>
            </a:extLst>
          </p:cNvPr>
          <p:cNvCxnSpPr>
            <a:stCxn id="47" idx="3"/>
            <a:endCxn id="49" idx="2"/>
          </p:cNvCxnSpPr>
          <p:nvPr/>
        </p:nvCxnSpPr>
        <p:spPr>
          <a:xfrm>
            <a:off x="5031347" y="1948829"/>
            <a:ext cx="369335" cy="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116">
            <a:extLst>
              <a:ext uri="{FF2B5EF4-FFF2-40B4-BE49-F238E27FC236}">
                <a16:creationId xmlns:a16="http://schemas.microsoft.com/office/drawing/2014/main" id="{47EDD05F-E4CC-4717-94E1-7F2468F08FF4}"/>
              </a:ext>
            </a:extLst>
          </p:cNvPr>
          <p:cNvGrpSpPr/>
          <p:nvPr/>
        </p:nvGrpSpPr>
        <p:grpSpPr>
          <a:xfrm>
            <a:off x="8176775" y="844691"/>
            <a:ext cx="2405829" cy="1767158"/>
            <a:chOff x="6270171" y="2750076"/>
            <a:chExt cx="2405829" cy="2014430"/>
          </a:xfrm>
        </p:grpSpPr>
        <p:sp>
          <p:nvSpPr>
            <p:cNvPr id="54" name="角丸四角形吹き出し 112">
              <a:extLst>
                <a:ext uri="{FF2B5EF4-FFF2-40B4-BE49-F238E27FC236}">
                  <a16:creationId xmlns:a16="http://schemas.microsoft.com/office/drawing/2014/main" id="{AD623318-BCC7-4EE1-8911-5A86E989488F}"/>
                </a:ext>
              </a:extLst>
            </p:cNvPr>
            <p:cNvSpPr/>
            <p:nvPr/>
          </p:nvSpPr>
          <p:spPr>
            <a:xfrm>
              <a:off x="6487203" y="3429765"/>
              <a:ext cx="1875948" cy="382764"/>
            </a:xfrm>
            <a:prstGeom prst="wedgeRoundRectCallout">
              <a:avLst>
                <a:gd name="adj1" fmla="val -61194"/>
                <a:gd name="adj2" fmla="val 51323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dirty="0">
                  <a:solidFill>
                    <a:schemeClr val="tx1"/>
                  </a:solidFill>
                </a:rPr>
                <a:t>You can see in: </a:t>
              </a:r>
              <a:r>
                <a:rPr lang="en-US" altLang="ja-JP" sz="800" dirty="0">
                  <a:solidFill>
                    <a:schemeClr val="tx1"/>
                  </a:solidFill>
                </a:rPr>
                <a:t>[hyperlink]</a:t>
              </a:r>
            </a:p>
          </p:txBody>
        </p:sp>
        <p:sp>
          <p:nvSpPr>
            <p:cNvPr id="55" name="角丸四角形吹き出し 113">
              <a:extLst>
                <a:ext uri="{FF2B5EF4-FFF2-40B4-BE49-F238E27FC236}">
                  <a16:creationId xmlns:a16="http://schemas.microsoft.com/office/drawing/2014/main" id="{CD85820E-47A5-4132-834D-16465D7E9019}"/>
                </a:ext>
              </a:extLst>
            </p:cNvPr>
            <p:cNvSpPr/>
            <p:nvPr/>
          </p:nvSpPr>
          <p:spPr>
            <a:xfrm>
              <a:off x="6835790" y="2879209"/>
              <a:ext cx="1702072" cy="421422"/>
            </a:xfrm>
            <a:prstGeom prst="wedgeRoundRectCallout">
              <a:avLst>
                <a:gd name="adj1" fmla="val 58713"/>
                <a:gd name="adj2" fmla="val 39128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800" dirty="0">
                  <a:solidFill>
                    <a:schemeClr val="tx1"/>
                  </a:solidFill>
                </a:rPr>
                <a:t>How to register components?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角丸四角形吹き出し 114">
              <a:extLst>
                <a:ext uri="{FF2B5EF4-FFF2-40B4-BE49-F238E27FC236}">
                  <a16:creationId xmlns:a16="http://schemas.microsoft.com/office/drawing/2014/main" id="{D52B1656-3E8F-4624-8B44-ADD47A70BE51}"/>
                </a:ext>
              </a:extLst>
            </p:cNvPr>
            <p:cNvSpPr/>
            <p:nvPr/>
          </p:nvSpPr>
          <p:spPr>
            <a:xfrm>
              <a:off x="6487203" y="3884402"/>
              <a:ext cx="1875948" cy="667950"/>
            </a:xfrm>
            <a:prstGeom prst="wedgeRoundRectCallout">
              <a:avLst>
                <a:gd name="adj1" fmla="val -61194"/>
                <a:gd name="adj2" fmla="val 51323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dirty="0">
                  <a:solidFill>
                    <a:schemeClr val="tx1"/>
                  </a:solidFill>
                </a:rPr>
                <a:t>Also, </a:t>
              </a:r>
              <a:r>
                <a:rPr lang="en-US" altLang="ja-JP" sz="800" dirty="0">
                  <a:solidFill>
                    <a:schemeClr val="tx1"/>
                  </a:solidFill>
                </a:rPr>
                <a:t>y</a:t>
              </a:r>
              <a:r>
                <a:rPr kumimoji="1" lang="en-US" altLang="ja-JP" sz="800" dirty="0">
                  <a:solidFill>
                    <a:schemeClr val="tx1"/>
                  </a:solidFill>
                </a:rPr>
                <a:t>ou can see thi</a:t>
              </a:r>
              <a:r>
                <a:rPr lang="en-US" altLang="ja-JP" sz="800" dirty="0">
                  <a:solidFill>
                    <a:schemeClr val="tx1"/>
                  </a:solidFill>
                </a:rPr>
                <a:t>s video</a:t>
              </a:r>
              <a:br>
                <a:rPr lang="en-US" altLang="ja-JP" sz="800" dirty="0">
                  <a:solidFill>
                    <a:schemeClr val="tx1"/>
                  </a:solidFill>
                </a:rPr>
              </a:br>
              <a:r>
                <a:rPr lang="en-US" altLang="ja-JP" sz="800" dirty="0">
                  <a:solidFill>
                    <a:schemeClr val="tx1"/>
                  </a:solidFill>
                </a:rPr>
                <a:t>[“embedded movie” or hyperlink]</a:t>
              </a:r>
            </a:p>
          </p:txBody>
        </p:sp>
        <p:sp>
          <p:nvSpPr>
            <p:cNvPr id="57" name="角丸四角形 115">
              <a:extLst>
                <a:ext uri="{FF2B5EF4-FFF2-40B4-BE49-F238E27FC236}">
                  <a16:creationId xmlns:a16="http://schemas.microsoft.com/office/drawing/2014/main" id="{DB2A84A3-73BF-4B26-8440-5F071E085BE3}"/>
                </a:ext>
              </a:extLst>
            </p:cNvPr>
            <p:cNvSpPr/>
            <p:nvPr/>
          </p:nvSpPr>
          <p:spPr>
            <a:xfrm>
              <a:off x="6270171" y="2750076"/>
              <a:ext cx="2405829" cy="201443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角丸四角形吹き出し 118">
            <a:extLst>
              <a:ext uri="{FF2B5EF4-FFF2-40B4-BE49-F238E27FC236}">
                <a16:creationId xmlns:a16="http://schemas.microsoft.com/office/drawing/2014/main" id="{8E13C8F1-865A-4EDE-81F5-47805E430C4D}"/>
              </a:ext>
            </a:extLst>
          </p:cNvPr>
          <p:cNvSpPr/>
          <p:nvPr/>
        </p:nvSpPr>
        <p:spPr>
          <a:xfrm>
            <a:off x="8393807" y="3367744"/>
            <a:ext cx="1875949" cy="1173172"/>
          </a:xfrm>
          <a:prstGeom prst="wedgeRoundRectCallout">
            <a:avLst>
              <a:gd name="adj1" fmla="val -57684"/>
              <a:gd name="adj2" fmla="val 3698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Unfortunately, that license is not in our database..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lang="en-US" altLang="ja-JP" sz="800" dirty="0">
                <a:solidFill>
                  <a:schemeClr val="tx1"/>
                </a:solidFill>
              </a:rPr>
              <a:t>Asking IP department is recommended if you need.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lang="en-US" altLang="ja-JP" sz="800" dirty="0">
                <a:solidFill>
                  <a:schemeClr val="tx1"/>
                </a:solidFill>
              </a:rPr>
              <a:t>For your convenience, please send that license text or file in this dialogue</a:t>
            </a:r>
          </a:p>
        </p:txBody>
      </p:sp>
      <p:sp>
        <p:nvSpPr>
          <p:cNvPr id="59" name="角丸四角形吹き出し 119">
            <a:extLst>
              <a:ext uri="{FF2B5EF4-FFF2-40B4-BE49-F238E27FC236}">
                <a16:creationId xmlns:a16="http://schemas.microsoft.com/office/drawing/2014/main" id="{279B3926-DE9A-45ED-871A-2CCA8AA543A7}"/>
              </a:ext>
            </a:extLst>
          </p:cNvPr>
          <p:cNvSpPr/>
          <p:nvPr/>
        </p:nvSpPr>
        <p:spPr>
          <a:xfrm>
            <a:off x="8742394" y="2866277"/>
            <a:ext cx="1702072" cy="443820"/>
          </a:xfrm>
          <a:prstGeom prst="wedgeRoundRectCallout">
            <a:avLst>
              <a:gd name="adj1" fmla="val 58713"/>
              <a:gd name="adj2" fmla="val 391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</a:rPr>
              <a:t>What is XXXXX license?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角丸四角形 121">
            <a:extLst>
              <a:ext uri="{FF2B5EF4-FFF2-40B4-BE49-F238E27FC236}">
                <a16:creationId xmlns:a16="http://schemas.microsoft.com/office/drawing/2014/main" id="{0E716BCD-E714-4A18-8258-C7D514DE3047}"/>
              </a:ext>
            </a:extLst>
          </p:cNvPr>
          <p:cNvSpPr/>
          <p:nvPr/>
        </p:nvSpPr>
        <p:spPr>
          <a:xfrm>
            <a:off x="8210223" y="2725131"/>
            <a:ext cx="2405829" cy="29326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吹き出し 124">
            <a:extLst>
              <a:ext uri="{FF2B5EF4-FFF2-40B4-BE49-F238E27FC236}">
                <a16:creationId xmlns:a16="http://schemas.microsoft.com/office/drawing/2014/main" id="{C4965C0A-48E7-4DDA-A965-3F8672B0BCA1}"/>
              </a:ext>
            </a:extLst>
          </p:cNvPr>
          <p:cNvSpPr/>
          <p:nvPr/>
        </p:nvSpPr>
        <p:spPr>
          <a:xfrm>
            <a:off x="8441714" y="4968886"/>
            <a:ext cx="1875949" cy="378506"/>
          </a:xfrm>
          <a:prstGeom prst="wedgeRoundRectCallout">
            <a:avLst>
              <a:gd name="adj1" fmla="val -61194"/>
              <a:gd name="adj2" fmla="val 5132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Thank you for your cooperation.</a:t>
            </a:r>
          </a:p>
          <a:p>
            <a:r>
              <a:rPr lang="en-US" altLang="ja-JP" sz="800" dirty="0">
                <a:solidFill>
                  <a:schemeClr val="tx1"/>
                </a:solidFill>
              </a:rPr>
              <a:t>Please wait for the contact from IP.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62" name="フローチャート: 処理 123">
            <a:extLst>
              <a:ext uri="{FF2B5EF4-FFF2-40B4-BE49-F238E27FC236}">
                <a16:creationId xmlns:a16="http://schemas.microsoft.com/office/drawing/2014/main" id="{143B2FED-389C-436C-8418-9EC11844470B}"/>
              </a:ext>
            </a:extLst>
          </p:cNvPr>
          <p:cNvSpPr/>
          <p:nvPr/>
        </p:nvSpPr>
        <p:spPr>
          <a:xfrm>
            <a:off x="9639534" y="4652488"/>
            <a:ext cx="887844" cy="204826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Foo bar foo…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フローチャート: 処理 130">
            <a:extLst>
              <a:ext uri="{FF2B5EF4-FFF2-40B4-BE49-F238E27FC236}">
                <a16:creationId xmlns:a16="http://schemas.microsoft.com/office/drawing/2014/main" id="{9C909CA9-1351-4056-AE16-D4D1CF339852}"/>
              </a:ext>
            </a:extLst>
          </p:cNvPr>
          <p:cNvSpPr/>
          <p:nvPr/>
        </p:nvSpPr>
        <p:spPr>
          <a:xfrm>
            <a:off x="7113210" y="3024439"/>
            <a:ext cx="737014" cy="258726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Chatbot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131">
            <a:extLst>
              <a:ext uri="{FF2B5EF4-FFF2-40B4-BE49-F238E27FC236}">
                <a16:creationId xmlns:a16="http://schemas.microsoft.com/office/drawing/2014/main" id="{F0C6BDDC-9762-461C-BCF9-14E473ACFEE3}"/>
              </a:ext>
            </a:extLst>
          </p:cNvPr>
          <p:cNvCxnSpPr>
            <a:cxnSpLocks/>
            <a:stCxn id="43" idx="4"/>
            <a:endCxn id="63" idx="1"/>
          </p:cNvCxnSpPr>
          <p:nvPr/>
        </p:nvCxnSpPr>
        <p:spPr>
          <a:xfrm>
            <a:off x="6580220" y="2783231"/>
            <a:ext cx="532990" cy="3705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167">
            <a:extLst>
              <a:ext uri="{FF2B5EF4-FFF2-40B4-BE49-F238E27FC236}">
                <a16:creationId xmlns:a16="http://schemas.microsoft.com/office/drawing/2014/main" id="{EA45B93C-F1E5-4B77-B952-E71ED4613635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>
            <a:off x="7850224" y="3153802"/>
            <a:ext cx="359999" cy="10376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171">
            <a:extLst>
              <a:ext uri="{FF2B5EF4-FFF2-40B4-BE49-F238E27FC236}">
                <a16:creationId xmlns:a16="http://schemas.microsoft.com/office/drawing/2014/main" id="{328CDA26-4BEF-4E15-A278-DDBABA309A54}"/>
              </a:ext>
            </a:extLst>
          </p:cNvPr>
          <p:cNvCxnSpPr>
            <a:cxnSpLocks/>
            <a:stCxn id="63" idx="3"/>
            <a:endCxn id="57" idx="1"/>
          </p:cNvCxnSpPr>
          <p:nvPr/>
        </p:nvCxnSpPr>
        <p:spPr>
          <a:xfrm flipV="1">
            <a:off x="7850224" y="1728270"/>
            <a:ext cx="326551" cy="14255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12">
            <a:extLst>
              <a:ext uri="{FF2B5EF4-FFF2-40B4-BE49-F238E27FC236}">
                <a16:creationId xmlns:a16="http://schemas.microsoft.com/office/drawing/2014/main" id="{1A38EA36-2465-4DCB-8ADE-1EFF27857781}"/>
              </a:ext>
            </a:extLst>
          </p:cNvPr>
          <p:cNvSpPr txBox="1"/>
          <p:nvPr/>
        </p:nvSpPr>
        <p:spPr>
          <a:xfrm>
            <a:off x="3936210" y="1426628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(Generator)</a:t>
            </a:r>
            <a:endParaRPr kumimoji="1" lang="ja-JP" altLang="en-US" sz="1100" dirty="0"/>
          </a:p>
        </p:txBody>
      </p:sp>
      <p:cxnSp>
        <p:nvCxnSpPr>
          <p:cNvPr id="75" name="カギ線コネクタ 53">
            <a:extLst>
              <a:ext uri="{FF2B5EF4-FFF2-40B4-BE49-F238E27FC236}">
                <a16:creationId xmlns:a16="http://schemas.microsoft.com/office/drawing/2014/main" id="{55B0B7BC-20A4-4773-89E7-625472CB07A2}"/>
              </a:ext>
            </a:extLst>
          </p:cNvPr>
          <p:cNvCxnSpPr>
            <a:stCxn id="36" idx="0"/>
            <a:endCxn id="47" idx="1"/>
          </p:cNvCxnSpPr>
          <p:nvPr/>
        </p:nvCxnSpPr>
        <p:spPr>
          <a:xfrm rot="5400000" flipH="1" flipV="1">
            <a:off x="3245639" y="2107453"/>
            <a:ext cx="910746" cy="593499"/>
          </a:xfrm>
          <a:prstGeom prst="bentConnector2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57">
            <a:extLst>
              <a:ext uri="{FF2B5EF4-FFF2-40B4-BE49-F238E27FC236}">
                <a16:creationId xmlns:a16="http://schemas.microsoft.com/office/drawing/2014/main" id="{79C1C127-743D-456E-BB47-0C8CEF893B09}"/>
              </a:ext>
            </a:extLst>
          </p:cNvPr>
          <p:cNvSpPr txBox="1"/>
          <p:nvPr/>
        </p:nvSpPr>
        <p:spPr>
          <a:xfrm>
            <a:off x="2746459" y="179194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rgbClr val="FF0000"/>
                </a:solidFill>
              </a:rPr>
              <a:t>Focus 2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7" name="カギ線コネクタ 68">
            <a:extLst>
              <a:ext uri="{FF2B5EF4-FFF2-40B4-BE49-F238E27FC236}">
                <a16:creationId xmlns:a16="http://schemas.microsoft.com/office/drawing/2014/main" id="{125A4ECA-971F-4D7A-83EB-2E1C98375D33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084975" y="3315785"/>
            <a:ext cx="3028235" cy="36604"/>
          </a:xfrm>
          <a:prstGeom prst="bentConnector3">
            <a:avLst>
              <a:gd name="adj1" fmla="val 50000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2">
            <a:extLst>
              <a:ext uri="{FF2B5EF4-FFF2-40B4-BE49-F238E27FC236}">
                <a16:creationId xmlns:a16="http://schemas.microsoft.com/office/drawing/2014/main" id="{572525E8-6B81-4B5E-9CD5-A7AE4EE2C564}"/>
              </a:ext>
            </a:extLst>
          </p:cNvPr>
          <p:cNvSpPr txBox="1"/>
          <p:nvPr/>
        </p:nvSpPr>
        <p:spPr>
          <a:xfrm>
            <a:off x="4408146" y="3003394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rgbClr val="FF0000"/>
                </a:solidFill>
              </a:rPr>
              <a:t>Focus 3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3">
            <a:extLst>
              <a:ext uri="{FF2B5EF4-FFF2-40B4-BE49-F238E27FC236}">
                <a16:creationId xmlns:a16="http://schemas.microsoft.com/office/drawing/2014/main" id="{D0811B6A-BD03-461D-B7BE-FF97172DB610}"/>
              </a:ext>
            </a:extLst>
          </p:cNvPr>
          <p:cNvSpPr txBox="1"/>
          <p:nvPr/>
        </p:nvSpPr>
        <p:spPr>
          <a:xfrm>
            <a:off x="1911661" y="2578529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rgbClr val="FF0000"/>
                </a:solidFill>
              </a:rPr>
              <a:t>Focus 1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80" name="正方形/長方形 42">
            <a:extLst>
              <a:ext uri="{FF2B5EF4-FFF2-40B4-BE49-F238E27FC236}">
                <a16:creationId xmlns:a16="http://schemas.microsoft.com/office/drawing/2014/main" id="{48F898B8-0A6E-443B-B36C-E95DA4033709}"/>
              </a:ext>
            </a:extLst>
          </p:cNvPr>
          <p:cNvSpPr/>
          <p:nvPr/>
        </p:nvSpPr>
        <p:spPr>
          <a:xfrm>
            <a:off x="2023372" y="2906325"/>
            <a:ext cx="2061603" cy="892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13B826-8015-48D6-A528-C89E0B190518}"/>
              </a:ext>
            </a:extLst>
          </p:cNvPr>
          <p:cNvSpPr/>
          <p:nvPr/>
        </p:nvSpPr>
        <p:spPr>
          <a:xfrm>
            <a:off x="1017176" y="4385363"/>
            <a:ext cx="1714321" cy="349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Screen Recorder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3B3F25-04DD-49AF-B9DE-1E43DADD3305}"/>
              </a:ext>
            </a:extLst>
          </p:cNvPr>
          <p:cNvSpPr/>
          <p:nvPr/>
        </p:nvSpPr>
        <p:spPr>
          <a:xfrm>
            <a:off x="1017176" y="4900967"/>
            <a:ext cx="1714321" cy="349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Audio Generator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561BA0-A5DC-412F-9EA3-3B27ADF0F552}"/>
              </a:ext>
            </a:extLst>
          </p:cNvPr>
          <p:cNvSpPr/>
          <p:nvPr/>
        </p:nvSpPr>
        <p:spPr>
          <a:xfrm>
            <a:off x="1017176" y="5450551"/>
            <a:ext cx="1714321" cy="349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Subtitle Generator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0" name="Flowchart: Document 89">
            <a:extLst>
              <a:ext uri="{FF2B5EF4-FFF2-40B4-BE49-F238E27FC236}">
                <a16:creationId xmlns:a16="http://schemas.microsoft.com/office/drawing/2014/main" id="{F872E082-CD38-4C9A-B928-31BF77CF46EE}"/>
              </a:ext>
            </a:extLst>
          </p:cNvPr>
          <p:cNvSpPr/>
          <p:nvPr/>
        </p:nvSpPr>
        <p:spPr>
          <a:xfrm>
            <a:off x="3159436" y="4370601"/>
            <a:ext cx="776774" cy="36422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Video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2" name="Flowchart: Document 91">
            <a:extLst>
              <a:ext uri="{FF2B5EF4-FFF2-40B4-BE49-F238E27FC236}">
                <a16:creationId xmlns:a16="http://schemas.microsoft.com/office/drawing/2014/main" id="{81E7BB97-0EFF-4C93-8B08-A2848CDC04C1}"/>
              </a:ext>
            </a:extLst>
          </p:cNvPr>
          <p:cNvSpPr/>
          <p:nvPr/>
        </p:nvSpPr>
        <p:spPr>
          <a:xfrm>
            <a:off x="3159436" y="4904830"/>
            <a:ext cx="776774" cy="36422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Audio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3" name="Flowchart: Document 92">
            <a:extLst>
              <a:ext uri="{FF2B5EF4-FFF2-40B4-BE49-F238E27FC236}">
                <a16:creationId xmlns:a16="http://schemas.microsoft.com/office/drawing/2014/main" id="{4A729458-1015-416A-83BB-D163AEBBFDC2}"/>
              </a:ext>
            </a:extLst>
          </p:cNvPr>
          <p:cNvSpPr/>
          <p:nvPr/>
        </p:nvSpPr>
        <p:spPr>
          <a:xfrm>
            <a:off x="3159436" y="5450551"/>
            <a:ext cx="776774" cy="36422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Subtitle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AB961A-F311-459E-B80D-B3D5ACCA9282}"/>
              </a:ext>
            </a:extLst>
          </p:cNvPr>
          <p:cNvSpPr/>
          <p:nvPr/>
        </p:nvSpPr>
        <p:spPr>
          <a:xfrm>
            <a:off x="4364149" y="4366183"/>
            <a:ext cx="1236551" cy="1448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Content Generator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6" name="Flowchart: Data 95">
            <a:extLst>
              <a:ext uri="{FF2B5EF4-FFF2-40B4-BE49-F238E27FC236}">
                <a16:creationId xmlns:a16="http://schemas.microsoft.com/office/drawing/2014/main" id="{7E85DEE1-7B94-41DF-8C62-BA6CAE2367F3}"/>
              </a:ext>
            </a:extLst>
          </p:cNvPr>
          <p:cNvSpPr/>
          <p:nvPr/>
        </p:nvSpPr>
        <p:spPr>
          <a:xfrm>
            <a:off x="6028639" y="4754901"/>
            <a:ext cx="1366101" cy="643833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Content Video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1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4209FFF-892D-44E5-ABB2-3D60FF1FD89A}"/>
              </a:ext>
            </a:extLst>
          </p:cNvPr>
          <p:cNvSpPr/>
          <p:nvPr/>
        </p:nvSpPr>
        <p:spPr>
          <a:xfrm>
            <a:off x="6860767" y="1755619"/>
            <a:ext cx="2000250" cy="8812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Support Contents Database</a:t>
            </a:r>
            <a:endParaRPr lang="en-CA" sz="15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A3B03C1-10E1-48AA-809E-0D01D0ABA284}"/>
              </a:ext>
            </a:extLst>
          </p:cNvPr>
          <p:cNvCxnSpPr>
            <a:cxnSpLocks/>
          </p:cNvCxnSpPr>
          <p:nvPr/>
        </p:nvCxnSpPr>
        <p:spPr>
          <a:xfrm>
            <a:off x="6570133" y="531897"/>
            <a:ext cx="1253864" cy="125280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D1762B3A-DB56-4859-BB1B-F0B69B4DFC1D}"/>
              </a:ext>
            </a:extLst>
          </p:cNvPr>
          <p:cNvSpPr/>
          <p:nvPr/>
        </p:nvSpPr>
        <p:spPr>
          <a:xfrm>
            <a:off x="7140946" y="693089"/>
            <a:ext cx="1366101" cy="64383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Content Video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C7054210-EAEE-4F08-BFA1-6A3655565F83}"/>
              </a:ext>
            </a:extLst>
          </p:cNvPr>
          <p:cNvSpPr/>
          <p:nvPr/>
        </p:nvSpPr>
        <p:spPr>
          <a:xfrm>
            <a:off x="1200248" y="2958815"/>
            <a:ext cx="1801783" cy="102666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Base Information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0E8F297-6ED9-48CF-80BB-663E84C2CD4F}"/>
              </a:ext>
            </a:extLst>
          </p:cNvPr>
          <p:cNvCxnSpPr>
            <a:cxnSpLocks/>
            <a:stCxn id="12" idx="2"/>
          </p:cNvCxnSpPr>
          <p:nvPr/>
        </p:nvCxnSpPr>
        <p:spPr>
          <a:xfrm rot="10800000">
            <a:off x="5988753" y="1081226"/>
            <a:ext cx="872014" cy="111504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38BE793-EF72-45B6-8CD1-365866BC78E0}"/>
              </a:ext>
            </a:extLst>
          </p:cNvPr>
          <p:cNvSpPr/>
          <p:nvPr/>
        </p:nvSpPr>
        <p:spPr>
          <a:xfrm>
            <a:off x="3680178" y="2802167"/>
            <a:ext cx="2889955" cy="3656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E58AE0-7D7D-473A-8CC9-064C9B364804}"/>
              </a:ext>
            </a:extLst>
          </p:cNvPr>
          <p:cNvSpPr/>
          <p:nvPr/>
        </p:nvSpPr>
        <p:spPr>
          <a:xfrm>
            <a:off x="4213367" y="2956831"/>
            <a:ext cx="1775386" cy="517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Search Engine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946C46-6629-4E1E-B474-68FA5169C1C2}"/>
              </a:ext>
            </a:extLst>
          </p:cNvPr>
          <p:cNvSpPr/>
          <p:nvPr/>
        </p:nvSpPr>
        <p:spPr>
          <a:xfrm>
            <a:off x="4213368" y="5697209"/>
            <a:ext cx="1775386" cy="517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Chatbot GUI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7D4A8-E59E-4AF0-AB82-4E03AB07BBD7}"/>
              </a:ext>
            </a:extLst>
          </p:cNvPr>
          <p:cNvSpPr/>
          <p:nvPr/>
        </p:nvSpPr>
        <p:spPr>
          <a:xfrm>
            <a:off x="4213367" y="3818072"/>
            <a:ext cx="1775386" cy="15351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C3AD14-75FB-4C8D-BA8A-7FE1F309FCDC}"/>
              </a:ext>
            </a:extLst>
          </p:cNvPr>
          <p:cNvSpPr/>
          <p:nvPr/>
        </p:nvSpPr>
        <p:spPr>
          <a:xfrm>
            <a:off x="4384215" y="4531350"/>
            <a:ext cx="1433689" cy="5173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Bot Core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FD93BDB-83E9-4E0F-9C9F-874FCF9ECFC1}"/>
              </a:ext>
            </a:extLst>
          </p:cNvPr>
          <p:cNvSpPr/>
          <p:nvPr/>
        </p:nvSpPr>
        <p:spPr>
          <a:xfrm>
            <a:off x="4384214" y="3826854"/>
            <a:ext cx="1433689" cy="51739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F6ADC556-6B38-4595-963A-4ECF9D2378D6}"/>
              </a:ext>
            </a:extLst>
          </p:cNvPr>
          <p:cNvSpPr/>
          <p:nvPr/>
        </p:nvSpPr>
        <p:spPr>
          <a:xfrm>
            <a:off x="4594578" y="5361989"/>
            <a:ext cx="214489" cy="3352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Up 73">
            <a:extLst>
              <a:ext uri="{FF2B5EF4-FFF2-40B4-BE49-F238E27FC236}">
                <a16:creationId xmlns:a16="http://schemas.microsoft.com/office/drawing/2014/main" id="{1B621F7E-E753-4F4C-88AD-B8ABEF5A5BFF}"/>
              </a:ext>
            </a:extLst>
          </p:cNvPr>
          <p:cNvSpPr/>
          <p:nvPr/>
        </p:nvSpPr>
        <p:spPr>
          <a:xfrm>
            <a:off x="4594578" y="3472146"/>
            <a:ext cx="214489" cy="3352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5E6EA7A7-49E2-42C6-98EB-A254F225F4B7}"/>
              </a:ext>
            </a:extLst>
          </p:cNvPr>
          <p:cNvSpPr/>
          <p:nvPr/>
        </p:nvSpPr>
        <p:spPr>
          <a:xfrm>
            <a:off x="5429956" y="3472146"/>
            <a:ext cx="214489" cy="335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961B6D92-1695-4A4B-8020-356761D27ADF}"/>
              </a:ext>
            </a:extLst>
          </p:cNvPr>
          <p:cNvSpPr/>
          <p:nvPr/>
        </p:nvSpPr>
        <p:spPr>
          <a:xfrm>
            <a:off x="5429955" y="5353207"/>
            <a:ext cx="214489" cy="335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925F47A6-4DB3-4F43-B066-0C3243127FAD}"/>
              </a:ext>
            </a:extLst>
          </p:cNvPr>
          <p:cNvSpPr/>
          <p:nvPr/>
        </p:nvSpPr>
        <p:spPr>
          <a:xfrm>
            <a:off x="3002031" y="3081867"/>
            <a:ext cx="1211336" cy="25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1C1E9F-F717-4490-A519-1D51140B59D3}"/>
              </a:ext>
            </a:extLst>
          </p:cNvPr>
          <p:cNvSpPr/>
          <p:nvPr/>
        </p:nvSpPr>
        <p:spPr>
          <a:xfrm>
            <a:off x="3680178" y="282222"/>
            <a:ext cx="2889955" cy="790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Content Generator</a:t>
            </a:r>
          </a:p>
        </p:txBody>
      </p:sp>
      <p:sp>
        <p:nvSpPr>
          <p:cNvPr id="81" name="Arrow: Up 80">
            <a:extLst>
              <a:ext uri="{FF2B5EF4-FFF2-40B4-BE49-F238E27FC236}">
                <a16:creationId xmlns:a16="http://schemas.microsoft.com/office/drawing/2014/main" id="{E3A099C6-AB92-4EE7-8E21-8623DFAD2617}"/>
              </a:ext>
            </a:extLst>
          </p:cNvPr>
          <p:cNvSpPr/>
          <p:nvPr/>
        </p:nvSpPr>
        <p:spPr>
          <a:xfrm>
            <a:off x="4954302" y="1045047"/>
            <a:ext cx="306320" cy="1757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Punched Tape 82">
            <a:extLst>
              <a:ext uri="{FF2B5EF4-FFF2-40B4-BE49-F238E27FC236}">
                <a16:creationId xmlns:a16="http://schemas.microsoft.com/office/drawing/2014/main" id="{D5DD0351-AAF5-4F24-AFEE-255B19872914}"/>
              </a:ext>
            </a:extLst>
          </p:cNvPr>
          <p:cNvSpPr/>
          <p:nvPr/>
        </p:nvSpPr>
        <p:spPr>
          <a:xfrm>
            <a:off x="4594578" y="1480219"/>
            <a:ext cx="1128889" cy="881300"/>
          </a:xfrm>
          <a:prstGeom prst="flowChartPunched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3017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DF4F3D-F6F7-47E1-A12A-BB6D6EA3A0D2}"/>
              </a:ext>
            </a:extLst>
          </p:cNvPr>
          <p:cNvSpPr/>
          <p:nvPr/>
        </p:nvSpPr>
        <p:spPr>
          <a:xfrm>
            <a:off x="2723233" y="1094164"/>
            <a:ext cx="4117833" cy="396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59412D1C-BB4C-4A75-8B8D-5ADB5E90C29F}"/>
              </a:ext>
            </a:extLst>
          </p:cNvPr>
          <p:cNvSpPr/>
          <p:nvPr/>
        </p:nvSpPr>
        <p:spPr>
          <a:xfrm>
            <a:off x="4097866" y="1236133"/>
            <a:ext cx="2449689" cy="77893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0A178A8A-C83D-44DD-8890-20C56B181873}"/>
              </a:ext>
            </a:extLst>
          </p:cNvPr>
          <p:cNvSpPr/>
          <p:nvPr/>
        </p:nvSpPr>
        <p:spPr>
          <a:xfrm flipH="1">
            <a:off x="3047998" y="2157035"/>
            <a:ext cx="2449689" cy="77893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Sequential Access Storage 6">
            <a:extLst>
              <a:ext uri="{FF2B5EF4-FFF2-40B4-BE49-F238E27FC236}">
                <a16:creationId xmlns:a16="http://schemas.microsoft.com/office/drawing/2014/main" id="{AC60F86B-3F73-4911-B549-CDA6548A2D9F}"/>
              </a:ext>
            </a:extLst>
          </p:cNvPr>
          <p:cNvSpPr/>
          <p:nvPr/>
        </p:nvSpPr>
        <p:spPr>
          <a:xfrm>
            <a:off x="4272842" y="3143100"/>
            <a:ext cx="2353735" cy="77893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D2315-9821-4437-9A2D-7496FEFD3808}"/>
              </a:ext>
            </a:extLst>
          </p:cNvPr>
          <p:cNvSpPr/>
          <p:nvPr/>
        </p:nvSpPr>
        <p:spPr>
          <a:xfrm>
            <a:off x="2723233" y="4559001"/>
            <a:ext cx="4117833" cy="491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9D9A7-0E93-4779-B3D2-B1D4E6AA1EA1}"/>
              </a:ext>
            </a:extLst>
          </p:cNvPr>
          <p:cNvSpPr/>
          <p:nvPr/>
        </p:nvSpPr>
        <p:spPr>
          <a:xfrm>
            <a:off x="6270977" y="4551647"/>
            <a:ext cx="603955" cy="491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80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4209FFF-892D-44E5-ABB2-3D60FF1FD89A}"/>
              </a:ext>
            </a:extLst>
          </p:cNvPr>
          <p:cNvSpPr/>
          <p:nvPr/>
        </p:nvSpPr>
        <p:spPr>
          <a:xfrm>
            <a:off x="7012235" y="1967763"/>
            <a:ext cx="1901040" cy="837586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Support Contents Database</a:t>
            </a:r>
            <a:endParaRPr lang="en-CA" sz="15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A3B03C1-10E1-48AA-809E-0D01D0ABA28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98356" y="1377518"/>
            <a:ext cx="1664399" cy="59024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D1762B3A-DB56-4859-BB1B-F0B69B4DFC1D}"/>
              </a:ext>
            </a:extLst>
          </p:cNvPr>
          <p:cNvSpPr/>
          <p:nvPr/>
        </p:nvSpPr>
        <p:spPr>
          <a:xfrm>
            <a:off x="7136555" y="1050952"/>
            <a:ext cx="1599692" cy="489973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Video Link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C7054210-EAEE-4F08-BFA1-6A3655565F83}"/>
              </a:ext>
            </a:extLst>
          </p:cNvPr>
          <p:cNvSpPr/>
          <p:nvPr/>
        </p:nvSpPr>
        <p:spPr>
          <a:xfrm>
            <a:off x="1311770" y="3401984"/>
            <a:ext cx="1801783" cy="102666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Base Information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0E8F297-6ED9-48CF-80BB-663E84C2CD4F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554865"/>
            <a:ext cx="921619" cy="66719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0CCB6-65BD-4E99-8840-F19CE8D685ED}"/>
              </a:ext>
            </a:extLst>
          </p:cNvPr>
          <p:cNvSpPr/>
          <p:nvPr/>
        </p:nvSpPr>
        <p:spPr>
          <a:xfrm>
            <a:off x="4390417" y="3665772"/>
            <a:ext cx="1956459" cy="590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Chatbot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B56B49-669D-4F4D-89E0-D3AC5ABCD5D3}"/>
              </a:ext>
            </a:extLst>
          </p:cNvPr>
          <p:cNvCxnSpPr>
            <a:cxnSpLocks/>
          </p:cNvCxnSpPr>
          <p:nvPr/>
        </p:nvCxnSpPr>
        <p:spPr>
          <a:xfrm flipV="1">
            <a:off x="3115694" y="3961155"/>
            <a:ext cx="1274723" cy="58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461F7-D1F2-4C01-B204-1566D11B9875}"/>
              </a:ext>
            </a:extLst>
          </p:cNvPr>
          <p:cNvSpPr/>
          <p:nvPr/>
        </p:nvSpPr>
        <p:spPr>
          <a:xfrm>
            <a:off x="1242249" y="2986922"/>
            <a:ext cx="2007138" cy="149853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FF0000"/>
                </a:solidFill>
              </a:rPr>
              <a:t>Component </a:t>
            </a:r>
            <a:r>
              <a:rPr lang="en-US" dirty="0">
                <a:solidFill>
                  <a:srgbClr val="FF0000"/>
                </a:solidFill>
              </a:rPr>
              <a:t>1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F7B009-D3F4-44A0-BBC7-09251DEAAB6C}"/>
              </a:ext>
            </a:extLst>
          </p:cNvPr>
          <p:cNvSpPr/>
          <p:nvPr/>
        </p:nvSpPr>
        <p:spPr>
          <a:xfrm>
            <a:off x="3883378" y="277200"/>
            <a:ext cx="7191022" cy="260634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FF0000"/>
                </a:solidFill>
              </a:rPr>
              <a:t>Component 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B94AA6-0982-4B57-8133-D2FF4E25D73F}"/>
              </a:ext>
            </a:extLst>
          </p:cNvPr>
          <p:cNvSpPr/>
          <p:nvPr/>
        </p:nvSpPr>
        <p:spPr>
          <a:xfrm>
            <a:off x="3423075" y="3345179"/>
            <a:ext cx="3117251" cy="114027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FF0000"/>
                </a:solidFill>
              </a:rPr>
              <a:t>Component </a:t>
            </a:r>
            <a:r>
              <a:rPr lang="en-US" dirty="0">
                <a:solidFill>
                  <a:srgbClr val="FF0000"/>
                </a:solidFill>
              </a:rPr>
              <a:t>3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7C0D96-2FEF-4F5A-972D-5A994BDC628F}"/>
              </a:ext>
            </a:extLst>
          </p:cNvPr>
          <p:cNvCxnSpPr>
            <a:cxnSpLocks/>
          </p:cNvCxnSpPr>
          <p:nvPr/>
        </p:nvCxnSpPr>
        <p:spPr>
          <a:xfrm flipV="1">
            <a:off x="5366302" y="1538943"/>
            <a:ext cx="0" cy="21109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8BAACC-9F0D-40A2-A7D2-3A44D21AAD00}"/>
              </a:ext>
            </a:extLst>
          </p:cNvPr>
          <p:cNvSpPr/>
          <p:nvPr/>
        </p:nvSpPr>
        <p:spPr>
          <a:xfrm>
            <a:off x="4303930" y="570593"/>
            <a:ext cx="2042960" cy="1006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Content Generator</a:t>
            </a:r>
          </a:p>
        </p:txBody>
      </p:sp>
      <p:pic>
        <p:nvPicPr>
          <p:cNvPr id="84" name="Graphic 83" descr="User&#10;">
            <a:extLst>
              <a:ext uri="{FF2B5EF4-FFF2-40B4-BE49-F238E27FC236}">
                <a16:creationId xmlns:a16="http://schemas.microsoft.com/office/drawing/2014/main" id="{035A0491-D969-4A8A-B2EB-0FDE9B5C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700" y="5228749"/>
            <a:ext cx="914400" cy="91440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238CA2-E528-4950-9BEB-52B00F64228D}"/>
              </a:ext>
            </a:extLst>
          </p:cNvPr>
          <p:cNvCxnSpPr>
            <a:cxnSpLocks/>
          </p:cNvCxnSpPr>
          <p:nvPr/>
        </p:nvCxnSpPr>
        <p:spPr>
          <a:xfrm flipV="1">
            <a:off x="5630812" y="4256537"/>
            <a:ext cx="0" cy="11395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277C81E-0E18-4ABC-B7AB-997E7864A902}"/>
              </a:ext>
            </a:extLst>
          </p:cNvPr>
          <p:cNvSpPr/>
          <p:nvPr/>
        </p:nvSpPr>
        <p:spPr>
          <a:xfrm>
            <a:off x="5135342" y="6011937"/>
            <a:ext cx="607116" cy="254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BFA2A90-38BC-4157-BD4D-B42105B56139}"/>
              </a:ext>
            </a:extLst>
          </p:cNvPr>
          <p:cNvCxnSpPr>
            <a:cxnSpLocks/>
          </p:cNvCxnSpPr>
          <p:nvPr/>
        </p:nvCxnSpPr>
        <p:spPr>
          <a:xfrm>
            <a:off x="5234336" y="4256537"/>
            <a:ext cx="0" cy="11395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B6E99E-9D37-43DB-81A2-79F8C0FBE91E}"/>
              </a:ext>
            </a:extLst>
          </p:cNvPr>
          <p:cNvCxnSpPr>
            <a:cxnSpLocks/>
          </p:cNvCxnSpPr>
          <p:nvPr/>
        </p:nvCxnSpPr>
        <p:spPr>
          <a:xfrm>
            <a:off x="6346876" y="642802"/>
            <a:ext cx="3463168" cy="160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EFF4204F-54B3-4417-8EE8-244020BCD15D}"/>
              </a:ext>
            </a:extLst>
          </p:cNvPr>
          <p:cNvSpPr/>
          <p:nvPr/>
        </p:nvSpPr>
        <p:spPr>
          <a:xfrm>
            <a:off x="9810044" y="402387"/>
            <a:ext cx="1185334" cy="51291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C2535EA3-D7D1-4CD7-AE0E-DBEF18138128}"/>
              </a:ext>
            </a:extLst>
          </p:cNvPr>
          <p:cNvSpPr/>
          <p:nvPr/>
        </p:nvSpPr>
        <p:spPr>
          <a:xfrm>
            <a:off x="9810044" y="1146547"/>
            <a:ext cx="1185334" cy="51291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Subtitle File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3C6BBEE-7D9F-452D-A86E-D894D82557F0}"/>
              </a:ext>
            </a:extLst>
          </p:cNvPr>
          <p:cNvCxnSpPr>
            <a:cxnSpLocks/>
          </p:cNvCxnSpPr>
          <p:nvPr/>
        </p:nvCxnSpPr>
        <p:spPr>
          <a:xfrm>
            <a:off x="6346876" y="934974"/>
            <a:ext cx="3463168" cy="430031"/>
          </a:xfrm>
          <a:prstGeom prst="bentConnector3">
            <a:avLst>
              <a:gd name="adj1" fmla="val 8259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023BAD1-6CC6-41A2-8D82-284488900804}"/>
              </a:ext>
            </a:extLst>
          </p:cNvPr>
          <p:cNvSpPr txBox="1"/>
          <p:nvPr/>
        </p:nvSpPr>
        <p:spPr>
          <a:xfrm>
            <a:off x="5599105" y="4551493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AE2644-C33B-4673-A951-39A16BECDA9C}"/>
              </a:ext>
            </a:extLst>
          </p:cNvPr>
          <p:cNvSpPr txBox="1"/>
          <p:nvPr/>
        </p:nvSpPr>
        <p:spPr>
          <a:xfrm>
            <a:off x="3541300" y="3591822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(2)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D20509-D66E-4AFF-A679-C3E92B1412B7}"/>
              </a:ext>
            </a:extLst>
          </p:cNvPr>
          <p:cNvSpPr txBox="1"/>
          <p:nvPr/>
        </p:nvSpPr>
        <p:spPr>
          <a:xfrm>
            <a:off x="4798902" y="4522219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(3)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260BFD-95DB-42F0-A164-D1370B77D109}"/>
              </a:ext>
            </a:extLst>
          </p:cNvPr>
          <p:cNvSpPr txBox="1"/>
          <p:nvPr/>
        </p:nvSpPr>
        <p:spPr>
          <a:xfrm>
            <a:off x="5350657" y="2391385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2EA4B-6C54-47CF-A99B-D02DB06213C8}"/>
              </a:ext>
            </a:extLst>
          </p:cNvPr>
          <p:cNvSpPr txBox="1"/>
          <p:nvPr/>
        </p:nvSpPr>
        <p:spPr>
          <a:xfrm>
            <a:off x="7932642" y="299903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(5)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E7D871-D872-4986-8AE4-CC4E81FC31BB}"/>
              </a:ext>
            </a:extLst>
          </p:cNvPr>
          <p:cNvSpPr txBox="1"/>
          <p:nvPr/>
        </p:nvSpPr>
        <p:spPr>
          <a:xfrm>
            <a:off x="9217982" y="926606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(6)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7EE158-F4B1-4FF1-9CF6-A50F802A86C9}"/>
              </a:ext>
            </a:extLst>
          </p:cNvPr>
          <p:cNvSpPr txBox="1"/>
          <p:nvPr/>
        </p:nvSpPr>
        <p:spPr>
          <a:xfrm>
            <a:off x="6742944" y="1357034"/>
            <a:ext cx="4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(7)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E450C8-D1AC-45A2-BC5D-6DE20AA70D66}"/>
              </a:ext>
            </a:extLst>
          </p:cNvPr>
          <p:cNvSpPr txBox="1"/>
          <p:nvPr/>
        </p:nvSpPr>
        <p:spPr>
          <a:xfrm>
            <a:off x="6282538" y="1868647"/>
            <a:ext cx="4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(8)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CE1EBB-F153-41AE-A47E-033165E0B572}"/>
              </a:ext>
            </a:extLst>
          </p:cNvPr>
          <p:cNvSpPr txBox="1"/>
          <p:nvPr/>
        </p:nvSpPr>
        <p:spPr>
          <a:xfrm>
            <a:off x="2383669" y="1519900"/>
            <a:ext cx="4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(9)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76AFB88-6FD5-4E34-B9CD-5A149586BAEA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855918" y="1073614"/>
            <a:ext cx="1448013" cy="232836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3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ACDCF1-81D1-4521-B26D-DD228B38EA0C}"/>
              </a:ext>
            </a:extLst>
          </p:cNvPr>
          <p:cNvSpPr/>
          <p:nvPr/>
        </p:nvSpPr>
        <p:spPr>
          <a:xfrm>
            <a:off x="3219298" y="549207"/>
            <a:ext cx="1629292" cy="332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Audio Generator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F6673-29F4-4B09-A3CD-268FB94D1024}"/>
              </a:ext>
            </a:extLst>
          </p:cNvPr>
          <p:cNvSpPr/>
          <p:nvPr/>
        </p:nvSpPr>
        <p:spPr>
          <a:xfrm>
            <a:off x="3219298" y="2020799"/>
            <a:ext cx="1629292" cy="332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Screen Recorder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BF9817EF-6B1E-4D66-B300-60925AC66A98}"/>
              </a:ext>
            </a:extLst>
          </p:cNvPr>
          <p:cNvSpPr/>
          <p:nvPr/>
        </p:nvSpPr>
        <p:spPr>
          <a:xfrm>
            <a:off x="5338306" y="544336"/>
            <a:ext cx="738248" cy="34616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Audio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C55F2D0E-8A6C-455F-BBB9-F6F2FC7A122D}"/>
              </a:ext>
            </a:extLst>
          </p:cNvPr>
          <p:cNvSpPr/>
          <p:nvPr/>
        </p:nvSpPr>
        <p:spPr>
          <a:xfrm>
            <a:off x="5338306" y="1069040"/>
            <a:ext cx="757694" cy="34616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Subtitle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96E2319-7F9A-4C9B-A931-C45EE1A57D00}"/>
              </a:ext>
            </a:extLst>
          </p:cNvPr>
          <p:cNvSpPr/>
          <p:nvPr/>
        </p:nvSpPr>
        <p:spPr>
          <a:xfrm>
            <a:off x="5338306" y="2021165"/>
            <a:ext cx="738248" cy="34616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Video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7FDE0-DB14-41F6-A357-CA664F982F11}"/>
              </a:ext>
            </a:extLst>
          </p:cNvPr>
          <p:cNvSpPr/>
          <p:nvPr/>
        </p:nvSpPr>
        <p:spPr>
          <a:xfrm>
            <a:off x="6554423" y="565878"/>
            <a:ext cx="1175218" cy="1706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Video Generator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4209FFF-892D-44E5-ABB2-3D60FF1FD89A}"/>
              </a:ext>
            </a:extLst>
          </p:cNvPr>
          <p:cNvSpPr/>
          <p:nvPr/>
        </p:nvSpPr>
        <p:spPr>
          <a:xfrm>
            <a:off x="8063651" y="2520323"/>
            <a:ext cx="1901040" cy="837586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Support Contents Database</a:t>
            </a:r>
            <a:endParaRPr lang="en-CA" sz="15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2E3093-A716-477E-AB30-D1EABFD10357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48590" y="715273"/>
            <a:ext cx="489716" cy="2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F8DB23-EDB3-4963-8463-730AA7285F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8590" y="1230877"/>
            <a:ext cx="489716" cy="112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A97014-15BA-4A19-92CA-53D0AC7ABA9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848590" y="2186865"/>
            <a:ext cx="489716" cy="73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931BF0-9054-4DEE-B51E-3068E078C14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76554" y="715273"/>
            <a:ext cx="447202" cy="2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A0AE8-064F-477D-AA56-F4B7E182D58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96000" y="1242121"/>
            <a:ext cx="447623" cy="112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5768CF-06C6-48F1-A458-82E748626F0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76554" y="2194246"/>
            <a:ext cx="44720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A3B03C1-10E1-48AA-809E-0D01D0ABA28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729641" y="1418901"/>
            <a:ext cx="1284530" cy="110142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D1762B3A-DB56-4859-BB1B-F0B69B4DFC1D}"/>
              </a:ext>
            </a:extLst>
          </p:cNvPr>
          <p:cNvSpPr/>
          <p:nvPr/>
        </p:nvSpPr>
        <p:spPr>
          <a:xfrm>
            <a:off x="8365000" y="924926"/>
            <a:ext cx="1298344" cy="611900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Content Video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C7054210-EAEE-4F08-BFA1-6A3655565F83}"/>
              </a:ext>
            </a:extLst>
          </p:cNvPr>
          <p:cNvSpPr/>
          <p:nvPr/>
        </p:nvSpPr>
        <p:spPr>
          <a:xfrm>
            <a:off x="603584" y="4027581"/>
            <a:ext cx="1801783" cy="102666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Base Information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A9737C-DF07-4638-8E05-4B7FDFD43325}"/>
              </a:ext>
            </a:extLst>
          </p:cNvPr>
          <p:cNvSpPr/>
          <p:nvPr/>
        </p:nvSpPr>
        <p:spPr>
          <a:xfrm>
            <a:off x="3005156" y="283604"/>
            <a:ext cx="4881514" cy="2144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Content Generator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0E8F297-6ED9-48CF-80BB-663E84C2CD4F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7142033" y="2271924"/>
            <a:ext cx="921619" cy="66719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6A65CDC-0BAD-4945-A7A4-865F8F6076D4}"/>
              </a:ext>
            </a:extLst>
          </p:cNvPr>
          <p:cNvSpPr/>
          <p:nvPr/>
        </p:nvSpPr>
        <p:spPr>
          <a:xfrm>
            <a:off x="3530573" y="6214534"/>
            <a:ext cx="2919018" cy="472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Chatbox</a:t>
            </a:r>
            <a:r>
              <a:rPr lang="en-US" sz="1400" dirty="0">
                <a:solidFill>
                  <a:schemeClr val="tx1"/>
                </a:solidFill>
              </a:rPr>
              <a:t> GUI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0CCB6-65BD-4E99-8840-F19CE8D685ED}"/>
              </a:ext>
            </a:extLst>
          </p:cNvPr>
          <p:cNvSpPr/>
          <p:nvPr/>
        </p:nvSpPr>
        <p:spPr>
          <a:xfrm>
            <a:off x="3547443" y="5122474"/>
            <a:ext cx="2902150" cy="749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Chatbot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FDEA99-9498-476A-97EB-F041716899C5}"/>
              </a:ext>
            </a:extLst>
          </p:cNvPr>
          <p:cNvSpPr/>
          <p:nvPr/>
        </p:nvSpPr>
        <p:spPr>
          <a:xfrm>
            <a:off x="3539822" y="3519831"/>
            <a:ext cx="2926049" cy="422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Instruction Generator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28895D-E53C-4FF1-9443-EE3081E0F151}"/>
              </a:ext>
            </a:extLst>
          </p:cNvPr>
          <p:cNvCxnSpPr>
            <a:cxnSpLocks/>
          </p:cNvCxnSpPr>
          <p:nvPr/>
        </p:nvCxnSpPr>
        <p:spPr>
          <a:xfrm>
            <a:off x="5333328" y="5929876"/>
            <a:ext cx="0" cy="2959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18AD9B-3697-43B3-AF59-B05C6693BEFD}"/>
              </a:ext>
            </a:extLst>
          </p:cNvPr>
          <p:cNvCxnSpPr>
            <a:cxnSpLocks/>
          </p:cNvCxnSpPr>
          <p:nvPr/>
        </p:nvCxnSpPr>
        <p:spPr>
          <a:xfrm flipV="1">
            <a:off x="4865742" y="5932298"/>
            <a:ext cx="0" cy="282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B56B49-669D-4F4D-89E0-D3AC5ABCD5D3}"/>
              </a:ext>
            </a:extLst>
          </p:cNvPr>
          <p:cNvCxnSpPr>
            <a:cxnSpLocks/>
            <a:stCxn id="2" idx="3"/>
            <a:endCxn id="61" idx="1"/>
          </p:cNvCxnSpPr>
          <p:nvPr/>
        </p:nvCxnSpPr>
        <p:spPr>
          <a:xfrm>
            <a:off x="2405367" y="4540912"/>
            <a:ext cx="1142075" cy="1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76756E-6004-4B76-BC8E-1FFF6CCD3F1A}"/>
              </a:ext>
            </a:extLst>
          </p:cNvPr>
          <p:cNvCxnSpPr>
            <a:cxnSpLocks/>
          </p:cNvCxnSpPr>
          <p:nvPr/>
        </p:nvCxnSpPr>
        <p:spPr>
          <a:xfrm flipV="1">
            <a:off x="4998516" y="2428202"/>
            <a:ext cx="0" cy="10921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DD659CD7-12CA-4565-A79E-DB6390558689}"/>
              </a:ext>
            </a:extLst>
          </p:cNvPr>
          <p:cNvSpPr/>
          <p:nvPr/>
        </p:nvSpPr>
        <p:spPr>
          <a:xfrm>
            <a:off x="4501419" y="2850104"/>
            <a:ext cx="1140356" cy="48604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Instructions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3F3A8-E32C-4D66-BA93-2C2B69D5B888}"/>
              </a:ext>
            </a:extLst>
          </p:cNvPr>
          <p:cNvSpPr txBox="1"/>
          <p:nvPr/>
        </p:nvSpPr>
        <p:spPr>
          <a:xfrm>
            <a:off x="4345217" y="5908712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296D42-0AF1-45C7-B7B2-28882FB5F884}"/>
              </a:ext>
            </a:extLst>
          </p:cNvPr>
          <p:cNvSpPr txBox="1"/>
          <p:nvPr/>
        </p:nvSpPr>
        <p:spPr>
          <a:xfrm>
            <a:off x="4352365" y="4715335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(2)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EF6B1C-00E9-486F-BAAF-1A684C5E0EA6}"/>
              </a:ext>
            </a:extLst>
          </p:cNvPr>
          <p:cNvSpPr txBox="1"/>
          <p:nvPr/>
        </p:nvSpPr>
        <p:spPr>
          <a:xfrm>
            <a:off x="5382360" y="4740433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A5B411-A4F1-4511-8617-36F2CCF18068}"/>
              </a:ext>
            </a:extLst>
          </p:cNvPr>
          <p:cNvSpPr txBox="1"/>
          <p:nvPr/>
        </p:nvSpPr>
        <p:spPr>
          <a:xfrm>
            <a:off x="2737186" y="4574981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(3)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6007D4-85C5-4B96-A2CB-241424721471}"/>
              </a:ext>
            </a:extLst>
          </p:cNvPr>
          <p:cNvSpPr txBox="1"/>
          <p:nvPr/>
        </p:nvSpPr>
        <p:spPr>
          <a:xfrm>
            <a:off x="5389404" y="5894640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(5)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4AABC5-70FB-4467-80DA-B7207DFB3A0E}"/>
              </a:ext>
            </a:extLst>
          </p:cNvPr>
          <p:cNvSpPr txBox="1"/>
          <p:nvPr/>
        </p:nvSpPr>
        <p:spPr>
          <a:xfrm>
            <a:off x="4501621" y="4002979"/>
            <a:ext cx="4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(6)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2F607-24A6-4DE0-9FFC-2D57E85F1CA0}"/>
              </a:ext>
            </a:extLst>
          </p:cNvPr>
          <p:cNvSpPr txBox="1"/>
          <p:nvPr/>
        </p:nvSpPr>
        <p:spPr>
          <a:xfrm>
            <a:off x="4803630" y="871771"/>
            <a:ext cx="56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(10)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704F8C-6D65-41E7-B02A-89A55ABF5211}"/>
              </a:ext>
            </a:extLst>
          </p:cNvPr>
          <p:cNvSpPr txBox="1"/>
          <p:nvPr/>
        </p:nvSpPr>
        <p:spPr>
          <a:xfrm>
            <a:off x="3288782" y="1602513"/>
            <a:ext cx="4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(9)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D8415E-CC67-47A5-A328-86C0A31BE519}"/>
              </a:ext>
            </a:extLst>
          </p:cNvPr>
          <p:cNvSpPr txBox="1"/>
          <p:nvPr/>
        </p:nvSpPr>
        <p:spPr>
          <a:xfrm>
            <a:off x="4526268" y="2480825"/>
            <a:ext cx="4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(7)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9A1150-BE00-4E69-8ECE-C48BC96C8EF9}"/>
              </a:ext>
            </a:extLst>
          </p:cNvPr>
          <p:cNvSpPr txBox="1"/>
          <p:nvPr/>
        </p:nvSpPr>
        <p:spPr>
          <a:xfrm>
            <a:off x="4770858" y="309638"/>
            <a:ext cx="6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(11)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667D6F-9ADC-4D1E-BBA2-25852CC4300A}"/>
              </a:ext>
            </a:extLst>
          </p:cNvPr>
          <p:cNvSpPr txBox="1"/>
          <p:nvPr/>
        </p:nvSpPr>
        <p:spPr>
          <a:xfrm>
            <a:off x="7837408" y="1036768"/>
            <a:ext cx="6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(12)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461F7-D1F2-4C01-B204-1566D11B9875}"/>
              </a:ext>
            </a:extLst>
          </p:cNvPr>
          <p:cNvSpPr/>
          <p:nvPr/>
        </p:nvSpPr>
        <p:spPr>
          <a:xfrm>
            <a:off x="463492" y="3664242"/>
            <a:ext cx="1999944" cy="162229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0000"/>
                </a:solidFill>
              </a:rPr>
              <a:t>Focus 1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F7B009-D3F4-44A0-BBC7-09251DEAAB6C}"/>
              </a:ext>
            </a:extLst>
          </p:cNvPr>
          <p:cNvSpPr/>
          <p:nvPr/>
        </p:nvSpPr>
        <p:spPr>
          <a:xfrm>
            <a:off x="2714284" y="0"/>
            <a:ext cx="7639771" cy="402758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0000"/>
                </a:solidFill>
              </a:rPr>
              <a:t>Focus 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B94AA6-0982-4B57-8133-D2FF4E25D73F}"/>
              </a:ext>
            </a:extLst>
          </p:cNvPr>
          <p:cNvSpPr/>
          <p:nvPr/>
        </p:nvSpPr>
        <p:spPr>
          <a:xfrm>
            <a:off x="2714284" y="4146263"/>
            <a:ext cx="4281425" cy="2711737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0000"/>
                </a:solidFill>
              </a:rPr>
              <a:t>Focus 3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D7D524-42A7-4E2A-BD19-E2384B65ADEF}"/>
              </a:ext>
            </a:extLst>
          </p:cNvPr>
          <p:cNvSpPr/>
          <p:nvPr/>
        </p:nvSpPr>
        <p:spPr>
          <a:xfrm>
            <a:off x="8502475" y="6302365"/>
            <a:ext cx="955387" cy="331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971C3-6DB7-4DE8-BF3A-A302384B6E9E}"/>
              </a:ext>
            </a:extLst>
          </p:cNvPr>
          <p:cNvSpPr txBox="1"/>
          <p:nvPr/>
        </p:nvSpPr>
        <p:spPr>
          <a:xfrm>
            <a:off x="9708710" y="6283480"/>
            <a:ext cx="119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Team</a:t>
            </a: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1378F2-2F31-4F65-B5B4-85532D06BCD3}"/>
              </a:ext>
            </a:extLst>
          </p:cNvPr>
          <p:cNvSpPr/>
          <p:nvPr/>
        </p:nvSpPr>
        <p:spPr>
          <a:xfrm>
            <a:off x="8502475" y="5833918"/>
            <a:ext cx="955387" cy="331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78CD26-C439-49CD-8F36-4B67DA96B002}"/>
              </a:ext>
            </a:extLst>
          </p:cNvPr>
          <p:cNvSpPr txBox="1"/>
          <p:nvPr/>
        </p:nvSpPr>
        <p:spPr>
          <a:xfrm>
            <a:off x="9708710" y="5796149"/>
            <a:ext cx="119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 Team</a:t>
            </a:r>
            <a:endParaRPr lang="en-CA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D7DE21-A856-4C47-BEED-DC3C952E4865}"/>
              </a:ext>
            </a:extLst>
          </p:cNvPr>
          <p:cNvCxnSpPr>
            <a:cxnSpLocks/>
          </p:cNvCxnSpPr>
          <p:nvPr/>
        </p:nvCxnSpPr>
        <p:spPr>
          <a:xfrm flipV="1">
            <a:off x="4836981" y="4764465"/>
            <a:ext cx="1" cy="344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14C1CE-3445-4E5D-AA6E-4743F78E6EE4}"/>
              </a:ext>
            </a:extLst>
          </p:cNvPr>
          <p:cNvCxnSpPr>
            <a:cxnSpLocks/>
          </p:cNvCxnSpPr>
          <p:nvPr/>
        </p:nvCxnSpPr>
        <p:spPr>
          <a:xfrm>
            <a:off x="5314450" y="4764465"/>
            <a:ext cx="0" cy="357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902CFD-5EFE-4229-8B9A-A609BEA89A3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033944" y="881339"/>
            <a:ext cx="0" cy="11394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F00028C9-E379-4C49-A1FC-4C49DA1EBB8E}"/>
              </a:ext>
            </a:extLst>
          </p:cNvPr>
          <p:cNvSpPr/>
          <p:nvPr/>
        </p:nvSpPr>
        <p:spPr>
          <a:xfrm>
            <a:off x="3691813" y="1610626"/>
            <a:ext cx="738248" cy="34616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Timing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E013FA-2CB8-41DF-8B78-1ED9A74A8A22}"/>
              </a:ext>
            </a:extLst>
          </p:cNvPr>
          <p:cNvSpPr txBox="1"/>
          <p:nvPr/>
        </p:nvSpPr>
        <p:spPr>
          <a:xfrm>
            <a:off x="4850070" y="1791222"/>
            <a:ext cx="4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(8)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1D97F5-7F2D-432B-8C01-783211A52C4B}"/>
              </a:ext>
            </a:extLst>
          </p:cNvPr>
          <p:cNvSpPr/>
          <p:nvPr/>
        </p:nvSpPr>
        <p:spPr>
          <a:xfrm>
            <a:off x="4088846" y="5395264"/>
            <a:ext cx="1727702" cy="3959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Bot Core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5FE875-6AC8-4B2A-ABAF-0D0CE38DF278}"/>
              </a:ext>
            </a:extLst>
          </p:cNvPr>
          <p:cNvSpPr/>
          <p:nvPr/>
        </p:nvSpPr>
        <p:spPr>
          <a:xfrm>
            <a:off x="3547442" y="4330929"/>
            <a:ext cx="2902149" cy="422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Engine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7A63E1-7136-422C-8AC1-0271C7ABE622}"/>
              </a:ext>
            </a:extLst>
          </p:cNvPr>
          <p:cNvCxnSpPr>
            <a:cxnSpLocks/>
            <a:stCxn id="61" idx="0"/>
            <a:endCxn id="34" idx="2"/>
          </p:cNvCxnSpPr>
          <p:nvPr/>
        </p:nvCxnSpPr>
        <p:spPr>
          <a:xfrm flipV="1">
            <a:off x="4998517" y="3942761"/>
            <a:ext cx="4330" cy="388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ED5414B-5FAD-4C3A-8DF7-6A25366BF321}"/>
              </a:ext>
            </a:extLst>
          </p:cNvPr>
          <p:cNvSpPr txBox="1"/>
          <p:nvPr/>
        </p:nvSpPr>
        <p:spPr>
          <a:xfrm>
            <a:off x="7093352" y="2971542"/>
            <a:ext cx="6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(13)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A4051-000B-4FED-A164-8BEBC0A3761C}"/>
              </a:ext>
            </a:extLst>
          </p:cNvPr>
          <p:cNvSpPr/>
          <p:nvPr/>
        </p:nvSpPr>
        <p:spPr>
          <a:xfrm>
            <a:off x="3219298" y="1064811"/>
            <a:ext cx="1629292" cy="332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Subtitle Generator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9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7AC67-4A23-4655-850C-F43456C5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65" y="225779"/>
            <a:ext cx="3303810" cy="6520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080308-4C18-4AA1-B3E9-F3631191955E}"/>
              </a:ext>
            </a:extLst>
          </p:cNvPr>
          <p:cNvSpPr txBox="1"/>
          <p:nvPr/>
        </p:nvSpPr>
        <p:spPr>
          <a:xfrm>
            <a:off x="2538424" y="385338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358B0-98C9-456D-8C96-133B8E1688D1}"/>
              </a:ext>
            </a:extLst>
          </p:cNvPr>
          <p:cNvCxnSpPr>
            <a:cxnSpLocks/>
          </p:cNvCxnSpPr>
          <p:nvPr/>
        </p:nvCxnSpPr>
        <p:spPr>
          <a:xfrm flipV="1">
            <a:off x="2831935" y="423250"/>
            <a:ext cx="1713917" cy="146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30F540-48D4-42E1-BC4B-0A9256B43F50}"/>
              </a:ext>
            </a:extLst>
          </p:cNvPr>
          <p:cNvCxnSpPr>
            <a:cxnSpLocks/>
          </p:cNvCxnSpPr>
          <p:nvPr/>
        </p:nvCxnSpPr>
        <p:spPr>
          <a:xfrm>
            <a:off x="6784624" y="1165710"/>
            <a:ext cx="1853713" cy="1737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63C483-BB1B-411F-9776-3113BCA4EE37}"/>
              </a:ext>
            </a:extLst>
          </p:cNvPr>
          <p:cNvCxnSpPr>
            <a:cxnSpLocks/>
          </p:cNvCxnSpPr>
          <p:nvPr/>
        </p:nvCxnSpPr>
        <p:spPr>
          <a:xfrm flipV="1">
            <a:off x="6461750" y="2884479"/>
            <a:ext cx="2181091" cy="189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D75B46-0CE8-4C5E-9CDD-08046A902A17}"/>
              </a:ext>
            </a:extLst>
          </p:cNvPr>
          <p:cNvCxnSpPr>
            <a:cxnSpLocks/>
          </p:cNvCxnSpPr>
          <p:nvPr/>
        </p:nvCxnSpPr>
        <p:spPr>
          <a:xfrm flipV="1">
            <a:off x="6840802" y="2903397"/>
            <a:ext cx="1792296" cy="16566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4B5C6A-BDFB-49D4-993A-DEA172C2CFB5}"/>
              </a:ext>
            </a:extLst>
          </p:cNvPr>
          <p:cNvSpPr txBox="1"/>
          <p:nvPr/>
        </p:nvSpPr>
        <p:spPr>
          <a:xfrm>
            <a:off x="8631287" y="2699813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F3A089-BF5C-48B4-AF12-82611074FC1E}"/>
              </a:ext>
            </a:extLst>
          </p:cNvPr>
          <p:cNvCxnSpPr>
            <a:cxnSpLocks/>
          </p:cNvCxnSpPr>
          <p:nvPr/>
        </p:nvCxnSpPr>
        <p:spPr>
          <a:xfrm flipH="1">
            <a:off x="3312053" y="2057492"/>
            <a:ext cx="3528749" cy="804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434ADB-0A00-42FA-A0D7-7AEF2C2AA6E5}"/>
              </a:ext>
            </a:extLst>
          </p:cNvPr>
          <p:cNvCxnSpPr>
            <a:cxnSpLocks/>
          </p:cNvCxnSpPr>
          <p:nvPr/>
        </p:nvCxnSpPr>
        <p:spPr>
          <a:xfrm flipH="1" flipV="1">
            <a:off x="3279422" y="2861911"/>
            <a:ext cx="3192763" cy="88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A650179-C218-46F3-BC0D-2BED0FE9F493}"/>
              </a:ext>
            </a:extLst>
          </p:cNvPr>
          <p:cNvSpPr txBox="1"/>
          <p:nvPr/>
        </p:nvSpPr>
        <p:spPr>
          <a:xfrm>
            <a:off x="3038705" y="2662277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056BC3-999E-401B-B4F3-B3310A4129C0}"/>
              </a:ext>
            </a:extLst>
          </p:cNvPr>
          <p:cNvCxnSpPr>
            <a:cxnSpLocks/>
          </p:cNvCxnSpPr>
          <p:nvPr/>
        </p:nvCxnSpPr>
        <p:spPr>
          <a:xfrm flipH="1" flipV="1">
            <a:off x="3411448" y="4316396"/>
            <a:ext cx="1937546" cy="2212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DBE51B-86EB-47B9-A702-987871C11F59}"/>
              </a:ext>
            </a:extLst>
          </p:cNvPr>
          <p:cNvCxnSpPr>
            <a:cxnSpLocks/>
          </p:cNvCxnSpPr>
          <p:nvPr/>
        </p:nvCxnSpPr>
        <p:spPr>
          <a:xfrm flipH="1" flipV="1">
            <a:off x="3200876" y="5742282"/>
            <a:ext cx="1360391" cy="692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58EF94-DA21-461B-ADE1-39E4D1077F59}"/>
              </a:ext>
            </a:extLst>
          </p:cNvPr>
          <p:cNvCxnSpPr>
            <a:cxnSpLocks/>
          </p:cNvCxnSpPr>
          <p:nvPr/>
        </p:nvCxnSpPr>
        <p:spPr>
          <a:xfrm flipH="1">
            <a:off x="7383866" y="5851366"/>
            <a:ext cx="1727539" cy="590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3DBCFF-DE7C-422E-BCA3-0985C718B6E3}"/>
              </a:ext>
            </a:extLst>
          </p:cNvPr>
          <p:cNvCxnSpPr>
            <a:cxnSpLocks/>
          </p:cNvCxnSpPr>
          <p:nvPr/>
        </p:nvCxnSpPr>
        <p:spPr>
          <a:xfrm flipV="1">
            <a:off x="6561146" y="4395778"/>
            <a:ext cx="1653822" cy="12709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BE6676-523A-4659-BCA8-DA4AA81AB5BD}"/>
              </a:ext>
            </a:extLst>
          </p:cNvPr>
          <p:cNvCxnSpPr>
            <a:cxnSpLocks/>
          </p:cNvCxnSpPr>
          <p:nvPr/>
        </p:nvCxnSpPr>
        <p:spPr>
          <a:xfrm flipV="1">
            <a:off x="5454169" y="4384202"/>
            <a:ext cx="2751686" cy="1282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AE6152-6995-4805-9610-B4F25E3EC1E8}"/>
              </a:ext>
            </a:extLst>
          </p:cNvPr>
          <p:cNvSpPr txBox="1"/>
          <p:nvPr/>
        </p:nvSpPr>
        <p:spPr>
          <a:xfrm>
            <a:off x="3148866" y="4131730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DE78A9-01D0-45C4-B2AB-79B77E32E2A1}"/>
              </a:ext>
            </a:extLst>
          </p:cNvPr>
          <p:cNvSpPr txBox="1"/>
          <p:nvPr/>
        </p:nvSpPr>
        <p:spPr>
          <a:xfrm>
            <a:off x="9111405" y="5666700"/>
            <a:ext cx="2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3E1580-13ED-4BCF-9CAB-B2AF5774E666}"/>
              </a:ext>
            </a:extLst>
          </p:cNvPr>
          <p:cNvSpPr txBox="1"/>
          <p:nvPr/>
        </p:nvSpPr>
        <p:spPr>
          <a:xfrm>
            <a:off x="2951206" y="5557616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342DD-728F-4C8B-9CF3-857A8B22B95D}"/>
              </a:ext>
            </a:extLst>
          </p:cNvPr>
          <p:cNvSpPr txBox="1"/>
          <p:nvPr/>
        </p:nvSpPr>
        <p:spPr>
          <a:xfrm>
            <a:off x="8164274" y="4158332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1217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3BFE9-7568-43E8-8351-78F2A946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544" y="1109967"/>
            <a:ext cx="3645337" cy="53287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67103D-369C-49FA-B73B-E72153F1FED0}"/>
              </a:ext>
            </a:extLst>
          </p:cNvPr>
          <p:cNvCxnSpPr/>
          <p:nvPr/>
        </p:nvCxnSpPr>
        <p:spPr>
          <a:xfrm flipH="1">
            <a:off x="3353599" y="1376404"/>
            <a:ext cx="337844" cy="6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4A3A0D-00E1-42D9-819B-0045F95EC906}"/>
              </a:ext>
            </a:extLst>
          </p:cNvPr>
          <p:cNvSpPr txBox="1"/>
          <p:nvPr/>
        </p:nvSpPr>
        <p:spPr>
          <a:xfrm>
            <a:off x="3085584" y="1191738"/>
            <a:ext cx="346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20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896FE13-609F-4BE2-98BB-033C5E43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96" y="554408"/>
            <a:ext cx="3098582" cy="616648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7FF92D-FC5E-493D-8759-D4D65CA4917D}"/>
              </a:ext>
            </a:extLst>
          </p:cNvPr>
          <p:cNvCxnSpPr/>
          <p:nvPr/>
        </p:nvCxnSpPr>
        <p:spPr>
          <a:xfrm flipH="1">
            <a:off x="6132325" y="721649"/>
            <a:ext cx="337844" cy="6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3FC7F2-9A6F-46B1-B2FA-7C5C50AA7535}"/>
              </a:ext>
            </a:extLst>
          </p:cNvPr>
          <p:cNvSpPr txBox="1"/>
          <p:nvPr/>
        </p:nvSpPr>
        <p:spPr>
          <a:xfrm>
            <a:off x="5864310" y="536983"/>
            <a:ext cx="346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Rounded Rectangle 39">
            <a:extLst>
              <a:ext uri="{FF2B5EF4-FFF2-40B4-BE49-F238E27FC236}">
                <a16:creationId xmlns:a16="http://schemas.microsoft.com/office/drawing/2014/main" id="{F60D04FF-202E-4C70-8CCB-DC88F9B2B39E}"/>
              </a:ext>
            </a:extLst>
          </p:cNvPr>
          <p:cNvSpPr/>
          <p:nvPr/>
        </p:nvSpPr>
        <p:spPr>
          <a:xfrm flipH="1">
            <a:off x="6589161" y="1443619"/>
            <a:ext cx="2274904" cy="2675480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FF18D1-EAFA-4A3D-B7F0-388FF67ECDB4}"/>
              </a:ext>
            </a:extLst>
          </p:cNvPr>
          <p:cNvCxnSpPr/>
          <p:nvPr/>
        </p:nvCxnSpPr>
        <p:spPr>
          <a:xfrm flipH="1">
            <a:off x="6216363" y="2747273"/>
            <a:ext cx="337844" cy="6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212A2F-AD64-4F13-8891-01A9AC5A1115}"/>
              </a:ext>
            </a:extLst>
          </p:cNvPr>
          <p:cNvSpPr txBox="1"/>
          <p:nvPr/>
        </p:nvSpPr>
        <p:spPr>
          <a:xfrm>
            <a:off x="5948348" y="2562607"/>
            <a:ext cx="346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Rounded Rectangle 39">
            <a:extLst>
              <a:ext uri="{FF2B5EF4-FFF2-40B4-BE49-F238E27FC236}">
                <a16:creationId xmlns:a16="http://schemas.microsoft.com/office/drawing/2014/main" id="{BF8B726C-498B-4FFC-93D5-25853FD7A322}"/>
              </a:ext>
            </a:extLst>
          </p:cNvPr>
          <p:cNvSpPr/>
          <p:nvPr/>
        </p:nvSpPr>
        <p:spPr>
          <a:xfrm flipH="1">
            <a:off x="6943920" y="4389163"/>
            <a:ext cx="1838835" cy="40758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5F0077-DF93-4B7F-A337-9C4688EC3C57}"/>
              </a:ext>
            </a:extLst>
          </p:cNvPr>
          <p:cNvCxnSpPr>
            <a:cxnSpLocks/>
          </p:cNvCxnSpPr>
          <p:nvPr/>
        </p:nvCxnSpPr>
        <p:spPr>
          <a:xfrm>
            <a:off x="9184472" y="2651472"/>
            <a:ext cx="6058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FDD433-1F43-4725-8F36-A592F6C44751}"/>
              </a:ext>
            </a:extLst>
          </p:cNvPr>
          <p:cNvSpPr txBox="1"/>
          <p:nvPr/>
        </p:nvSpPr>
        <p:spPr>
          <a:xfrm>
            <a:off x="9763896" y="2465018"/>
            <a:ext cx="346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Rounded Rectangle 41">
            <a:extLst>
              <a:ext uri="{FF2B5EF4-FFF2-40B4-BE49-F238E27FC236}">
                <a16:creationId xmlns:a16="http://schemas.microsoft.com/office/drawing/2014/main" id="{996C4632-A772-4703-8161-143DDCED4F86}"/>
              </a:ext>
            </a:extLst>
          </p:cNvPr>
          <p:cNvSpPr/>
          <p:nvPr/>
        </p:nvSpPr>
        <p:spPr>
          <a:xfrm flipH="1">
            <a:off x="8314618" y="2465018"/>
            <a:ext cx="869854" cy="408192"/>
          </a:xfrm>
          <a:prstGeom prst="roundRect">
            <a:avLst/>
          </a:prstGeom>
          <a:solidFill>
            <a:srgbClr val="70AD47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10C111-EFFD-4B08-8318-6619E668D482}"/>
              </a:ext>
            </a:extLst>
          </p:cNvPr>
          <p:cNvCxnSpPr>
            <a:cxnSpLocks/>
          </p:cNvCxnSpPr>
          <p:nvPr/>
        </p:nvCxnSpPr>
        <p:spPr>
          <a:xfrm flipH="1">
            <a:off x="6042942" y="4588231"/>
            <a:ext cx="9009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1A8679-BF72-4704-B883-51C5ED5D9F0F}"/>
              </a:ext>
            </a:extLst>
          </p:cNvPr>
          <p:cNvSpPr txBox="1"/>
          <p:nvPr/>
        </p:nvSpPr>
        <p:spPr>
          <a:xfrm>
            <a:off x="5774927" y="4397405"/>
            <a:ext cx="346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F65B89-C258-4469-9303-95A73418728B}"/>
              </a:ext>
            </a:extLst>
          </p:cNvPr>
          <p:cNvCxnSpPr>
            <a:cxnSpLocks/>
          </p:cNvCxnSpPr>
          <p:nvPr/>
        </p:nvCxnSpPr>
        <p:spPr>
          <a:xfrm flipH="1">
            <a:off x="5948348" y="6423029"/>
            <a:ext cx="534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A782BA-C9F6-47A8-9A08-8306B0F63ABA}"/>
              </a:ext>
            </a:extLst>
          </p:cNvPr>
          <p:cNvSpPr txBox="1"/>
          <p:nvPr/>
        </p:nvSpPr>
        <p:spPr>
          <a:xfrm>
            <a:off x="5680333" y="6232203"/>
            <a:ext cx="346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39656-595C-4CE3-B545-9F47DBCCE0EB}"/>
              </a:ext>
            </a:extLst>
          </p:cNvPr>
          <p:cNvCxnSpPr>
            <a:cxnSpLocks/>
          </p:cNvCxnSpPr>
          <p:nvPr/>
        </p:nvCxnSpPr>
        <p:spPr>
          <a:xfrm flipH="1" flipV="1">
            <a:off x="7741586" y="5892800"/>
            <a:ext cx="1" cy="530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D1DD63-D6BF-4FE0-94E2-072DD4204C02}"/>
              </a:ext>
            </a:extLst>
          </p:cNvPr>
          <p:cNvSpPr txBox="1"/>
          <p:nvPr/>
        </p:nvSpPr>
        <p:spPr>
          <a:xfrm>
            <a:off x="7608745" y="5523468"/>
            <a:ext cx="346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4D1090-9F30-4672-9197-779D752DD6D4}"/>
              </a:ext>
            </a:extLst>
          </p:cNvPr>
          <p:cNvCxnSpPr>
            <a:cxnSpLocks/>
          </p:cNvCxnSpPr>
          <p:nvPr/>
        </p:nvCxnSpPr>
        <p:spPr>
          <a:xfrm>
            <a:off x="9370657" y="6423029"/>
            <a:ext cx="6058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775FEF-970A-464D-84EE-566A4D2904DF}"/>
              </a:ext>
            </a:extLst>
          </p:cNvPr>
          <p:cNvSpPr txBox="1"/>
          <p:nvPr/>
        </p:nvSpPr>
        <p:spPr>
          <a:xfrm>
            <a:off x="9937317" y="6232203"/>
            <a:ext cx="346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2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302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vu quan(ＴＳＤＶ Ｅｎｇ　１)</dc:creator>
  <cp:lastModifiedBy>Nguyen Trung Duy</cp:lastModifiedBy>
  <cp:revision>71</cp:revision>
  <dcterms:created xsi:type="dcterms:W3CDTF">2020-07-31T01:53:08Z</dcterms:created>
  <dcterms:modified xsi:type="dcterms:W3CDTF">2020-09-15T10:06:47Z</dcterms:modified>
</cp:coreProperties>
</file>