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699" r:id="rId2"/>
    <p:sldId id="700" r:id="rId3"/>
    <p:sldId id="703" r:id="rId4"/>
    <p:sldId id="705" r:id="rId5"/>
    <p:sldId id="704" r:id="rId6"/>
    <p:sldId id="712" r:id="rId7"/>
    <p:sldId id="713" r:id="rId8"/>
    <p:sldId id="714" r:id="rId9"/>
    <p:sldId id="715" r:id="rId10"/>
    <p:sldId id="706" r:id="rId11"/>
    <p:sldId id="707" r:id="rId12"/>
    <p:sldId id="708" r:id="rId13"/>
    <p:sldId id="709" r:id="rId14"/>
    <p:sldId id="710" r:id="rId15"/>
    <p:sldId id="711" r:id="rId16"/>
    <p:sldId id="717" r:id="rId17"/>
    <p:sldId id="716" r:id="rId18"/>
    <p:sldId id="718" r:id="rId19"/>
    <p:sldId id="719" r:id="rId20"/>
    <p:sldId id="720" r:id="rId21"/>
    <p:sldId id="721" r:id="rId22"/>
    <p:sldId id="722" r:id="rId23"/>
    <p:sldId id="701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F3F"/>
    <a:srgbClr val="FFCE33"/>
    <a:srgbClr val="600477"/>
    <a:srgbClr val="2462B0"/>
    <a:srgbClr val="E14A30"/>
    <a:srgbClr val="FDBA14"/>
    <a:srgbClr val="000000"/>
    <a:srgbClr val="22B1BF"/>
    <a:srgbClr val="499D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 autoAdjust="0"/>
    <p:restoredTop sz="86447" autoAdjust="0"/>
  </p:normalViewPr>
  <p:slideViewPr>
    <p:cSldViewPr snapToGrid="0">
      <p:cViewPr>
        <p:scale>
          <a:sx n="200" d="100"/>
          <a:sy n="200" d="100"/>
        </p:scale>
        <p:origin x="30" y="-20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10AA-68BB-432D-B6BE-19D43E6FBBE8}" type="doc">
      <dgm:prSet loTypeId="urn:microsoft.com/office/officeart/2005/8/layout/cycle4#1" loCatId="cycle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2551AE8-3279-4930-ACD7-3BFD1C862DE7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Single Inheritance</a:t>
          </a:r>
          <a:endParaRPr lang="en-US" sz="1400" b="1" dirty="0">
            <a:latin typeface="Calibri" pitchFamily="34" charset="0"/>
            <a:cs typeface="Calibri" pitchFamily="34" charset="0"/>
          </a:endParaRPr>
        </a:p>
      </dgm:t>
    </dgm:pt>
    <dgm:pt modelId="{E0B0BEA4-742F-4F56-8BB7-2296E335CEF2}" type="parTrans" cxnId="{C4F16BF4-638A-45D7-AFFC-844FD50CB7C3}">
      <dgm:prSet/>
      <dgm:spPr/>
      <dgm:t>
        <a:bodyPr/>
        <a:lstStyle/>
        <a:p>
          <a:endParaRPr lang="en-US"/>
        </a:p>
      </dgm:t>
    </dgm:pt>
    <dgm:pt modelId="{C53ADF2A-FE0A-42DC-AD9D-30A85104632B}" type="sibTrans" cxnId="{C4F16BF4-638A-45D7-AFFC-844FD50CB7C3}">
      <dgm:prSet/>
      <dgm:spPr/>
      <dgm:t>
        <a:bodyPr/>
        <a:lstStyle/>
        <a:p>
          <a:endParaRPr lang="en-US"/>
        </a:p>
      </dgm:t>
    </dgm:pt>
    <dgm:pt modelId="{B10C4B2F-F93E-4411-87CF-ECA071DF74DB}">
      <dgm:prSet phldrT="[Text]" custT="1"/>
      <dgm:spPr/>
      <dgm:t>
        <a:bodyPr lIns="0" tIns="0" rIns="0" bIns="0"/>
        <a:lstStyle/>
        <a:p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chỉ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kế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thừa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và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chỉ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cha.</a:t>
          </a:r>
          <a:endParaRPr lang="en-US" sz="1400" dirty="0">
            <a:latin typeface="Calibri" pitchFamily="34" charset="0"/>
            <a:cs typeface="Calibri" pitchFamily="34" charset="0"/>
          </a:endParaRPr>
        </a:p>
      </dgm:t>
    </dgm:pt>
    <dgm:pt modelId="{7EEEB5C0-2B9F-45EC-BBFC-20DE19FEC9ED}" type="parTrans" cxnId="{2B7E64E4-B62B-489F-BA2B-F80EE554AD6E}">
      <dgm:prSet/>
      <dgm:spPr/>
      <dgm:t>
        <a:bodyPr/>
        <a:lstStyle/>
        <a:p>
          <a:endParaRPr lang="en-US"/>
        </a:p>
      </dgm:t>
    </dgm:pt>
    <dgm:pt modelId="{9EE3CDD3-D04B-43F0-86D7-9895193FACDF}" type="sibTrans" cxnId="{2B7E64E4-B62B-489F-BA2B-F80EE554AD6E}">
      <dgm:prSet/>
      <dgm:spPr/>
      <dgm:t>
        <a:bodyPr/>
        <a:lstStyle/>
        <a:p>
          <a:endParaRPr lang="en-US"/>
        </a:p>
      </dgm:t>
    </dgm:pt>
    <dgm:pt modelId="{37568774-5311-44C3-8F81-9D70E2685B36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Multilevel Inheritance</a:t>
          </a:r>
          <a:endParaRPr lang="en-US" sz="1400" b="1" dirty="0">
            <a:latin typeface="Calibri" pitchFamily="34" charset="0"/>
            <a:cs typeface="Calibri" pitchFamily="34" charset="0"/>
          </a:endParaRPr>
        </a:p>
      </dgm:t>
    </dgm:pt>
    <dgm:pt modelId="{08734D15-2B74-4405-BAC7-D6F3E139B86C}" type="parTrans" cxnId="{1433D3CF-856A-4D0B-970E-ED0F97B02168}">
      <dgm:prSet/>
      <dgm:spPr/>
      <dgm:t>
        <a:bodyPr/>
        <a:lstStyle/>
        <a:p>
          <a:endParaRPr lang="en-US"/>
        </a:p>
      </dgm:t>
    </dgm:pt>
    <dgm:pt modelId="{E5C6BBA4-309C-42CC-A78E-2ACE2E46FF59}" type="sibTrans" cxnId="{1433D3CF-856A-4D0B-970E-ED0F97B02168}">
      <dgm:prSet/>
      <dgm:spPr/>
      <dgm:t>
        <a:bodyPr/>
        <a:lstStyle/>
        <a:p>
          <a:endParaRPr lang="en-US"/>
        </a:p>
      </dgm:t>
    </dgm:pt>
    <dgm:pt modelId="{9140E559-4C77-424B-8C2D-EC3EBADD763C}">
      <dgm:prSet phldrT="[Text]" custT="1"/>
      <dgm:spPr/>
      <dgm:t>
        <a:bodyPr lIns="0" tIns="0" rIns="0" bIns="0"/>
        <a:lstStyle/>
        <a:p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thể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kế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thừa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mà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đó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lại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là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của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khác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.</a:t>
          </a:r>
          <a:endParaRPr lang="en-US" sz="1400" dirty="0">
            <a:latin typeface="Calibri" pitchFamily="34" charset="0"/>
            <a:cs typeface="Calibri" pitchFamily="34" charset="0"/>
          </a:endParaRPr>
        </a:p>
      </dgm:t>
    </dgm:pt>
    <dgm:pt modelId="{47359603-3963-46E4-A0B9-F497373C7C52}" type="parTrans" cxnId="{CFBC236C-53B2-45E4-97C4-5E464F4B516A}">
      <dgm:prSet/>
      <dgm:spPr/>
      <dgm:t>
        <a:bodyPr/>
        <a:lstStyle/>
        <a:p>
          <a:endParaRPr lang="en-US"/>
        </a:p>
      </dgm:t>
    </dgm:pt>
    <dgm:pt modelId="{7CB8422C-40E6-47DD-B0FC-6AD0ECCA0209}" type="sibTrans" cxnId="{CFBC236C-53B2-45E4-97C4-5E464F4B516A}">
      <dgm:prSet/>
      <dgm:spPr/>
      <dgm:t>
        <a:bodyPr/>
        <a:lstStyle/>
        <a:p>
          <a:endParaRPr lang="en-US"/>
        </a:p>
      </dgm:t>
    </dgm:pt>
    <dgm:pt modelId="{3D4439BB-CA48-4876-A64A-CA8AE0FA2FBC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Multiple Inheritance</a:t>
          </a:r>
          <a:endParaRPr lang="en-US" sz="1400" b="1" dirty="0">
            <a:latin typeface="Calibri" pitchFamily="34" charset="0"/>
            <a:cs typeface="Calibri" pitchFamily="34" charset="0"/>
          </a:endParaRPr>
        </a:p>
      </dgm:t>
    </dgm:pt>
    <dgm:pt modelId="{6846D56F-187F-4117-A189-11B6126DE046}" type="parTrans" cxnId="{84C92AD1-2AFD-474D-BB84-2DFD44A08E12}">
      <dgm:prSet/>
      <dgm:spPr/>
      <dgm:t>
        <a:bodyPr/>
        <a:lstStyle/>
        <a:p>
          <a:endParaRPr lang="en-US"/>
        </a:p>
      </dgm:t>
    </dgm:pt>
    <dgm:pt modelId="{4F50E7DE-BE99-461E-8180-80E78C8AE9F2}" type="sibTrans" cxnId="{84C92AD1-2AFD-474D-BB84-2DFD44A08E12}">
      <dgm:prSet/>
      <dgm:spPr/>
      <dgm:t>
        <a:bodyPr/>
        <a:lstStyle/>
        <a:p>
          <a:endParaRPr lang="en-US"/>
        </a:p>
      </dgm:t>
    </dgm:pt>
    <dgm:pt modelId="{63217E54-3BF1-4A83-8137-B9D1C2FE6B35}">
      <dgm:prSet phldrT="[Text]" custT="1"/>
      <dgm:spPr/>
      <dgm:t>
        <a:bodyPr lIns="0" tIns="0" rIns="0" bIns="0"/>
        <a:lstStyle/>
        <a:p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nguồn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gốc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hơn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cha.</a:t>
          </a:r>
          <a:endParaRPr lang="en-US" sz="1400" dirty="0">
            <a:latin typeface="Calibri" pitchFamily="34" charset="0"/>
            <a:cs typeface="Calibri" pitchFamily="34" charset="0"/>
          </a:endParaRPr>
        </a:p>
      </dgm:t>
    </dgm:pt>
    <dgm:pt modelId="{2F1AD005-3E88-4EFD-93CE-03997FCADB79}" type="parTrans" cxnId="{2A4F8D84-F1A9-4B04-B741-09C2E067D941}">
      <dgm:prSet/>
      <dgm:spPr/>
      <dgm:t>
        <a:bodyPr/>
        <a:lstStyle/>
        <a:p>
          <a:endParaRPr lang="en-US"/>
        </a:p>
      </dgm:t>
    </dgm:pt>
    <dgm:pt modelId="{07D371CF-377D-4E58-8792-66067FC1C28B}" type="sibTrans" cxnId="{2A4F8D84-F1A9-4B04-B741-09C2E067D941}">
      <dgm:prSet/>
      <dgm:spPr/>
      <dgm:t>
        <a:bodyPr/>
        <a:lstStyle/>
        <a:p>
          <a:endParaRPr lang="en-US"/>
        </a:p>
      </dgm:t>
    </dgm:pt>
    <dgm:pt modelId="{2B6B843F-0883-4302-90FD-9F3CD8266305}">
      <dgm:prSet phldrT="[Text]" custT="1"/>
      <dgm:spPr/>
      <dgm:t>
        <a:bodyPr/>
        <a:lstStyle/>
        <a:p>
          <a:r>
            <a:rPr lang="en-US" sz="1400" b="1" dirty="0" smtClean="0">
              <a:latin typeface="Calibri" pitchFamily="34" charset="0"/>
              <a:cs typeface="Calibri" pitchFamily="34" charset="0"/>
            </a:rPr>
            <a:t>Hierarchical Inheritance</a:t>
          </a:r>
          <a:endParaRPr lang="en-US" sz="1400" b="1" dirty="0">
            <a:latin typeface="Calibri" pitchFamily="34" charset="0"/>
            <a:cs typeface="Calibri" pitchFamily="34" charset="0"/>
          </a:endParaRPr>
        </a:p>
      </dgm:t>
    </dgm:pt>
    <dgm:pt modelId="{44A754AE-56EF-409C-B816-8728FA364E53}" type="parTrans" cxnId="{5FD1B618-CE34-4E7C-9EAD-BED3003A254E}">
      <dgm:prSet/>
      <dgm:spPr/>
      <dgm:t>
        <a:bodyPr/>
        <a:lstStyle/>
        <a:p>
          <a:endParaRPr lang="en-US"/>
        </a:p>
      </dgm:t>
    </dgm:pt>
    <dgm:pt modelId="{0565F80B-03B9-4641-BE2B-5B9086A33953}" type="sibTrans" cxnId="{5FD1B618-CE34-4E7C-9EAD-BED3003A254E}">
      <dgm:prSet/>
      <dgm:spPr/>
      <dgm:t>
        <a:bodyPr/>
        <a:lstStyle/>
        <a:p>
          <a:endParaRPr lang="en-US"/>
        </a:p>
      </dgm:t>
    </dgm:pt>
    <dgm:pt modelId="{A63E1216-3AE5-4B14-97BA-B1C60966F5E7}">
      <dgm:prSet phldrT="[Text]" custT="1"/>
      <dgm:spPr/>
      <dgm:t>
        <a:bodyPr lIns="0" tIns="0" rIns="0" bIns="0"/>
        <a:lstStyle/>
        <a:p>
          <a:r>
            <a:rPr lang="en-US" sz="14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cha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thể</a:t>
          </a:r>
          <a:endParaRPr lang="en-US" sz="1400" dirty="0">
            <a:latin typeface="Calibri" pitchFamily="34" charset="0"/>
            <a:cs typeface="Calibri" pitchFamily="34" charset="0"/>
          </a:endParaRPr>
        </a:p>
      </dgm:t>
    </dgm:pt>
    <dgm:pt modelId="{F0FD7E93-3586-42D9-8B87-E68C556C7BB8}" type="parTrans" cxnId="{CA7794B0-5CE4-46AA-B7FB-C4E10B00B5B4}">
      <dgm:prSet/>
      <dgm:spPr/>
      <dgm:t>
        <a:bodyPr/>
        <a:lstStyle/>
        <a:p>
          <a:endParaRPr lang="en-US"/>
        </a:p>
      </dgm:t>
    </dgm:pt>
    <dgm:pt modelId="{3E41AE0C-58FB-4750-A4BA-D6444CF91F1F}" type="sibTrans" cxnId="{CA7794B0-5CE4-46AA-B7FB-C4E10B00B5B4}">
      <dgm:prSet/>
      <dgm:spPr/>
      <dgm:t>
        <a:bodyPr/>
        <a:lstStyle/>
        <a:p>
          <a:endParaRPr lang="en-US"/>
        </a:p>
      </dgm:t>
    </dgm:pt>
    <dgm:pt modelId="{34CF3473-3AA5-41ED-9DA6-77A303FBC05C}">
      <dgm:prSet phldrT="[Text]" custT="1"/>
      <dgm:spPr/>
      <dgm:t>
        <a:bodyPr lIns="0" tIns="0" rIns="0" bIns="0"/>
        <a:lstStyle/>
        <a:p>
          <a:r>
            <a:rPr lang="en-US" sz="14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nhiều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con ở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các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cấp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độ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khác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dirty="0" err="1" smtClean="0">
              <a:latin typeface="Calibri" pitchFamily="34" charset="0"/>
              <a:cs typeface="Calibri" pitchFamily="34" charset="0"/>
            </a:rPr>
            <a:t>nhau</a:t>
          </a:r>
          <a:r>
            <a:rPr lang="en-US" sz="1400" dirty="0" smtClean="0">
              <a:latin typeface="Calibri" pitchFamily="34" charset="0"/>
              <a:cs typeface="Calibri" pitchFamily="34" charset="0"/>
            </a:rPr>
            <a:t>.</a:t>
          </a:r>
          <a:endParaRPr lang="en-US" sz="1400" dirty="0">
            <a:latin typeface="Calibri" pitchFamily="34" charset="0"/>
            <a:cs typeface="Calibri" pitchFamily="34" charset="0"/>
          </a:endParaRPr>
        </a:p>
      </dgm:t>
    </dgm:pt>
    <dgm:pt modelId="{3A6AE309-855B-4ED5-B5F8-5D5C8AE89E0F}" type="parTrans" cxnId="{8F5B86AF-214C-4517-A245-7BCD0BD4471F}">
      <dgm:prSet/>
      <dgm:spPr/>
      <dgm:t>
        <a:bodyPr/>
        <a:lstStyle/>
        <a:p>
          <a:endParaRPr lang="en-US"/>
        </a:p>
      </dgm:t>
    </dgm:pt>
    <dgm:pt modelId="{DE524E3A-347A-45E4-91CE-9A0244E39D89}" type="sibTrans" cxnId="{8F5B86AF-214C-4517-A245-7BCD0BD4471F}">
      <dgm:prSet/>
      <dgm:spPr/>
      <dgm:t>
        <a:bodyPr/>
        <a:lstStyle/>
        <a:p>
          <a:endParaRPr lang="en-US"/>
        </a:p>
      </dgm:t>
    </dgm:pt>
    <dgm:pt modelId="{BE1D9233-B93E-49FD-978F-3ADC84F28FC3}" type="pres">
      <dgm:prSet presAssocID="{F78D10AA-68BB-432D-B6BE-19D43E6FBBE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2F423-A6E3-45A8-8027-B13FD492BDF2}" type="pres">
      <dgm:prSet presAssocID="{F78D10AA-68BB-432D-B6BE-19D43E6FBBE8}" presName="children" presStyleCnt="0"/>
      <dgm:spPr/>
    </dgm:pt>
    <dgm:pt modelId="{00D373EA-A60B-44A0-9DFE-1DB126751120}" type="pres">
      <dgm:prSet presAssocID="{F78D10AA-68BB-432D-B6BE-19D43E6FBBE8}" presName="child1group" presStyleCnt="0"/>
      <dgm:spPr/>
    </dgm:pt>
    <dgm:pt modelId="{1103AD5A-7DCF-456C-8B2F-E51B8BD4991C}" type="pres">
      <dgm:prSet presAssocID="{F78D10AA-68BB-432D-B6BE-19D43E6FBBE8}" presName="child1" presStyleLbl="bgAcc1" presStyleIdx="0" presStyleCnt="4" custLinFactNeighborX="2530" custLinFactNeighborY="63671"/>
      <dgm:spPr/>
      <dgm:t>
        <a:bodyPr/>
        <a:lstStyle/>
        <a:p>
          <a:endParaRPr lang="en-US"/>
        </a:p>
      </dgm:t>
    </dgm:pt>
    <dgm:pt modelId="{098CB2BF-4580-4905-A133-75736CEE1BAC}" type="pres">
      <dgm:prSet presAssocID="{F78D10AA-68BB-432D-B6BE-19D43E6FBBE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A6BD3-8E1B-4518-BF34-C78F019FBFBE}" type="pres">
      <dgm:prSet presAssocID="{F78D10AA-68BB-432D-B6BE-19D43E6FBBE8}" presName="child2group" presStyleCnt="0"/>
      <dgm:spPr/>
    </dgm:pt>
    <dgm:pt modelId="{FEF157DA-E66B-4299-86E8-CD4BD17B6859}" type="pres">
      <dgm:prSet presAssocID="{F78D10AA-68BB-432D-B6BE-19D43E6FBBE8}" presName="child2" presStyleLbl="bgAcc1" presStyleIdx="1" presStyleCnt="4" custLinFactNeighborX="1265" custLinFactNeighborY="63671"/>
      <dgm:spPr/>
      <dgm:t>
        <a:bodyPr/>
        <a:lstStyle/>
        <a:p>
          <a:endParaRPr lang="en-US"/>
        </a:p>
      </dgm:t>
    </dgm:pt>
    <dgm:pt modelId="{E3F7B1E1-00BD-43A4-BC99-D03B1F0BD9F1}" type="pres">
      <dgm:prSet presAssocID="{F78D10AA-68BB-432D-B6BE-19D43E6FBBE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D7DD1-F217-4ECB-98B4-616595E83DBA}" type="pres">
      <dgm:prSet presAssocID="{F78D10AA-68BB-432D-B6BE-19D43E6FBBE8}" presName="child3group" presStyleCnt="0"/>
      <dgm:spPr/>
    </dgm:pt>
    <dgm:pt modelId="{27047954-D7A6-4437-A4A8-1769FC8FEC58}" type="pres">
      <dgm:prSet presAssocID="{F78D10AA-68BB-432D-B6BE-19D43E6FBBE8}" presName="child3" presStyleLbl="bgAcc1" presStyleIdx="2" presStyleCnt="4" custLinFactNeighborX="5061"/>
      <dgm:spPr/>
      <dgm:t>
        <a:bodyPr/>
        <a:lstStyle/>
        <a:p>
          <a:endParaRPr lang="en-US"/>
        </a:p>
      </dgm:t>
    </dgm:pt>
    <dgm:pt modelId="{EDBF8563-0C8C-411C-8E7C-507983E2B5A6}" type="pres">
      <dgm:prSet presAssocID="{F78D10AA-68BB-432D-B6BE-19D43E6FBBE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7ED75-0C88-428C-BE76-871F6D3EFD97}" type="pres">
      <dgm:prSet presAssocID="{F78D10AA-68BB-432D-B6BE-19D43E6FBBE8}" presName="child4group" presStyleCnt="0"/>
      <dgm:spPr/>
    </dgm:pt>
    <dgm:pt modelId="{532A646B-C4C6-4151-85BE-D8BB6C4BFC60}" type="pres">
      <dgm:prSet presAssocID="{F78D10AA-68BB-432D-B6BE-19D43E6FBBE8}" presName="child4" presStyleLbl="bgAcc1" presStyleIdx="3" presStyleCnt="4" custLinFactNeighborX="1265" custLinFactNeighborY="1953"/>
      <dgm:spPr/>
      <dgm:t>
        <a:bodyPr/>
        <a:lstStyle/>
        <a:p>
          <a:endParaRPr lang="en-US"/>
        </a:p>
      </dgm:t>
    </dgm:pt>
    <dgm:pt modelId="{9863074F-ABD5-425B-915A-7D4EE9CD21AE}" type="pres">
      <dgm:prSet presAssocID="{F78D10AA-68BB-432D-B6BE-19D43E6FBBE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C809-B86D-4475-80BA-98DD07A4466B}" type="pres">
      <dgm:prSet presAssocID="{F78D10AA-68BB-432D-B6BE-19D43E6FBBE8}" presName="childPlaceholder" presStyleCnt="0"/>
      <dgm:spPr/>
    </dgm:pt>
    <dgm:pt modelId="{4A3CFAF8-F5C1-4405-AF68-11E3C6809C85}" type="pres">
      <dgm:prSet presAssocID="{F78D10AA-68BB-432D-B6BE-19D43E6FBBE8}" presName="circle" presStyleCnt="0"/>
      <dgm:spPr/>
    </dgm:pt>
    <dgm:pt modelId="{E9260928-F750-434C-BF22-102C8907D90D}" type="pres">
      <dgm:prSet presAssocID="{F78D10AA-68BB-432D-B6BE-19D43E6FBBE8}" presName="quadrant1" presStyleLbl="node1" presStyleIdx="0" presStyleCnt="4" custScaleX="85912" custScaleY="77252" custLinFactNeighborX="6466" custLinFactNeighborY="40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64A65-FCB9-4801-8C39-13FE4C88DD65}" type="pres">
      <dgm:prSet presAssocID="{F78D10AA-68BB-432D-B6BE-19D43E6FBBE8}" presName="quadrant2" presStyleLbl="node1" presStyleIdx="1" presStyleCnt="4" custScaleX="85912" custScaleY="77252" custLinFactNeighborX="-7910" custLinFactNeighborY="408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70E50-D02C-4B3D-9836-BD3A2B1E4C22}" type="pres">
      <dgm:prSet presAssocID="{F78D10AA-68BB-432D-B6BE-19D43E6FBBE8}" presName="quadrant3" presStyleLbl="node1" presStyleIdx="2" presStyleCnt="4" custScaleX="87299" custScaleY="68591" custLinFactNeighborX="-7911" custLinFactNeighborY="141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A0ABB-E05E-4567-8B38-6A3D384FE150}" type="pres">
      <dgm:prSet presAssocID="{F78D10AA-68BB-432D-B6BE-19D43E6FBBE8}" presName="quadrant4" presStyleLbl="node1" presStyleIdx="3" presStyleCnt="4" custScaleX="87299" custScaleY="68591" custLinFactNeighborX="5773" custLinFactNeighborY="141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CFE23-AA27-4D37-9C95-E77220B821ED}" type="pres">
      <dgm:prSet presAssocID="{F78D10AA-68BB-432D-B6BE-19D43E6FBBE8}" presName="quadrantPlaceholder" presStyleCnt="0"/>
      <dgm:spPr/>
    </dgm:pt>
    <dgm:pt modelId="{F2E2B061-6E37-45A5-A491-C71D01F58158}" type="pres">
      <dgm:prSet presAssocID="{F78D10AA-68BB-432D-B6BE-19D43E6FBBE8}" presName="center1" presStyleLbl="fgShp" presStyleIdx="0" presStyleCnt="2" custLinFactY="7692" custLinFactNeighborY="100000"/>
      <dgm:spPr>
        <a:prstGeom prst="blockArc">
          <a:avLst/>
        </a:prstGeom>
      </dgm:spPr>
    </dgm:pt>
    <dgm:pt modelId="{80643658-0A99-40E7-BF6F-6E9DECCCF159}" type="pres">
      <dgm:prSet presAssocID="{F78D10AA-68BB-432D-B6BE-19D43E6FBBE8}" presName="center2" presStyleLbl="fgShp" presStyleIdx="1" presStyleCnt="2" custLinFactNeighborY="83654"/>
      <dgm:spPr>
        <a:prstGeom prst="blockArc">
          <a:avLst/>
        </a:prstGeom>
      </dgm:spPr>
    </dgm:pt>
  </dgm:ptLst>
  <dgm:cxnLst>
    <dgm:cxn modelId="{5FD1B618-CE34-4E7C-9EAD-BED3003A254E}" srcId="{F78D10AA-68BB-432D-B6BE-19D43E6FBBE8}" destId="{2B6B843F-0883-4302-90FD-9F3CD8266305}" srcOrd="3" destOrd="0" parTransId="{44A754AE-56EF-409C-B816-8728FA364E53}" sibTransId="{0565F80B-03B9-4641-BE2B-5B9086A33953}"/>
    <dgm:cxn modelId="{B951285B-7E0C-49C0-8CEA-BF817FF4F381}" type="presOf" srcId="{34CF3473-3AA5-41ED-9DA6-77A303FBC05C}" destId="{532A646B-C4C6-4151-85BE-D8BB6C4BFC60}" srcOrd="0" destOrd="1" presId="urn:microsoft.com/office/officeart/2005/8/layout/cycle4#1"/>
    <dgm:cxn modelId="{CC49515B-A885-4C90-8AE6-C46DD650E8B9}" type="presOf" srcId="{A63E1216-3AE5-4B14-97BA-B1C60966F5E7}" destId="{532A646B-C4C6-4151-85BE-D8BB6C4BFC60}" srcOrd="0" destOrd="0" presId="urn:microsoft.com/office/officeart/2005/8/layout/cycle4#1"/>
    <dgm:cxn modelId="{E7369FC7-FDE1-4665-9C51-82354C69EF13}" type="presOf" srcId="{B10C4B2F-F93E-4411-87CF-ECA071DF74DB}" destId="{1103AD5A-7DCF-456C-8B2F-E51B8BD4991C}" srcOrd="0" destOrd="0" presId="urn:microsoft.com/office/officeart/2005/8/layout/cycle4#1"/>
    <dgm:cxn modelId="{CA7794B0-5CE4-46AA-B7FB-C4E10B00B5B4}" srcId="{2B6B843F-0883-4302-90FD-9F3CD8266305}" destId="{A63E1216-3AE5-4B14-97BA-B1C60966F5E7}" srcOrd="0" destOrd="0" parTransId="{F0FD7E93-3586-42D9-8B87-E68C556C7BB8}" sibTransId="{3E41AE0C-58FB-4750-A4BA-D6444CF91F1F}"/>
    <dgm:cxn modelId="{1433D3CF-856A-4D0B-970E-ED0F97B02168}" srcId="{F78D10AA-68BB-432D-B6BE-19D43E6FBBE8}" destId="{37568774-5311-44C3-8F81-9D70E2685B36}" srcOrd="1" destOrd="0" parTransId="{08734D15-2B74-4405-BAC7-D6F3E139B86C}" sibTransId="{E5C6BBA4-309C-42CC-A78E-2ACE2E46FF59}"/>
    <dgm:cxn modelId="{2B7E64E4-B62B-489F-BA2B-F80EE554AD6E}" srcId="{72551AE8-3279-4930-ACD7-3BFD1C862DE7}" destId="{B10C4B2F-F93E-4411-87CF-ECA071DF74DB}" srcOrd="0" destOrd="0" parTransId="{7EEEB5C0-2B9F-45EC-BBFC-20DE19FEC9ED}" sibTransId="{9EE3CDD3-D04B-43F0-86D7-9895193FACDF}"/>
    <dgm:cxn modelId="{8F5B86AF-214C-4517-A245-7BCD0BD4471F}" srcId="{2B6B843F-0883-4302-90FD-9F3CD8266305}" destId="{34CF3473-3AA5-41ED-9DA6-77A303FBC05C}" srcOrd="1" destOrd="0" parTransId="{3A6AE309-855B-4ED5-B5F8-5D5C8AE89E0F}" sibTransId="{DE524E3A-347A-45E4-91CE-9A0244E39D89}"/>
    <dgm:cxn modelId="{94BBC863-CA51-48F1-BA58-1ED573DF89AD}" type="presOf" srcId="{37568774-5311-44C3-8F81-9D70E2685B36}" destId="{15764A65-FCB9-4801-8C39-13FE4C88DD65}" srcOrd="0" destOrd="0" presId="urn:microsoft.com/office/officeart/2005/8/layout/cycle4#1"/>
    <dgm:cxn modelId="{5806E7EE-AA48-4F11-84BD-7C37235184F6}" type="presOf" srcId="{63217E54-3BF1-4A83-8137-B9D1C2FE6B35}" destId="{EDBF8563-0C8C-411C-8E7C-507983E2B5A6}" srcOrd="1" destOrd="0" presId="urn:microsoft.com/office/officeart/2005/8/layout/cycle4#1"/>
    <dgm:cxn modelId="{8A19C445-8EE2-4B5B-94C6-A803C5E13DB1}" type="presOf" srcId="{63217E54-3BF1-4A83-8137-B9D1C2FE6B35}" destId="{27047954-D7A6-4437-A4A8-1769FC8FEC58}" srcOrd="0" destOrd="0" presId="urn:microsoft.com/office/officeart/2005/8/layout/cycle4#1"/>
    <dgm:cxn modelId="{92979837-3583-45CB-9CAC-197BD0FDA7E1}" type="presOf" srcId="{34CF3473-3AA5-41ED-9DA6-77A303FBC05C}" destId="{9863074F-ABD5-425B-915A-7D4EE9CD21AE}" srcOrd="1" destOrd="1" presId="urn:microsoft.com/office/officeart/2005/8/layout/cycle4#1"/>
    <dgm:cxn modelId="{1F1F7D53-4803-4E0F-A2AA-70E624728903}" type="presOf" srcId="{2B6B843F-0883-4302-90FD-9F3CD8266305}" destId="{DFFA0ABB-E05E-4567-8B38-6A3D384FE150}" srcOrd="0" destOrd="0" presId="urn:microsoft.com/office/officeart/2005/8/layout/cycle4#1"/>
    <dgm:cxn modelId="{C4F16BF4-638A-45D7-AFFC-844FD50CB7C3}" srcId="{F78D10AA-68BB-432D-B6BE-19D43E6FBBE8}" destId="{72551AE8-3279-4930-ACD7-3BFD1C862DE7}" srcOrd="0" destOrd="0" parTransId="{E0B0BEA4-742F-4F56-8BB7-2296E335CEF2}" sibTransId="{C53ADF2A-FE0A-42DC-AD9D-30A85104632B}"/>
    <dgm:cxn modelId="{ADD516D4-F131-4E0F-9F5A-690DBADB90C5}" type="presOf" srcId="{B10C4B2F-F93E-4411-87CF-ECA071DF74DB}" destId="{098CB2BF-4580-4905-A133-75736CEE1BAC}" srcOrd="1" destOrd="0" presId="urn:microsoft.com/office/officeart/2005/8/layout/cycle4#1"/>
    <dgm:cxn modelId="{EC425074-EEEE-423C-AC2D-1D44C3871274}" type="presOf" srcId="{9140E559-4C77-424B-8C2D-EC3EBADD763C}" destId="{E3F7B1E1-00BD-43A4-BC99-D03B1F0BD9F1}" srcOrd="1" destOrd="0" presId="urn:microsoft.com/office/officeart/2005/8/layout/cycle4#1"/>
    <dgm:cxn modelId="{F8905AF8-DAE7-4432-ABD3-D93E0410C88D}" type="presOf" srcId="{72551AE8-3279-4930-ACD7-3BFD1C862DE7}" destId="{E9260928-F750-434C-BF22-102C8907D90D}" srcOrd="0" destOrd="0" presId="urn:microsoft.com/office/officeart/2005/8/layout/cycle4#1"/>
    <dgm:cxn modelId="{3C754C78-D492-4154-9B17-0D38A97A5776}" type="presOf" srcId="{3D4439BB-CA48-4876-A64A-CA8AE0FA2FBC}" destId="{3E770E50-D02C-4B3D-9836-BD3A2B1E4C22}" srcOrd="0" destOrd="0" presId="urn:microsoft.com/office/officeart/2005/8/layout/cycle4#1"/>
    <dgm:cxn modelId="{84C92AD1-2AFD-474D-BB84-2DFD44A08E12}" srcId="{F78D10AA-68BB-432D-B6BE-19D43E6FBBE8}" destId="{3D4439BB-CA48-4876-A64A-CA8AE0FA2FBC}" srcOrd="2" destOrd="0" parTransId="{6846D56F-187F-4117-A189-11B6126DE046}" sibTransId="{4F50E7DE-BE99-461E-8180-80E78C8AE9F2}"/>
    <dgm:cxn modelId="{77FB29DB-1521-4ECF-BB08-6F768A06E3F6}" type="presOf" srcId="{9140E559-4C77-424B-8C2D-EC3EBADD763C}" destId="{FEF157DA-E66B-4299-86E8-CD4BD17B6859}" srcOrd="0" destOrd="0" presId="urn:microsoft.com/office/officeart/2005/8/layout/cycle4#1"/>
    <dgm:cxn modelId="{CFBC236C-53B2-45E4-97C4-5E464F4B516A}" srcId="{37568774-5311-44C3-8F81-9D70E2685B36}" destId="{9140E559-4C77-424B-8C2D-EC3EBADD763C}" srcOrd="0" destOrd="0" parTransId="{47359603-3963-46E4-A0B9-F497373C7C52}" sibTransId="{7CB8422C-40E6-47DD-B0FC-6AD0ECCA0209}"/>
    <dgm:cxn modelId="{2A4F8D84-F1A9-4B04-B741-09C2E067D941}" srcId="{3D4439BB-CA48-4876-A64A-CA8AE0FA2FBC}" destId="{63217E54-3BF1-4A83-8137-B9D1C2FE6B35}" srcOrd="0" destOrd="0" parTransId="{2F1AD005-3E88-4EFD-93CE-03997FCADB79}" sibTransId="{07D371CF-377D-4E58-8792-66067FC1C28B}"/>
    <dgm:cxn modelId="{D9892683-7B99-4553-853D-FF280C7C1139}" type="presOf" srcId="{F78D10AA-68BB-432D-B6BE-19D43E6FBBE8}" destId="{BE1D9233-B93E-49FD-978F-3ADC84F28FC3}" srcOrd="0" destOrd="0" presId="urn:microsoft.com/office/officeart/2005/8/layout/cycle4#1"/>
    <dgm:cxn modelId="{5093D7E3-BB91-410D-AF6E-24EAFE8E6BCC}" type="presOf" srcId="{A63E1216-3AE5-4B14-97BA-B1C60966F5E7}" destId="{9863074F-ABD5-425B-915A-7D4EE9CD21AE}" srcOrd="1" destOrd="0" presId="urn:microsoft.com/office/officeart/2005/8/layout/cycle4#1"/>
    <dgm:cxn modelId="{AEC5DD57-CAD3-41BA-9444-DE503EDB56AD}" type="presParOf" srcId="{BE1D9233-B93E-49FD-978F-3ADC84F28FC3}" destId="{1EB2F423-A6E3-45A8-8027-B13FD492BDF2}" srcOrd="0" destOrd="0" presId="urn:microsoft.com/office/officeart/2005/8/layout/cycle4#1"/>
    <dgm:cxn modelId="{A964E0FE-1BFC-4A6E-837D-1CEE21ACB06D}" type="presParOf" srcId="{1EB2F423-A6E3-45A8-8027-B13FD492BDF2}" destId="{00D373EA-A60B-44A0-9DFE-1DB126751120}" srcOrd="0" destOrd="0" presId="urn:microsoft.com/office/officeart/2005/8/layout/cycle4#1"/>
    <dgm:cxn modelId="{E50523A7-653F-460F-9DB0-FC76C32A0FC3}" type="presParOf" srcId="{00D373EA-A60B-44A0-9DFE-1DB126751120}" destId="{1103AD5A-7DCF-456C-8B2F-E51B8BD4991C}" srcOrd="0" destOrd="0" presId="urn:microsoft.com/office/officeart/2005/8/layout/cycle4#1"/>
    <dgm:cxn modelId="{0FCB5171-4A74-4D08-8C8F-82929AAE4F26}" type="presParOf" srcId="{00D373EA-A60B-44A0-9DFE-1DB126751120}" destId="{098CB2BF-4580-4905-A133-75736CEE1BAC}" srcOrd="1" destOrd="0" presId="urn:microsoft.com/office/officeart/2005/8/layout/cycle4#1"/>
    <dgm:cxn modelId="{07F86D42-9E54-42B6-9162-D66BAAB5E9D6}" type="presParOf" srcId="{1EB2F423-A6E3-45A8-8027-B13FD492BDF2}" destId="{D36A6BD3-8E1B-4518-BF34-C78F019FBFBE}" srcOrd="1" destOrd="0" presId="urn:microsoft.com/office/officeart/2005/8/layout/cycle4#1"/>
    <dgm:cxn modelId="{CBE2EC90-4872-4A66-8DFA-6601B7B17D88}" type="presParOf" srcId="{D36A6BD3-8E1B-4518-BF34-C78F019FBFBE}" destId="{FEF157DA-E66B-4299-86E8-CD4BD17B6859}" srcOrd="0" destOrd="0" presId="urn:microsoft.com/office/officeart/2005/8/layout/cycle4#1"/>
    <dgm:cxn modelId="{F5DC64D2-7A16-40C4-B9C2-0D64248D9E32}" type="presParOf" srcId="{D36A6BD3-8E1B-4518-BF34-C78F019FBFBE}" destId="{E3F7B1E1-00BD-43A4-BC99-D03B1F0BD9F1}" srcOrd="1" destOrd="0" presId="urn:microsoft.com/office/officeart/2005/8/layout/cycle4#1"/>
    <dgm:cxn modelId="{2620D827-E014-4F13-AE76-65ED0DC2E1F8}" type="presParOf" srcId="{1EB2F423-A6E3-45A8-8027-B13FD492BDF2}" destId="{237D7DD1-F217-4ECB-98B4-616595E83DBA}" srcOrd="2" destOrd="0" presId="urn:microsoft.com/office/officeart/2005/8/layout/cycle4#1"/>
    <dgm:cxn modelId="{A47FAE47-6D09-44EA-9F92-13F62565C605}" type="presParOf" srcId="{237D7DD1-F217-4ECB-98B4-616595E83DBA}" destId="{27047954-D7A6-4437-A4A8-1769FC8FEC58}" srcOrd="0" destOrd="0" presId="urn:microsoft.com/office/officeart/2005/8/layout/cycle4#1"/>
    <dgm:cxn modelId="{A0CDF7B2-0500-4E81-BE28-8D10037937AC}" type="presParOf" srcId="{237D7DD1-F217-4ECB-98B4-616595E83DBA}" destId="{EDBF8563-0C8C-411C-8E7C-507983E2B5A6}" srcOrd="1" destOrd="0" presId="urn:microsoft.com/office/officeart/2005/8/layout/cycle4#1"/>
    <dgm:cxn modelId="{1B6B39FB-EAC5-4376-B045-54722B78EBA8}" type="presParOf" srcId="{1EB2F423-A6E3-45A8-8027-B13FD492BDF2}" destId="{4CD7ED75-0C88-428C-BE76-871F6D3EFD97}" srcOrd="3" destOrd="0" presId="urn:microsoft.com/office/officeart/2005/8/layout/cycle4#1"/>
    <dgm:cxn modelId="{0B063F48-75F0-43FD-834C-C6F95BBDACE1}" type="presParOf" srcId="{4CD7ED75-0C88-428C-BE76-871F6D3EFD97}" destId="{532A646B-C4C6-4151-85BE-D8BB6C4BFC60}" srcOrd="0" destOrd="0" presId="urn:microsoft.com/office/officeart/2005/8/layout/cycle4#1"/>
    <dgm:cxn modelId="{A903C0CB-2524-44F1-96B7-4E83F23F1F55}" type="presParOf" srcId="{4CD7ED75-0C88-428C-BE76-871F6D3EFD97}" destId="{9863074F-ABD5-425B-915A-7D4EE9CD21AE}" srcOrd="1" destOrd="0" presId="urn:microsoft.com/office/officeart/2005/8/layout/cycle4#1"/>
    <dgm:cxn modelId="{1DCF91C9-E28D-4422-905C-FC7BE2282747}" type="presParOf" srcId="{1EB2F423-A6E3-45A8-8027-B13FD492BDF2}" destId="{BDE2C809-B86D-4475-80BA-98DD07A4466B}" srcOrd="4" destOrd="0" presId="urn:microsoft.com/office/officeart/2005/8/layout/cycle4#1"/>
    <dgm:cxn modelId="{69FDFD53-7CF3-4063-B14C-1210133764C5}" type="presParOf" srcId="{BE1D9233-B93E-49FD-978F-3ADC84F28FC3}" destId="{4A3CFAF8-F5C1-4405-AF68-11E3C6809C85}" srcOrd="1" destOrd="0" presId="urn:microsoft.com/office/officeart/2005/8/layout/cycle4#1"/>
    <dgm:cxn modelId="{5D3BE234-EA86-4B67-8FC0-8EC07FE260BF}" type="presParOf" srcId="{4A3CFAF8-F5C1-4405-AF68-11E3C6809C85}" destId="{E9260928-F750-434C-BF22-102C8907D90D}" srcOrd="0" destOrd="0" presId="urn:microsoft.com/office/officeart/2005/8/layout/cycle4#1"/>
    <dgm:cxn modelId="{26D3250D-1DFC-4824-843F-4FBE4C8C334D}" type="presParOf" srcId="{4A3CFAF8-F5C1-4405-AF68-11E3C6809C85}" destId="{15764A65-FCB9-4801-8C39-13FE4C88DD65}" srcOrd="1" destOrd="0" presId="urn:microsoft.com/office/officeart/2005/8/layout/cycle4#1"/>
    <dgm:cxn modelId="{556AE543-EBFA-4D71-9E0E-6B761DD25024}" type="presParOf" srcId="{4A3CFAF8-F5C1-4405-AF68-11E3C6809C85}" destId="{3E770E50-D02C-4B3D-9836-BD3A2B1E4C22}" srcOrd="2" destOrd="0" presId="urn:microsoft.com/office/officeart/2005/8/layout/cycle4#1"/>
    <dgm:cxn modelId="{77D8A38D-10CC-4508-9186-CB851F720546}" type="presParOf" srcId="{4A3CFAF8-F5C1-4405-AF68-11E3C6809C85}" destId="{DFFA0ABB-E05E-4567-8B38-6A3D384FE150}" srcOrd="3" destOrd="0" presId="urn:microsoft.com/office/officeart/2005/8/layout/cycle4#1"/>
    <dgm:cxn modelId="{EB58E40E-D70A-438A-83F3-D7AF133AD125}" type="presParOf" srcId="{4A3CFAF8-F5C1-4405-AF68-11E3C6809C85}" destId="{679CFE23-AA27-4D37-9C95-E77220B821ED}" srcOrd="4" destOrd="0" presId="urn:microsoft.com/office/officeart/2005/8/layout/cycle4#1"/>
    <dgm:cxn modelId="{927FD1DE-EADB-4E09-8803-65525EF9435D}" type="presParOf" srcId="{BE1D9233-B93E-49FD-978F-3ADC84F28FC3}" destId="{F2E2B061-6E37-45A5-A491-C71D01F58158}" srcOrd="2" destOrd="0" presId="urn:microsoft.com/office/officeart/2005/8/layout/cycle4#1"/>
    <dgm:cxn modelId="{3E9C9955-C91B-4EC3-8332-A50449CE70E0}" type="presParOf" srcId="{BE1D9233-B93E-49FD-978F-3ADC84F28FC3}" destId="{80643658-0A99-40E7-BF6F-6E9DECCCF159}" srcOrd="3" destOrd="0" presId="urn:microsoft.com/office/officeart/2005/8/layout/cycle4#1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7EF35-E792-4B95-9B22-2D9667CD53A0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6F62F123-702D-403A-BA39-8F6260A677B1}">
      <dgm:prSet phldrT="[Text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Các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trường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trong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cần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phải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khai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báo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với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bổ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từ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và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8316BCE2-0A5C-4354-ABB0-16CBE1A87365}" type="parTrans" cxnId="{620923C3-CB5F-46D0-A479-6934821B07B6}">
      <dgm:prSet/>
      <dgm:spPr/>
      <dgm:t>
        <a:bodyPr/>
        <a:lstStyle/>
        <a:p>
          <a:endParaRPr lang="en-US"/>
        </a:p>
      </dgm:t>
    </dgm:pt>
    <dgm:pt modelId="{9474F162-8BFF-4E41-BA18-9F05BFA6806A}" type="sibTrans" cxnId="{620923C3-CB5F-46D0-A479-6934821B07B6}">
      <dgm:prSet/>
      <dgm:spPr/>
      <dgm:t>
        <a:bodyPr/>
        <a:lstStyle/>
        <a:p>
          <a:endParaRPr lang="en-US"/>
        </a:p>
      </dgm:t>
    </dgm:pt>
    <dgm:pt modelId="{2C5BC0D9-CBF6-4908-8BD1-E84B9F3C2BE6}">
      <dgm:prSet phldrT="[Text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instance fields.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9EE54FED-501A-4A18-9D73-42A2A5DAEB6B}" type="parTrans" cxnId="{5E24CE69-347A-4D46-9B2B-653DC6A9BCC5}">
      <dgm:prSet/>
      <dgm:spPr/>
      <dgm:t>
        <a:bodyPr/>
        <a:lstStyle/>
        <a:p>
          <a:endParaRPr lang="en-US"/>
        </a:p>
      </dgm:t>
    </dgm:pt>
    <dgm:pt modelId="{0301D015-74A0-444F-ABA7-2194A3747BE3}" type="sibTrans" cxnId="{5E24CE69-347A-4D46-9B2B-653DC6A9BCC5}">
      <dgm:prSet/>
      <dgm:spPr/>
      <dgm:t>
        <a:bodyPr/>
        <a:lstStyle/>
        <a:p>
          <a:endParaRPr lang="en-US"/>
        </a:p>
      </dgm:t>
    </dgm:pt>
    <dgm:pt modelId="{7A9B3C03-94A5-422C-B1DA-58E10427B066}">
      <dgm:prSet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i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new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EF7BD369-2052-4677-AC32-35AA92AAE2E6}" type="parTrans" cxnId="{FDE873F4-B0CD-4D68-9D33-9119B03D307A}">
      <dgm:prSet/>
      <dgm:spPr/>
      <dgm:t>
        <a:bodyPr/>
        <a:lstStyle/>
        <a:p>
          <a:endParaRPr lang="en-US"/>
        </a:p>
      </dgm:t>
    </dgm:pt>
    <dgm:pt modelId="{DA1DFD77-7556-41E8-81BC-57DD8ECF697A}" type="sibTrans" cxnId="{FDE873F4-B0CD-4D68-9D33-9119B03D307A}">
      <dgm:prSet/>
      <dgm:spPr/>
      <dgm:t>
        <a:bodyPr/>
        <a:lstStyle/>
        <a:p>
          <a:endParaRPr lang="en-US"/>
        </a:p>
      </dgm:t>
    </dgm:pt>
    <dgm:pt modelId="{A5409FA9-E2D6-4EA6-9556-EC7D48AE09C3}">
      <dgm:prSet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có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constructors.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20D15AFF-BBA1-461B-9D46-81A400265A98}" type="parTrans" cxnId="{06EFAC83-3583-421B-A7DE-5CE188ED6AC8}">
      <dgm:prSet/>
      <dgm:spPr/>
      <dgm:t>
        <a:bodyPr/>
        <a:lstStyle/>
        <a:p>
          <a:endParaRPr lang="en-US"/>
        </a:p>
      </dgm:t>
    </dgm:pt>
    <dgm:pt modelId="{3DD1FE82-0FB4-44B4-9CB1-9D3C389B17F6}" type="sibTrans" cxnId="{06EFAC83-3583-421B-A7DE-5CE188ED6AC8}">
      <dgm:prSet/>
      <dgm:spPr/>
      <dgm:t>
        <a:bodyPr/>
        <a:lstStyle/>
        <a:p>
          <a:endParaRPr lang="en-US"/>
        </a:p>
      </dgm:t>
    </dgm:pt>
    <dgm:pt modelId="{E422F82F-E2E5-42F3-84CF-2EB4E77B6EBD}">
      <dgm:prSet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Tất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cả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phương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thức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hiểu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ngầm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là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abstract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F9566494-F2A7-4E5B-B21B-0E5415696991}" type="parTrans" cxnId="{5FC29D6B-7802-48CE-9190-73F357CCFABF}">
      <dgm:prSet/>
      <dgm:spPr/>
      <dgm:t>
        <a:bodyPr/>
        <a:lstStyle/>
        <a:p>
          <a:endParaRPr lang="en-US"/>
        </a:p>
      </dgm:t>
    </dgm:pt>
    <dgm:pt modelId="{964983C6-71B2-4F65-B8D5-4766E49774E6}" type="sibTrans" cxnId="{5FC29D6B-7802-48CE-9190-73F357CCFABF}">
      <dgm:prSet/>
      <dgm:spPr/>
      <dgm:t>
        <a:bodyPr/>
        <a:lstStyle/>
        <a:p>
          <a:endParaRPr lang="en-US"/>
        </a:p>
      </dgm:t>
    </dgm:pt>
    <dgm:pt modelId="{77591EA5-5FA2-4D00-9C96-5DCF9A2732B9}">
      <dgm:prSet phldrT="[Text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kế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thừa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nhưng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được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thực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thi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(implemented)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bởi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class.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BB64C982-4012-46E5-945B-8631548ECF6D}" type="parTrans" cxnId="{FE956CA8-B26C-4AFA-9B4F-598802875811}">
      <dgm:prSet/>
      <dgm:spPr/>
      <dgm:t>
        <a:bodyPr/>
        <a:lstStyle/>
        <a:p>
          <a:endParaRPr lang="en-US"/>
        </a:p>
      </dgm:t>
    </dgm:pt>
    <dgm:pt modelId="{38E440FB-087E-4A89-BE18-484B4D8B468A}" type="sibTrans" cxnId="{FE956CA8-B26C-4AFA-9B4F-598802875811}">
      <dgm:prSet/>
      <dgm:spPr/>
      <dgm:t>
        <a:bodyPr/>
        <a:lstStyle/>
        <a:p>
          <a:endParaRPr lang="en-US"/>
        </a:p>
      </dgm:t>
    </dgm:pt>
    <dgm:pt modelId="{8A7040E8-9CAC-49D7-B452-8C604758DA03}">
      <dgm:prSet phldrT="[Text]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dirty="0">
            <a:solidFill>
              <a:srgbClr val="0070C0"/>
            </a:solidFill>
          </a:endParaRPr>
        </a:p>
      </dgm:t>
    </dgm:pt>
    <dgm:pt modelId="{D7FC4451-B6F3-4FBD-B5E2-8848C3BBA266}" type="sibTrans" cxnId="{5175D4A3-59AE-46C4-B7D4-1E25EEC3A3B8}">
      <dgm:prSet/>
      <dgm:spPr/>
      <dgm:t>
        <a:bodyPr/>
        <a:lstStyle/>
        <a:p>
          <a:endParaRPr lang="en-US"/>
        </a:p>
      </dgm:t>
    </dgm:pt>
    <dgm:pt modelId="{0F5455F6-418C-4305-BA66-509B62C73451}" type="parTrans" cxnId="{5175D4A3-59AE-46C4-B7D4-1E25EEC3A3B8}">
      <dgm:prSet/>
      <dgm:spPr/>
      <dgm:t>
        <a:bodyPr/>
        <a:lstStyle/>
        <a:p>
          <a:endParaRPr lang="en-US"/>
        </a:p>
      </dgm:t>
    </dgm:pt>
    <dgm:pt modelId="{6563FCD1-4B12-4529-B33F-C97DB2D4361C}">
      <dgm:prSet phldrT="[Text]"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Một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có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mở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rộng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từ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khác</a:t>
          </a:r>
          <a:r>
            <a: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gm:t>
    </dgm:pt>
    <dgm:pt modelId="{FE415465-7FA6-4BA2-A85E-7636726D2C2D}" type="sibTrans" cxnId="{84712FA1-F9FF-420D-94DE-9131A4B1E5BD}">
      <dgm:prSet/>
      <dgm:spPr/>
      <dgm:t>
        <a:bodyPr/>
        <a:lstStyle/>
        <a:p>
          <a:endParaRPr lang="en-US"/>
        </a:p>
      </dgm:t>
    </dgm:pt>
    <dgm:pt modelId="{46F65862-43B5-4E8F-8AB8-0ACBC58F0F8D}" type="parTrans" cxnId="{84712FA1-F9FF-420D-94DE-9131A4B1E5BD}">
      <dgm:prSet/>
      <dgm:spPr/>
      <dgm:t>
        <a:bodyPr/>
        <a:lstStyle/>
        <a:p>
          <a:endParaRPr lang="en-US"/>
        </a:p>
      </dgm:t>
    </dgm:pt>
    <dgm:pt modelId="{355199E8-0922-4031-8FE1-F4C66061C0AD}" type="pres">
      <dgm:prSet presAssocID="{32B7EF35-E792-4B95-9B22-2D9667CD53A0}" presName="Name0" presStyleCnt="0">
        <dgm:presLayoutVars>
          <dgm:dir/>
          <dgm:animLvl val="lvl"/>
          <dgm:resizeHandles val="exact"/>
        </dgm:presLayoutVars>
      </dgm:prSet>
      <dgm:spPr/>
    </dgm:pt>
    <dgm:pt modelId="{830E6EC8-B88C-4714-8847-722A1D4A1C46}" type="pres">
      <dgm:prSet presAssocID="{8A7040E8-9CAC-49D7-B452-8C604758DA03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B398572-AF95-4006-AFDB-FBCABC37D1C5}" type="pres">
      <dgm:prSet presAssocID="{8A7040E8-9CAC-49D7-B452-8C604758DA03}" presName="level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4298C-4881-4817-B39C-56A75482CC44}" type="pres">
      <dgm:prSet presAssocID="{8A7040E8-9CAC-49D7-B452-8C604758DA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034C-BBB2-429E-AA76-37CD1B0EC047}" type="pres">
      <dgm:prSet presAssocID="{7A9B3C03-94A5-422C-B1DA-58E10427B066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82B35E4-231F-4477-AA79-D1FF36499452}" type="pres">
      <dgm:prSet presAssocID="{7A9B3C03-94A5-422C-B1DA-58E10427B066}" presName="level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A0602-8BF8-41FA-8A9C-4DEFE639865B}" type="pres">
      <dgm:prSet presAssocID="{7A9B3C03-94A5-422C-B1DA-58E10427B06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26A75-39EB-485A-9088-E192872963A7}" type="pres">
      <dgm:prSet presAssocID="{A5409FA9-E2D6-4EA6-9556-EC7D48AE09C3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438AB0C-A684-461B-88D0-6B5390CF6390}" type="pres">
      <dgm:prSet presAssocID="{A5409FA9-E2D6-4EA6-9556-EC7D48AE09C3}" presName="level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8EEA8-09F7-4F18-BFCF-86745F5B860C}" type="pres">
      <dgm:prSet presAssocID="{A5409FA9-E2D6-4EA6-9556-EC7D48AE09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AA3CC-6FB7-4D2B-94C1-29C42E42A2CC}" type="pres">
      <dgm:prSet presAssocID="{E422F82F-E2E5-42F3-84CF-2EB4E77B6EBD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9D9640C-097F-459F-BE0E-6728AF06A5DC}" type="pres">
      <dgm:prSet presAssocID="{E422F82F-E2E5-42F3-84CF-2EB4E77B6EBD}" presName="level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A6DAA-60E5-4DCD-A52D-DD69E0FC398E}" type="pres">
      <dgm:prSet presAssocID="{E422F82F-E2E5-42F3-84CF-2EB4E77B6EB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2CD1D-6491-4941-ADCC-C9B467BCFF4B}" type="pres">
      <dgm:prSet presAssocID="{6F62F123-702D-403A-BA39-8F6260A677B1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8B0F02E-59B9-4109-9BDE-454AB7E8958B}" type="pres">
      <dgm:prSet presAssocID="{6F62F123-702D-403A-BA39-8F6260A677B1}" presName="level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FD583-B2D8-4B1B-BF2E-E88E38734336}" type="pres">
      <dgm:prSet presAssocID="{6F62F123-702D-403A-BA39-8F6260A677B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4D707-E877-4055-8FC0-7FEE846ED2DD}" type="pres">
      <dgm:prSet presAssocID="{2C5BC0D9-CBF6-4908-8BD1-E84B9F3C2BE6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BCEBCFE-20B2-4D01-B811-84B8277D908F}" type="pres">
      <dgm:prSet presAssocID="{2C5BC0D9-CBF6-4908-8BD1-E84B9F3C2BE6}" presName="level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2BE8B-938F-4F5B-A75D-2D47624BA2DA}" type="pres">
      <dgm:prSet presAssocID="{2C5BC0D9-CBF6-4908-8BD1-E84B9F3C2B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612E2-A03F-42FB-A451-C4044C16F2E4}" type="pres">
      <dgm:prSet presAssocID="{77591EA5-5FA2-4D00-9C96-5DCF9A2732B9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4F2D3B0-2FCC-4972-A86B-0D15184438A9}" type="pres">
      <dgm:prSet presAssocID="{77591EA5-5FA2-4D00-9C96-5DCF9A2732B9}" presName="level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71068-98CA-4663-8D4F-2ADCD24DE8EF}" type="pres">
      <dgm:prSet presAssocID="{77591EA5-5FA2-4D00-9C96-5DCF9A2732B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3EC16-0AFB-4782-9A4B-68A56DA3F21F}" type="pres">
      <dgm:prSet presAssocID="{6563FCD1-4B12-4529-B33F-C97DB2D4361C}" presName="Name8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1831DEC-2DB7-4BCE-B3DF-82911A747891}" type="pres">
      <dgm:prSet presAssocID="{6563FCD1-4B12-4529-B33F-C97DB2D4361C}" presName="level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C55A1-4F98-4D81-BF70-816F02F21203}" type="pres">
      <dgm:prSet presAssocID="{6563FCD1-4B12-4529-B33F-C97DB2D4361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5F2FB-8F42-48E5-9B9B-F8B924CEE07A}" type="presOf" srcId="{6563FCD1-4B12-4529-B33F-C97DB2D4361C}" destId="{61831DEC-2DB7-4BCE-B3DF-82911A747891}" srcOrd="0" destOrd="0" presId="urn:microsoft.com/office/officeart/2005/8/layout/pyramid1"/>
    <dgm:cxn modelId="{06EFAC83-3583-421B-A7DE-5CE188ED6AC8}" srcId="{32B7EF35-E792-4B95-9B22-2D9667CD53A0}" destId="{A5409FA9-E2D6-4EA6-9556-EC7D48AE09C3}" srcOrd="2" destOrd="0" parTransId="{20D15AFF-BBA1-461B-9D46-81A400265A98}" sibTransId="{3DD1FE82-0FB4-44B4-9CB1-9D3C389B17F6}"/>
    <dgm:cxn modelId="{0C72C325-22E1-4A7E-8571-0544CD5DE028}" type="presOf" srcId="{E422F82F-E2E5-42F3-84CF-2EB4E77B6EBD}" destId="{9CDA6DAA-60E5-4DCD-A52D-DD69E0FC398E}" srcOrd="1" destOrd="0" presId="urn:microsoft.com/office/officeart/2005/8/layout/pyramid1"/>
    <dgm:cxn modelId="{19BF9EDD-8D70-46D8-825F-8DF77C8F656F}" type="presOf" srcId="{77591EA5-5FA2-4D00-9C96-5DCF9A2732B9}" destId="{1C271068-98CA-4663-8D4F-2ADCD24DE8EF}" srcOrd="1" destOrd="0" presId="urn:microsoft.com/office/officeart/2005/8/layout/pyramid1"/>
    <dgm:cxn modelId="{73AA2AC4-C52B-4611-9900-D99A1445B178}" type="presOf" srcId="{32B7EF35-E792-4B95-9B22-2D9667CD53A0}" destId="{355199E8-0922-4031-8FE1-F4C66061C0AD}" srcOrd="0" destOrd="0" presId="urn:microsoft.com/office/officeart/2005/8/layout/pyramid1"/>
    <dgm:cxn modelId="{9496E0F3-139E-46F9-9FC3-6AFB3EA669A5}" type="presOf" srcId="{8A7040E8-9CAC-49D7-B452-8C604758DA03}" destId="{37A4298C-4881-4817-B39C-56A75482CC44}" srcOrd="1" destOrd="0" presId="urn:microsoft.com/office/officeart/2005/8/layout/pyramid1"/>
    <dgm:cxn modelId="{84712FA1-F9FF-420D-94DE-9131A4B1E5BD}" srcId="{32B7EF35-E792-4B95-9B22-2D9667CD53A0}" destId="{6563FCD1-4B12-4529-B33F-C97DB2D4361C}" srcOrd="7" destOrd="0" parTransId="{46F65862-43B5-4E8F-8AB8-0ACBC58F0F8D}" sibTransId="{FE415465-7FA6-4BA2-A85E-7636726D2C2D}"/>
    <dgm:cxn modelId="{AA10E35E-8465-4074-B3A5-8F8530EC9353}" type="presOf" srcId="{A5409FA9-E2D6-4EA6-9556-EC7D48AE09C3}" destId="{5438AB0C-A684-461B-88D0-6B5390CF6390}" srcOrd="0" destOrd="0" presId="urn:microsoft.com/office/officeart/2005/8/layout/pyramid1"/>
    <dgm:cxn modelId="{A9355FB5-6E84-4852-86CD-8816FD8D9FED}" type="presOf" srcId="{7A9B3C03-94A5-422C-B1DA-58E10427B066}" destId="{D3AA0602-8BF8-41FA-8A9C-4DEFE639865B}" srcOrd="1" destOrd="0" presId="urn:microsoft.com/office/officeart/2005/8/layout/pyramid1"/>
    <dgm:cxn modelId="{620923C3-CB5F-46D0-A479-6934821B07B6}" srcId="{32B7EF35-E792-4B95-9B22-2D9667CD53A0}" destId="{6F62F123-702D-403A-BA39-8F6260A677B1}" srcOrd="4" destOrd="0" parTransId="{8316BCE2-0A5C-4354-ABB0-16CBE1A87365}" sibTransId="{9474F162-8BFF-4E41-BA18-9F05BFA6806A}"/>
    <dgm:cxn modelId="{7403495B-803F-4C17-8E2C-07188A72689E}" type="presOf" srcId="{7A9B3C03-94A5-422C-B1DA-58E10427B066}" destId="{C82B35E4-231F-4477-AA79-D1FF36499452}" srcOrd="0" destOrd="0" presId="urn:microsoft.com/office/officeart/2005/8/layout/pyramid1"/>
    <dgm:cxn modelId="{AF5738CA-6DC6-4C6C-B050-7648670D096D}" type="presOf" srcId="{6F62F123-702D-403A-BA39-8F6260A677B1}" destId="{08B0F02E-59B9-4109-9BDE-454AB7E8958B}" srcOrd="0" destOrd="0" presId="urn:microsoft.com/office/officeart/2005/8/layout/pyramid1"/>
    <dgm:cxn modelId="{5FC29D6B-7802-48CE-9190-73F357CCFABF}" srcId="{32B7EF35-E792-4B95-9B22-2D9667CD53A0}" destId="{E422F82F-E2E5-42F3-84CF-2EB4E77B6EBD}" srcOrd="3" destOrd="0" parTransId="{F9566494-F2A7-4E5B-B21B-0E5415696991}" sibTransId="{964983C6-71B2-4F65-B8D5-4766E49774E6}"/>
    <dgm:cxn modelId="{78B1D738-D8AA-414C-942D-411CD83C786D}" type="presOf" srcId="{6F62F123-702D-403A-BA39-8F6260A677B1}" destId="{7B7FD583-B2D8-4B1B-BF2E-E88E38734336}" srcOrd="1" destOrd="0" presId="urn:microsoft.com/office/officeart/2005/8/layout/pyramid1"/>
    <dgm:cxn modelId="{5E24CE69-347A-4D46-9B2B-653DC6A9BCC5}" srcId="{32B7EF35-E792-4B95-9B22-2D9667CD53A0}" destId="{2C5BC0D9-CBF6-4908-8BD1-E84B9F3C2BE6}" srcOrd="5" destOrd="0" parTransId="{9EE54FED-501A-4A18-9D73-42A2A5DAEB6B}" sibTransId="{0301D015-74A0-444F-ABA7-2194A3747BE3}"/>
    <dgm:cxn modelId="{FE956CA8-B26C-4AFA-9B4F-598802875811}" srcId="{32B7EF35-E792-4B95-9B22-2D9667CD53A0}" destId="{77591EA5-5FA2-4D00-9C96-5DCF9A2732B9}" srcOrd="6" destOrd="0" parTransId="{BB64C982-4012-46E5-945B-8631548ECF6D}" sibTransId="{38E440FB-087E-4A89-BE18-484B4D8B468A}"/>
    <dgm:cxn modelId="{FDE873F4-B0CD-4D68-9D33-9119B03D307A}" srcId="{32B7EF35-E792-4B95-9B22-2D9667CD53A0}" destId="{7A9B3C03-94A5-422C-B1DA-58E10427B066}" srcOrd="1" destOrd="0" parTransId="{EF7BD369-2052-4677-AC32-35AA92AAE2E6}" sibTransId="{DA1DFD77-7556-41E8-81BC-57DD8ECF697A}"/>
    <dgm:cxn modelId="{C7F376ED-03FC-4528-A5A8-5DA2B7F5CFE3}" type="presOf" srcId="{8A7040E8-9CAC-49D7-B452-8C604758DA03}" destId="{5B398572-AF95-4006-AFDB-FBCABC37D1C5}" srcOrd="0" destOrd="0" presId="urn:microsoft.com/office/officeart/2005/8/layout/pyramid1"/>
    <dgm:cxn modelId="{6CC6D28A-3428-40E5-8B52-955897A72D25}" type="presOf" srcId="{E422F82F-E2E5-42F3-84CF-2EB4E77B6EBD}" destId="{F9D9640C-097F-459F-BE0E-6728AF06A5DC}" srcOrd="0" destOrd="0" presId="urn:microsoft.com/office/officeart/2005/8/layout/pyramid1"/>
    <dgm:cxn modelId="{F7960381-0C9C-4A4D-ABC0-4F66AD345844}" type="presOf" srcId="{2C5BC0D9-CBF6-4908-8BD1-E84B9F3C2BE6}" destId="{4E22BE8B-938F-4F5B-A75D-2D47624BA2DA}" srcOrd="1" destOrd="0" presId="urn:microsoft.com/office/officeart/2005/8/layout/pyramid1"/>
    <dgm:cxn modelId="{2EE39138-FE88-4F4B-B96B-63552B01BCFB}" type="presOf" srcId="{A5409FA9-E2D6-4EA6-9556-EC7D48AE09C3}" destId="{5608EEA8-09F7-4F18-BFCF-86745F5B860C}" srcOrd="1" destOrd="0" presId="urn:microsoft.com/office/officeart/2005/8/layout/pyramid1"/>
    <dgm:cxn modelId="{5175D4A3-59AE-46C4-B7D4-1E25EEC3A3B8}" srcId="{32B7EF35-E792-4B95-9B22-2D9667CD53A0}" destId="{8A7040E8-9CAC-49D7-B452-8C604758DA03}" srcOrd="0" destOrd="0" parTransId="{0F5455F6-418C-4305-BA66-509B62C73451}" sibTransId="{D7FC4451-B6F3-4FBD-B5E2-8848C3BBA266}"/>
    <dgm:cxn modelId="{55B7CDFC-8111-471E-927A-049A6E6711F8}" type="presOf" srcId="{6563FCD1-4B12-4529-B33F-C97DB2D4361C}" destId="{46AC55A1-4F98-4D81-BF70-816F02F21203}" srcOrd="1" destOrd="0" presId="urn:microsoft.com/office/officeart/2005/8/layout/pyramid1"/>
    <dgm:cxn modelId="{E0233945-9479-43F2-928D-D355345AD89C}" type="presOf" srcId="{77591EA5-5FA2-4D00-9C96-5DCF9A2732B9}" destId="{64F2D3B0-2FCC-4972-A86B-0D15184438A9}" srcOrd="0" destOrd="0" presId="urn:microsoft.com/office/officeart/2005/8/layout/pyramid1"/>
    <dgm:cxn modelId="{3E579564-3FEB-4BDB-9D99-99E94120BD43}" type="presOf" srcId="{2C5BC0D9-CBF6-4908-8BD1-E84B9F3C2BE6}" destId="{ABCEBCFE-20B2-4D01-B811-84B8277D908F}" srcOrd="0" destOrd="0" presId="urn:microsoft.com/office/officeart/2005/8/layout/pyramid1"/>
    <dgm:cxn modelId="{C2E3BA65-15E4-4AEA-B7C1-81301E092E84}" type="presParOf" srcId="{355199E8-0922-4031-8FE1-F4C66061C0AD}" destId="{830E6EC8-B88C-4714-8847-722A1D4A1C46}" srcOrd="0" destOrd="0" presId="urn:microsoft.com/office/officeart/2005/8/layout/pyramid1"/>
    <dgm:cxn modelId="{15D2C798-CE76-490F-B446-D8A973662640}" type="presParOf" srcId="{830E6EC8-B88C-4714-8847-722A1D4A1C46}" destId="{5B398572-AF95-4006-AFDB-FBCABC37D1C5}" srcOrd="0" destOrd="0" presId="urn:microsoft.com/office/officeart/2005/8/layout/pyramid1"/>
    <dgm:cxn modelId="{3CCF7316-4DB2-430E-BB1C-660A4DFF08B5}" type="presParOf" srcId="{830E6EC8-B88C-4714-8847-722A1D4A1C46}" destId="{37A4298C-4881-4817-B39C-56A75482CC44}" srcOrd="1" destOrd="0" presId="urn:microsoft.com/office/officeart/2005/8/layout/pyramid1"/>
    <dgm:cxn modelId="{A1327287-14D4-4F8D-83FE-FEE0433F62F3}" type="presParOf" srcId="{355199E8-0922-4031-8FE1-F4C66061C0AD}" destId="{FA4F034C-BBB2-429E-AA76-37CD1B0EC047}" srcOrd="1" destOrd="0" presId="urn:microsoft.com/office/officeart/2005/8/layout/pyramid1"/>
    <dgm:cxn modelId="{2683C0F3-9221-454F-8AB8-EF07277B95A3}" type="presParOf" srcId="{FA4F034C-BBB2-429E-AA76-37CD1B0EC047}" destId="{C82B35E4-231F-4477-AA79-D1FF36499452}" srcOrd="0" destOrd="0" presId="urn:microsoft.com/office/officeart/2005/8/layout/pyramid1"/>
    <dgm:cxn modelId="{7EC24418-2958-4A4D-B973-6D8F83645DD1}" type="presParOf" srcId="{FA4F034C-BBB2-429E-AA76-37CD1B0EC047}" destId="{D3AA0602-8BF8-41FA-8A9C-4DEFE639865B}" srcOrd="1" destOrd="0" presId="urn:microsoft.com/office/officeart/2005/8/layout/pyramid1"/>
    <dgm:cxn modelId="{ABDB4DB5-AA04-483D-9A11-C96D8AAC3DE4}" type="presParOf" srcId="{355199E8-0922-4031-8FE1-F4C66061C0AD}" destId="{91726A75-39EB-485A-9088-E192872963A7}" srcOrd="2" destOrd="0" presId="urn:microsoft.com/office/officeart/2005/8/layout/pyramid1"/>
    <dgm:cxn modelId="{A56E134F-3577-48AF-8589-DE1B10B55D7E}" type="presParOf" srcId="{91726A75-39EB-485A-9088-E192872963A7}" destId="{5438AB0C-A684-461B-88D0-6B5390CF6390}" srcOrd="0" destOrd="0" presId="urn:microsoft.com/office/officeart/2005/8/layout/pyramid1"/>
    <dgm:cxn modelId="{F3A4CF8B-FCDE-4C68-A4ED-5C3B00C34D3B}" type="presParOf" srcId="{91726A75-39EB-485A-9088-E192872963A7}" destId="{5608EEA8-09F7-4F18-BFCF-86745F5B860C}" srcOrd="1" destOrd="0" presId="urn:microsoft.com/office/officeart/2005/8/layout/pyramid1"/>
    <dgm:cxn modelId="{89E50006-CD15-4F22-BE2C-9C79C3478DEB}" type="presParOf" srcId="{355199E8-0922-4031-8FE1-F4C66061C0AD}" destId="{546AA3CC-6FB7-4D2B-94C1-29C42E42A2CC}" srcOrd="3" destOrd="0" presId="urn:microsoft.com/office/officeart/2005/8/layout/pyramid1"/>
    <dgm:cxn modelId="{07981AF9-71D5-44D6-B48F-3DE7117F38E9}" type="presParOf" srcId="{546AA3CC-6FB7-4D2B-94C1-29C42E42A2CC}" destId="{F9D9640C-097F-459F-BE0E-6728AF06A5DC}" srcOrd="0" destOrd="0" presId="urn:microsoft.com/office/officeart/2005/8/layout/pyramid1"/>
    <dgm:cxn modelId="{4C8E4759-08D8-42C5-AA60-7C1B35A38522}" type="presParOf" srcId="{546AA3CC-6FB7-4D2B-94C1-29C42E42A2CC}" destId="{9CDA6DAA-60E5-4DCD-A52D-DD69E0FC398E}" srcOrd="1" destOrd="0" presId="urn:microsoft.com/office/officeart/2005/8/layout/pyramid1"/>
    <dgm:cxn modelId="{8E397499-159F-40F6-9338-FF790011AC2E}" type="presParOf" srcId="{355199E8-0922-4031-8FE1-F4C66061C0AD}" destId="{7A52CD1D-6491-4941-ADCC-C9B467BCFF4B}" srcOrd="4" destOrd="0" presId="urn:microsoft.com/office/officeart/2005/8/layout/pyramid1"/>
    <dgm:cxn modelId="{8E042626-83F4-497B-A67B-47A3889A1612}" type="presParOf" srcId="{7A52CD1D-6491-4941-ADCC-C9B467BCFF4B}" destId="{08B0F02E-59B9-4109-9BDE-454AB7E8958B}" srcOrd="0" destOrd="0" presId="urn:microsoft.com/office/officeart/2005/8/layout/pyramid1"/>
    <dgm:cxn modelId="{F32EAF5E-8B97-40C4-8BB9-70CEE3AD4B42}" type="presParOf" srcId="{7A52CD1D-6491-4941-ADCC-C9B467BCFF4B}" destId="{7B7FD583-B2D8-4B1B-BF2E-E88E38734336}" srcOrd="1" destOrd="0" presId="urn:microsoft.com/office/officeart/2005/8/layout/pyramid1"/>
    <dgm:cxn modelId="{C8174CE2-5BE4-4987-8482-0E0E81AF5040}" type="presParOf" srcId="{355199E8-0922-4031-8FE1-F4C66061C0AD}" destId="{4024D707-E877-4055-8FC0-7FEE846ED2DD}" srcOrd="5" destOrd="0" presId="urn:microsoft.com/office/officeart/2005/8/layout/pyramid1"/>
    <dgm:cxn modelId="{E12C5A87-1AD0-44C5-8292-2B771276DBD8}" type="presParOf" srcId="{4024D707-E877-4055-8FC0-7FEE846ED2DD}" destId="{ABCEBCFE-20B2-4D01-B811-84B8277D908F}" srcOrd="0" destOrd="0" presId="urn:microsoft.com/office/officeart/2005/8/layout/pyramid1"/>
    <dgm:cxn modelId="{E07878AA-33B7-4D19-B3BC-6A5BDB8FEFA2}" type="presParOf" srcId="{4024D707-E877-4055-8FC0-7FEE846ED2DD}" destId="{4E22BE8B-938F-4F5B-A75D-2D47624BA2DA}" srcOrd="1" destOrd="0" presId="urn:microsoft.com/office/officeart/2005/8/layout/pyramid1"/>
    <dgm:cxn modelId="{C69EEC81-8C85-45BF-9961-6DCDF8046273}" type="presParOf" srcId="{355199E8-0922-4031-8FE1-F4C66061C0AD}" destId="{EEF612E2-A03F-42FB-A451-C4044C16F2E4}" srcOrd="6" destOrd="0" presId="urn:microsoft.com/office/officeart/2005/8/layout/pyramid1"/>
    <dgm:cxn modelId="{384BBE3B-28D9-448B-80D7-F38BBF7FD37C}" type="presParOf" srcId="{EEF612E2-A03F-42FB-A451-C4044C16F2E4}" destId="{64F2D3B0-2FCC-4972-A86B-0D15184438A9}" srcOrd="0" destOrd="0" presId="urn:microsoft.com/office/officeart/2005/8/layout/pyramid1"/>
    <dgm:cxn modelId="{161A544A-EE9A-49BA-A096-3AE5ED86815D}" type="presParOf" srcId="{EEF612E2-A03F-42FB-A451-C4044C16F2E4}" destId="{1C271068-98CA-4663-8D4F-2ADCD24DE8EF}" srcOrd="1" destOrd="0" presId="urn:microsoft.com/office/officeart/2005/8/layout/pyramid1"/>
    <dgm:cxn modelId="{34FEE2C8-2591-46B5-92AE-CF7BF42F001A}" type="presParOf" srcId="{355199E8-0922-4031-8FE1-F4C66061C0AD}" destId="{F683EC16-0AFB-4782-9A4B-68A56DA3F21F}" srcOrd="7" destOrd="0" presId="urn:microsoft.com/office/officeart/2005/8/layout/pyramid1"/>
    <dgm:cxn modelId="{266CD6C5-6FF7-4CFA-8D92-8BAC26B6CD22}" type="presParOf" srcId="{F683EC16-0AFB-4782-9A4B-68A56DA3F21F}" destId="{61831DEC-2DB7-4BCE-B3DF-82911A747891}" srcOrd="0" destOrd="0" presId="urn:microsoft.com/office/officeart/2005/8/layout/pyramid1"/>
    <dgm:cxn modelId="{BC787F3D-061F-478E-80E9-84B31026DA71}" type="presParOf" srcId="{F683EC16-0AFB-4782-9A4B-68A56DA3F21F}" destId="{46AC55A1-4F98-4D81-BF70-816F02F21203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47954-D7A6-4437-A4A8-1769FC8FEC58}">
      <dsp:nvSpPr>
        <dsp:cNvPr id="0" name=""/>
        <dsp:cNvSpPr/>
      </dsp:nvSpPr>
      <dsp:spPr>
        <a:xfrm>
          <a:off x="3432490" y="3132909"/>
          <a:ext cx="2103784" cy="136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nguồn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gốc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hơn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cha.</a:t>
          </a:r>
          <a:endParaRPr lang="en-US" sz="1400" kern="1200" dirty="0">
            <a:latin typeface="Calibri" pitchFamily="34" charset="0"/>
            <a:cs typeface="Calibri" pitchFamily="34" charset="0"/>
          </a:endParaRPr>
        </a:p>
      </dsp:txBody>
      <dsp:txXfrm>
        <a:off x="4093561" y="3503539"/>
        <a:ext cx="1412777" cy="962209"/>
      </dsp:txXfrm>
    </dsp:sp>
    <dsp:sp modelId="{532A646B-C4C6-4151-85BE-D8BB6C4BFC60}">
      <dsp:nvSpPr>
        <dsp:cNvPr id="0" name=""/>
        <dsp:cNvSpPr/>
      </dsp:nvSpPr>
      <dsp:spPr>
        <a:xfrm>
          <a:off x="26612" y="3159524"/>
          <a:ext cx="2103784" cy="136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cha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thể</a:t>
          </a:r>
          <a:endParaRPr lang="en-US" sz="1400" kern="1200" dirty="0">
            <a:latin typeface="Calibri" pitchFamily="34" charset="0"/>
            <a:cs typeface="Calibri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nhiều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con ở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các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cấp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độ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khác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nhau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400" kern="1200" dirty="0">
            <a:latin typeface="Calibri" pitchFamily="34" charset="0"/>
            <a:cs typeface="Calibri" pitchFamily="34" charset="0"/>
          </a:endParaRPr>
        </a:p>
      </dsp:txBody>
      <dsp:txXfrm>
        <a:off x="56548" y="3530154"/>
        <a:ext cx="1412777" cy="962209"/>
      </dsp:txXfrm>
    </dsp:sp>
    <dsp:sp modelId="{FEF157DA-E66B-4299-86E8-CD4BD17B6859}">
      <dsp:nvSpPr>
        <dsp:cNvPr id="0" name=""/>
        <dsp:cNvSpPr/>
      </dsp:nvSpPr>
      <dsp:spPr>
        <a:xfrm>
          <a:off x="3432490" y="1104704"/>
          <a:ext cx="2103784" cy="136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có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thể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kế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thừa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mà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đó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lại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là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con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của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khác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400" kern="1200" dirty="0">
            <a:latin typeface="Calibri" pitchFamily="34" charset="0"/>
            <a:cs typeface="Calibri" pitchFamily="34" charset="0"/>
          </a:endParaRPr>
        </a:p>
      </dsp:txBody>
      <dsp:txXfrm>
        <a:off x="4093561" y="1134640"/>
        <a:ext cx="1412777" cy="962209"/>
      </dsp:txXfrm>
    </dsp:sp>
    <dsp:sp modelId="{1103AD5A-7DCF-456C-8B2F-E51B8BD4991C}">
      <dsp:nvSpPr>
        <dsp:cNvPr id="0" name=""/>
        <dsp:cNvSpPr/>
      </dsp:nvSpPr>
      <dsp:spPr>
        <a:xfrm>
          <a:off x="53225" y="1104704"/>
          <a:ext cx="2103784" cy="1362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chỉ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kế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thừa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từ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và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chỉ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một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400" kern="1200" dirty="0" err="1" smtClean="0">
              <a:latin typeface="Calibri" pitchFamily="34" charset="0"/>
              <a:cs typeface="Calibri" pitchFamily="34" charset="0"/>
            </a:rPr>
            <a:t>lớp</a:t>
          </a:r>
          <a:r>
            <a:rPr lang="en-US" sz="1400" kern="1200" dirty="0" smtClean="0">
              <a:latin typeface="Calibri" pitchFamily="34" charset="0"/>
              <a:cs typeface="Calibri" pitchFamily="34" charset="0"/>
            </a:rPr>
            <a:t> cha.</a:t>
          </a:r>
          <a:endParaRPr lang="en-US" sz="1400" kern="1200" dirty="0">
            <a:latin typeface="Calibri" pitchFamily="34" charset="0"/>
            <a:cs typeface="Calibri" pitchFamily="34" charset="0"/>
          </a:endParaRPr>
        </a:p>
      </dsp:txBody>
      <dsp:txXfrm>
        <a:off x="83161" y="1134640"/>
        <a:ext cx="1412777" cy="962209"/>
      </dsp:txXfrm>
    </dsp:sp>
    <dsp:sp modelId="{E9260928-F750-434C-BF22-102C8907D90D}">
      <dsp:nvSpPr>
        <dsp:cNvPr id="0" name=""/>
        <dsp:cNvSpPr/>
      </dsp:nvSpPr>
      <dsp:spPr>
        <a:xfrm>
          <a:off x="1130670" y="1442198"/>
          <a:ext cx="1584221" cy="1424531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Single Inheritance</a:t>
          </a:r>
          <a:endParaRPr lang="en-US" sz="1400" b="1" kern="1200" dirty="0">
            <a:latin typeface="Calibri" pitchFamily="34" charset="0"/>
            <a:cs typeface="Calibri" pitchFamily="34" charset="0"/>
          </a:endParaRPr>
        </a:p>
      </dsp:txBody>
      <dsp:txXfrm>
        <a:off x="1594678" y="1859433"/>
        <a:ext cx="1120213" cy="1007296"/>
      </dsp:txXfrm>
    </dsp:sp>
    <dsp:sp modelId="{15764A65-FCB9-4801-8C39-13FE4C88DD65}">
      <dsp:nvSpPr>
        <dsp:cNvPr id="0" name=""/>
        <dsp:cNvSpPr/>
      </dsp:nvSpPr>
      <dsp:spPr>
        <a:xfrm rot="5400000">
          <a:off x="2874600" y="1362352"/>
          <a:ext cx="1424531" cy="1584221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Multilevel Inheritance</a:t>
          </a:r>
          <a:endParaRPr lang="en-US" sz="14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2794756" y="1859432"/>
        <a:ext cx="1120213" cy="1007296"/>
      </dsp:txXfrm>
    </dsp:sp>
    <dsp:sp modelId="{3E770E50-D02C-4B3D-9836-BD3A2B1E4C22}">
      <dsp:nvSpPr>
        <dsp:cNvPr id="0" name=""/>
        <dsp:cNvSpPr/>
      </dsp:nvSpPr>
      <dsp:spPr>
        <a:xfrm rot="10800000">
          <a:off x="2781948" y="2959343"/>
          <a:ext cx="1609798" cy="1264821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Multiple Inheritance</a:t>
          </a:r>
          <a:endParaRPr lang="en-US" sz="1400" b="1" kern="1200" dirty="0">
            <a:latin typeface="Calibri" pitchFamily="34" charset="0"/>
            <a:cs typeface="Calibri" pitchFamily="34" charset="0"/>
          </a:endParaRPr>
        </a:p>
      </dsp:txBody>
      <dsp:txXfrm rot="10800000">
        <a:off x="2781948" y="2959343"/>
        <a:ext cx="1138299" cy="894364"/>
      </dsp:txXfrm>
    </dsp:sp>
    <dsp:sp modelId="{DFFA0ABB-E05E-4567-8B38-6A3D384FE150}">
      <dsp:nvSpPr>
        <dsp:cNvPr id="0" name=""/>
        <dsp:cNvSpPr/>
      </dsp:nvSpPr>
      <dsp:spPr>
        <a:xfrm rot="16200000">
          <a:off x="1277591" y="2786854"/>
          <a:ext cx="1264821" cy="160979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Hierarchical Inheritance</a:t>
          </a:r>
          <a:endParaRPr lang="en-US" sz="14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1576602" y="2959342"/>
        <a:ext cx="1138299" cy="894364"/>
      </dsp:txXfrm>
    </dsp:sp>
    <dsp:sp modelId="{F2E2B061-6E37-45A5-A491-C71D01F58158}">
      <dsp:nvSpPr>
        <dsp:cNvPr id="0" name=""/>
        <dsp:cNvSpPr/>
      </dsp:nvSpPr>
      <dsp:spPr>
        <a:xfrm>
          <a:off x="2449801" y="2579280"/>
          <a:ext cx="636671" cy="553627"/>
        </a:xfrm>
        <a:prstGeom prst="blockArc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80643658-0A99-40E7-BF6F-6E9DECCCF159}">
      <dsp:nvSpPr>
        <dsp:cNvPr id="0" name=""/>
        <dsp:cNvSpPr/>
      </dsp:nvSpPr>
      <dsp:spPr>
        <a:xfrm rot="10800000">
          <a:off x="2449801" y="2659133"/>
          <a:ext cx="636671" cy="553627"/>
        </a:xfrm>
        <a:prstGeom prst="blockArc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98572-AF95-4006-AFDB-FBCABC37D1C5}">
      <dsp:nvSpPr>
        <dsp:cNvPr id="0" name=""/>
        <dsp:cNvSpPr/>
      </dsp:nvSpPr>
      <dsp:spPr>
        <a:xfrm>
          <a:off x="3200399" y="0"/>
          <a:ext cx="914400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>
            <a:solidFill>
              <a:srgbClr val="0070C0"/>
            </a:solidFill>
          </a:endParaRPr>
        </a:p>
      </dsp:txBody>
      <dsp:txXfrm>
        <a:off x="3200399" y="0"/>
        <a:ext cx="914400" cy="539750"/>
      </dsp:txXfrm>
    </dsp:sp>
    <dsp:sp modelId="{C82B35E4-231F-4477-AA79-D1FF36499452}">
      <dsp:nvSpPr>
        <dsp:cNvPr id="0" name=""/>
        <dsp:cNvSpPr/>
      </dsp:nvSpPr>
      <dsp:spPr>
        <a:xfrm>
          <a:off x="2743199" y="539750"/>
          <a:ext cx="1828800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i="1" kern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new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3063239" y="539750"/>
        <a:ext cx="1188720" cy="539750"/>
      </dsp:txXfrm>
    </dsp:sp>
    <dsp:sp modelId="{5438AB0C-A684-461B-88D0-6B5390CF6390}">
      <dsp:nvSpPr>
        <dsp:cNvPr id="0" name=""/>
        <dsp:cNvSpPr/>
      </dsp:nvSpPr>
      <dsp:spPr>
        <a:xfrm>
          <a:off x="2286000" y="1079499"/>
          <a:ext cx="2743199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có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constructors.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2766059" y="1079499"/>
        <a:ext cx="1783080" cy="539750"/>
      </dsp:txXfrm>
    </dsp:sp>
    <dsp:sp modelId="{F9D9640C-097F-459F-BE0E-6728AF06A5DC}">
      <dsp:nvSpPr>
        <dsp:cNvPr id="0" name=""/>
        <dsp:cNvSpPr/>
      </dsp:nvSpPr>
      <dsp:spPr>
        <a:xfrm>
          <a:off x="1828800" y="1619250"/>
          <a:ext cx="3657600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Tất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cả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phương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thức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hiểu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ngầm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là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abstract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2468879" y="1619250"/>
        <a:ext cx="2377440" cy="539750"/>
      </dsp:txXfrm>
    </dsp:sp>
    <dsp:sp modelId="{08B0F02E-59B9-4109-9BDE-454AB7E8958B}">
      <dsp:nvSpPr>
        <dsp:cNvPr id="0" name=""/>
        <dsp:cNvSpPr/>
      </dsp:nvSpPr>
      <dsp:spPr>
        <a:xfrm>
          <a:off x="1371600" y="2159000"/>
          <a:ext cx="4571999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Các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trường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trong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cần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phải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khai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báo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với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bổ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từ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và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2171699" y="2159000"/>
        <a:ext cx="2971800" cy="539750"/>
      </dsp:txXfrm>
    </dsp:sp>
    <dsp:sp modelId="{ABCEBCFE-20B2-4D01-B811-84B8277D908F}">
      <dsp:nvSpPr>
        <dsp:cNvPr id="0" name=""/>
        <dsp:cNvSpPr/>
      </dsp:nvSpPr>
      <dsp:spPr>
        <a:xfrm>
          <a:off x="914400" y="2698750"/>
          <a:ext cx="5486399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instance fields.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1874519" y="2698750"/>
        <a:ext cx="3566160" cy="539750"/>
      </dsp:txXfrm>
    </dsp:sp>
    <dsp:sp modelId="{64F2D3B0-2FCC-4972-A86B-0D15184438A9}">
      <dsp:nvSpPr>
        <dsp:cNvPr id="0" name=""/>
        <dsp:cNvSpPr/>
      </dsp:nvSpPr>
      <dsp:spPr>
        <a:xfrm>
          <a:off x="457200" y="3238500"/>
          <a:ext cx="6400799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không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kế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thừa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nhưng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được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thực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thi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(implemented)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bởi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class.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1577339" y="3238500"/>
        <a:ext cx="4160520" cy="539750"/>
      </dsp:txXfrm>
    </dsp:sp>
    <dsp:sp modelId="{61831DEC-2DB7-4BCE-B3DF-82911A747891}">
      <dsp:nvSpPr>
        <dsp:cNvPr id="0" name=""/>
        <dsp:cNvSpPr/>
      </dsp:nvSpPr>
      <dsp:spPr>
        <a:xfrm>
          <a:off x="0" y="3778250"/>
          <a:ext cx="7315200" cy="539750"/>
        </a:xfrm>
        <a:prstGeom prst="trapezoid">
          <a:avLst>
            <a:gd name="adj" fmla="val 84706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Một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có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thể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mở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rộng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từ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 interface </a:t>
          </a:r>
          <a:r>
            <a:rPr lang="en-US" sz="1400" b="1" kern="1200" dirty="0" err="1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khác</a:t>
          </a:r>
          <a:r>
            <a:rPr lang="en-US" sz="1400" b="1" kern="12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.</a:t>
          </a:r>
          <a:endParaRPr lang="en-US" sz="1400" b="1" kern="1200" dirty="0">
            <a:solidFill>
              <a:srgbClr val="0070C0"/>
            </a:solidFill>
            <a:latin typeface="Calibri" pitchFamily="34" charset="0"/>
            <a:cs typeface="Calibri" pitchFamily="34" charset="0"/>
          </a:endParaRPr>
        </a:p>
      </dsp:txBody>
      <dsp:txXfrm>
        <a:off x="1280159" y="3778250"/>
        <a:ext cx="4754880" cy="539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04/04/2025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22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914265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4372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216652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2285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15667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39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37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0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63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2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7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52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0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5 - Kế Thừa, Đa Hình, Giao Diện và Lớp Lồng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24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46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374370" y="2098394"/>
            <a:ext cx="8043949" cy="2504097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6" y="157768"/>
            <a:ext cx="3615655" cy="17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20" y="119149"/>
            <a:ext cx="8533168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4" y="731520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Abstract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Abstract method: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ReturnDataType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MethodName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Parameters</a:t>
            </a:r>
            <a:r>
              <a:rPr lang="en-US" dirty="0" smtClean="0"/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Abstract class: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abstract method </a:t>
            </a:r>
            <a:r>
              <a:rPr lang="en-US" dirty="0" err="1" smtClean="0"/>
              <a:t>và</a:t>
            </a:r>
            <a:r>
              <a:rPr lang="en-US" dirty="0" smtClean="0"/>
              <a:t> non-abstract method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AccessModifier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83F3F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ClassName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9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0" y="147853"/>
            <a:ext cx="9153621" cy="6002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11" y="3574472"/>
            <a:ext cx="9347617" cy="27438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interface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interface,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pic>
        <p:nvPicPr>
          <p:cNvPr id="7" name="Picture 4" descr="Kết quả hình ảnh cho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69" y="849605"/>
            <a:ext cx="6375862" cy="26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0" y="193555"/>
            <a:ext cx="9006994" cy="47008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961"/>
            <a:ext cx="12096884" cy="529513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và</a:t>
            </a:r>
            <a:r>
              <a:rPr lang="en-US" dirty="0" smtClean="0"/>
              <a:t> Class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163" y="1913923"/>
            <a:ext cx="8229600" cy="504000"/>
          </a:xfrm>
          <a:prstGeom prst="rect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1062643" y="1618723"/>
            <a:ext cx="7235809" cy="590400"/>
            <a:chOff x="411480" y="30299"/>
            <a:chExt cx="7235809" cy="590400"/>
          </a:xfrm>
        </p:grpSpPr>
        <p:sp>
          <p:nvSpPr>
            <p:cNvPr id="21" name="Rounded Rectangle 20"/>
            <p:cNvSpPr/>
            <p:nvPr/>
          </p:nvSpPr>
          <p:spPr>
            <a:xfrm>
              <a:off x="411480" y="30299"/>
              <a:ext cx="7235809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5"/>
            <p:cNvSpPr txBox="1"/>
            <p:nvPr/>
          </p:nvSpPr>
          <p:spPr>
            <a:xfrm>
              <a:off x="440301" y="59120"/>
              <a:ext cx="7178167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742" tIns="0" rIns="217742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Interface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thể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nhiều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phương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IN" sz="1600" b="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51163" y="2821124"/>
            <a:ext cx="8229600" cy="504000"/>
          </a:xfrm>
          <a:prstGeom prst="rect">
            <a:avLst/>
          </a:prstGeom>
        </p:spPr>
        <p:style>
          <a:lnRef idx="2">
            <a:schemeClr val="accent4">
              <a:hueOff val="1468185"/>
              <a:satOff val="-1336"/>
              <a:lumOff val="254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1062643" y="2525924"/>
            <a:ext cx="7235809" cy="590400"/>
            <a:chOff x="411480" y="937500"/>
            <a:chExt cx="7235809" cy="590400"/>
          </a:xfrm>
        </p:grpSpPr>
        <p:sp>
          <p:nvSpPr>
            <p:cNvPr id="19" name="Rounded Rectangle 18"/>
            <p:cNvSpPr/>
            <p:nvPr/>
          </p:nvSpPr>
          <p:spPr>
            <a:xfrm>
              <a:off x="411480" y="937500"/>
              <a:ext cx="7235809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468185"/>
                <a:satOff val="-1336"/>
                <a:lumOff val="2549"/>
                <a:alphaOff val="0"/>
              </a:schemeClr>
            </a:fillRef>
            <a:effectRef idx="0">
              <a:schemeClr val="accent4">
                <a:hueOff val="1468185"/>
                <a:satOff val="-1336"/>
                <a:lumOff val="25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8"/>
            <p:cNvSpPr txBox="1"/>
            <p:nvPr/>
          </p:nvSpPr>
          <p:spPr>
            <a:xfrm>
              <a:off x="440301" y="966321"/>
              <a:ext cx="7178167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742" tIns="0" rIns="217742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interface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trữ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file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mở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rộng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.java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phải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trùng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file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tương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như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Java class.</a:t>
              </a:r>
              <a:endParaRPr lang="en-IN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1163" y="3728324"/>
            <a:ext cx="8229600" cy="504000"/>
          </a:xfrm>
          <a:prstGeom prst="rect">
            <a:avLst/>
          </a:prstGeom>
        </p:spPr>
        <p:style>
          <a:lnRef idx="2">
            <a:schemeClr val="accent4">
              <a:hueOff val="2936371"/>
              <a:satOff val="-2673"/>
              <a:lumOff val="509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062643" y="3433124"/>
            <a:ext cx="7284718" cy="590400"/>
            <a:chOff x="411480" y="1844700"/>
            <a:chExt cx="7284718" cy="590400"/>
          </a:xfrm>
        </p:grpSpPr>
        <p:sp>
          <p:nvSpPr>
            <p:cNvPr id="17" name="Rounded Rectangle 16"/>
            <p:cNvSpPr/>
            <p:nvPr/>
          </p:nvSpPr>
          <p:spPr>
            <a:xfrm>
              <a:off x="411480" y="1844700"/>
              <a:ext cx="7284718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936371"/>
                <a:satOff val="-2673"/>
                <a:lumOff val="5098"/>
                <a:alphaOff val="0"/>
              </a:schemeClr>
            </a:fillRef>
            <a:effectRef idx="0">
              <a:schemeClr val="accent4">
                <a:hueOff val="2936371"/>
                <a:satOff val="-2673"/>
                <a:lumOff val="50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1"/>
            <p:cNvSpPr txBox="1"/>
            <p:nvPr/>
          </p:nvSpPr>
          <p:spPr>
            <a:xfrm>
              <a:off x="440301" y="1873521"/>
              <a:ext cx="7227076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742" tIns="0" rIns="217742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Mã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bytecode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interface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trữ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.class file.</a:t>
              </a:r>
              <a:endParaRPr lang="en-IN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51163" y="4635524"/>
            <a:ext cx="8229600" cy="504000"/>
          </a:xfrm>
          <a:prstGeom prst="rect">
            <a:avLst/>
          </a:prstGeom>
        </p:spPr>
        <p:style>
          <a:lnRef idx="2">
            <a:schemeClr val="accent4">
              <a:hueOff val="4404556"/>
              <a:satOff val="-4009"/>
              <a:lumOff val="7647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062643" y="4340324"/>
            <a:ext cx="7284718" cy="590400"/>
            <a:chOff x="411480" y="2751900"/>
            <a:chExt cx="7284718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411480" y="2751900"/>
              <a:ext cx="7284718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404556"/>
                <a:satOff val="-4009"/>
                <a:lumOff val="7647"/>
                <a:alphaOff val="0"/>
              </a:schemeClr>
            </a:fillRef>
            <a:effectRef idx="0">
              <a:schemeClr val="accent4">
                <a:hueOff val="4404556"/>
                <a:satOff val="-4009"/>
                <a:lumOff val="764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 txBox="1"/>
            <p:nvPr/>
          </p:nvSpPr>
          <p:spPr>
            <a:xfrm>
              <a:off x="440301" y="2780721"/>
              <a:ext cx="7227076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7742" tIns="0" rIns="217742" bIns="0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Interfaces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trữ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packages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bytecode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file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trữ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thư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mục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cấu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trúc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khớp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với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  <a:r>
                <a:rPr lang="en-US" sz="1600" b="1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package.</a:t>
              </a:r>
              <a:endParaRPr lang="en-IN" sz="16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5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18" y="129769"/>
            <a:ext cx="8998681" cy="47706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96015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và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6163461"/>
              </p:ext>
            </p:extLst>
          </p:nvPr>
        </p:nvGraphicFramePr>
        <p:xfrm>
          <a:off x="987058" y="1505917"/>
          <a:ext cx="73152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9" y="135774"/>
            <a:ext cx="9027948" cy="55668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1119717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AccessModifier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InterfaceName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&lt;</a:t>
            </a:r>
            <a:r>
              <a:rPr lang="en-US" dirty="0" smtClean="0">
                <a:solidFill>
                  <a:srgbClr val="FF0000"/>
                </a:solidFill>
              </a:rPr>
              <a:t>other-interfaces</a:t>
            </a:r>
            <a:r>
              <a:rPr lang="en-US" dirty="0" smtClean="0"/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pic>
        <p:nvPicPr>
          <p:cNvPr id="7" name="Picture 2" descr="Kết quả hình ảnh cho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6" y="1840274"/>
            <a:ext cx="4331258" cy="208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C:\Users\VuTuanMinh\Desktop\java interface class_thumb[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03" y="1812175"/>
            <a:ext cx="4586276" cy="31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3" y="144087"/>
            <a:ext cx="8982054" cy="5624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 vs Abstract Class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84877"/>
              </p:ext>
            </p:extLst>
          </p:nvPr>
        </p:nvGraphicFramePr>
        <p:xfrm>
          <a:off x="370996" y="1013204"/>
          <a:ext cx="9030700" cy="319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350">
                  <a:extLst>
                    <a:ext uri="{9D8B030D-6E8A-4147-A177-3AD203B41FA5}">
                      <a16:colId xmlns:a16="http://schemas.microsoft.com/office/drawing/2014/main" val="473323665"/>
                    </a:ext>
                  </a:extLst>
                </a:gridCol>
                <a:gridCol w="4515350">
                  <a:extLst>
                    <a:ext uri="{9D8B030D-6E8A-4147-A177-3AD203B41FA5}">
                      <a16:colId xmlns:a16="http://schemas.microsoft.com/office/drawing/2014/main" val="3424405268"/>
                    </a:ext>
                  </a:extLst>
                </a:gridCol>
              </a:tblGrid>
              <a:tr h="390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Class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52800"/>
                  </a:ext>
                </a:extLst>
              </a:tr>
              <a:tr h="67390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đồng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abstract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non-abstract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abstract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44751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ặc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ngầm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final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40542"/>
                  </a:ext>
                </a:extLst>
              </a:tr>
              <a:tr h="67390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bổ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cập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public, protected, private…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public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72026"/>
                  </a:ext>
                </a:extLst>
              </a:tr>
              <a:tr h="39043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extends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implements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71660"/>
                  </a:ext>
                </a:extLst>
              </a:tr>
              <a:tr h="67390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interface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nhiều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interface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188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20" y="169025"/>
            <a:ext cx="9128682" cy="5043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-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16</a:t>
            </a:fld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759" r="11132" b="63072"/>
          <a:stretch/>
        </p:blipFill>
        <p:spPr>
          <a:xfrm>
            <a:off x="303329" y="1910582"/>
            <a:ext cx="9478455" cy="2179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320" y="922624"/>
            <a:ext cx="1175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IProduct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0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169025"/>
            <a:ext cx="9073495" cy="5209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-  Abstract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17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21489" y="759854"/>
            <a:ext cx="1175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trừu</a:t>
            </a:r>
            <a:r>
              <a:rPr lang="en-US" b="1" dirty="0" smtClean="0"/>
              <a:t> </a:t>
            </a:r>
            <a:r>
              <a:rPr lang="en-US" b="1" dirty="0" err="1" smtClean="0"/>
              <a:t>tượng</a:t>
            </a:r>
            <a:r>
              <a:rPr lang="en-US" b="1" dirty="0" smtClean="0"/>
              <a:t> Machine: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9111" r="11185" b="21523"/>
          <a:stretch/>
        </p:blipFill>
        <p:spPr>
          <a:xfrm>
            <a:off x="221489" y="1199084"/>
            <a:ext cx="9331738" cy="40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99454"/>
            <a:ext cx="9136995" cy="5073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– Nested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18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196552" y="908049"/>
            <a:ext cx="930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logic ở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nơi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code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trì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tất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kể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private.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4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lồng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Lớp</a:t>
            </a:r>
            <a:r>
              <a:rPr lang="en-US" sz="2000" dirty="0" smtClean="0"/>
              <a:t> member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Lớp</a:t>
            </a:r>
            <a:r>
              <a:rPr lang="en-US" sz="2000" dirty="0" smtClean="0"/>
              <a:t> local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Lớp</a:t>
            </a:r>
            <a:r>
              <a:rPr lang="en-US" sz="2000" dirty="0" smtClean="0"/>
              <a:t> anonymous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Lớp</a:t>
            </a:r>
            <a:r>
              <a:rPr lang="en-US" sz="2000" dirty="0" smtClean="0"/>
              <a:t> static nested class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6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99454"/>
            <a:ext cx="9145308" cy="4872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member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19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21489" y="759854"/>
            <a:ext cx="1175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464" b="9558"/>
          <a:stretch/>
        </p:blipFill>
        <p:spPr>
          <a:xfrm>
            <a:off x="292847" y="1221519"/>
            <a:ext cx="8981155" cy="459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9179" y="4306814"/>
            <a:ext cx="3374265" cy="830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1334" y="3257030"/>
            <a:ext cx="15454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member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243444" y="3625171"/>
            <a:ext cx="897890" cy="1096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2480"/>
            <a:ext cx="8466666" cy="5541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static </a:t>
            </a:r>
            <a:r>
              <a:rPr lang="en-US" dirty="0" err="1" smtClean="0"/>
              <a:t>và</a:t>
            </a:r>
            <a:r>
              <a:rPr lang="en-US" dirty="0" smtClean="0"/>
              <a:t> final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(Overriding)</a:t>
            </a:r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abstract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smtClean="0"/>
              <a:t>Interface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9" y="99454"/>
            <a:ext cx="9134962" cy="5655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local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20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21489" y="759854"/>
            <a:ext cx="1175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093" r="10460" b="20701"/>
          <a:stretch/>
        </p:blipFill>
        <p:spPr>
          <a:xfrm>
            <a:off x="306250" y="1513744"/>
            <a:ext cx="9381066" cy="39770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79035" y="2336560"/>
            <a:ext cx="4919729" cy="1339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91192" y="1887341"/>
            <a:ext cx="21894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Local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8298764" y="2533672"/>
            <a:ext cx="1687132" cy="472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160867"/>
            <a:ext cx="9042399" cy="5088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anonymous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21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21490" y="669701"/>
            <a:ext cx="911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430"/>
          <a:stretch/>
        </p:blipFill>
        <p:spPr>
          <a:xfrm>
            <a:off x="464458" y="1652933"/>
            <a:ext cx="8874275" cy="39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99454"/>
            <a:ext cx="9155468" cy="55247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static nested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22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221490" y="759854"/>
            <a:ext cx="9218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.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429" b="33888"/>
          <a:stretch/>
        </p:blipFill>
        <p:spPr>
          <a:xfrm>
            <a:off x="410261" y="1837072"/>
            <a:ext cx="9100406" cy="36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HỎI ĐÁP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23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69" y="141519"/>
            <a:ext cx="9023619" cy="531812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cs typeface="Arial" pitchFamily="34" charset="0"/>
              </a:rPr>
              <a:t>Bổ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từ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truy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cập</a:t>
            </a:r>
            <a:r>
              <a:rPr lang="en-US" dirty="0" smtClean="0">
                <a:cs typeface="Arial" pitchFamily="34" charset="0"/>
              </a:rPr>
              <a:t> static - final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89" y="888741"/>
            <a:ext cx="9090120" cy="53790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static</a:t>
            </a: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(Nested Class)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final</a:t>
            </a: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Final variable: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Final Method: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lvl="2">
              <a:lnSpc>
                <a:spcPct val="150000"/>
              </a:lnSpc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Final Class: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Final Class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ngầm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final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48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5" y="149366"/>
            <a:ext cx="9094453" cy="49071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pic>
        <p:nvPicPr>
          <p:cNvPr id="6" name="Content Placeholder 5" descr="Figure 10.1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618" y="797759"/>
            <a:ext cx="4921464" cy="2097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12765310"/>
              </p:ext>
            </p:extLst>
          </p:nvPr>
        </p:nvGraphicFramePr>
        <p:xfrm>
          <a:off x="5511339" y="274057"/>
          <a:ext cx="5536275" cy="4732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Figure 10.2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617" y="3532909"/>
            <a:ext cx="4921464" cy="19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68" y="110837"/>
            <a:ext cx="9031931" cy="5816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30316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– Overriding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ở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ở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nó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nó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overloading </a:t>
            </a:r>
            <a:r>
              <a:rPr lang="en-US" dirty="0" err="1" smtClean="0"/>
              <a:t>và</a:t>
            </a:r>
            <a:r>
              <a:rPr lang="en-US" dirty="0" smtClean="0"/>
              <a:t> overriding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2" descr="Kết quả hình ảnh cho java overrid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2" y="3724103"/>
            <a:ext cx="4526280" cy="24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119149"/>
            <a:ext cx="9136995" cy="57331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–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621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cha: Person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758" r="16477" b="28038"/>
          <a:stretch/>
        </p:blipFill>
        <p:spPr>
          <a:xfrm>
            <a:off x="487369" y="1265769"/>
            <a:ext cx="8598442" cy="47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135774"/>
            <a:ext cx="9136996" cy="5566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–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621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cha: Person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758" r="16280" b="28038"/>
          <a:stretch/>
        </p:blipFill>
        <p:spPr>
          <a:xfrm>
            <a:off x="416585" y="1249144"/>
            <a:ext cx="9165107" cy="38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69" y="119149"/>
            <a:ext cx="9239023" cy="5129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–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621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con: Student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935" r="8476" b="19585"/>
          <a:stretch/>
        </p:blipFill>
        <p:spPr>
          <a:xfrm>
            <a:off x="298465" y="1221119"/>
            <a:ext cx="9259498" cy="40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18" y="160713"/>
            <a:ext cx="9065183" cy="5317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–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621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935" r="14102" b="23635"/>
          <a:stretch/>
        </p:blipFill>
        <p:spPr>
          <a:xfrm>
            <a:off x="383224" y="1224205"/>
            <a:ext cx="9043409" cy="43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1046</Words>
  <Application>Microsoft Office PowerPoint</Application>
  <PresentationFormat>Widescreen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Bài 4  Kế Thừa,  Đa Hình,  Trừu tượng và Interface</vt:lpstr>
      <vt:lpstr>MỤC TIÊU</vt:lpstr>
      <vt:lpstr>Bổ từ truy cập static - final</vt:lpstr>
      <vt:lpstr>Kế thừa và ghi đè</vt:lpstr>
      <vt:lpstr>Kế thừa và ghi đè</vt:lpstr>
      <vt:lpstr>Ví dụ minh họa – Cài đặt lớp kế thừa</vt:lpstr>
      <vt:lpstr>Ví dụ minh họa – Cài đặt lớp kế thừa</vt:lpstr>
      <vt:lpstr>Ví dụ minh họa – Cài đặt lớp kế thừa</vt:lpstr>
      <vt:lpstr>Ví dụ minh họa – Cài đặt lớp kế thừa</vt:lpstr>
      <vt:lpstr>Từ khóa abstract và lớp trừu tượng </vt:lpstr>
      <vt:lpstr>Interface</vt:lpstr>
      <vt:lpstr>Interface</vt:lpstr>
      <vt:lpstr>Interface</vt:lpstr>
      <vt:lpstr>Interface</vt:lpstr>
      <vt:lpstr>Interface vs Abstract Class</vt:lpstr>
      <vt:lpstr>Ví dụ minh họa - Interface</vt:lpstr>
      <vt:lpstr>Ví dụ minh họa -  Abstract Class</vt:lpstr>
      <vt:lpstr>Lớp lồng – Nested Class</vt:lpstr>
      <vt:lpstr>Lớp member class</vt:lpstr>
      <vt:lpstr>Lớp local class</vt:lpstr>
      <vt:lpstr>Lớp anonymous class</vt:lpstr>
      <vt:lpstr>Lớp static nested class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Thanh Hải</dc:creator>
  <cp:lastModifiedBy>Trung Hoàng</cp:lastModifiedBy>
  <cp:revision>2000</cp:revision>
  <dcterms:created xsi:type="dcterms:W3CDTF">2018-01-11T08:27:42Z</dcterms:created>
  <dcterms:modified xsi:type="dcterms:W3CDTF">2025-04-04T14:21:31Z</dcterms:modified>
</cp:coreProperties>
</file>