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699" r:id="rId2"/>
    <p:sldId id="700" r:id="rId3"/>
    <p:sldId id="713" r:id="rId4"/>
    <p:sldId id="715" r:id="rId5"/>
    <p:sldId id="718" r:id="rId6"/>
    <p:sldId id="714" r:id="rId7"/>
    <p:sldId id="716" r:id="rId8"/>
    <p:sldId id="717" r:id="rId9"/>
    <p:sldId id="719" r:id="rId10"/>
    <p:sldId id="721" r:id="rId11"/>
    <p:sldId id="720" r:id="rId12"/>
    <p:sldId id="701" r:id="rId1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4A30"/>
    <a:srgbClr val="FDBA14"/>
    <a:srgbClr val="22B1BF"/>
    <a:srgbClr val="D83F3F"/>
    <a:srgbClr val="600477"/>
    <a:srgbClr val="2462B0"/>
    <a:srgbClr val="000000"/>
    <a:srgbClr val="FFCE33"/>
    <a:srgbClr val="499D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6" autoAdjust="0"/>
    <p:restoredTop sz="86447" autoAdjust="0"/>
  </p:normalViewPr>
  <p:slideViewPr>
    <p:cSldViewPr snapToGrid="0">
      <p:cViewPr varScale="1">
        <p:scale>
          <a:sx n="115" d="100"/>
          <a:sy n="115" d="100"/>
        </p:scale>
        <p:origin x="54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71EF99-BC11-47B0-8831-B51F9C5F6F0C}" type="doc">
      <dgm:prSet loTypeId="urn:microsoft.com/office/officeart/2005/8/layout/chevron2" loCatId="list" qsTypeId="urn:microsoft.com/office/officeart/2005/8/quickstyle/simple1" qsCatId="simple" csTypeId="urn:microsoft.com/office/officeart/2005/8/colors/colorful1#7" csCatId="colorful" phldr="1"/>
      <dgm:spPr/>
      <dgm:t>
        <a:bodyPr/>
        <a:lstStyle/>
        <a:p>
          <a:endParaRPr lang="en-IN"/>
        </a:p>
      </dgm:t>
    </dgm:pt>
    <dgm:pt modelId="{FB30BB82-62B6-4C7F-A588-56269CF23507}">
      <dgm:prSet phldrT="[Text]" custT="1"/>
      <dgm:spPr/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1</a:t>
          </a:r>
          <a:endParaRPr lang="en-IN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D9FD25-7799-4AD8-9FE1-2F9DB3856ED8}" type="parTrans" cxnId="{64DB32A3-371C-445A-BD77-9FBFB894E45C}">
      <dgm:prSet/>
      <dgm:spPr/>
      <dgm:t>
        <a:bodyPr/>
        <a:lstStyle/>
        <a:p>
          <a:endParaRPr lang="en-IN"/>
        </a:p>
      </dgm:t>
    </dgm:pt>
    <dgm:pt modelId="{D2FD2C01-4659-46B2-886D-26245A1F528C}" type="sibTrans" cxnId="{64DB32A3-371C-445A-BD77-9FBFB894E45C}">
      <dgm:prSet/>
      <dgm:spPr/>
      <dgm:t>
        <a:bodyPr/>
        <a:lstStyle/>
        <a:p>
          <a:endParaRPr lang="en-IN"/>
        </a:p>
      </dgm:t>
    </dgm:pt>
    <dgm:pt modelId="{B7BB5EE5-5D22-4303-AB09-0BC54AF2DF10}">
      <dgm:prSet phldrT="[Text]" custT="1"/>
      <dgm:spPr/>
      <dgm:t>
        <a:bodyPr/>
        <a:lstStyle/>
        <a:p>
          <a:r>
            <a:rPr lang="en-IN" sz="1600" dirty="0" err="1">
              <a:latin typeface="Arial" panose="020B0604020202020204" pitchFamily="34" charset="0"/>
              <a:cs typeface="Arial" panose="020B0604020202020204" pitchFamily="34" charset="0"/>
            </a:rPr>
            <a:t>Mở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 stream </a:t>
          </a:r>
          <a:r>
            <a:rPr lang="en-IN" sz="1600" dirty="0" err="1">
              <a:latin typeface="Arial" panose="020B0604020202020204" pitchFamily="34" charset="0"/>
              <a:cs typeface="Arial" panose="020B0604020202020204" pitchFamily="34" charset="0"/>
            </a:rPr>
            <a:t>cùng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dirty="0" err="1">
              <a:latin typeface="Arial" panose="020B0604020202020204" pitchFamily="34" charset="0"/>
              <a:cs typeface="Arial" panose="020B0604020202020204" pitchFamily="34" charset="0"/>
            </a:rPr>
            <a:t>mô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dirty="0" err="1">
              <a:latin typeface="Arial" panose="020B0604020202020204" pitchFamily="34" charset="0"/>
              <a:cs typeface="Arial" panose="020B0604020202020204" pitchFamily="34" charset="0"/>
            </a:rPr>
            <a:t>tả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dirty="0" err="1">
              <a:latin typeface="Arial" panose="020B0604020202020204" pitchFamily="34" charset="0"/>
              <a:cs typeface="Arial" panose="020B0604020202020204" pitchFamily="34" charset="0"/>
            </a:rPr>
            <a:t>nguồn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: file, socket, URL…	</a:t>
          </a:r>
        </a:p>
      </dgm:t>
    </dgm:pt>
    <dgm:pt modelId="{54F9D458-0869-4A3F-8896-CD25D14874EC}" type="parTrans" cxnId="{D2555C85-E236-4D8E-B9A9-02302C807918}">
      <dgm:prSet/>
      <dgm:spPr/>
      <dgm:t>
        <a:bodyPr/>
        <a:lstStyle/>
        <a:p>
          <a:endParaRPr lang="en-IN"/>
        </a:p>
      </dgm:t>
    </dgm:pt>
    <dgm:pt modelId="{A9962BBE-8A9C-4386-B639-F3CE41644668}" type="sibTrans" cxnId="{D2555C85-E236-4D8E-B9A9-02302C807918}">
      <dgm:prSet/>
      <dgm:spPr/>
      <dgm:t>
        <a:bodyPr/>
        <a:lstStyle/>
        <a:p>
          <a:endParaRPr lang="en-IN"/>
        </a:p>
      </dgm:t>
    </dgm:pt>
    <dgm:pt modelId="{C47F5C0E-480E-4857-8EA5-80698EF7B449}">
      <dgm:prSet phldrT="[Text]" custT="1"/>
      <dgm:spPr/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2</a:t>
          </a:r>
          <a:endParaRPr lang="en-IN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E7ABFA-B6F0-46A6-B696-8DEF4691A100}" type="parTrans" cxnId="{7B4B6998-A6F0-4C01-AD09-ADD5529F5A85}">
      <dgm:prSet/>
      <dgm:spPr/>
      <dgm:t>
        <a:bodyPr/>
        <a:lstStyle/>
        <a:p>
          <a:endParaRPr lang="en-IN"/>
        </a:p>
      </dgm:t>
    </dgm:pt>
    <dgm:pt modelId="{1324405A-5E9F-4BD7-9078-542F171E5B3A}" type="sibTrans" cxnId="{7B4B6998-A6F0-4C01-AD09-ADD5529F5A85}">
      <dgm:prSet/>
      <dgm:spPr/>
      <dgm:t>
        <a:bodyPr/>
        <a:lstStyle/>
        <a:p>
          <a:endParaRPr lang="en-IN"/>
        </a:p>
      </dgm:t>
    </dgm:pt>
    <dgm:pt modelId="{7C3BA12F-9A0D-4E20-9A47-C2A1B7DC1BC1}">
      <dgm:prSet phldrT="[Text]" custT="1"/>
      <dgm:spPr/>
      <dgm:t>
        <a:bodyPr/>
        <a:lstStyle/>
        <a:p>
          <a:r>
            <a:rPr lang="en-IN" sz="16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/</a:t>
          </a:r>
          <a:r>
            <a:rPr lang="en-IN" sz="1600" dirty="0" err="1">
              <a:latin typeface="Arial" panose="020B0604020202020204" pitchFamily="34" charset="0"/>
              <a:cs typeface="Arial" panose="020B0604020202020204" pitchFamily="34" charset="0"/>
            </a:rPr>
            <a:t>xuất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 stream. </a:t>
          </a:r>
        </a:p>
      </dgm:t>
    </dgm:pt>
    <dgm:pt modelId="{1E3A6946-1FE7-4FCC-B612-C1DCD6B8CE6C}" type="parTrans" cxnId="{283CCC20-5CCA-4054-95F9-4C4671860A77}">
      <dgm:prSet/>
      <dgm:spPr/>
      <dgm:t>
        <a:bodyPr/>
        <a:lstStyle/>
        <a:p>
          <a:endParaRPr lang="en-IN"/>
        </a:p>
      </dgm:t>
    </dgm:pt>
    <dgm:pt modelId="{19B0A59F-9F6A-4FA2-A53D-C59E5F4D8D1E}" type="sibTrans" cxnId="{283CCC20-5CCA-4054-95F9-4C4671860A77}">
      <dgm:prSet/>
      <dgm:spPr/>
      <dgm:t>
        <a:bodyPr/>
        <a:lstStyle/>
        <a:p>
          <a:endParaRPr lang="en-IN"/>
        </a:p>
      </dgm:t>
    </dgm:pt>
    <dgm:pt modelId="{C185E26E-86F7-45B3-9227-AC26886DF8F1}">
      <dgm:prSet phldrT="[Text]" custT="1"/>
      <dgm:spPr/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3</a:t>
          </a:r>
          <a:endParaRPr lang="en-IN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2E6833-C634-484B-A9C5-031B4EC798BB}" type="parTrans" cxnId="{6827A9DA-A70C-45B5-BED0-4BA653BF4A4B}">
      <dgm:prSet/>
      <dgm:spPr/>
      <dgm:t>
        <a:bodyPr/>
        <a:lstStyle/>
        <a:p>
          <a:endParaRPr lang="en-IN"/>
        </a:p>
      </dgm:t>
    </dgm:pt>
    <dgm:pt modelId="{57EB8170-81B2-4AAF-8F85-2FEE1E1D4AC1}" type="sibTrans" cxnId="{6827A9DA-A70C-45B5-BED0-4BA653BF4A4B}">
      <dgm:prSet/>
      <dgm:spPr/>
      <dgm:t>
        <a:bodyPr/>
        <a:lstStyle/>
        <a:p>
          <a:endParaRPr lang="en-IN"/>
        </a:p>
      </dgm:t>
    </dgm:pt>
    <dgm:pt modelId="{7C276069-DD46-46F1-BB3A-75FCC583B8C3}">
      <dgm:prSet phldrT="[Text]" custT="1"/>
      <dgm:spPr/>
      <dgm:t>
        <a:bodyPr/>
        <a:lstStyle/>
        <a:p>
          <a:r>
            <a:rPr lang="en-GB" sz="1600" dirty="0" err="1">
              <a:latin typeface="Arial" panose="020B0604020202020204" pitchFamily="34" charset="0"/>
              <a:cs typeface="Arial" panose="020B0604020202020204" pitchFamily="34" charset="0"/>
            </a:rPr>
            <a:t>Đóng</a:t>
          </a:r>
          <a:r>
            <a:rPr lang="en-GB" sz="1600" dirty="0">
              <a:latin typeface="Arial" panose="020B0604020202020204" pitchFamily="34" charset="0"/>
              <a:cs typeface="Arial" panose="020B0604020202020204" pitchFamily="34" charset="0"/>
            </a:rPr>
            <a:t> stream.</a:t>
          </a:r>
          <a:endParaRPr lang="en-IN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8A5E46-9545-429E-AD57-A818DEE9D5CE}" type="parTrans" cxnId="{42D61FFD-5EC4-40BB-8E8D-31C1CD5445C6}">
      <dgm:prSet/>
      <dgm:spPr/>
      <dgm:t>
        <a:bodyPr/>
        <a:lstStyle/>
        <a:p>
          <a:endParaRPr lang="en-IN"/>
        </a:p>
      </dgm:t>
    </dgm:pt>
    <dgm:pt modelId="{5E02F42D-2810-4AD4-ABA6-94CCE27383F8}" type="sibTrans" cxnId="{42D61FFD-5EC4-40BB-8E8D-31C1CD5445C6}">
      <dgm:prSet/>
      <dgm:spPr/>
      <dgm:t>
        <a:bodyPr/>
        <a:lstStyle/>
        <a:p>
          <a:endParaRPr lang="en-IN"/>
        </a:p>
      </dgm:t>
    </dgm:pt>
    <dgm:pt modelId="{5F853222-32E8-4EEA-9889-F2C557FAEA71}" type="pres">
      <dgm:prSet presAssocID="{0E71EF99-BC11-47B0-8831-B51F9C5F6F0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30553C-D39C-4F46-8893-7B3137B02F5B}" type="pres">
      <dgm:prSet presAssocID="{FB30BB82-62B6-4C7F-A588-56269CF23507}" presName="composite" presStyleCnt="0"/>
      <dgm:spPr/>
    </dgm:pt>
    <dgm:pt modelId="{CC64341B-5B77-4C3C-A125-490245E45573}" type="pres">
      <dgm:prSet presAssocID="{FB30BB82-62B6-4C7F-A588-56269CF2350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A01B6-5951-44BE-9030-3C2626CDD713}" type="pres">
      <dgm:prSet presAssocID="{FB30BB82-62B6-4C7F-A588-56269CF2350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68F23-E314-42B7-ADFA-33C1EFCF901C}" type="pres">
      <dgm:prSet presAssocID="{D2FD2C01-4659-46B2-886D-26245A1F528C}" presName="sp" presStyleCnt="0"/>
      <dgm:spPr/>
    </dgm:pt>
    <dgm:pt modelId="{EBF94501-07FB-465E-862C-2860ECCFE699}" type="pres">
      <dgm:prSet presAssocID="{C47F5C0E-480E-4857-8EA5-80698EF7B449}" presName="composite" presStyleCnt="0"/>
      <dgm:spPr/>
    </dgm:pt>
    <dgm:pt modelId="{1166A8A4-1813-4D44-9BFB-92CDEBDAD00B}" type="pres">
      <dgm:prSet presAssocID="{C47F5C0E-480E-4857-8EA5-80698EF7B44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7813E7-74B9-4DA5-84E0-D6A5D3831C71}" type="pres">
      <dgm:prSet presAssocID="{C47F5C0E-480E-4857-8EA5-80698EF7B44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035F10-E531-44D8-9CA0-1A228E8272E0}" type="pres">
      <dgm:prSet presAssocID="{1324405A-5E9F-4BD7-9078-542F171E5B3A}" presName="sp" presStyleCnt="0"/>
      <dgm:spPr/>
    </dgm:pt>
    <dgm:pt modelId="{8E6E05CF-3D20-4ED1-96D7-4A6FF64A34C5}" type="pres">
      <dgm:prSet presAssocID="{C185E26E-86F7-45B3-9227-AC26886DF8F1}" presName="composite" presStyleCnt="0"/>
      <dgm:spPr/>
    </dgm:pt>
    <dgm:pt modelId="{0937F89E-EDA7-4798-BA44-F9D42D5BB73A}" type="pres">
      <dgm:prSet presAssocID="{C185E26E-86F7-45B3-9227-AC26886DF8F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C7A345-F662-4E11-9EA4-B9B1E60DACE6}" type="pres">
      <dgm:prSet presAssocID="{C185E26E-86F7-45B3-9227-AC26886DF8F1}" presName="descendantText" presStyleLbl="alignAcc1" presStyleIdx="2" presStyleCnt="3" custLinFactNeighborX="-147" custLinFactNeighborY="96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1ADDE4-7B9C-4904-8BF7-EFAE70397AE1}" type="presOf" srcId="{C185E26E-86F7-45B3-9227-AC26886DF8F1}" destId="{0937F89E-EDA7-4798-BA44-F9D42D5BB73A}" srcOrd="0" destOrd="0" presId="urn:microsoft.com/office/officeart/2005/8/layout/chevron2"/>
    <dgm:cxn modelId="{42D61FFD-5EC4-40BB-8E8D-31C1CD5445C6}" srcId="{C185E26E-86F7-45B3-9227-AC26886DF8F1}" destId="{7C276069-DD46-46F1-BB3A-75FCC583B8C3}" srcOrd="0" destOrd="0" parTransId="{CB8A5E46-9545-429E-AD57-A818DEE9D5CE}" sibTransId="{5E02F42D-2810-4AD4-ABA6-94CCE27383F8}"/>
    <dgm:cxn modelId="{64DB32A3-371C-445A-BD77-9FBFB894E45C}" srcId="{0E71EF99-BC11-47B0-8831-B51F9C5F6F0C}" destId="{FB30BB82-62B6-4C7F-A588-56269CF23507}" srcOrd="0" destOrd="0" parTransId="{ACD9FD25-7799-4AD8-9FE1-2F9DB3856ED8}" sibTransId="{D2FD2C01-4659-46B2-886D-26245A1F528C}"/>
    <dgm:cxn modelId="{D3C075B6-EE5C-4325-8CE7-B6F55E547067}" type="presOf" srcId="{7C3BA12F-9A0D-4E20-9A47-C2A1B7DC1BC1}" destId="{127813E7-74B9-4DA5-84E0-D6A5D3831C71}" srcOrd="0" destOrd="0" presId="urn:microsoft.com/office/officeart/2005/8/layout/chevron2"/>
    <dgm:cxn modelId="{283CCC20-5CCA-4054-95F9-4C4671860A77}" srcId="{C47F5C0E-480E-4857-8EA5-80698EF7B449}" destId="{7C3BA12F-9A0D-4E20-9A47-C2A1B7DC1BC1}" srcOrd="0" destOrd="0" parTransId="{1E3A6946-1FE7-4FCC-B612-C1DCD6B8CE6C}" sibTransId="{19B0A59F-9F6A-4FA2-A53D-C59E5F4D8D1E}"/>
    <dgm:cxn modelId="{E8361065-E42A-4B3B-A697-18152A4E5977}" type="presOf" srcId="{FB30BB82-62B6-4C7F-A588-56269CF23507}" destId="{CC64341B-5B77-4C3C-A125-490245E45573}" srcOrd="0" destOrd="0" presId="urn:microsoft.com/office/officeart/2005/8/layout/chevron2"/>
    <dgm:cxn modelId="{6827A9DA-A70C-45B5-BED0-4BA653BF4A4B}" srcId="{0E71EF99-BC11-47B0-8831-B51F9C5F6F0C}" destId="{C185E26E-86F7-45B3-9227-AC26886DF8F1}" srcOrd="2" destOrd="0" parTransId="{3C2E6833-C634-484B-A9C5-031B4EC798BB}" sibTransId="{57EB8170-81B2-4AAF-8F85-2FEE1E1D4AC1}"/>
    <dgm:cxn modelId="{9F86253D-EEDA-43E4-8EF8-4A706DB95AB8}" type="presOf" srcId="{0E71EF99-BC11-47B0-8831-B51F9C5F6F0C}" destId="{5F853222-32E8-4EEA-9889-F2C557FAEA71}" srcOrd="0" destOrd="0" presId="urn:microsoft.com/office/officeart/2005/8/layout/chevron2"/>
    <dgm:cxn modelId="{D2555C85-E236-4D8E-B9A9-02302C807918}" srcId="{FB30BB82-62B6-4C7F-A588-56269CF23507}" destId="{B7BB5EE5-5D22-4303-AB09-0BC54AF2DF10}" srcOrd="0" destOrd="0" parTransId="{54F9D458-0869-4A3F-8896-CD25D14874EC}" sibTransId="{A9962BBE-8A9C-4386-B639-F3CE41644668}"/>
    <dgm:cxn modelId="{60263B1F-D9BB-412F-AE80-CC9A3A90F901}" type="presOf" srcId="{C47F5C0E-480E-4857-8EA5-80698EF7B449}" destId="{1166A8A4-1813-4D44-9BFB-92CDEBDAD00B}" srcOrd="0" destOrd="0" presId="urn:microsoft.com/office/officeart/2005/8/layout/chevron2"/>
    <dgm:cxn modelId="{ADA1E3C1-8121-4C42-9EF9-B4B6B2274F61}" type="presOf" srcId="{B7BB5EE5-5D22-4303-AB09-0BC54AF2DF10}" destId="{BEBA01B6-5951-44BE-9030-3C2626CDD713}" srcOrd="0" destOrd="0" presId="urn:microsoft.com/office/officeart/2005/8/layout/chevron2"/>
    <dgm:cxn modelId="{7B4B6998-A6F0-4C01-AD09-ADD5529F5A85}" srcId="{0E71EF99-BC11-47B0-8831-B51F9C5F6F0C}" destId="{C47F5C0E-480E-4857-8EA5-80698EF7B449}" srcOrd="1" destOrd="0" parTransId="{D8E7ABFA-B6F0-46A6-B696-8DEF4691A100}" sibTransId="{1324405A-5E9F-4BD7-9078-542F171E5B3A}"/>
    <dgm:cxn modelId="{F941D04D-74E7-42FB-9072-CDAC489ED967}" type="presOf" srcId="{7C276069-DD46-46F1-BB3A-75FCC583B8C3}" destId="{CBC7A345-F662-4E11-9EA4-B9B1E60DACE6}" srcOrd="0" destOrd="0" presId="urn:microsoft.com/office/officeart/2005/8/layout/chevron2"/>
    <dgm:cxn modelId="{809028F0-4824-4F73-8520-A9692920F6F9}" type="presParOf" srcId="{5F853222-32E8-4EEA-9889-F2C557FAEA71}" destId="{1B30553C-D39C-4F46-8893-7B3137B02F5B}" srcOrd="0" destOrd="0" presId="urn:microsoft.com/office/officeart/2005/8/layout/chevron2"/>
    <dgm:cxn modelId="{4E1CAF25-0366-4800-B9F4-150D6BE57F72}" type="presParOf" srcId="{1B30553C-D39C-4F46-8893-7B3137B02F5B}" destId="{CC64341B-5B77-4C3C-A125-490245E45573}" srcOrd="0" destOrd="0" presId="urn:microsoft.com/office/officeart/2005/8/layout/chevron2"/>
    <dgm:cxn modelId="{0FBFD072-5473-484E-BD36-6F03DEAB2F9D}" type="presParOf" srcId="{1B30553C-D39C-4F46-8893-7B3137B02F5B}" destId="{BEBA01B6-5951-44BE-9030-3C2626CDD713}" srcOrd="1" destOrd="0" presId="urn:microsoft.com/office/officeart/2005/8/layout/chevron2"/>
    <dgm:cxn modelId="{4E63FDAE-FE83-4C6B-AE69-8AC8C5F4FB14}" type="presParOf" srcId="{5F853222-32E8-4EEA-9889-F2C557FAEA71}" destId="{03968F23-E314-42B7-ADFA-33C1EFCF901C}" srcOrd="1" destOrd="0" presId="urn:microsoft.com/office/officeart/2005/8/layout/chevron2"/>
    <dgm:cxn modelId="{988914E1-A1ED-43E0-89AC-A3F2DD8B00CB}" type="presParOf" srcId="{5F853222-32E8-4EEA-9889-F2C557FAEA71}" destId="{EBF94501-07FB-465E-862C-2860ECCFE699}" srcOrd="2" destOrd="0" presId="urn:microsoft.com/office/officeart/2005/8/layout/chevron2"/>
    <dgm:cxn modelId="{4A5C207A-03A2-4EB0-BAC9-03592B76EC8C}" type="presParOf" srcId="{EBF94501-07FB-465E-862C-2860ECCFE699}" destId="{1166A8A4-1813-4D44-9BFB-92CDEBDAD00B}" srcOrd="0" destOrd="0" presId="urn:microsoft.com/office/officeart/2005/8/layout/chevron2"/>
    <dgm:cxn modelId="{6BB6FCA3-9B84-4AFE-A86D-5260501570B0}" type="presParOf" srcId="{EBF94501-07FB-465E-862C-2860ECCFE699}" destId="{127813E7-74B9-4DA5-84E0-D6A5D3831C71}" srcOrd="1" destOrd="0" presId="urn:microsoft.com/office/officeart/2005/8/layout/chevron2"/>
    <dgm:cxn modelId="{D14297AE-BE15-4802-A67C-AC0E0AD8B2BA}" type="presParOf" srcId="{5F853222-32E8-4EEA-9889-F2C557FAEA71}" destId="{CD035F10-E531-44D8-9CA0-1A228E8272E0}" srcOrd="3" destOrd="0" presId="urn:microsoft.com/office/officeart/2005/8/layout/chevron2"/>
    <dgm:cxn modelId="{8E85F262-8B86-4FDB-9DE5-676DAE0C8232}" type="presParOf" srcId="{5F853222-32E8-4EEA-9889-F2C557FAEA71}" destId="{8E6E05CF-3D20-4ED1-96D7-4A6FF64A34C5}" srcOrd="4" destOrd="0" presId="urn:microsoft.com/office/officeart/2005/8/layout/chevron2"/>
    <dgm:cxn modelId="{FAF31A91-1B31-4C68-B5FE-09895AF428DE}" type="presParOf" srcId="{8E6E05CF-3D20-4ED1-96D7-4A6FF64A34C5}" destId="{0937F89E-EDA7-4798-BA44-F9D42D5BB73A}" srcOrd="0" destOrd="0" presId="urn:microsoft.com/office/officeart/2005/8/layout/chevron2"/>
    <dgm:cxn modelId="{C8280698-06F2-4285-97FE-30C84D86122C}" type="presParOf" srcId="{8E6E05CF-3D20-4ED1-96D7-4A6FF64A34C5}" destId="{CBC7A345-F662-4E11-9EA4-B9B1E60DACE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4341B-5B77-4C3C-A125-490245E45573}">
      <dsp:nvSpPr>
        <dsp:cNvPr id="0" name=""/>
        <dsp:cNvSpPr/>
      </dsp:nvSpPr>
      <dsp:spPr>
        <a:xfrm rot="5400000">
          <a:off x="-248398" y="249501"/>
          <a:ext cx="1655986" cy="115919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1</a:t>
          </a:r>
          <a:endParaRPr lang="en-IN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0" y="580698"/>
        <a:ext cx="1159190" cy="496796"/>
      </dsp:txXfrm>
    </dsp:sp>
    <dsp:sp modelId="{BEBA01B6-5951-44BE-9030-3C2626CDD713}">
      <dsp:nvSpPr>
        <dsp:cNvPr id="0" name=""/>
        <dsp:cNvSpPr/>
      </dsp:nvSpPr>
      <dsp:spPr>
        <a:xfrm rot="5400000">
          <a:off x="6089774" y="-4929480"/>
          <a:ext cx="1076391" cy="109375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Mở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 stream </a:t>
          </a:r>
          <a:r>
            <a:rPr lang="en-IN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cùng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mô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tả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nguồn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như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: file, socket, URL…	</a:t>
          </a:r>
        </a:p>
      </dsp:txBody>
      <dsp:txXfrm rot="-5400000">
        <a:off x="1159191" y="53648"/>
        <a:ext cx="10885014" cy="971301"/>
      </dsp:txXfrm>
    </dsp:sp>
    <dsp:sp modelId="{1166A8A4-1813-4D44-9BFB-92CDEBDAD00B}">
      <dsp:nvSpPr>
        <dsp:cNvPr id="0" name=""/>
        <dsp:cNvSpPr/>
      </dsp:nvSpPr>
      <dsp:spPr>
        <a:xfrm rot="5400000">
          <a:off x="-248398" y="1711932"/>
          <a:ext cx="1655986" cy="115919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2</a:t>
          </a:r>
          <a:endParaRPr lang="en-IN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0" y="2043129"/>
        <a:ext cx="1159190" cy="496796"/>
      </dsp:txXfrm>
    </dsp:sp>
    <dsp:sp modelId="{127813E7-74B9-4DA5-84E0-D6A5D3831C71}">
      <dsp:nvSpPr>
        <dsp:cNvPr id="0" name=""/>
        <dsp:cNvSpPr/>
      </dsp:nvSpPr>
      <dsp:spPr>
        <a:xfrm rot="5400000">
          <a:off x="6089774" y="-3467049"/>
          <a:ext cx="1076391" cy="109375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/</a:t>
          </a:r>
          <a:r>
            <a:rPr lang="en-IN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xuất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IN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với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 stream. </a:t>
          </a:r>
        </a:p>
      </dsp:txBody>
      <dsp:txXfrm rot="-5400000">
        <a:off x="1159191" y="1516079"/>
        <a:ext cx="10885014" cy="971301"/>
      </dsp:txXfrm>
    </dsp:sp>
    <dsp:sp modelId="{0937F89E-EDA7-4798-BA44-F9D42D5BB73A}">
      <dsp:nvSpPr>
        <dsp:cNvPr id="0" name=""/>
        <dsp:cNvSpPr/>
      </dsp:nvSpPr>
      <dsp:spPr>
        <a:xfrm rot="5400000">
          <a:off x="-248398" y="3174362"/>
          <a:ext cx="1655986" cy="115919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3</a:t>
          </a:r>
          <a:endParaRPr lang="en-IN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0" y="3505559"/>
        <a:ext cx="1159190" cy="496796"/>
      </dsp:txXfrm>
    </dsp:sp>
    <dsp:sp modelId="{CBC7A345-F662-4E11-9EA4-B9B1E60DACE6}">
      <dsp:nvSpPr>
        <dsp:cNvPr id="0" name=""/>
        <dsp:cNvSpPr/>
      </dsp:nvSpPr>
      <dsp:spPr>
        <a:xfrm rot="5400000">
          <a:off x="6073696" y="-1900941"/>
          <a:ext cx="1076391" cy="109375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Đóng</a:t>
          </a:r>
          <a:r>
            <a:rPr lang="en-GB" sz="1600" kern="1200" dirty="0">
              <a:latin typeface="Arial" panose="020B0604020202020204" pitchFamily="34" charset="0"/>
              <a:cs typeface="Arial" panose="020B0604020202020204" pitchFamily="34" charset="0"/>
            </a:rPr>
            <a:t> stream.</a:t>
          </a:r>
          <a:endParaRPr lang="en-IN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143113" y="3082187"/>
        <a:ext cx="10885014" cy="971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A8BF3-28B4-4D29-8143-291BBD75E4ED}" type="datetimeFigureOut">
              <a:rPr lang="vi-VN" smtClean="0"/>
              <a:t>15/04/2025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BCFDA-27A2-45EC-9890-6B4CDA215AA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582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BCFDA-27A2-45EC-9890-6B4CDA215AA0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134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289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931320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950675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832379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40114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558649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0704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54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264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325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026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550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65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035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862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851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868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>
          <a:xfrm>
            <a:off x="834045" y="2493818"/>
            <a:ext cx="9144000" cy="1501843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</a:rPr>
              <a:t>Bài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</a:rPr>
              <a:t>6 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 err="1" smtClean="0">
                <a:solidFill>
                  <a:schemeClr val="tx1"/>
                </a:solidFill>
              </a:rPr>
              <a:t>Quản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lý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têp</a:t>
            </a:r>
            <a:r>
              <a:rPr lang="en-US" sz="4000" dirty="0" smtClean="0">
                <a:solidFill>
                  <a:schemeClr val="tx1"/>
                </a:solidFill>
              </a:rPr>
              <a:t> tin </a:t>
            </a:r>
            <a:r>
              <a:rPr lang="en-US" sz="4000" dirty="0" err="1" smtClean="0">
                <a:solidFill>
                  <a:schemeClr val="tx1"/>
                </a:solidFill>
              </a:rPr>
              <a:t>và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Đọc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ghi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dữ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liệu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</a:t>
            </a:fld>
            <a:endParaRPr lang="vi-V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4" y="164186"/>
            <a:ext cx="3615655" cy="170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2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136D-2F8F-4C13-80EF-3749434F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8" y="98495"/>
            <a:ext cx="9166264" cy="48035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Xuất</a:t>
            </a:r>
            <a:r>
              <a:rPr lang="en-US" dirty="0"/>
              <a:t>/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A058E-0185-4716-B502-7559E4DE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10</a:t>
            </a:fld>
            <a:endParaRPr lang="vi-V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37742E-44E7-49CF-BD5B-181A2E2E2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62" y="3973484"/>
            <a:ext cx="4279726" cy="2557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1CADE5-BB14-4D7E-AED6-8BE61C50D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508" y="3973484"/>
            <a:ext cx="3821823" cy="26580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62" y="804515"/>
            <a:ext cx="43719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8243-6F41-4694-BA6D-42B6FBEB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0" y="94211"/>
            <a:ext cx="9186872" cy="5252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Xuất</a:t>
            </a:r>
            <a:r>
              <a:rPr lang="en-US" dirty="0"/>
              <a:t>/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character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C8344-5402-4818-8283-6AF24980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11</a:t>
            </a:fld>
            <a:endParaRPr lang="vi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5E471-A89B-4818-9394-A98BEF7E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32" y="728495"/>
            <a:ext cx="5498078" cy="2535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7F4AC7-ABFB-4E5C-88C6-3512C899B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32" y="3372878"/>
            <a:ext cx="5809524" cy="303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98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662953" y="687141"/>
            <a:ext cx="7772400" cy="1470025"/>
          </a:xfrm>
        </p:spPr>
        <p:txBody>
          <a:bodyPr/>
          <a:lstStyle/>
          <a:p>
            <a:pPr algn="ctr">
              <a:defRPr/>
            </a:pPr>
            <a:r>
              <a:rPr lang="en-US"/>
              <a:t>HỎI ĐÁP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12</a:t>
            </a:fld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438" y="2260601"/>
            <a:ext cx="3975100" cy="3276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76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MỤC TIÊU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Char char="●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Java</a:t>
            </a:r>
            <a:endParaRPr lang="en-US" dirty="0"/>
          </a:p>
          <a:p>
            <a:pPr marL="341313" indent="-34131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Char char="●"/>
            </a:pP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  <a:p>
            <a:pPr marL="341313" indent="-34131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Char char="●"/>
            </a:pP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marL="341313" indent="-34131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Char char="●"/>
            </a:pP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object.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789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AB1674-DAA2-48D0-9DB3-89E14EBB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8" y="135774"/>
            <a:ext cx="9166264" cy="502646"/>
          </a:xfrm>
        </p:spPr>
        <p:txBody>
          <a:bodyPr>
            <a:normAutofit fontScale="90000"/>
          </a:bodyPr>
          <a:lstStyle/>
          <a:p>
            <a:r>
              <a:rPr lang="en-US" dirty="0"/>
              <a:t>File – Data Stream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77F894-F8F8-4E48-83CA-269C2CAEE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7" y="692458"/>
            <a:ext cx="12096884" cy="326714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Data Stream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rgbClr val="00B0F0"/>
                </a:solidFill>
              </a:rPr>
              <a:t>Luồng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dữ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liệu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logic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smtClean="0"/>
              <a:t>qua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nguồn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đích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b="1" dirty="0"/>
              <a:t>: </a:t>
            </a:r>
            <a:r>
              <a:rPr lang="en-US" b="1" dirty="0" err="1">
                <a:solidFill>
                  <a:srgbClr val="FFC000"/>
                </a:solidFill>
              </a:rPr>
              <a:t>thiết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bị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đầu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vào</a:t>
            </a:r>
            <a:r>
              <a:rPr lang="en-US" b="1" dirty="0">
                <a:solidFill>
                  <a:srgbClr val="FFC000"/>
                </a:solidFill>
              </a:rPr>
              <a:t>-ra</a:t>
            </a:r>
            <a:r>
              <a:rPr lang="en-US" dirty="0"/>
              <a:t>, </a:t>
            </a:r>
            <a:r>
              <a:rPr lang="en-US" b="1" dirty="0" err="1">
                <a:solidFill>
                  <a:srgbClr val="92D050"/>
                </a:solidFill>
              </a:rPr>
              <a:t>thiết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bị</a:t>
            </a:r>
            <a:r>
              <a:rPr lang="en-US" b="1" dirty="0">
                <a:solidFill>
                  <a:srgbClr val="92D050"/>
                </a:solidFill>
              </a:rPr>
              <a:t> l</a:t>
            </a:r>
            <a:r>
              <a:rPr lang="vi-VN" b="1" dirty="0">
                <a:solidFill>
                  <a:srgbClr val="92D050"/>
                </a:solidFill>
              </a:rPr>
              <a:t>ư</a:t>
            </a:r>
            <a:r>
              <a:rPr lang="en-US" b="1" dirty="0">
                <a:solidFill>
                  <a:srgbClr val="92D050"/>
                </a:solidFill>
              </a:rPr>
              <a:t>u </a:t>
            </a:r>
            <a:r>
              <a:rPr lang="en-US" b="1" dirty="0" err="1">
                <a:solidFill>
                  <a:srgbClr val="92D050"/>
                </a:solidFill>
              </a:rPr>
              <a:t>trữ</a:t>
            </a:r>
            <a:r>
              <a:rPr lang="en-US" dirty="0"/>
              <a:t>, </a:t>
            </a:r>
            <a:r>
              <a:rPr lang="en-US" b="1" dirty="0" err="1">
                <a:solidFill>
                  <a:srgbClr val="D83F3F"/>
                </a:solidFill>
              </a:rPr>
              <a:t>mạng</a:t>
            </a:r>
            <a:r>
              <a:rPr lang="en-US" b="1" dirty="0">
                <a:solidFill>
                  <a:srgbClr val="D83F3F"/>
                </a:solidFill>
              </a:rPr>
              <a:t> </a:t>
            </a:r>
            <a:r>
              <a:rPr lang="en-US" b="1" dirty="0" err="1">
                <a:solidFill>
                  <a:srgbClr val="D83F3F"/>
                </a:solidFill>
              </a:rPr>
              <a:t>máy</a:t>
            </a:r>
            <a:r>
              <a:rPr lang="en-US" b="1" dirty="0">
                <a:solidFill>
                  <a:srgbClr val="D83F3F"/>
                </a:solidFill>
              </a:rPr>
              <a:t> </a:t>
            </a:r>
            <a:r>
              <a:rPr lang="en-US" b="1" dirty="0" err="1">
                <a:solidFill>
                  <a:srgbClr val="D83F3F"/>
                </a:solidFill>
              </a:rPr>
              <a:t>tính</a:t>
            </a:r>
            <a:endParaRPr lang="en-US" b="1" dirty="0">
              <a:solidFill>
                <a:srgbClr val="D83F3F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Java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stream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nhập</a:t>
            </a:r>
            <a:r>
              <a:rPr lang="en-US" b="1" dirty="0">
                <a:solidFill>
                  <a:srgbClr val="C00000"/>
                </a:solidFill>
              </a:rPr>
              <a:t>/</a:t>
            </a:r>
            <a:r>
              <a:rPr lang="en-US" b="1" dirty="0" err="1">
                <a:solidFill>
                  <a:srgbClr val="C00000"/>
                </a:solidFill>
              </a:rPr>
              <a:t>xuất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</a:rPr>
              <a:t>in</a:t>
            </a:r>
            <a:r>
              <a:rPr lang="en-US" dirty="0"/>
              <a:t>: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out</a:t>
            </a:r>
            <a:r>
              <a:rPr lang="en-US" dirty="0"/>
              <a:t>: Ra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err</a:t>
            </a:r>
            <a:r>
              <a:rPr lang="en-US" dirty="0"/>
              <a:t>: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039D6-90E4-464A-9807-3DEC3200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3</a:t>
            </a:fld>
            <a:endParaRPr lang="vi-V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9E543E-26AB-4FA3-A87E-A6D27002F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23" y="4013642"/>
            <a:ext cx="4081877" cy="1479901"/>
          </a:xfrm>
          <a:prstGeom prst="rect">
            <a:avLst/>
          </a:prstGeom>
        </p:spPr>
      </p:pic>
      <p:pic>
        <p:nvPicPr>
          <p:cNvPr id="11" name="Picture 2" descr="C:\Users\VuTuanMinh\Desktop\io-outs.gif">
            <a:extLst>
              <a:ext uri="{FF2B5EF4-FFF2-40B4-BE49-F238E27FC236}">
                <a16:creationId xmlns:a16="http://schemas.microsoft.com/office/drawing/2014/main" id="{D6819345-5B9E-4B46-96D0-27DA3EADB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655" y="3959604"/>
            <a:ext cx="3900347" cy="141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47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271E-3BF8-4563-A3C7-1ACFCCD2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56" y="88714"/>
            <a:ext cx="9170246" cy="493177"/>
          </a:xfrm>
        </p:spPr>
        <p:txBody>
          <a:bodyPr>
            <a:normAutofit fontScale="90000"/>
          </a:bodyPr>
          <a:lstStyle/>
          <a:p>
            <a:r>
              <a:rPr lang="en-US" dirty="0"/>
              <a:t>File – Data Stream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45DFED-54C4-4B65-A12C-462DA3C83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7" y="692458"/>
            <a:ext cx="12096884" cy="532661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Stream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/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EE0DE-5960-43B6-A444-C14D07CF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4</a:t>
            </a:fld>
            <a:endParaRPr lang="vi-VN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4D5C7F63-B8DB-4AEA-A949-D4FB4AE01D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440732"/>
              </p:ext>
            </p:extLst>
          </p:nvPr>
        </p:nvGraphicFramePr>
        <p:xfrm>
          <a:off x="20638" y="1593908"/>
          <a:ext cx="12096750" cy="4583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33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7207-B530-4419-8BA5-5B55A344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82" y="135775"/>
            <a:ext cx="9153620" cy="462741"/>
          </a:xfrm>
        </p:spPr>
        <p:txBody>
          <a:bodyPr>
            <a:normAutofit fontScale="90000"/>
          </a:bodyPr>
          <a:lstStyle/>
          <a:p>
            <a:r>
              <a:rPr lang="en-US" dirty="0"/>
              <a:t>File – Data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E5D64-B356-4445-B4EA-9CA2B23FC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7" y="692458"/>
            <a:ext cx="9517456" cy="548450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File</a:t>
            </a:r>
          </a:p>
          <a:p>
            <a:pPr lvl="1"/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file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file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interface,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F0"/>
                </a:solidFill>
              </a:rPr>
              <a:t>java.nio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java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constructor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File</a:t>
            </a:r>
          </a:p>
          <a:p>
            <a:pPr lvl="2"/>
            <a:r>
              <a:rPr lang="en-US" dirty="0">
                <a:ea typeface="Verdana" pitchFamily="34" charset="0"/>
              </a:rPr>
              <a:t>File(</a:t>
            </a:r>
            <a:r>
              <a:rPr lang="en-US" b="1" dirty="0">
                <a:solidFill>
                  <a:srgbClr val="0070C0"/>
                </a:solidFill>
                <a:ea typeface="Verdana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dirpath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) </a:t>
            </a:r>
          </a:p>
          <a:p>
            <a:pPr lvl="2"/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File(</a:t>
            </a:r>
            <a:r>
              <a:rPr lang="en-US" b="1" dirty="0">
                <a:solidFill>
                  <a:srgbClr val="0070C0"/>
                </a:solidFill>
                <a:ea typeface="Verdana" pitchFamily="34" charset="0"/>
              </a:rPr>
              <a:t>String 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parent, </a:t>
            </a:r>
            <a:r>
              <a:rPr lang="en-US" b="1" dirty="0">
                <a:solidFill>
                  <a:srgbClr val="0070C0"/>
                </a:solidFill>
                <a:ea typeface="Verdana" pitchFamily="34" charset="0"/>
              </a:rPr>
              <a:t>String 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child) </a:t>
            </a:r>
          </a:p>
          <a:p>
            <a:pPr lvl="2"/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File(</a:t>
            </a:r>
            <a:r>
              <a:rPr lang="en-US" b="1" dirty="0">
                <a:solidFill>
                  <a:srgbClr val="FF0000"/>
                </a:solidFill>
                <a:ea typeface="Verdana" pitchFamily="34" charset="0"/>
              </a:rPr>
              <a:t>File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fileobj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, </a:t>
            </a:r>
            <a:r>
              <a:rPr lang="en-US" b="1" dirty="0">
                <a:solidFill>
                  <a:srgbClr val="0070C0"/>
                </a:solidFill>
                <a:ea typeface="Verdana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filename) </a:t>
            </a:r>
          </a:p>
          <a:p>
            <a:pPr lvl="2"/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File(</a:t>
            </a:r>
            <a:r>
              <a:rPr lang="en-US" b="1" dirty="0">
                <a:solidFill>
                  <a:srgbClr val="FFC000"/>
                </a:solidFill>
                <a:ea typeface="Verdana" pitchFamily="34" charset="0"/>
              </a:rPr>
              <a:t>URL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urlobj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) 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File</a:t>
            </a:r>
          </a:p>
          <a:p>
            <a:pPr lvl="2"/>
            <a:r>
              <a:rPr lang="en-US" b="1" dirty="0" err="1">
                <a:solidFill>
                  <a:srgbClr val="000000"/>
                </a:solidFill>
                <a:ea typeface="Verdana" pitchFamily="34" charset="0"/>
              </a:rPr>
              <a:t>renameTo</a:t>
            </a:r>
            <a:r>
              <a:rPr lang="en-US" b="1" dirty="0">
                <a:solidFill>
                  <a:srgbClr val="000000"/>
                </a:solidFill>
                <a:ea typeface="Verdana" pitchFamily="34" charset="0"/>
              </a:rPr>
              <a:t>(File newname)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đổi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tên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file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sẵn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bằng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tên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mới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với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tham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số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tên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.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ea typeface="Verdana" pitchFamily="34" charset="0"/>
              </a:rPr>
              <a:t>delete():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xóa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file</a:t>
            </a:r>
          </a:p>
          <a:p>
            <a:pPr lvl="2"/>
            <a:r>
              <a:rPr lang="en-US" b="1" dirty="0">
                <a:solidFill>
                  <a:srgbClr val="000000"/>
                </a:solidFill>
                <a:ea typeface="Verdana" pitchFamily="34" charset="0"/>
              </a:rPr>
              <a:t>exists():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kiểm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tra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file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hoặc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thư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mục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tồn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tai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không</a:t>
            </a:r>
            <a:endParaRPr lang="en-US" dirty="0">
              <a:solidFill>
                <a:srgbClr val="000000"/>
              </a:solidFill>
              <a:ea typeface="Verdana" pitchFamily="34" charset="0"/>
            </a:endParaRPr>
          </a:p>
          <a:p>
            <a:pPr lvl="2"/>
            <a:r>
              <a:rPr lang="en-US" b="1" dirty="0" err="1">
                <a:solidFill>
                  <a:srgbClr val="000000"/>
                </a:solidFill>
                <a:ea typeface="Verdana" pitchFamily="34" charset="0"/>
              </a:rPr>
              <a:t>getPath</a:t>
            </a:r>
            <a:r>
              <a:rPr lang="en-US" b="1" dirty="0">
                <a:solidFill>
                  <a:srgbClr val="000000"/>
                </a:solidFill>
                <a:ea typeface="Verdana" pitchFamily="34" charset="0"/>
              </a:rPr>
              <a:t>():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lấy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về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đường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dẫn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tới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file/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thư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mục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.</a:t>
            </a:r>
            <a:endParaRPr lang="vi" dirty="0">
              <a:solidFill>
                <a:srgbClr val="000000"/>
              </a:solidFill>
              <a:ea typeface="Verdana" pitchFamily="34" charset="0"/>
            </a:endParaRPr>
          </a:p>
          <a:p>
            <a:pPr lvl="2"/>
            <a:r>
              <a:rPr lang="en-US" b="1" dirty="0" err="1">
                <a:solidFill>
                  <a:srgbClr val="000000"/>
                </a:solidFill>
                <a:ea typeface="Verdana" pitchFamily="34" charset="0"/>
              </a:rPr>
              <a:t>isFile</a:t>
            </a:r>
            <a:r>
              <a:rPr lang="en-US" b="1" dirty="0">
                <a:solidFill>
                  <a:srgbClr val="000000"/>
                </a:solidFill>
                <a:ea typeface="Verdana" pitchFamily="34" charset="0"/>
              </a:rPr>
              <a:t>():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kiểm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tra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xem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phải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là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file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không</a:t>
            </a:r>
            <a:endParaRPr lang="en-US" dirty="0">
              <a:solidFill>
                <a:srgbClr val="000000"/>
              </a:solidFill>
              <a:ea typeface="Verdana" pitchFamily="34" charset="0"/>
            </a:endParaRPr>
          </a:p>
          <a:p>
            <a:pPr lvl="2"/>
            <a:r>
              <a:rPr lang="en-US" b="1" dirty="0" err="1">
                <a:solidFill>
                  <a:srgbClr val="000000"/>
                </a:solidFill>
                <a:ea typeface="Verdana" pitchFamily="34" charset="0"/>
              </a:rPr>
              <a:t>createNewFile</a:t>
            </a:r>
            <a:r>
              <a:rPr lang="en-US" b="1" dirty="0">
                <a:solidFill>
                  <a:srgbClr val="000000"/>
                </a:solidFill>
                <a:ea typeface="Verdana" pitchFamily="34" charset="0"/>
              </a:rPr>
              <a:t>():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tạo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file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mới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với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đường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dẫn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chỉ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định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nếu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không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file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nào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tên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tương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tự</a:t>
            </a:r>
            <a:endParaRPr lang="en-US" dirty="0">
              <a:solidFill>
                <a:srgbClr val="000000"/>
              </a:solidFill>
              <a:ea typeface="Verdana" pitchFamily="34" charset="0"/>
            </a:endParaRPr>
          </a:p>
          <a:p>
            <a:pPr lvl="2"/>
            <a:r>
              <a:rPr lang="en-US" b="1" dirty="0" err="1">
                <a:solidFill>
                  <a:srgbClr val="000000"/>
                </a:solidFill>
                <a:ea typeface="Verdana" pitchFamily="34" charset="0"/>
              </a:rPr>
              <a:t>mkdir</a:t>
            </a:r>
            <a:r>
              <a:rPr lang="en-US" b="1" dirty="0">
                <a:solidFill>
                  <a:srgbClr val="000000"/>
                </a:solidFill>
                <a:ea typeface="Verdana" pitchFamily="34" charset="0"/>
              </a:rPr>
              <a:t>():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tạo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thư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mục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mới</a:t>
            </a:r>
            <a:endParaRPr lang="en-US" dirty="0">
              <a:solidFill>
                <a:srgbClr val="000000"/>
              </a:solidFill>
              <a:ea typeface="Verdana" pitchFamily="34" charset="0"/>
            </a:endParaRPr>
          </a:p>
          <a:p>
            <a:pPr lvl="2"/>
            <a:r>
              <a:rPr lang="en-US" b="1" dirty="0" err="1">
                <a:solidFill>
                  <a:srgbClr val="000000"/>
                </a:solidFill>
                <a:ea typeface="Verdana" pitchFamily="34" charset="0"/>
              </a:rPr>
              <a:t>toPath</a:t>
            </a:r>
            <a:r>
              <a:rPr lang="en-US" b="1" dirty="0">
                <a:solidFill>
                  <a:srgbClr val="000000"/>
                </a:solidFill>
                <a:ea typeface="Verdana" pitchFamily="34" charset="0"/>
              </a:rPr>
              <a:t>():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trả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về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đối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tượng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java.nio.file.Path</a:t>
            </a:r>
            <a:endParaRPr lang="en-US" dirty="0">
              <a:solidFill>
                <a:srgbClr val="000000"/>
              </a:solidFill>
              <a:ea typeface="Verdana" pitchFamily="34" charset="0"/>
            </a:endParaRPr>
          </a:p>
          <a:p>
            <a:pPr lvl="2"/>
            <a:r>
              <a:rPr lang="en-US" b="1" dirty="0" err="1">
                <a:solidFill>
                  <a:srgbClr val="000000"/>
                </a:solidFill>
                <a:ea typeface="Verdana" pitchFamily="34" charset="0"/>
              </a:rPr>
              <a:t>toURI</a:t>
            </a:r>
            <a:r>
              <a:rPr lang="en-US" b="1" dirty="0">
                <a:solidFill>
                  <a:srgbClr val="000000"/>
                </a:solidFill>
                <a:ea typeface="Verdana" pitchFamily="34" charset="0"/>
              </a:rPr>
              <a:t>():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xây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dựng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tệp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, URI.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Tập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tin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này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đại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diện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tên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đường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dẫn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trừu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tượng</a:t>
            </a:r>
            <a:endParaRPr lang="en-US" dirty="0"/>
          </a:p>
          <a:p>
            <a:pPr marL="887413" lvl="0" indent="0">
              <a:buClr>
                <a:srgbClr val="000000"/>
              </a:buClr>
              <a:buNone/>
            </a:pPr>
            <a:endParaRPr lang="en-US" sz="2000" dirty="0"/>
          </a:p>
          <a:p>
            <a:pPr marL="914400" lvl="2" indent="0">
              <a:buNone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CBA63-7894-4FC7-B62D-21D7F2F1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5</a:t>
            </a:fld>
            <a:endParaRPr lang="vi-VN"/>
          </a:p>
        </p:txBody>
      </p:sp>
      <p:pic>
        <p:nvPicPr>
          <p:cNvPr id="6" name="Picture 6" descr="Folder My documents icon">
            <a:extLst>
              <a:ext uri="{FF2B5EF4-FFF2-40B4-BE49-F238E27FC236}">
                <a16:creationId xmlns:a16="http://schemas.microsoft.com/office/drawing/2014/main" id="{DECBE47A-36F5-4360-B7F4-A123518C7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922" y="99026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Kết quả hình ảnh cho file properties icon">
            <a:extLst>
              <a:ext uri="{FF2B5EF4-FFF2-40B4-BE49-F238E27FC236}">
                <a16:creationId xmlns:a16="http://schemas.microsoft.com/office/drawing/2014/main" id="{41BDED25-B21A-471F-A275-A9032E673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922" y="355691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4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3B27-EF1D-4BEE-8404-C7BE0118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8" y="127461"/>
            <a:ext cx="8596668" cy="1320800"/>
          </a:xfrm>
        </p:spPr>
        <p:txBody>
          <a:bodyPr/>
          <a:lstStyle/>
          <a:p>
            <a:r>
              <a:rPr lang="en-US" dirty="0"/>
              <a:t>File – Data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7EE07-21D2-41DE-8E88-0C92EE0DB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7" y="692458"/>
            <a:ext cx="5851467" cy="27365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loại</a:t>
            </a:r>
            <a:r>
              <a:rPr lang="en-US" b="1" dirty="0"/>
              <a:t> </a:t>
            </a:r>
            <a:r>
              <a:rPr lang="en-US" b="1" dirty="0" err="1"/>
              <a:t>luồng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rgbClr val="FFC000"/>
                </a:solidFill>
              </a:rPr>
              <a:t>Luồng</a:t>
            </a:r>
            <a:r>
              <a:rPr lang="en-US" b="1" dirty="0">
                <a:solidFill>
                  <a:srgbClr val="FFC000"/>
                </a:solidFill>
              </a:rPr>
              <a:t> byte</a:t>
            </a:r>
            <a:r>
              <a:rPr lang="en-US" dirty="0"/>
              <a:t>: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/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byte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dữ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liệu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nhị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phân</a:t>
            </a:r>
            <a:endParaRPr lang="en-US" b="1" dirty="0">
              <a:solidFill>
                <a:srgbClr val="7030A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: </a:t>
            </a:r>
            <a:r>
              <a:rPr lang="en-US" dirty="0" err="1"/>
              <a:t>InputStream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OutputStream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rgbClr val="00B0F0"/>
                </a:solidFill>
              </a:rPr>
              <a:t>Luồng</a:t>
            </a:r>
            <a:r>
              <a:rPr lang="en-US" b="1" dirty="0">
                <a:solidFill>
                  <a:srgbClr val="00B0F0"/>
                </a:solidFill>
              </a:rPr>
              <a:t> character</a:t>
            </a:r>
            <a:r>
              <a:rPr lang="en-US" b="1" dirty="0"/>
              <a:t>: 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/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ký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tự</a:t>
            </a:r>
            <a:r>
              <a:rPr lang="en-US" b="1" dirty="0">
                <a:solidFill>
                  <a:srgbClr val="00B050"/>
                </a:solidFill>
              </a:rPr>
              <a:t> Unicode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trừu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: Reader </a:t>
            </a:r>
            <a:r>
              <a:rPr lang="en-US" dirty="0" err="1"/>
              <a:t>và</a:t>
            </a:r>
            <a:r>
              <a:rPr lang="en-US" dirty="0"/>
              <a:t> Writer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57250-A502-44ED-BDC6-801332E6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6</a:t>
            </a:fld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A2047F-302B-4D11-A309-7935B18AC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15" y="3965361"/>
            <a:ext cx="7180975" cy="2258563"/>
          </a:xfrm>
          <a:prstGeom prst="rect">
            <a:avLst/>
          </a:prstGeom>
        </p:spPr>
      </p:pic>
      <p:pic>
        <p:nvPicPr>
          <p:cNvPr id="8" name="Picture 2" descr="C:\Users\VuTuanMinh\Desktop\ioHierarchyTop.gif">
            <a:extLst>
              <a:ext uri="{FF2B5EF4-FFF2-40B4-BE49-F238E27FC236}">
                <a16:creationId xmlns:a16="http://schemas.microsoft.com/office/drawing/2014/main" id="{EBB4D901-B3AF-4C7D-83BD-B28D1BF9D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733" y="847304"/>
            <a:ext cx="4705269" cy="242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57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144D-C59D-406F-A6DD-A387ECEC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58" y="152400"/>
            <a:ext cx="9103744" cy="504305"/>
          </a:xfrm>
        </p:spPr>
        <p:txBody>
          <a:bodyPr>
            <a:normAutofit fontScale="90000"/>
          </a:bodyPr>
          <a:lstStyle/>
          <a:p>
            <a:r>
              <a:rPr lang="en-US" dirty="0"/>
              <a:t>File – Data Stream –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D42A5-6471-4E28-ACBE-A0305CC2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7</a:t>
            </a:fld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4EA9B-9419-45F0-A845-FBA65C653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8" y="804862"/>
            <a:ext cx="9235056" cy="418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3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144D-C59D-406F-A6DD-A387ECEC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6" y="144087"/>
            <a:ext cx="9136996" cy="534132"/>
          </a:xfrm>
        </p:spPr>
        <p:txBody>
          <a:bodyPr>
            <a:normAutofit fontScale="90000"/>
          </a:bodyPr>
          <a:lstStyle/>
          <a:p>
            <a:r>
              <a:rPr lang="en-US" dirty="0"/>
              <a:t>File – Data Stream –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D42A5-6471-4E28-ACBE-A0305CC2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8</a:t>
            </a:fld>
            <a:endParaRPr lang="vi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7F755B-E4E5-487A-9E3B-E8898D808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0" y="881149"/>
            <a:ext cx="9076022" cy="40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6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136D-2F8F-4C13-80EF-3749434F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8" y="98495"/>
            <a:ext cx="9166264" cy="48035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Xuất</a:t>
            </a:r>
            <a:r>
              <a:rPr lang="en-US" dirty="0"/>
              <a:t>/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03E51-CCD4-4BC7-9D75-2A533642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7" y="692458"/>
            <a:ext cx="7638322" cy="225207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>
                <a:solidFill>
                  <a:srgbClr val="00B0F0"/>
                </a:solidFill>
              </a:rPr>
              <a:t>Serialization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>
                <a:solidFill>
                  <a:srgbClr val="7030A0"/>
                </a:solidFill>
              </a:rPr>
              <a:t>Deserialization</a:t>
            </a:r>
          </a:p>
          <a:p>
            <a:pPr lvl="1">
              <a:lnSpc>
                <a:spcPct val="170000"/>
              </a:lnSpc>
            </a:pPr>
            <a:r>
              <a:rPr lang="en-US" b="1" dirty="0">
                <a:solidFill>
                  <a:srgbClr val="00B0F0"/>
                </a:solidFill>
              </a:rPr>
              <a:t>Serialization</a:t>
            </a:r>
            <a:r>
              <a:rPr lang="en-US" dirty="0"/>
              <a:t>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java object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byte stream</a:t>
            </a:r>
          </a:p>
          <a:p>
            <a:pPr lvl="1">
              <a:lnSpc>
                <a:spcPct val="170000"/>
              </a:lnSpc>
            </a:pPr>
            <a:r>
              <a:rPr lang="en-US" b="1" dirty="0">
                <a:solidFill>
                  <a:srgbClr val="7030A0"/>
                </a:solidFill>
              </a:rPr>
              <a:t>Deserialization</a:t>
            </a:r>
            <a:r>
              <a:rPr lang="en-US" dirty="0"/>
              <a:t>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byte stream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java object</a:t>
            </a:r>
          </a:p>
          <a:p>
            <a:pPr>
              <a:lnSpc>
                <a:spcPct val="170000"/>
              </a:lnSpc>
            </a:pPr>
            <a:r>
              <a:rPr lang="en-US" dirty="0" err="1"/>
              <a:t>Xuất</a:t>
            </a:r>
            <a:r>
              <a:rPr lang="en-US" dirty="0"/>
              <a:t>/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object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b="1" dirty="0">
                <a:solidFill>
                  <a:srgbClr val="FDBA14"/>
                </a:solidFill>
              </a:rPr>
              <a:t> </a:t>
            </a:r>
            <a:r>
              <a:rPr lang="en-US" b="1" dirty="0" err="1">
                <a:solidFill>
                  <a:srgbClr val="FDBA14"/>
                </a:solidFill>
              </a:rPr>
              <a:t>java.io.Serializable</a:t>
            </a:r>
            <a:r>
              <a:rPr lang="en-US" b="1" dirty="0">
                <a:solidFill>
                  <a:srgbClr val="FDBA14"/>
                </a:solidFill>
              </a:rPr>
              <a:t> </a:t>
            </a:r>
            <a:r>
              <a:rPr lang="en-US" dirty="0"/>
              <a:t>interface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A058E-0185-4716-B502-7559E4DE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9</a:t>
            </a:fld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3A66FF-8FC2-4661-9976-0282BA28E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98" y="2944535"/>
            <a:ext cx="4361344" cy="25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050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7147</TotalTime>
  <Words>522</Words>
  <Application>Microsoft Office PowerPoint</Application>
  <PresentationFormat>Widescreen</PresentationFormat>
  <Paragraphs>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Verdana</vt:lpstr>
      <vt:lpstr>Wingdings 3</vt:lpstr>
      <vt:lpstr>Facet</vt:lpstr>
      <vt:lpstr>Bài 6  Quản lý têp tin và Đọc ghi dữ liệu</vt:lpstr>
      <vt:lpstr>MỤC TIÊU</vt:lpstr>
      <vt:lpstr>File – Data Stream</vt:lpstr>
      <vt:lpstr>File – Data Stream</vt:lpstr>
      <vt:lpstr>File – Data Stream</vt:lpstr>
      <vt:lpstr>File – Data Stream</vt:lpstr>
      <vt:lpstr>File – Data Stream – Luồng nhập dữ liệu</vt:lpstr>
      <vt:lpstr>File – Data Stream – Luồng xuất dữ liệu</vt:lpstr>
      <vt:lpstr>Xuất/Nhập dữ liệu kiểu object</vt:lpstr>
      <vt:lpstr>Xuất/Nhập dữ liệu kiểu object</vt:lpstr>
      <vt:lpstr>Xuất/Nhập dữ liệu sử dụng luồng character</vt:lpstr>
      <vt:lpstr>HỎI ĐÁP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Duy Quang</dc:creator>
  <cp:lastModifiedBy>Trung Hoàng</cp:lastModifiedBy>
  <cp:revision>2000</cp:revision>
  <dcterms:created xsi:type="dcterms:W3CDTF">2018-01-11T08:27:42Z</dcterms:created>
  <dcterms:modified xsi:type="dcterms:W3CDTF">2025-04-15T00:08:30Z</dcterms:modified>
</cp:coreProperties>
</file>