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699" r:id="rId2"/>
    <p:sldId id="700" r:id="rId3"/>
    <p:sldId id="713" r:id="rId4"/>
    <p:sldId id="715" r:id="rId5"/>
    <p:sldId id="718" r:id="rId6"/>
    <p:sldId id="714" r:id="rId7"/>
    <p:sldId id="716" r:id="rId8"/>
    <p:sldId id="717" r:id="rId9"/>
    <p:sldId id="719" r:id="rId10"/>
    <p:sldId id="721" r:id="rId11"/>
    <p:sldId id="720" r:id="rId12"/>
    <p:sldId id="701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A30"/>
    <a:srgbClr val="FDBA14"/>
    <a:srgbClr val="22B1BF"/>
    <a:srgbClr val="D83F3F"/>
    <a:srgbClr val="600477"/>
    <a:srgbClr val="2462B0"/>
    <a:srgbClr val="000000"/>
    <a:srgbClr val="FFCE33"/>
    <a:srgbClr val="499D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 autoAdjust="0"/>
    <p:restoredTop sz="86447" autoAdjust="0"/>
  </p:normalViewPr>
  <p:slideViewPr>
    <p:cSldViewPr snapToGrid="0">
      <p:cViewPr varScale="1">
        <p:scale>
          <a:sx n="115" d="100"/>
          <a:sy n="115" d="100"/>
        </p:scale>
        <p:origin x="5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stream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: file, socket, URL…	</a:t>
          </a: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stream. </a:t>
          </a: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GB" sz="16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 stream.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A01B6-5951-44BE-9030-3C2626CDD713}" type="pres">
      <dgm:prSet presAssocID="{FB30BB82-62B6-4C7F-A588-56269CF235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13E7-74B9-4DA5-84E0-D6A5D3831C71}" type="pres">
      <dgm:prSet presAssocID="{C47F5C0E-480E-4857-8EA5-80698EF7B4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7A345-F662-4E11-9EA4-B9B1E60DACE6}" type="pres">
      <dgm:prSet presAssocID="{C185E26E-86F7-45B3-9227-AC26886DF8F1}" presName="descendantText" presStyleLbl="alignAcc1" presStyleIdx="2" presStyleCnt="3" custLinFactNeighborX="-147" custLinFactNeighborY="9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ADDE4-7B9C-4904-8BF7-EFAE70397AE1}" type="presOf" srcId="{C185E26E-86F7-45B3-9227-AC26886DF8F1}" destId="{0937F89E-EDA7-4798-BA44-F9D42D5BB73A}" srcOrd="0" destOrd="0" presId="urn:microsoft.com/office/officeart/2005/8/layout/chevron2"/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3C075B6-EE5C-4325-8CE7-B6F55E547067}" type="presOf" srcId="{7C3BA12F-9A0D-4E20-9A47-C2A1B7DC1BC1}" destId="{127813E7-74B9-4DA5-84E0-D6A5D3831C71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E8361065-E42A-4B3B-A697-18152A4E5977}" type="presOf" srcId="{FB30BB82-62B6-4C7F-A588-56269CF23507}" destId="{CC64341B-5B77-4C3C-A125-490245E45573}" srcOrd="0" destOrd="0" presId="urn:microsoft.com/office/officeart/2005/8/layout/chevron2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9F86253D-EEDA-43E4-8EF8-4A706DB95AB8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0263B1F-D9BB-412F-AE80-CC9A3A90F901}" type="presOf" srcId="{C47F5C0E-480E-4857-8EA5-80698EF7B449}" destId="{1166A8A4-1813-4D44-9BFB-92CDEBDAD00B}" srcOrd="0" destOrd="0" presId="urn:microsoft.com/office/officeart/2005/8/layout/chevron2"/>
    <dgm:cxn modelId="{ADA1E3C1-8121-4C42-9EF9-B4B6B2274F61}" type="presOf" srcId="{B7BB5EE5-5D22-4303-AB09-0BC54AF2DF10}" destId="{BEBA01B6-5951-44BE-9030-3C2626CDD713}" srcOrd="0" destOrd="0" presId="urn:microsoft.com/office/officeart/2005/8/layout/chevron2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F941D04D-74E7-42FB-9072-CDAC489ED967}" type="presOf" srcId="{7C276069-DD46-46F1-BB3A-75FCC583B8C3}" destId="{CBC7A345-F662-4E11-9EA4-B9B1E60DACE6}" srcOrd="0" destOrd="0" presId="urn:microsoft.com/office/officeart/2005/8/layout/chevron2"/>
    <dgm:cxn modelId="{809028F0-4824-4F73-8520-A9692920F6F9}" type="presParOf" srcId="{5F853222-32E8-4EEA-9889-F2C557FAEA71}" destId="{1B30553C-D39C-4F46-8893-7B3137B02F5B}" srcOrd="0" destOrd="0" presId="urn:microsoft.com/office/officeart/2005/8/layout/chevron2"/>
    <dgm:cxn modelId="{4E1CAF25-0366-4800-B9F4-150D6BE57F72}" type="presParOf" srcId="{1B30553C-D39C-4F46-8893-7B3137B02F5B}" destId="{CC64341B-5B77-4C3C-A125-490245E45573}" srcOrd="0" destOrd="0" presId="urn:microsoft.com/office/officeart/2005/8/layout/chevron2"/>
    <dgm:cxn modelId="{0FBFD072-5473-484E-BD36-6F03DEAB2F9D}" type="presParOf" srcId="{1B30553C-D39C-4F46-8893-7B3137B02F5B}" destId="{BEBA01B6-5951-44BE-9030-3C2626CDD713}" srcOrd="1" destOrd="0" presId="urn:microsoft.com/office/officeart/2005/8/layout/chevron2"/>
    <dgm:cxn modelId="{4E63FDAE-FE83-4C6B-AE69-8AC8C5F4FB14}" type="presParOf" srcId="{5F853222-32E8-4EEA-9889-F2C557FAEA71}" destId="{03968F23-E314-42B7-ADFA-33C1EFCF901C}" srcOrd="1" destOrd="0" presId="urn:microsoft.com/office/officeart/2005/8/layout/chevron2"/>
    <dgm:cxn modelId="{988914E1-A1ED-43E0-89AC-A3F2DD8B00CB}" type="presParOf" srcId="{5F853222-32E8-4EEA-9889-F2C557FAEA71}" destId="{EBF94501-07FB-465E-862C-2860ECCFE699}" srcOrd="2" destOrd="0" presId="urn:microsoft.com/office/officeart/2005/8/layout/chevron2"/>
    <dgm:cxn modelId="{4A5C207A-03A2-4EB0-BAC9-03592B76EC8C}" type="presParOf" srcId="{EBF94501-07FB-465E-862C-2860ECCFE699}" destId="{1166A8A4-1813-4D44-9BFB-92CDEBDAD00B}" srcOrd="0" destOrd="0" presId="urn:microsoft.com/office/officeart/2005/8/layout/chevron2"/>
    <dgm:cxn modelId="{6BB6FCA3-9B84-4AFE-A86D-5260501570B0}" type="presParOf" srcId="{EBF94501-07FB-465E-862C-2860ECCFE699}" destId="{127813E7-74B9-4DA5-84E0-D6A5D3831C71}" srcOrd="1" destOrd="0" presId="urn:microsoft.com/office/officeart/2005/8/layout/chevron2"/>
    <dgm:cxn modelId="{D14297AE-BE15-4802-A67C-AC0E0AD8B2BA}" type="presParOf" srcId="{5F853222-32E8-4EEA-9889-F2C557FAEA71}" destId="{CD035F10-E531-44D8-9CA0-1A228E8272E0}" srcOrd="3" destOrd="0" presId="urn:microsoft.com/office/officeart/2005/8/layout/chevron2"/>
    <dgm:cxn modelId="{8E85F262-8B86-4FDB-9DE5-676DAE0C8232}" type="presParOf" srcId="{5F853222-32E8-4EEA-9889-F2C557FAEA71}" destId="{8E6E05CF-3D20-4ED1-96D7-4A6FF64A34C5}" srcOrd="4" destOrd="0" presId="urn:microsoft.com/office/officeart/2005/8/layout/chevron2"/>
    <dgm:cxn modelId="{FAF31A91-1B31-4C68-B5FE-09895AF428DE}" type="presParOf" srcId="{8E6E05CF-3D20-4ED1-96D7-4A6FF64A34C5}" destId="{0937F89E-EDA7-4798-BA44-F9D42D5BB73A}" srcOrd="0" destOrd="0" presId="urn:microsoft.com/office/officeart/2005/8/layout/chevron2"/>
    <dgm:cxn modelId="{C8280698-06F2-4285-97FE-30C84D86122C}" type="presParOf" srcId="{8E6E05CF-3D20-4ED1-96D7-4A6FF64A34C5}" destId="{CBC7A345-F662-4E11-9EA4-B9B1E60DAC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248398" y="249501"/>
          <a:ext cx="1655986" cy="11591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580698"/>
        <a:ext cx="1159190" cy="496796"/>
      </dsp:txXfrm>
    </dsp:sp>
    <dsp:sp modelId="{BEBA01B6-5951-44BE-9030-3C2626CDD713}">
      <dsp:nvSpPr>
        <dsp:cNvPr id="0" name=""/>
        <dsp:cNvSpPr/>
      </dsp:nvSpPr>
      <dsp:spPr>
        <a:xfrm rot="5400000">
          <a:off x="6089774" y="-4929480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stream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: file, socket, URL…	</a:t>
          </a:r>
        </a:p>
      </dsp:txBody>
      <dsp:txXfrm rot="-5400000">
        <a:off x="1159191" y="53648"/>
        <a:ext cx="10885014" cy="971301"/>
      </dsp:txXfrm>
    </dsp:sp>
    <dsp:sp modelId="{1166A8A4-1813-4D44-9BFB-92CDEBDAD00B}">
      <dsp:nvSpPr>
        <dsp:cNvPr id="0" name=""/>
        <dsp:cNvSpPr/>
      </dsp:nvSpPr>
      <dsp:spPr>
        <a:xfrm rot="5400000">
          <a:off x="-248398" y="1711932"/>
          <a:ext cx="1655986" cy="11591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2043129"/>
        <a:ext cx="1159190" cy="496796"/>
      </dsp:txXfrm>
    </dsp:sp>
    <dsp:sp modelId="{127813E7-74B9-4DA5-84E0-D6A5D3831C71}">
      <dsp:nvSpPr>
        <dsp:cNvPr id="0" name=""/>
        <dsp:cNvSpPr/>
      </dsp:nvSpPr>
      <dsp:spPr>
        <a:xfrm rot="5400000">
          <a:off x="6089774" y="-3467049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stream. </a:t>
          </a:r>
        </a:p>
      </dsp:txBody>
      <dsp:txXfrm rot="-5400000">
        <a:off x="1159191" y="1516079"/>
        <a:ext cx="10885014" cy="971301"/>
      </dsp:txXfrm>
    </dsp:sp>
    <dsp:sp modelId="{0937F89E-EDA7-4798-BA44-F9D42D5BB73A}">
      <dsp:nvSpPr>
        <dsp:cNvPr id="0" name=""/>
        <dsp:cNvSpPr/>
      </dsp:nvSpPr>
      <dsp:spPr>
        <a:xfrm rot="5400000">
          <a:off x="-248398" y="3174362"/>
          <a:ext cx="1655986" cy="11591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505559"/>
        <a:ext cx="1159190" cy="496796"/>
      </dsp:txXfrm>
    </dsp:sp>
    <dsp:sp modelId="{CBC7A345-F662-4E11-9EA4-B9B1E60DACE6}">
      <dsp:nvSpPr>
        <dsp:cNvPr id="0" name=""/>
        <dsp:cNvSpPr/>
      </dsp:nvSpPr>
      <dsp:spPr>
        <a:xfrm rot="5400000">
          <a:off x="6073696" y="-1900941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 stream.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43113" y="3082187"/>
        <a:ext cx="10885014" cy="97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15/04/2025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28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3132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5067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3237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011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58649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7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5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264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2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2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5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6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03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5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68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834045" y="2493818"/>
            <a:ext cx="9144000" cy="150184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6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</a:rPr>
              <a:t>Quản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lý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têp</a:t>
            </a:r>
            <a:r>
              <a:rPr lang="en-US" sz="4000" dirty="0" smtClean="0">
                <a:solidFill>
                  <a:schemeClr val="tx1"/>
                </a:solidFill>
              </a:rPr>
              <a:t> tin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Đọc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ghi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dữ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liệu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4" y="164186"/>
            <a:ext cx="3615655" cy="17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36D-2F8F-4C13-80EF-3749434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98495"/>
            <a:ext cx="9166264" cy="4803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058E-0185-4716-B502-7559E4D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8982D-3B51-4B2C-AE35-D7A8B37F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2" y="700311"/>
            <a:ext cx="4768146" cy="315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7742E-44E7-49CF-BD5B-181A2E2E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2" y="3973484"/>
            <a:ext cx="4279726" cy="2557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CADE5-BB14-4D7E-AED6-8BE61C50D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08" y="3973484"/>
            <a:ext cx="3821823" cy="26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8243-6F41-4694-BA6D-42B6FBEB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0" y="94211"/>
            <a:ext cx="9186872" cy="5252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character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8344-5402-4818-8283-6AF24980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E471-A89B-4818-9394-A98BEF7E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2" y="728495"/>
            <a:ext cx="5498078" cy="2535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F4AC7-ABFB-4E5C-88C6-3512C899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2" y="3372878"/>
            <a:ext cx="5809524" cy="30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89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B1674-DAA2-48D0-9DB3-89E14EB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135774"/>
            <a:ext cx="9166264" cy="50264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77F894-F8F8-4E48-83CA-269C2CAE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32671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Data Stream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B0F0"/>
                </a:solidFill>
              </a:rPr>
              <a:t>Luồng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dữ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liệu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logic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nguồn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đích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FFC000"/>
                </a:solidFill>
              </a:rPr>
              <a:t>thiết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bị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-ra</a:t>
            </a:r>
            <a:r>
              <a:rPr lang="en-US" dirty="0"/>
              <a:t>, </a:t>
            </a:r>
            <a:r>
              <a:rPr lang="en-US" b="1" dirty="0" err="1">
                <a:solidFill>
                  <a:srgbClr val="92D050"/>
                </a:solidFill>
              </a:rPr>
              <a:t>thiết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bị</a:t>
            </a:r>
            <a:r>
              <a:rPr lang="en-US" b="1" dirty="0">
                <a:solidFill>
                  <a:srgbClr val="92D050"/>
                </a:solidFill>
              </a:rPr>
              <a:t> l</a:t>
            </a:r>
            <a:r>
              <a:rPr lang="vi-VN" b="1" dirty="0">
                <a:solidFill>
                  <a:srgbClr val="92D050"/>
                </a:solidFill>
              </a:rPr>
              <a:t>ư</a:t>
            </a:r>
            <a:r>
              <a:rPr lang="en-US" b="1" dirty="0">
                <a:solidFill>
                  <a:srgbClr val="92D050"/>
                </a:solidFill>
              </a:rPr>
              <a:t>u </a:t>
            </a:r>
            <a:r>
              <a:rPr lang="en-US" b="1" dirty="0" err="1">
                <a:solidFill>
                  <a:srgbClr val="92D050"/>
                </a:solidFill>
              </a:rPr>
              <a:t>trữ</a:t>
            </a:r>
            <a:r>
              <a:rPr lang="en-US" dirty="0"/>
              <a:t>, </a:t>
            </a:r>
            <a:r>
              <a:rPr lang="en-US" b="1" dirty="0" err="1">
                <a:solidFill>
                  <a:srgbClr val="D83F3F"/>
                </a:solidFill>
              </a:rPr>
              <a:t>mạng</a:t>
            </a:r>
            <a:r>
              <a:rPr lang="en-US" b="1" dirty="0">
                <a:solidFill>
                  <a:srgbClr val="D83F3F"/>
                </a:solidFill>
              </a:rPr>
              <a:t> </a:t>
            </a:r>
            <a:r>
              <a:rPr lang="en-US" b="1" dirty="0" err="1">
                <a:solidFill>
                  <a:srgbClr val="D83F3F"/>
                </a:solidFill>
              </a:rPr>
              <a:t>máy</a:t>
            </a:r>
            <a:r>
              <a:rPr lang="en-US" b="1" dirty="0">
                <a:solidFill>
                  <a:srgbClr val="D83F3F"/>
                </a:solidFill>
              </a:rPr>
              <a:t> </a:t>
            </a:r>
            <a:r>
              <a:rPr lang="en-US" b="1" dirty="0" err="1">
                <a:solidFill>
                  <a:srgbClr val="D83F3F"/>
                </a:solidFill>
              </a:rPr>
              <a:t>tính</a:t>
            </a:r>
            <a:endParaRPr lang="en-US" b="1" dirty="0">
              <a:solidFill>
                <a:srgbClr val="D83F3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Java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stream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nhập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xuất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in</a:t>
            </a:r>
            <a:r>
              <a:rPr lang="en-US" dirty="0"/>
              <a:t>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out</a:t>
            </a:r>
            <a:r>
              <a:rPr lang="en-US" dirty="0"/>
              <a:t>: Ra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err</a:t>
            </a:r>
            <a:r>
              <a:rPr lang="en-US" dirty="0"/>
              <a:t>: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39D6-90E4-464A-9807-3DEC320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9E543E-26AB-4FA3-A87E-A6D27002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3" y="4013642"/>
            <a:ext cx="4081877" cy="1479901"/>
          </a:xfrm>
          <a:prstGeom prst="rect">
            <a:avLst/>
          </a:prstGeom>
        </p:spPr>
      </p:pic>
      <p:pic>
        <p:nvPicPr>
          <p:cNvPr id="11" name="Picture 2" descr="C:\Users\VuTuanMinh\Desktop\io-outs.gif">
            <a:extLst>
              <a:ext uri="{FF2B5EF4-FFF2-40B4-BE49-F238E27FC236}">
                <a16:creationId xmlns:a16="http://schemas.microsoft.com/office/drawing/2014/main" id="{D6819345-5B9E-4B46-96D0-27DA3EAD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55" y="3959604"/>
            <a:ext cx="3900347" cy="141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271E-3BF8-4563-A3C7-1ACFCCD2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6" y="88714"/>
            <a:ext cx="9170246" cy="493177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45DFED-54C4-4B65-A12C-462DA3C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32661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Stream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E0DE-5960-43B6-A444-C14D07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D5C7F63-B8DB-4AEA-A949-D4FB4AE0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40732"/>
              </p:ext>
            </p:extLst>
          </p:nvPr>
        </p:nvGraphicFramePr>
        <p:xfrm>
          <a:off x="20638" y="1593908"/>
          <a:ext cx="12096750" cy="458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7207-B530-4419-8BA5-5B55A344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135775"/>
            <a:ext cx="9153620" cy="46274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5D64-B356-4445-B4EA-9CA2B23F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9517456" cy="548450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file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interface,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java.nio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java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File</a:t>
            </a:r>
          </a:p>
          <a:p>
            <a:pPr lvl="2"/>
            <a:r>
              <a:rPr lang="en-US" dirty="0"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dirpath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parent,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child)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FF0000"/>
                </a:solidFill>
                <a:ea typeface="Verdana" pitchFamily="34" charset="0"/>
              </a:rPr>
              <a:t>File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fileobj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filename)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URL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urlobj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renameTo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(File newname)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sẵn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delete():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xóa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exists():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tồn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tai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getPath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lấy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file/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  <a:endParaRPr lang="vi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isFile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xem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phải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createNewFile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toPath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trả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java.nio.file.Path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toURI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xây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dựng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tệp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, URI.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đại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diện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trừu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endParaRPr lang="en-US" dirty="0"/>
          </a:p>
          <a:p>
            <a:pPr marL="887413" lvl="0" indent="0">
              <a:buClr>
                <a:srgbClr val="000000"/>
              </a:buClr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CBA63-7894-4FC7-B62D-21D7F2F1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6" descr="Folder My documents icon">
            <a:extLst>
              <a:ext uri="{FF2B5EF4-FFF2-40B4-BE49-F238E27FC236}">
                <a16:creationId xmlns:a16="http://schemas.microsoft.com/office/drawing/2014/main" id="{DECBE47A-36F5-4360-B7F4-A123518C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22" y="990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ết quả hình ảnh cho file properties icon">
            <a:extLst>
              <a:ext uri="{FF2B5EF4-FFF2-40B4-BE49-F238E27FC236}">
                <a16:creationId xmlns:a16="http://schemas.microsoft.com/office/drawing/2014/main" id="{41BDED25-B21A-471F-A275-A9032E67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22" y="35569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3B27-EF1D-4BEE-8404-C7BE0118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8" y="127461"/>
            <a:ext cx="8596668" cy="1320800"/>
          </a:xfrm>
        </p:spPr>
        <p:txBody>
          <a:bodyPr/>
          <a:lstStyle/>
          <a:p>
            <a:r>
              <a:rPr lang="en-US" dirty="0"/>
              <a:t>File –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E07-21D2-41DE-8E88-0C92EE0D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5851467" cy="27365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Luồng</a:t>
            </a:r>
            <a:r>
              <a:rPr lang="en-US" b="1" dirty="0">
                <a:solidFill>
                  <a:srgbClr val="FFC000"/>
                </a:solidFill>
              </a:rPr>
              <a:t> byte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byte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dữ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liệu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nhị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phân</a:t>
            </a:r>
            <a:endParaRPr lang="en-US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B0F0"/>
                </a:solidFill>
              </a:rPr>
              <a:t>Luồng</a:t>
            </a:r>
            <a:r>
              <a:rPr lang="en-US" b="1" dirty="0">
                <a:solidFill>
                  <a:srgbClr val="00B0F0"/>
                </a:solidFill>
              </a:rPr>
              <a:t> character</a:t>
            </a:r>
            <a:r>
              <a:rPr lang="en-US" b="1" dirty="0"/>
              <a:t>: 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ký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tự</a:t>
            </a:r>
            <a:r>
              <a:rPr lang="en-US" b="1" dirty="0">
                <a:solidFill>
                  <a:srgbClr val="00B050"/>
                </a:solidFill>
              </a:rPr>
              <a:t> Unicode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: Reader </a:t>
            </a:r>
            <a:r>
              <a:rPr lang="en-US" dirty="0" err="1"/>
              <a:t>và</a:t>
            </a:r>
            <a:r>
              <a:rPr lang="en-US" dirty="0"/>
              <a:t> Writer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57250-A502-44ED-BDC6-801332E6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2047F-302B-4D11-A309-7935B18A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5" y="3965361"/>
            <a:ext cx="7180975" cy="2258563"/>
          </a:xfrm>
          <a:prstGeom prst="rect">
            <a:avLst/>
          </a:prstGeom>
        </p:spPr>
      </p:pic>
      <p:pic>
        <p:nvPicPr>
          <p:cNvPr id="8" name="Picture 2" descr="C:\Users\VuTuanMinh\Desktop\ioHierarchyTop.gif">
            <a:extLst>
              <a:ext uri="{FF2B5EF4-FFF2-40B4-BE49-F238E27FC236}">
                <a16:creationId xmlns:a16="http://schemas.microsoft.com/office/drawing/2014/main" id="{EBB4D901-B3AF-4C7D-83BD-B28D1BF9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33" y="847304"/>
            <a:ext cx="4705269" cy="24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7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44D-C59D-406F-A6DD-A387ECEC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8" y="152400"/>
            <a:ext cx="9103744" cy="50430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 –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D42A5-6471-4E28-ACBE-A0305CC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4EA9B-9419-45F0-A845-FBA65C65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8" y="804862"/>
            <a:ext cx="9235056" cy="41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44D-C59D-406F-A6DD-A387ECEC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6" y="144087"/>
            <a:ext cx="9136996" cy="53413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 –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D42A5-6471-4E28-ACBE-A0305CC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F755B-E4E5-487A-9E3B-E8898D80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" y="881149"/>
            <a:ext cx="9076022" cy="40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36D-2F8F-4C13-80EF-3749434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98495"/>
            <a:ext cx="9166264" cy="4803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3E51-CCD4-4BC7-9D75-2A533642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7638322" cy="2252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B0F0"/>
                </a:solidFill>
              </a:rPr>
              <a:t>Serialization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Deserialization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00B0F0"/>
                </a:solidFill>
              </a:rPr>
              <a:t>Serialization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 object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byte stream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7030A0"/>
                </a:solidFill>
              </a:rPr>
              <a:t>Deserialization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byte stream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 object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object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b="1" dirty="0">
                <a:solidFill>
                  <a:srgbClr val="FDBA14"/>
                </a:solidFill>
              </a:rPr>
              <a:t> </a:t>
            </a:r>
            <a:r>
              <a:rPr lang="en-US" b="1" dirty="0" err="1">
                <a:solidFill>
                  <a:srgbClr val="FDBA14"/>
                </a:solidFill>
              </a:rPr>
              <a:t>java.io.Serializable</a:t>
            </a:r>
            <a:r>
              <a:rPr lang="en-US" b="1" dirty="0">
                <a:solidFill>
                  <a:srgbClr val="FDBA14"/>
                </a:solidFill>
              </a:rPr>
              <a:t> </a:t>
            </a:r>
            <a:r>
              <a:rPr lang="en-US" dirty="0"/>
              <a:t>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058E-0185-4716-B502-7559E4D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A66FF-8FC2-4661-9976-0282BA28E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98" y="2944535"/>
            <a:ext cx="4361344" cy="2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522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Wingdings 3</vt:lpstr>
      <vt:lpstr>Facet</vt:lpstr>
      <vt:lpstr>Bài 6  Quản lý têp tin và Đọc ghi dữ liệu</vt:lpstr>
      <vt:lpstr>MỤC TIÊU</vt:lpstr>
      <vt:lpstr>File – Data Stream</vt:lpstr>
      <vt:lpstr>File – Data Stream</vt:lpstr>
      <vt:lpstr>File – Data Stream</vt:lpstr>
      <vt:lpstr>File – Data Stream</vt:lpstr>
      <vt:lpstr>File – Data Stream – Luồng nhập dữ liệu</vt:lpstr>
      <vt:lpstr>File – Data Stream – Luồng xuất dữ liệu</vt:lpstr>
      <vt:lpstr>Xuất/Nhập dữ liệu kiểu object</vt:lpstr>
      <vt:lpstr>Xuất/Nhập dữ liệu kiểu object</vt:lpstr>
      <vt:lpstr>Xuất/Nhập dữ liệu sử dụng luồng character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Trung Hoàng</cp:lastModifiedBy>
  <cp:revision>1999</cp:revision>
  <dcterms:created xsi:type="dcterms:W3CDTF">2018-01-11T08:27:42Z</dcterms:created>
  <dcterms:modified xsi:type="dcterms:W3CDTF">2025-04-14T23:58:12Z</dcterms:modified>
</cp:coreProperties>
</file>