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312" r:id="rId6"/>
    <p:sldId id="313" r:id="rId7"/>
    <p:sldId id="329" r:id="rId8"/>
    <p:sldId id="330" r:id="rId9"/>
    <p:sldId id="314" r:id="rId10"/>
    <p:sldId id="315" r:id="rId11"/>
    <p:sldId id="317" r:id="rId12"/>
    <p:sldId id="328" r:id="rId13"/>
    <p:sldId id="318" r:id="rId14"/>
    <p:sldId id="319" r:id="rId15"/>
    <p:sldId id="320" r:id="rId16"/>
    <p:sldId id="316" r:id="rId17"/>
    <p:sldId id="323" r:id="rId18"/>
    <p:sldId id="324" r:id="rId19"/>
    <p:sldId id="331" r:id="rId20"/>
    <p:sldId id="325" r:id="rId21"/>
    <p:sldId id="326" r:id="rId22"/>
    <p:sldId id="327" r:id="rId23"/>
    <p:sldId id="332" r:id="rId24"/>
    <p:sldId id="322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Asap" panose="020B0604020202020204" charset="0"/>
      <p:regular r:id="rId29"/>
      <p:bold r:id="rId30"/>
      <p:italic r:id="rId31"/>
      <p:boldItalic r:id="rId32"/>
    </p:embeddedFont>
    <p:embeddedFont>
      <p:font typeface="Bakbak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69CC4-7173-4F52-A091-D1D829551D02}">
  <a:tblStyle styleId="{27E69CC4-7173-4F52-A091-D1D829551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9BB59B-EFFA-4B41-A60E-B47C07B016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4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5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66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65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3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87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3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00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781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47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32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06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74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0D61DF66-20E7-0213-A066-31576A04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3681B664-041B-42F5-E54F-02F49118F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ED1D182B-133A-E9CE-B218-E6862B2F6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954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20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5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94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2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32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1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175" y="3623275"/>
            <a:ext cx="37122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"/>
          </p:nvPr>
        </p:nvSpPr>
        <p:spPr>
          <a:xfrm>
            <a:off x="902401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2"/>
          </p:nvPr>
        </p:nvSpPr>
        <p:spPr>
          <a:xfrm>
            <a:off x="902405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3"/>
          </p:nvPr>
        </p:nvSpPr>
        <p:spPr>
          <a:xfrm>
            <a:off x="4827470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4"/>
          </p:nvPr>
        </p:nvSpPr>
        <p:spPr>
          <a:xfrm>
            <a:off x="4827470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8" hasCustomPrompt="1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183" name="Google Shape;183;p1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2" name="Google Shape;232;p1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3" name="Google Shape;233;p1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5" name="Google Shape;235;p1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6" name="Google Shape;236;p1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8" name="Google Shape;238;p1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686" name="Google Shape;686;p23"/>
          <p:cNvSpPr txBox="1">
            <a:spLocks noGrp="1"/>
          </p:cNvSpPr>
          <p:nvPr>
            <p:ph type="subTitle" idx="1"/>
          </p:nvPr>
        </p:nvSpPr>
        <p:spPr>
          <a:xfrm>
            <a:off x="4996545" y="1505700"/>
            <a:ext cx="30285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3"/>
          <p:cNvSpPr txBox="1">
            <a:spLocks noGrp="1"/>
          </p:cNvSpPr>
          <p:nvPr>
            <p:ph type="subTitle" idx="2"/>
          </p:nvPr>
        </p:nvSpPr>
        <p:spPr>
          <a:xfrm>
            <a:off x="1118950" y="1505700"/>
            <a:ext cx="30285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23"/>
          <p:cNvGrpSpPr/>
          <p:nvPr/>
        </p:nvGrpSpPr>
        <p:grpSpPr>
          <a:xfrm rot="10800000" flipH="1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689" name="Google Shape;689;p2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8" name="Google Shape;738;p2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9" name="Google Shape;739;p2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0" name="Google Shape;740;p2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1" name="Google Shape;741;p2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2" name="Google Shape;742;p2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3" name="Google Shape;743;p2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4" name="Google Shape;744;p2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Project: </a:t>
            </a:r>
            <a:br>
              <a:rPr lang="en"/>
            </a:br>
            <a:r>
              <a:rPr lang="en"/>
              <a:t>Digital Clock</a:t>
            </a:r>
            <a:endParaRPr/>
          </a:p>
        </p:txBody>
      </p:sp>
      <p:sp>
        <p:nvSpPr>
          <p:cNvPr id="2358" name="Google Shape;2358;p36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414937" cy="965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TRAINEE:	NGUYỄN TRUNG HÒA – EMB04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TRAINER:	ĐẶNG NGHĨA NHÂN</a:t>
            </a:r>
            <a:endParaRPr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3.1. PERIPHERALS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1408880" y="1251646"/>
            <a:ext cx="2650163" cy="2709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/>
              <a:t>GPIO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/>
              <a:t>LPIT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/>
              <a:t>LPUART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/>
              <a:t>LPSPI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A7521-9CB6-C8F7-F11B-07A877AD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83" y="1017725"/>
            <a:ext cx="2765500" cy="34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3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3.1.1. GPIO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918227" y="1260373"/>
            <a:ext cx="3884231" cy="1988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Configure GPIO pin 12, 13 Port C to input interrupt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Button 1 – pin 13: Display time or 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Button 2 – pin 12: Turn on/off display mode</a:t>
            </a:r>
          </a:p>
        </p:txBody>
      </p:sp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C59BF120-84C6-75FE-0454-CA6E9605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21" y="495053"/>
            <a:ext cx="2356585" cy="4153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43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04900" cy="603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3.1.2. SET CLOCK SOURCE FOR PERIPHERALS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1E7B0-DB38-DCDA-D22C-7A522855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00" t="22963" r="31583" b="19556"/>
          <a:stretch/>
        </p:blipFill>
        <p:spPr>
          <a:xfrm>
            <a:off x="4107180" y="1104900"/>
            <a:ext cx="4206240" cy="3494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Google Shape;4291;p41">
            <a:extLst>
              <a:ext uri="{FF2B5EF4-FFF2-40B4-BE49-F238E27FC236}">
                <a16:creationId xmlns:a16="http://schemas.microsoft.com/office/drawing/2014/main" id="{305F5B26-19C4-52C0-DEA9-46F7159FFF5B}"/>
              </a:ext>
            </a:extLst>
          </p:cNvPr>
          <p:cNvSpPr txBox="1">
            <a:spLocks/>
          </p:cNvSpPr>
          <p:nvPr/>
        </p:nvSpPr>
        <p:spPr>
          <a:xfrm>
            <a:off x="720000" y="1270023"/>
            <a:ext cx="2533740" cy="155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Enable FIRCDIV_2 for LPUART and LPIT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Enable SIRCDIV_2 for LPSPI</a:t>
            </a:r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646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3.1.3. LPIT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904585" y="1186032"/>
            <a:ext cx="3808663" cy="239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Configuration for LPIT timer channel 1 to be digital clock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Configuration for LPIT timer channel 2 to blink LED when alarm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FD106EFE-89C2-2FC8-1780-C22E17B6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51" y="489683"/>
            <a:ext cx="2954634" cy="4164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50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646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3.1.4. LPUART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720000" y="1285263"/>
            <a:ext cx="2523183" cy="2981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Configuration for LPUART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LPUART interrupt receive data for digital clock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LPUART transmit notification when assign time/date/alarm time to digital clock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8AA355-0014-ACB8-6FD2-D03DD82B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35" y="1017725"/>
            <a:ext cx="5291217" cy="3597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64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646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3.1.5. LPSPI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720000" y="1219198"/>
            <a:ext cx="2523183" cy="101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Configuration for LPSPI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LPSPI transmit time/date value to LED</a:t>
            </a: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2E467087-4163-C5A0-CBD2-A2724D5B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60" y="1152291"/>
            <a:ext cx="5382126" cy="2985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41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70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3.2.MAIN PROGRAM</a:t>
            </a:r>
            <a:endParaRPr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F2CC12F2-56EA-4668-70A5-992C4F14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24" y="150393"/>
            <a:ext cx="4443801" cy="4842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27A8B961-650A-8D9C-A078-B9E7A802F29C}"/>
              </a:ext>
            </a:extLst>
          </p:cNvPr>
          <p:cNvSpPr txBox="1">
            <a:spLocks/>
          </p:cNvSpPr>
          <p:nvPr/>
        </p:nvSpPr>
        <p:spPr>
          <a:xfrm>
            <a:off x="720000" y="1219198"/>
            <a:ext cx="3636410" cy="341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Main program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Setting peripherals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Setting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 program while(1)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Receive data from LPUART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Calculate time/date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Display mode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Display time/date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Check alarm time</a:t>
            </a:r>
          </a:p>
        </p:txBody>
      </p:sp>
    </p:spTree>
    <p:extLst>
      <p:ext uri="{BB962C8B-B14F-4D97-AF65-F5344CB8AC3E}">
        <p14:creationId xmlns:p14="http://schemas.microsoft.com/office/powerpoint/2010/main" val="177925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308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3.2.1. RECEIVE DATA FROM LPUART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9E81A-4E73-C44A-0118-060CAC4E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23" y="1219199"/>
            <a:ext cx="4978672" cy="3144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5CF80AB6-C6EC-BC03-0CD9-930CCAC14EAC}"/>
              </a:ext>
            </a:extLst>
          </p:cNvPr>
          <p:cNvSpPr txBox="1">
            <a:spLocks/>
          </p:cNvSpPr>
          <p:nvPr/>
        </p:nvSpPr>
        <p:spPr>
          <a:xfrm>
            <a:off x="645657" y="1219199"/>
            <a:ext cx="2840958" cy="314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LPUART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Write data to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last character in string: a, t,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time/date/alarm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character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Assign decimal value to variables of time/date/alarm</a:t>
            </a:r>
          </a:p>
        </p:txBody>
      </p:sp>
    </p:spTree>
    <p:extLst>
      <p:ext uri="{BB962C8B-B14F-4D97-AF65-F5344CB8AC3E}">
        <p14:creationId xmlns:p14="http://schemas.microsoft.com/office/powerpoint/2010/main" val="32284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791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3.2.2. CALCULATE TIME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40463-6384-F0EE-5628-BC9DF458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69" y="117088"/>
            <a:ext cx="3574836" cy="4909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F420B-E163-8CDB-7D1B-D09D8AE7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17" y="1211766"/>
            <a:ext cx="930965" cy="308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A6AD6D2C-0ABF-5F2E-6A1A-907BFB2266B8}"/>
              </a:ext>
            </a:extLst>
          </p:cNvPr>
          <p:cNvSpPr txBox="1">
            <a:spLocks/>
          </p:cNvSpPr>
          <p:nvPr/>
        </p:nvSpPr>
        <p:spPr>
          <a:xfrm>
            <a:off x="645657" y="1219199"/>
            <a:ext cx="2840958" cy="314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Calculate time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LPIT channel 1 count down 1 second, interrupt handler executed, variable “cSecond” + 1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variable “cSecond” to calculate minute, hour, day</a:t>
            </a:r>
          </a:p>
        </p:txBody>
      </p:sp>
    </p:spTree>
    <p:extLst>
      <p:ext uri="{BB962C8B-B14F-4D97-AF65-F5344CB8AC3E}">
        <p14:creationId xmlns:p14="http://schemas.microsoft.com/office/powerpoint/2010/main" val="152618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4299126" cy="59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3.2.3. CALCULATE DATE</a:t>
            </a:r>
            <a:endParaRPr/>
          </a:p>
        </p:txBody>
      </p:sp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A6AD6D2C-0ABF-5F2E-6A1A-907BFB2266B8}"/>
              </a:ext>
            </a:extLst>
          </p:cNvPr>
          <p:cNvSpPr txBox="1">
            <a:spLocks/>
          </p:cNvSpPr>
          <p:nvPr/>
        </p:nvSpPr>
        <p:spPr>
          <a:xfrm>
            <a:off x="645656" y="934195"/>
            <a:ext cx="4299126" cy="376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Calculate date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current month has 31 days? Check current day value is 32 to reset day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current month has 30 days? Check current day value is 31 to reset day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current month is February or not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Check current year is leap year or not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If leap year, check current day value is 30 to reset day or not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If leap year, check current day value is 29 to reset day or not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current month is 13 to reset month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current year is 10000 to reset year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03E05-DB68-B8AD-ACE5-1D895059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26" y="189211"/>
            <a:ext cx="4010573" cy="4765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7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028" name="Google Shape;3028;p38"/>
          <p:cNvSpPr txBox="1">
            <a:spLocks noGrp="1"/>
          </p:cNvSpPr>
          <p:nvPr>
            <p:ph type="title" idx="5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9" name="Google Shape;3029;p38"/>
          <p:cNvSpPr txBox="1">
            <a:spLocks noGrp="1"/>
          </p:cNvSpPr>
          <p:nvPr>
            <p:ph type="title" idx="6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30" name="Google Shape;3030;p38"/>
          <p:cNvSpPr txBox="1">
            <a:spLocks noGrp="1"/>
          </p:cNvSpPr>
          <p:nvPr>
            <p:ph type="title" idx="7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31" name="Google Shape;3031;p38"/>
          <p:cNvSpPr txBox="1">
            <a:spLocks noGrp="1"/>
          </p:cNvSpPr>
          <p:nvPr>
            <p:ph type="title" idx="8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2" name="Google Shape;3032;p38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33" name="Google Shape;3033;p38"/>
          <p:cNvSpPr txBox="1">
            <a:spLocks noGrp="1"/>
          </p:cNvSpPr>
          <p:nvPr>
            <p:ph type="subTitle" idx="13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3034" name="Google Shape;3034;p38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3035" name="Google Shape;3035;p38"/>
          <p:cNvSpPr txBox="1">
            <a:spLocks noGrp="1"/>
          </p:cNvSpPr>
          <p:nvPr>
            <p:ph type="subTitle" idx="15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308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3.2.4. DISPLAY MODE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66A29-1DA8-5C19-28CD-D149A8B3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26" y="491377"/>
            <a:ext cx="2788128" cy="4160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1ADCEAAD-1230-D5FA-FE22-2C01D043EF2F}"/>
              </a:ext>
            </a:extLst>
          </p:cNvPr>
          <p:cNvSpPr txBox="1">
            <a:spLocks/>
          </p:cNvSpPr>
          <p:nvPr/>
        </p:nvSpPr>
        <p:spPr>
          <a:xfrm>
            <a:off x="719999" y="1262601"/>
            <a:ext cx="3785093" cy="298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Display mode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pressing button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1: Press – Change status of flag of button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2: Don’t press – Don’t change status of flag of button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flag of button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1: Flag = 1 – Turn off display mode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2: Flag = 0 – Turn on display mode</a:t>
            </a:r>
          </a:p>
        </p:txBody>
      </p:sp>
    </p:spTree>
    <p:extLst>
      <p:ext uri="{BB962C8B-B14F-4D97-AF65-F5344CB8AC3E}">
        <p14:creationId xmlns:p14="http://schemas.microsoft.com/office/powerpoint/2010/main" val="317837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308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3.2.5. DISPLAY TIME/DATE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3E5B0-63A7-0AF0-A522-54EEB5CF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05" y="504451"/>
            <a:ext cx="2775375" cy="4134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E263379D-289D-2577-A202-5558ACEEA866}"/>
              </a:ext>
            </a:extLst>
          </p:cNvPr>
          <p:cNvSpPr txBox="1">
            <a:spLocks/>
          </p:cNvSpPr>
          <p:nvPr/>
        </p:nvSpPr>
        <p:spPr>
          <a:xfrm>
            <a:off x="719999" y="1262601"/>
            <a:ext cx="3785093" cy="298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Display time/date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pressing button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1: Press – Change status of flag of button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2: Don’t press – Don’t change status of flag of button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flag of button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1: Flag = 1 – Display 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2: Flag = 0 – Display time</a:t>
            </a:r>
          </a:p>
        </p:txBody>
      </p:sp>
    </p:spTree>
    <p:extLst>
      <p:ext uri="{BB962C8B-B14F-4D97-AF65-F5344CB8AC3E}">
        <p14:creationId xmlns:p14="http://schemas.microsoft.com/office/powerpoint/2010/main" val="121059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308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3.2.6. CHECK ALARM TIME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A05E1-C196-D548-0CF3-C3B4A7DF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09" y="1017725"/>
            <a:ext cx="3797288" cy="3675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315D3824-B89D-DB81-8185-8B79464282D3}"/>
              </a:ext>
            </a:extLst>
          </p:cNvPr>
          <p:cNvSpPr txBox="1">
            <a:spLocks/>
          </p:cNvSpPr>
          <p:nvPr/>
        </p:nvSpPr>
        <p:spPr>
          <a:xfrm>
            <a:off x="660526" y="1262601"/>
            <a:ext cx="4089894" cy="301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/>
              <a:t>Check alarm time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alarm time equal with current 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1: Equal – Change status of alarm flag	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2: Don’t equal -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Varibale “cCountBlink”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cCountBlink &lt; 11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1: YES – Change status of flag of button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Case 2: NO – Reset cCountBlink and alarm flag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817624C6-8E29-E3D6-D337-B4DD0F8D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33AD597B-7B88-2552-27B5-E3A9AA021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308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 USER MANUAL</a:t>
            </a:r>
            <a:endParaRPr/>
          </a:p>
        </p:txBody>
      </p:sp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996C71C7-547D-32E7-32E9-FCBD6E5EF5A1}"/>
              </a:ext>
            </a:extLst>
          </p:cNvPr>
          <p:cNvSpPr txBox="1">
            <a:spLocks/>
          </p:cNvSpPr>
          <p:nvPr/>
        </p:nvSpPr>
        <p:spPr>
          <a:xfrm>
            <a:off x="720000" y="935386"/>
            <a:ext cx="5056333" cy="37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Button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/>
              <a:t>Button 1: Change display time or 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/>
              <a:t>Button 2: Turn on/off display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Set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/>
              <a:t>Use Hercules software to set time, date, and alarm time with correct format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/>
              <a:t>Set time: hh-mm-ss(t)</a:t>
            </a:r>
          </a:p>
          <a:p>
            <a:pPr marL="0" indent="0"/>
            <a:r>
              <a:rPr lang="en-US" sz="1300"/>
              <a:t>Ex: 05-10-20t (hour: 5, minute: 10, second: 20 and keyword ‘t’ for time format)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/>
              <a:t>Set time: dd-mm-yyyy(d)</a:t>
            </a:r>
          </a:p>
          <a:p>
            <a:pPr marL="0" indent="0"/>
            <a:r>
              <a:rPr lang="en-US" sz="1300"/>
              <a:t>Ex: 05-10-2024d (day: 5, month: 10, year: 2024 and keyword ‘d’ for date format)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/>
              <a:t>Set alarm time:hh-mm-s(a)</a:t>
            </a:r>
          </a:p>
          <a:p>
            <a:pPr marL="0" indent="0"/>
            <a:r>
              <a:rPr lang="en-US" sz="1300"/>
              <a:t>Ex: 05-10-20a (hour: 5, minute: 10, second: 20 and keyword ‘a’ for alarm time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Notification on Hercules</a:t>
            </a:r>
            <a:r>
              <a:rPr lang="en-US" sz="1300"/>
              <a:t>: When change time/date /alarm done, on Hercules window will notify that change time/date/alarm successfully or not</a:t>
            </a:r>
          </a:p>
          <a:p>
            <a:pPr marL="0" indent="0"/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0" indent="0"/>
            <a:r>
              <a:rPr lang="en-US"/>
              <a:t>	</a:t>
            </a:r>
          </a:p>
        </p:txBody>
      </p:sp>
      <p:pic>
        <p:nvPicPr>
          <p:cNvPr id="3" name="Picture 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A9445B57-1AB4-AFD3-8E13-0B7C4C57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236" t="7516" r="48833" b="70267"/>
          <a:stretch/>
        </p:blipFill>
        <p:spPr>
          <a:xfrm>
            <a:off x="5776333" y="1167160"/>
            <a:ext cx="2726321" cy="2445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42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96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AND EXTRA REQUIREMENTS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1118949" y="1505700"/>
            <a:ext cx="7244465" cy="2709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Press button 1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/>
              <a:t>Display time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/>
              <a:t>Display date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Press button 2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/>
              <a:t>Turn off the display mode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/>
              <a:t>Turn on the display mode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Setting date, time by UART serial communication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Setting alarm time by UART serial communication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Display time/date on LED through LPSPI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482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4291" name="Google Shape;4291;p41"/>
          <p:cNvSpPr txBox="1">
            <a:spLocks noGrp="1"/>
          </p:cNvSpPr>
          <p:nvPr>
            <p:ph type="subTitle" idx="2"/>
          </p:nvPr>
        </p:nvSpPr>
        <p:spPr>
          <a:xfrm>
            <a:off x="2789489" y="2558486"/>
            <a:ext cx="2877016" cy="202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Control display time/date (Using  button on board)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Control display modes (Using button on board)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Receive data through LPUART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Transmit notification through LPUART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Control Max 7219 through LPSPI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6" name="Picture 2" descr="S32K144-Q100 Evaluation Board for Automotive General Purpose | NXP  Semiconductors">
            <a:extLst>
              <a:ext uri="{FF2B5EF4-FFF2-40B4-BE49-F238E27FC236}">
                <a16:creationId xmlns:a16="http://schemas.microsoft.com/office/drawing/2014/main" id="{F70AFCA3-8AA3-24EE-5CEF-76BD6F41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32" y="1198844"/>
            <a:ext cx="2118730" cy="1191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896CB5-D538-3704-BD74-FF0A101A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19" b="11697"/>
          <a:stretch/>
        </p:blipFill>
        <p:spPr>
          <a:xfrm>
            <a:off x="1055649" y="1216163"/>
            <a:ext cx="1558236" cy="1191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69A66499-183B-A080-E5E5-634A29D947D1}"/>
              </a:ext>
            </a:extLst>
          </p:cNvPr>
          <p:cNvSpPr txBox="1">
            <a:spLocks/>
          </p:cNvSpPr>
          <p:nvPr/>
        </p:nvSpPr>
        <p:spPr>
          <a:xfrm>
            <a:off x="810157" y="2571750"/>
            <a:ext cx="2049219" cy="202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5V supply for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Transmit and receive data to MCU through LPUART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Nạp code</a:t>
            </a:r>
          </a:p>
        </p:txBody>
      </p:sp>
      <p:pic>
        <p:nvPicPr>
          <p:cNvPr id="1028" name="Picture 4" descr="MAX7219 8-Digit 7-Segment Display with Red LEDs - PCBoard.ca">
            <a:extLst>
              <a:ext uri="{FF2B5EF4-FFF2-40B4-BE49-F238E27FC236}">
                <a16:creationId xmlns:a16="http://schemas.microsoft.com/office/drawing/2014/main" id="{BACCA4D2-62D4-9DC4-0402-02790147D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53" b="28880"/>
          <a:stretch/>
        </p:blipFill>
        <p:spPr bwMode="auto">
          <a:xfrm>
            <a:off x="5842109" y="1188496"/>
            <a:ext cx="2658374" cy="1191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291;p41">
            <a:extLst>
              <a:ext uri="{FF2B5EF4-FFF2-40B4-BE49-F238E27FC236}">
                <a16:creationId xmlns:a16="http://schemas.microsoft.com/office/drawing/2014/main" id="{BD4EB61C-894B-C646-9EFB-D9A7D9911C91}"/>
              </a:ext>
            </a:extLst>
          </p:cNvPr>
          <p:cNvSpPr txBox="1">
            <a:spLocks/>
          </p:cNvSpPr>
          <p:nvPr/>
        </p:nvSpPr>
        <p:spPr>
          <a:xfrm>
            <a:off x="5994397" y="2482540"/>
            <a:ext cx="2353797" cy="96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Display time and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Blinking LED when alarm</a:t>
            </a:r>
          </a:p>
        </p:txBody>
      </p:sp>
    </p:spTree>
    <p:extLst>
      <p:ext uri="{BB962C8B-B14F-4D97-AF65-F5344CB8AC3E}">
        <p14:creationId xmlns:p14="http://schemas.microsoft.com/office/powerpoint/2010/main" val="39260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8" name="Picture 7" descr="A circuit board with wires and a digital display&#10;&#10;Description automatically generated">
            <a:extLst>
              <a:ext uri="{FF2B5EF4-FFF2-40B4-BE49-F238E27FC236}">
                <a16:creationId xmlns:a16="http://schemas.microsoft.com/office/drawing/2014/main" id="{577F401B-BE18-A139-F57E-BFB653EE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10" t="-1" r="10251" b="40928"/>
          <a:stretch/>
        </p:blipFill>
        <p:spPr>
          <a:xfrm>
            <a:off x="753719" y="1564001"/>
            <a:ext cx="7805208" cy="2955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93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3" name="Picture 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9BC7BB21-D6EB-54A0-8AF3-F35B7D0C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236" t="7516" r="48833" b="70267"/>
          <a:stretch/>
        </p:blipFill>
        <p:spPr>
          <a:xfrm>
            <a:off x="2732977" y="1017725"/>
            <a:ext cx="3678045" cy="3299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7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214117"/>
      </p:ext>
    </p:extLst>
  </p:cSld>
  <p:clrMapOvr>
    <a:masterClrMapping/>
  </p:clrMapOvr>
</p:sld>
</file>

<file path=ppt/theme/theme1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861</Words>
  <Application>Microsoft Office PowerPoint</Application>
  <PresentationFormat>On-screen Show (16:9)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Asap</vt:lpstr>
      <vt:lpstr>Arial</vt:lpstr>
      <vt:lpstr>Bakbak One</vt:lpstr>
      <vt:lpstr>Courier New</vt:lpstr>
      <vt:lpstr>Anaheim</vt:lpstr>
      <vt:lpstr>Semiconductor Material by Slidesgo</vt:lpstr>
      <vt:lpstr>Mock Project:  Digital Clock</vt:lpstr>
      <vt:lpstr>OUTLINE</vt:lpstr>
      <vt:lpstr>Requirements</vt:lpstr>
      <vt:lpstr>BASIC AND EXTRA REQUIREMENTS</vt:lpstr>
      <vt:lpstr>HARDWARE</vt:lpstr>
      <vt:lpstr>HARDWARE</vt:lpstr>
      <vt:lpstr>HARDWARE</vt:lpstr>
      <vt:lpstr>HARDWARE</vt:lpstr>
      <vt:lpstr>SOFTWARE</vt:lpstr>
      <vt:lpstr>3.1. PERIPHERALS</vt:lpstr>
      <vt:lpstr>3.1.1. GPIO</vt:lpstr>
      <vt:lpstr>3.1.2. SET CLOCK SOURCE FOR PERIPHERALS</vt:lpstr>
      <vt:lpstr>3.1.3. LPIT</vt:lpstr>
      <vt:lpstr>3.1.4. LPUART</vt:lpstr>
      <vt:lpstr>3.1.5. LPSPI</vt:lpstr>
      <vt:lpstr>3.2.MAIN PROGRAM</vt:lpstr>
      <vt:lpstr>3.2.1. RECEIVE DATA FROM LPUART</vt:lpstr>
      <vt:lpstr>3.2.2. CALCULATE TIME</vt:lpstr>
      <vt:lpstr>3.2.3. CALCULATE DATE</vt:lpstr>
      <vt:lpstr>3.2.4. DISPLAY MODE</vt:lpstr>
      <vt:lpstr>3.2.5. DISPLAY TIME/DATE</vt:lpstr>
      <vt:lpstr>3.2.6. CHECK ALARM TIME</vt:lpstr>
      <vt:lpstr>3.3. USER MANUAL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Hoa Nguyen</cp:lastModifiedBy>
  <cp:revision>9</cp:revision>
  <dcterms:modified xsi:type="dcterms:W3CDTF">2024-10-06T17:14:35Z</dcterms:modified>
</cp:coreProperties>
</file>