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9"/>
  </p:notesMasterIdLst>
  <p:sldIdLst>
    <p:sldId id="256" r:id="rId2"/>
    <p:sldId id="258" r:id="rId3"/>
    <p:sldId id="260" r:id="rId4"/>
    <p:sldId id="261" r:id="rId5"/>
    <p:sldId id="333" r:id="rId6"/>
    <p:sldId id="334" r:id="rId7"/>
    <p:sldId id="351" r:id="rId8"/>
    <p:sldId id="312" r:id="rId9"/>
    <p:sldId id="313" r:id="rId10"/>
    <p:sldId id="335" r:id="rId11"/>
    <p:sldId id="336" r:id="rId12"/>
    <p:sldId id="337" r:id="rId13"/>
    <p:sldId id="338" r:id="rId14"/>
    <p:sldId id="339" r:id="rId15"/>
    <p:sldId id="340" r:id="rId16"/>
    <p:sldId id="314" r:id="rId17"/>
    <p:sldId id="315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41" r:id="rId28"/>
  </p:sldIdLst>
  <p:sldSz cx="9144000" cy="5143500" type="screen16x9"/>
  <p:notesSz cx="6858000" cy="9144000"/>
  <p:embeddedFontLst>
    <p:embeddedFont>
      <p:font typeface="Anaheim" panose="020B0604020202020204" charset="0"/>
      <p:regular r:id="rId30"/>
      <p:bold r:id="rId31"/>
    </p:embeddedFont>
    <p:embeddedFont>
      <p:font typeface="Asap" panose="020B0604020202020204" charset="0"/>
      <p:regular r:id="rId32"/>
      <p:bold r:id="rId33"/>
      <p:italic r:id="rId34"/>
      <p:boldItalic r:id="rId35"/>
    </p:embeddedFont>
    <p:embeddedFont>
      <p:font typeface="Bakbak On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E69CC4-7173-4F52-A091-D1D829551D02}">
  <a:tblStyle styleId="{27E69CC4-7173-4F52-A091-D1D829551D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9BB59B-EFFA-4B41-A60E-B47C07B0169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99" d="100"/>
          <a:sy n="99" d="100"/>
        </p:scale>
        <p:origin x="70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e4e0c0732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e4e0c0732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C833BC30-5C52-75EE-3827-D163D48AF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467A0C01-5FEF-6ED2-B735-7E2F2B4C18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597555AF-90E7-7413-5296-B8CC1781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57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CD2D8AD5-DCB3-DB1D-3CC3-FD7523382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FDCE139E-3158-C04D-2D40-F77D06C26D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75B1075E-11B6-F8CB-CF07-DFFBEBBC51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129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A321343F-6284-C340-3B7B-52AB08AA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F9943745-8D08-DB15-13D3-9A05F838A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14432A31-457C-1571-17B3-CE33E94E78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35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7A595700-1848-EB30-F42C-F318429C4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B1A1AD6C-E01D-63C8-2A4C-0B61157455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FA253026-782B-B079-9653-B4E8F701FB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49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D6F70DC4-0A89-452A-DDAA-D2ED48E59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22EA1403-353E-D0CD-5FC6-04A6C000FE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56B9CA08-6FF3-4314-6EC6-9E7CB4A9D1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854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B2AA5124-E66E-6408-9440-11D9627D7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12E7F020-29B2-E693-951A-36E705E06D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D5759AED-2E1B-9E91-F6D8-553D032087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027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329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48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1D6F3EDF-3A6A-8AA6-C44B-F71F7479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D97439E0-A7BB-257A-6A3E-3316FD1BB5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6E38B69F-2AB5-D945-7C45-1DD44503F7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89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BCAE8C24-CED5-2111-7D87-BE3E4AC60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759DA42C-7E23-5795-699B-8738539EEE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BA45EEEB-7036-A62D-23AD-6BB86A69B2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62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978F7C24-B37E-5A4E-276A-4C15E8A2D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8269431D-EACB-28AE-3D55-466AECE38F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4E7EBE99-DDC8-53A1-EF9B-B2257B9638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891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77278306-885A-68D6-08F8-6DC419FEA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7D7B53D6-5AA1-450A-4DAD-65414CDF64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46C09D04-98E4-CFC0-2E9D-207EF36B16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979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C16F1108-306A-D51A-32AF-9EADB556D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B80F7ABE-920A-64BE-DABF-FCACB3C85D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39FD9079-47FB-ABB4-1E0E-67F397C173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18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13F8F377-C601-289D-5BE7-8D363E4EA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613C5908-88CB-2341-CCAD-A6601A16FC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C110A9BE-714D-67C1-68F9-CE5E29F74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398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65507B3F-9026-D3AC-64AE-8CD717E0F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C96F7AA8-FEB3-CD5D-1992-2BFA7E2DA7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1F410EA6-A083-4A6D-9D30-D79FFF5A0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220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0F9C46FD-AFF3-BA3B-CBEF-801EAD239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E7404934-FD91-2562-28C5-F5281C7D52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56C58C8E-BCEB-10C5-ABDE-DAEE62E8EC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1455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98453B59-65F4-5FB2-D32A-3E8A4F15A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3A70F0E7-C819-03C0-4E3C-7101CC4AD1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B789A7B3-C674-F5FB-2EC2-21F425BC6D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821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>
          <a:extLst>
            <a:ext uri="{FF2B5EF4-FFF2-40B4-BE49-F238E27FC236}">
              <a16:creationId xmlns:a16="http://schemas.microsoft.com/office/drawing/2014/main" id="{92CA12B7-E390-5C37-3BE8-64905F695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e4e0c07326_0_3:notes">
            <a:extLst>
              <a:ext uri="{FF2B5EF4-FFF2-40B4-BE49-F238E27FC236}">
                <a16:creationId xmlns:a16="http://schemas.microsoft.com/office/drawing/2014/main" id="{2432993C-123C-E874-251E-4562EACE89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e4e0c07326_0_3:notes">
            <a:extLst>
              <a:ext uri="{FF2B5EF4-FFF2-40B4-BE49-F238E27FC236}">
                <a16:creationId xmlns:a16="http://schemas.microsoft.com/office/drawing/2014/main" id="{241D7E51-1287-167D-BDE1-3C30509750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27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6B6E3342-72CC-8F35-67CB-E04AC0F66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4E311B09-7178-F908-1E14-D4AD516C7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CD828693-4DA9-48B6-4F89-06B0CE138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052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B1A6ECB0-695C-C32E-120A-50A95B333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3855228A-4185-2816-61BA-9AABF03B09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75EF3C8D-BCB4-79AC-961D-469F75A2F4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85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>
          <a:extLst>
            <a:ext uri="{FF2B5EF4-FFF2-40B4-BE49-F238E27FC236}">
              <a16:creationId xmlns:a16="http://schemas.microsoft.com/office/drawing/2014/main" id="{983ACB82-351A-617A-83A5-BD4C8F954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>
            <a:extLst>
              <a:ext uri="{FF2B5EF4-FFF2-40B4-BE49-F238E27FC236}">
                <a16:creationId xmlns:a16="http://schemas.microsoft.com/office/drawing/2014/main" id="{CD0B5380-A703-5E6B-DAF2-01690297F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>
            <a:extLst>
              <a:ext uri="{FF2B5EF4-FFF2-40B4-BE49-F238E27FC236}">
                <a16:creationId xmlns:a16="http://schemas.microsoft.com/office/drawing/2014/main" id="{5B789B3B-4B68-14B6-EB26-FBDD90EC96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163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74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25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612350"/>
            <a:ext cx="4548900" cy="15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165450"/>
            <a:ext cx="4548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225" y="2031775"/>
            <a:ext cx="3712200" cy="1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175" y="3623275"/>
            <a:ext cx="37122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"/>
          </p:nvPr>
        </p:nvSpPr>
        <p:spPr>
          <a:xfrm>
            <a:off x="902401" y="22693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2"/>
          </p:nvPr>
        </p:nvSpPr>
        <p:spPr>
          <a:xfrm>
            <a:off x="902405" y="38551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3"/>
          </p:nvPr>
        </p:nvSpPr>
        <p:spPr>
          <a:xfrm>
            <a:off x="4827470" y="22693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4"/>
          </p:nvPr>
        </p:nvSpPr>
        <p:spPr>
          <a:xfrm>
            <a:off x="4827470" y="38551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5" hasCustomPrompt="1"/>
          </p:nvPr>
        </p:nvSpPr>
        <p:spPr>
          <a:xfrm>
            <a:off x="902408" y="1497175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6" hasCustomPrompt="1"/>
          </p:nvPr>
        </p:nvSpPr>
        <p:spPr>
          <a:xfrm>
            <a:off x="902409" y="3083000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7" hasCustomPrompt="1"/>
          </p:nvPr>
        </p:nvSpPr>
        <p:spPr>
          <a:xfrm>
            <a:off x="4827477" y="1497175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8" hasCustomPrompt="1"/>
          </p:nvPr>
        </p:nvSpPr>
        <p:spPr>
          <a:xfrm>
            <a:off x="4827477" y="3083000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9"/>
          </p:nvPr>
        </p:nvSpPr>
        <p:spPr>
          <a:xfrm>
            <a:off x="902400" y="1927375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3"/>
          </p:nvPr>
        </p:nvSpPr>
        <p:spPr>
          <a:xfrm>
            <a:off x="4827472" y="1927375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4"/>
          </p:nvPr>
        </p:nvSpPr>
        <p:spPr>
          <a:xfrm>
            <a:off x="902400" y="3513150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5"/>
          </p:nvPr>
        </p:nvSpPr>
        <p:spPr>
          <a:xfrm>
            <a:off x="4827472" y="3513150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183" name="Google Shape;183;p13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2" name="Google Shape;232;p13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3" name="Google Shape;233;p13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4" name="Google Shape;234;p13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5" name="Google Shape;235;p13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6" name="Google Shape;236;p13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7" name="Google Shape;237;p13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8" name="Google Shape;238;p13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3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686" name="Google Shape;686;p23"/>
          <p:cNvSpPr txBox="1">
            <a:spLocks noGrp="1"/>
          </p:cNvSpPr>
          <p:nvPr>
            <p:ph type="subTitle" idx="1"/>
          </p:nvPr>
        </p:nvSpPr>
        <p:spPr>
          <a:xfrm>
            <a:off x="4996545" y="1505700"/>
            <a:ext cx="3028500" cy="27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23"/>
          <p:cNvSpPr txBox="1">
            <a:spLocks noGrp="1"/>
          </p:cNvSpPr>
          <p:nvPr>
            <p:ph type="subTitle" idx="2"/>
          </p:nvPr>
        </p:nvSpPr>
        <p:spPr>
          <a:xfrm>
            <a:off x="1118950" y="1505700"/>
            <a:ext cx="3028500" cy="27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8" name="Google Shape;688;p23"/>
          <p:cNvGrpSpPr/>
          <p:nvPr/>
        </p:nvGrpSpPr>
        <p:grpSpPr>
          <a:xfrm rot="10800000" flipH="1">
            <a:off x="350929" y="391075"/>
            <a:ext cx="276300" cy="4383600"/>
            <a:chOff x="8536254" y="391075"/>
            <a:chExt cx="276300" cy="4383600"/>
          </a:xfrm>
        </p:grpSpPr>
        <p:sp>
          <p:nvSpPr>
            <p:cNvPr id="689" name="Google Shape;689;p23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3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3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38" name="Google Shape;738;p23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39" name="Google Shape;739;p23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0" name="Google Shape;740;p23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1" name="Google Shape;741;p23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2" name="Google Shape;742;p23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3" name="Google Shape;743;p23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4" name="Google Shape;744;p23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1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5" name="Google Shape;1045;p31"/>
          <p:cNvGrpSpPr/>
          <p:nvPr/>
        </p:nvGrpSpPr>
        <p:grpSpPr>
          <a:xfrm>
            <a:off x="5604948" y="391075"/>
            <a:ext cx="3207789" cy="4383600"/>
            <a:chOff x="5309625" y="391075"/>
            <a:chExt cx="3503100" cy="4383600"/>
          </a:xfrm>
        </p:grpSpPr>
        <p:sp>
          <p:nvSpPr>
            <p:cNvPr id="1046" name="Google Shape;1046;p31"/>
            <p:cNvSpPr/>
            <p:nvPr/>
          </p:nvSpPr>
          <p:spPr>
            <a:xfrm>
              <a:off x="5309625" y="391075"/>
              <a:ext cx="35031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7" name="Google Shape;1047;p31"/>
            <p:cNvGrpSpPr/>
            <p:nvPr/>
          </p:nvGrpSpPr>
          <p:grpSpPr>
            <a:xfrm>
              <a:off x="5314549" y="395586"/>
              <a:ext cx="3493047" cy="4375061"/>
              <a:chOff x="697175" y="461850"/>
              <a:chExt cx="1672675" cy="2098250"/>
            </a:xfrm>
          </p:grpSpPr>
          <p:sp>
            <p:nvSpPr>
              <p:cNvPr id="1048" name="Google Shape;1048;p31"/>
              <p:cNvSpPr/>
              <p:nvPr/>
            </p:nvSpPr>
            <p:spPr>
              <a:xfrm>
                <a:off x="1341150" y="2552100"/>
                <a:ext cx="180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261" extrusionOk="0">
                    <a:moveTo>
                      <a:pt x="191" y="0"/>
                    </a:moveTo>
                    <a:cubicBezTo>
                      <a:pt x="127" y="0"/>
                      <a:pt x="62" y="9"/>
                      <a:pt x="0" y="27"/>
                    </a:cubicBezTo>
                    <a:lnTo>
                      <a:pt x="292" y="203"/>
                    </a:lnTo>
                    <a:cubicBezTo>
                      <a:pt x="311" y="222"/>
                      <a:pt x="331" y="241"/>
                      <a:pt x="331" y="261"/>
                    </a:cubicBezTo>
                    <a:lnTo>
                      <a:pt x="720" y="261"/>
                    </a:lnTo>
                    <a:cubicBezTo>
                      <a:pt x="700" y="222"/>
                      <a:pt x="662" y="144"/>
                      <a:pt x="584" y="105"/>
                    </a:cubicBezTo>
                    <a:cubicBezTo>
                      <a:pt x="465" y="39"/>
                      <a:pt x="328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1332375" y="2556175"/>
                <a:ext cx="63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37" extrusionOk="0">
                    <a:moveTo>
                      <a:pt x="59" y="1"/>
                    </a:moveTo>
                    <a:cubicBezTo>
                      <a:pt x="40" y="59"/>
                      <a:pt x="40" y="78"/>
                      <a:pt x="1" y="137"/>
                    </a:cubicBezTo>
                    <a:lnTo>
                      <a:pt x="254" y="137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1223925" y="2494400"/>
                <a:ext cx="209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458" extrusionOk="0">
                    <a:moveTo>
                      <a:pt x="137" y="1"/>
                    </a:moveTo>
                    <a:cubicBezTo>
                      <a:pt x="0" y="118"/>
                      <a:pt x="39" y="273"/>
                      <a:pt x="214" y="370"/>
                    </a:cubicBezTo>
                    <a:cubicBezTo>
                      <a:pt x="316" y="427"/>
                      <a:pt x="438" y="457"/>
                      <a:pt x="565" y="457"/>
                    </a:cubicBezTo>
                    <a:cubicBezTo>
                      <a:pt x="655" y="457"/>
                      <a:pt x="748" y="442"/>
                      <a:pt x="837" y="409"/>
                    </a:cubicBez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1233175" y="2490050"/>
                <a:ext cx="199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448" extrusionOk="0">
                    <a:moveTo>
                      <a:pt x="202" y="0"/>
                    </a:moveTo>
                    <a:cubicBezTo>
                      <a:pt x="136" y="0"/>
                      <a:pt x="68" y="7"/>
                      <a:pt x="0" y="19"/>
                    </a:cubicBezTo>
                    <a:lnTo>
                      <a:pt x="720" y="447"/>
                    </a:lnTo>
                    <a:cubicBezTo>
                      <a:pt x="798" y="311"/>
                      <a:pt x="739" y="194"/>
                      <a:pt x="603" y="97"/>
                    </a:cubicBezTo>
                    <a:cubicBezTo>
                      <a:pt x="484" y="31"/>
                      <a:pt x="346" y="0"/>
                      <a:pt x="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>
                <a:off x="898595" y="2557575"/>
                <a:ext cx="19908" cy="1498"/>
              </a:xfrm>
              <a:custGeom>
                <a:avLst/>
                <a:gdLst/>
                <a:ahLst/>
                <a:cxnLst/>
                <a:rect l="l" t="t" r="r" b="b"/>
                <a:pathLst>
                  <a:path w="796" h="106" extrusionOk="0">
                    <a:moveTo>
                      <a:pt x="392" y="0"/>
                    </a:moveTo>
                    <a:cubicBezTo>
                      <a:pt x="251" y="0"/>
                      <a:pt x="115" y="30"/>
                      <a:pt x="18" y="88"/>
                    </a:cubicBezTo>
                    <a:lnTo>
                      <a:pt x="796" y="88"/>
                    </a:lnTo>
                    <a:cubicBezTo>
                      <a:pt x="679" y="30"/>
                      <a:pt x="533" y="0"/>
                      <a:pt x="392" y="0"/>
                    </a:cubicBezTo>
                    <a:close/>
                    <a:moveTo>
                      <a:pt x="18" y="88"/>
                    </a:moveTo>
                    <a:cubicBezTo>
                      <a:pt x="5" y="88"/>
                      <a:pt x="0" y="105"/>
                      <a:pt x="5" y="105"/>
                    </a:cubicBezTo>
                    <a:cubicBezTo>
                      <a:pt x="7" y="105"/>
                      <a:pt x="11" y="101"/>
                      <a:pt x="18" y="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1116925" y="2428150"/>
                <a:ext cx="292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622" extrusionOk="0">
                    <a:moveTo>
                      <a:pt x="586" y="0"/>
                    </a:moveTo>
                    <a:cubicBezTo>
                      <a:pt x="453" y="0"/>
                      <a:pt x="321" y="34"/>
                      <a:pt x="214" y="102"/>
                    </a:cubicBezTo>
                    <a:cubicBezTo>
                      <a:pt x="0" y="219"/>
                      <a:pt x="0" y="414"/>
                      <a:pt x="214" y="530"/>
                    </a:cubicBezTo>
                    <a:cubicBezTo>
                      <a:pt x="324" y="591"/>
                      <a:pt x="456" y="621"/>
                      <a:pt x="592" y="621"/>
                    </a:cubicBezTo>
                    <a:cubicBezTo>
                      <a:pt x="674" y="621"/>
                      <a:pt x="757" y="610"/>
                      <a:pt x="837" y="589"/>
                    </a:cubicBezTo>
                    <a:lnTo>
                      <a:pt x="623" y="452"/>
                    </a:lnTo>
                    <a:cubicBezTo>
                      <a:pt x="526" y="414"/>
                      <a:pt x="506" y="336"/>
                      <a:pt x="545" y="297"/>
                    </a:cubicBezTo>
                    <a:cubicBezTo>
                      <a:pt x="574" y="253"/>
                      <a:pt x="614" y="231"/>
                      <a:pt x="665" y="231"/>
                    </a:cubicBezTo>
                    <a:cubicBezTo>
                      <a:pt x="683" y="231"/>
                      <a:pt x="701" y="234"/>
                      <a:pt x="720" y="238"/>
                    </a:cubicBezTo>
                    <a:lnTo>
                      <a:pt x="1070" y="433"/>
                    </a:lnTo>
                    <a:cubicBezTo>
                      <a:pt x="1168" y="316"/>
                      <a:pt x="1109" y="200"/>
                      <a:pt x="973" y="102"/>
                    </a:cubicBezTo>
                    <a:cubicBezTo>
                      <a:pt x="856" y="34"/>
                      <a:pt x="720" y="0"/>
                      <a:pt x="5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1094050" y="2093150"/>
                <a:ext cx="34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40" extrusionOk="0">
                    <a:moveTo>
                      <a:pt x="684" y="0"/>
                    </a:moveTo>
                    <a:cubicBezTo>
                      <a:pt x="526" y="0"/>
                      <a:pt x="371" y="39"/>
                      <a:pt x="254" y="117"/>
                    </a:cubicBezTo>
                    <a:cubicBezTo>
                      <a:pt x="1" y="273"/>
                      <a:pt x="1" y="487"/>
                      <a:pt x="254" y="623"/>
                    </a:cubicBezTo>
                    <a:cubicBezTo>
                      <a:pt x="371" y="701"/>
                      <a:pt x="526" y="740"/>
                      <a:pt x="684" y="740"/>
                    </a:cubicBezTo>
                    <a:cubicBezTo>
                      <a:pt x="842" y="740"/>
                      <a:pt x="1003" y="701"/>
                      <a:pt x="1129" y="623"/>
                    </a:cubicBezTo>
                    <a:cubicBezTo>
                      <a:pt x="1363" y="487"/>
                      <a:pt x="1363" y="273"/>
                      <a:pt x="1129" y="117"/>
                    </a:cubicBezTo>
                    <a:cubicBezTo>
                      <a:pt x="1003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1057100" y="2114550"/>
                <a:ext cx="340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25" extrusionOk="0">
                    <a:moveTo>
                      <a:pt x="684" y="0"/>
                    </a:moveTo>
                    <a:cubicBezTo>
                      <a:pt x="526" y="0"/>
                      <a:pt x="370" y="39"/>
                      <a:pt x="253" y="117"/>
                    </a:cubicBezTo>
                    <a:cubicBezTo>
                      <a:pt x="0" y="253"/>
                      <a:pt x="0" y="487"/>
                      <a:pt x="253" y="623"/>
                    </a:cubicBezTo>
                    <a:cubicBezTo>
                      <a:pt x="377" y="697"/>
                      <a:pt x="539" y="724"/>
                      <a:pt x="696" y="724"/>
                    </a:cubicBezTo>
                    <a:cubicBezTo>
                      <a:pt x="787" y="724"/>
                      <a:pt x="875" y="715"/>
                      <a:pt x="954" y="701"/>
                    </a:cubicBezTo>
                    <a:cubicBezTo>
                      <a:pt x="759" y="584"/>
                      <a:pt x="662" y="526"/>
                      <a:pt x="662" y="526"/>
                    </a:cubicBezTo>
                    <a:cubicBezTo>
                      <a:pt x="584" y="506"/>
                      <a:pt x="565" y="428"/>
                      <a:pt x="604" y="351"/>
                    </a:cubicBezTo>
                    <a:cubicBezTo>
                      <a:pt x="632" y="322"/>
                      <a:pt x="671" y="304"/>
                      <a:pt x="720" y="304"/>
                    </a:cubicBezTo>
                    <a:cubicBezTo>
                      <a:pt x="738" y="304"/>
                      <a:pt x="758" y="307"/>
                      <a:pt x="779" y="312"/>
                    </a:cubicBezTo>
                    <a:lnTo>
                      <a:pt x="1226" y="545"/>
                    </a:lnTo>
                    <a:cubicBezTo>
                      <a:pt x="1362" y="409"/>
                      <a:pt x="1343" y="234"/>
                      <a:pt x="1129" y="117"/>
                    </a:cubicBezTo>
                    <a:cubicBezTo>
                      <a:pt x="1002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888325" y="1452200"/>
                <a:ext cx="112375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4495" h="2663" extrusionOk="0">
                    <a:moveTo>
                      <a:pt x="4365" y="0"/>
                    </a:moveTo>
                    <a:cubicBezTo>
                      <a:pt x="4340" y="0"/>
                      <a:pt x="4316" y="11"/>
                      <a:pt x="4300" y="36"/>
                    </a:cubicBezTo>
                    <a:lnTo>
                      <a:pt x="1" y="2506"/>
                    </a:lnTo>
                    <a:cubicBezTo>
                      <a:pt x="20" y="2506"/>
                      <a:pt x="39" y="2526"/>
                      <a:pt x="39" y="2526"/>
                    </a:cubicBezTo>
                    <a:cubicBezTo>
                      <a:pt x="117" y="2584"/>
                      <a:pt x="156" y="2604"/>
                      <a:pt x="215" y="2662"/>
                    </a:cubicBezTo>
                    <a:lnTo>
                      <a:pt x="4417" y="230"/>
                    </a:lnTo>
                    <a:cubicBezTo>
                      <a:pt x="4475" y="191"/>
                      <a:pt x="4495" y="133"/>
                      <a:pt x="4475" y="55"/>
                    </a:cubicBezTo>
                    <a:cubicBezTo>
                      <a:pt x="4441" y="21"/>
                      <a:pt x="4401" y="0"/>
                      <a:pt x="4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697175" y="1468450"/>
                <a:ext cx="332225" cy="195250"/>
              </a:xfrm>
              <a:custGeom>
                <a:avLst/>
                <a:gdLst/>
                <a:ahLst/>
                <a:cxnLst/>
                <a:rect l="l" t="t" r="r" b="b"/>
                <a:pathLst>
                  <a:path w="13289" h="7810" extrusionOk="0">
                    <a:moveTo>
                      <a:pt x="13140" y="1"/>
                    </a:moveTo>
                    <a:cubicBezTo>
                      <a:pt x="13124" y="1"/>
                      <a:pt x="13109" y="3"/>
                      <a:pt x="13094" y="8"/>
                    </a:cubicBezTo>
                    <a:lnTo>
                      <a:pt x="1" y="7596"/>
                    </a:lnTo>
                    <a:lnTo>
                      <a:pt x="1" y="7771"/>
                    </a:lnTo>
                    <a:cubicBezTo>
                      <a:pt x="20" y="7771"/>
                      <a:pt x="59" y="7790"/>
                      <a:pt x="79" y="7810"/>
                    </a:cubicBezTo>
                    <a:lnTo>
                      <a:pt x="13211" y="222"/>
                    </a:lnTo>
                    <a:cubicBezTo>
                      <a:pt x="13250" y="203"/>
                      <a:pt x="13288" y="125"/>
                      <a:pt x="13250" y="67"/>
                    </a:cubicBezTo>
                    <a:cubicBezTo>
                      <a:pt x="13235" y="23"/>
                      <a:pt x="13188" y="1"/>
                      <a:pt x="131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697175" y="1419325"/>
                <a:ext cx="245650" cy="14662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865" extrusionOk="0">
                    <a:moveTo>
                      <a:pt x="9692" y="1"/>
                    </a:moveTo>
                    <a:cubicBezTo>
                      <a:pt x="9673" y="1"/>
                      <a:pt x="9652" y="3"/>
                      <a:pt x="9631" y="8"/>
                    </a:cubicBezTo>
                    <a:lnTo>
                      <a:pt x="1" y="5572"/>
                    </a:lnTo>
                    <a:lnTo>
                      <a:pt x="1" y="5864"/>
                    </a:lnTo>
                    <a:lnTo>
                      <a:pt x="9748" y="242"/>
                    </a:lnTo>
                    <a:cubicBezTo>
                      <a:pt x="9806" y="183"/>
                      <a:pt x="9825" y="106"/>
                      <a:pt x="9806" y="47"/>
                    </a:cubicBezTo>
                    <a:cubicBezTo>
                      <a:pt x="9792" y="19"/>
                      <a:pt x="9746" y="1"/>
                      <a:pt x="9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722950" y="1435650"/>
                <a:ext cx="248575" cy="144875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5795" extrusionOk="0">
                    <a:moveTo>
                      <a:pt x="9811" y="1"/>
                    </a:moveTo>
                    <a:cubicBezTo>
                      <a:pt x="9792" y="1"/>
                      <a:pt x="9771" y="5"/>
                      <a:pt x="9748" y="17"/>
                    </a:cubicBezTo>
                    <a:lnTo>
                      <a:pt x="1" y="5620"/>
                    </a:lnTo>
                    <a:cubicBezTo>
                      <a:pt x="20" y="5659"/>
                      <a:pt x="40" y="5659"/>
                      <a:pt x="98" y="5678"/>
                    </a:cubicBezTo>
                    <a:cubicBezTo>
                      <a:pt x="137" y="5717"/>
                      <a:pt x="195" y="5756"/>
                      <a:pt x="215" y="5795"/>
                    </a:cubicBezTo>
                    <a:lnTo>
                      <a:pt x="9865" y="231"/>
                    </a:lnTo>
                    <a:cubicBezTo>
                      <a:pt x="9923" y="211"/>
                      <a:pt x="9942" y="133"/>
                      <a:pt x="9923" y="56"/>
                    </a:cubicBezTo>
                    <a:cubicBezTo>
                      <a:pt x="9895" y="28"/>
                      <a:pt x="9858" y="1"/>
                      <a:pt x="98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882500" y="1485475"/>
                <a:ext cx="175100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094" extrusionOk="0">
                    <a:moveTo>
                      <a:pt x="6867" y="1"/>
                    </a:moveTo>
                    <a:cubicBezTo>
                      <a:pt x="6848" y="1"/>
                      <a:pt x="6829" y="3"/>
                      <a:pt x="6809" y="8"/>
                    </a:cubicBezTo>
                    <a:lnTo>
                      <a:pt x="0" y="3938"/>
                    </a:lnTo>
                    <a:cubicBezTo>
                      <a:pt x="20" y="3938"/>
                      <a:pt x="58" y="3977"/>
                      <a:pt x="78" y="3977"/>
                    </a:cubicBezTo>
                    <a:cubicBezTo>
                      <a:pt x="136" y="3996"/>
                      <a:pt x="175" y="4055"/>
                      <a:pt x="214" y="4094"/>
                    </a:cubicBezTo>
                    <a:lnTo>
                      <a:pt x="6945" y="222"/>
                    </a:lnTo>
                    <a:cubicBezTo>
                      <a:pt x="6984" y="203"/>
                      <a:pt x="7004" y="125"/>
                      <a:pt x="6984" y="66"/>
                    </a:cubicBezTo>
                    <a:cubicBezTo>
                      <a:pt x="6970" y="23"/>
                      <a:pt x="6922" y="1"/>
                      <a:pt x="68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697175" y="1502500"/>
                <a:ext cx="389625" cy="229300"/>
              </a:xfrm>
              <a:custGeom>
                <a:avLst/>
                <a:gdLst/>
                <a:ahLst/>
                <a:cxnLst/>
                <a:rect l="l" t="t" r="r" b="b"/>
                <a:pathLst>
                  <a:path w="15585" h="9172" extrusionOk="0">
                    <a:moveTo>
                      <a:pt x="15428" y="1"/>
                    </a:moveTo>
                    <a:cubicBezTo>
                      <a:pt x="15409" y="1"/>
                      <a:pt x="15390" y="3"/>
                      <a:pt x="15370" y="8"/>
                    </a:cubicBezTo>
                    <a:lnTo>
                      <a:pt x="1" y="8880"/>
                    </a:lnTo>
                    <a:lnTo>
                      <a:pt x="1" y="9171"/>
                    </a:lnTo>
                    <a:lnTo>
                      <a:pt x="15526" y="222"/>
                    </a:lnTo>
                    <a:cubicBezTo>
                      <a:pt x="15565" y="183"/>
                      <a:pt x="15584" y="105"/>
                      <a:pt x="15545" y="66"/>
                    </a:cubicBezTo>
                    <a:cubicBezTo>
                      <a:pt x="15531" y="23"/>
                      <a:pt x="15483" y="1"/>
                      <a:pt x="154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697175" y="1519025"/>
                <a:ext cx="41832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16733" h="9853" extrusionOk="0">
                    <a:moveTo>
                      <a:pt x="16599" y="1"/>
                    </a:moveTo>
                    <a:cubicBezTo>
                      <a:pt x="16579" y="1"/>
                      <a:pt x="16558" y="3"/>
                      <a:pt x="16537" y="9"/>
                    </a:cubicBezTo>
                    <a:lnTo>
                      <a:pt x="1" y="9561"/>
                    </a:lnTo>
                    <a:lnTo>
                      <a:pt x="1" y="9853"/>
                    </a:lnTo>
                    <a:lnTo>
                      <a:pt x="16654" y="242"/>
                    </a:lnTo>
                    <a:cubicBezTo>
                      <a:pt x="16713" y="184"/>
                      <a:pt x="16732" y="106"/>
                      <a:pt x="16713" y="47"/>
                    </a:cubicBezTo>
                    <a:cubicBezTo>
                      <a:pt x="16698" y="19"/>
                      <a:pt x="16653" y="1"/>
                      <a:pt x="16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704975" y="1535350"/>
                <a:ext cx="439200" cy="2548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0192" extrusionOk="0">
                    <a:moveTo>
                      <a:pt x="17437" y="1"/>
                    </a:moveTo>
                    <a:cubicBezTo>
                      <a:pt x="17417" y="1"/>
                      <a:pt x="17396" y="6"/>
                      <a:pt x="17373" y="17"/>
                    </a:cubicBezTo>
                    <a:lnTo>
                      <a:pt x="0" y="10036"/>
                    </a:lnTo>
                    <a:cubicBezTo>
                      <a:pt x="39" y="10036"/>
                      <a:pt x="58" y="10056"/>
                      <a:pt x="78" y="10056"/>
                    </a:cubicBezTo>
                    <a:cubicBezTo>
                      <a:pt x="117" y="10134"/>
                      <a:pt x="175" y="10173"/>
                      <a:pt x="233" y="10192"/>
                    </a:cubicBezTo>
                    <a:lnTo>
                      <a:pt x="17490" y="231"/>
                    </a:lnTo>
                    <a:cubicBezTo>
                      <a:pt x="17548" y="212"/>
                      <a:pt x="17568" y="134"/>
                      <a:pt x="17548" y="56"/>
                    </a:cubicBezTo>
                    <a:cubicBezTo>
                      <a:pt x="17521" y="28"/>
                      <a:pt x="17484" y="1"/>
                      <a:pt x="17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927725" y="1551625"/>
                <a:ext cx="245650" cy="143700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748" extrusionOk="0">
                    <a:moveTo>
                      <a:pt x="9685" y="1"/>
                    </a:moveTo>
                    <a:cubicBezTo>
                      <a:pt x="9668" y="1"/>
                      <a:pt x="9650" y="3"/>
                      <a:pt x="9631" y="8"/>
                    </a:cubicBezTo>
                    <a:lnTo>
                      <a:pt x="0" y="5592"/>
                    </a:lnTo>
                    <a:cubicBezTo>
                      <a:pt x="20" y="5592"/>
                      <a:pt x="39" y="5611"/>
                      <a:pt x="78" y="5631"/>
                    </a:cubicBezTo>
                    <a:cubicBezTo>
                      <a:pt x="117" y="5650"/>
                      <a:pt x="156" y="5708"/>
                      <a:pt x="214" y="5747"/>
                    </a:cubicBezTo>
                    <a:lnTo>
                      <a:pt x="9747" y="241"/>
                    </a:lnTo>
                    <a:cubicBezTo>
                      <a:pt x="9806" y="203"/>
                      <a:pt x="9825" y="144"/>
                      <a:pt x="9806" y="66"/>
                    </a:cubicBezTo>
                    <a:cubicBezTo>
                      <a:pt x="9777" y="23"/>
                      <a:pt x="9736" y="1"/>
                      <a:pt x="9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829000" y="1568650"/>
                <a:ext cx="373050" cy="216650"/>
              </a:xfrm>
              <a:custGeom>
                <a:avLst/>
                <a:gdLst/>
                <a:ahLst/>
                <a:cxnLst/>
                <a:rect l="l" t="t" r="r" b="b"/>
                <a:pathLst>
                  <a:path w="14922" h="8666" extrusionOk="0">
                    <a:moveTo>
                      <a:pt x="14774" y="1"/>
                    </a:moveTo>
                    <a:cubicBezTo>
                      <a:pt x="14758" y="1"/>
                      <a:pt x="14742" y="3"/>
                      <a:pt x="14727" y="8"/>
                    </a:cubicBezTo>
                    <a:lnTo>
                      <a:pt x="0" y="8510"/>
                    </a:lnTo>
                    <a:cubicBezTo>
                      <a:pt x="39" y="8510"/>
                      <a:pt x="58" y="8529"/>
                      <a:pt x="78" y="8529"/>
                    </a:cubicBezTo>
                    <a:lnTo>
                      <a:pt x="233" y="8665"/>
                    </a:lnTo>
                    <a:lnTo>
                      <a:pt x="14844" y="241"/>
                    </a:lnTo>
                    <a:cubicBezTo>
                      <a:pt x="14883" y="202"/>
                      <a:pt x="14922" y="144"/>
                      <a:pt x="14883" y="66"/>
                    </a:cubicBezTo>
                    <a:cubicBezTo>
                      <a:pt x="14868" y="23"/>
                      <a:pt x="14821" y="1"/>
                      <a:pt x="14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1005550" y="1585200"/>
                <a:ext cx="224725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8989" h="5241" extrusionOk="0">
                    <a:moveTo>
                      <a:pt x="8851" y="0"/>
                    </a:moveTo>
                    <a:cubicBezTo>
                      <a:pt x="8833" y="0"/>
                      <a:pt x="8813" y="3"/>
                      <a:pt x="8794" y="7"/>
                    </a:cubicBezTo>
                    <a:lnTo>
                      <a:pt x="0" y="5085"/>
                    </a:lnTo>
                    <a:cubicBezTo>
                      <a:pt x="20" y="5085"/>
                      <a:pt x="39" y="5124"/>
                      <a:pt x="39" y="5124"/>
                    </a:cubicBezTo>
                    <a:cubicBezTo>
                      <a:pt x="117" y="5163"/>
                      <a:pt x="175" y="5182"/>
                      <a:pt x="195" y="5241"/>
                    </a:cubicBezTo>
                    <a:lnTo>
                      <a:pt x="8891" y="221"/>
                    </a:lnTo>
                    <a:cubicBezTo>
                      <a:pt x="8988" y="202"/>
                      <a:pt x="8988" y="124"/>
                      <a:pt x="8969" y="66"/>
                    </a:cubicBezTo>
                    <a:cubicBezTo>
                      <a:pt x="8954" y="22"/>
                      <a:pt x="8907" y="0"/>
                      <a:pt x="8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092600" y="1602225"/>
                <a:ext cx="1668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899" extrusionOk="0">
                    <a:moveTo>
                      <a:pt x="6517" y="0"/>
                    </a:moveTo>
                    <a:cubicBezTo>
                      <a:pt x="6499" y="0"/>
                      <a:pt x="6479" y="2"/>
                      <a:pt x="6460" y="7"/>
                    </a:cubicBezTo>
                    <a:lnTo>
                      <a:pt x="1" y="3723"/>
                    </a:lnTo>
                    <a:cubicBezTo>
                      <a:pt x="20" y="3723"/>
                      <a:pt x="20" y="3762"/>
                      <a:pt x="40" y="3762"/>
                    </a:cubicBezTo>
                    <a:cubicBezTo>
                      <a:pt x="117" y="3801"/>
                      <a:pt x="156" y="3859"/>
                      <a:pt x="215" y="3898"/>
                    </a:cubicBezTo>
                    <a:lnTo>
                      <a:pt x="6576" y="202"/>
                    </a:lnTo>
                    <a:cubicBezTo>
                      <a:pt x="6654" y="182"/>
                      <a:pt x="6674" y="105"/>
                      <a:pt x="6635" y="66"/>
                    </a:cubicBezTo>
                    <a:cubicBezTo>
                      <a:pt x="6620" y="22"/>
                      <a:pt x="6573" y="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741450" y="1618750"/>
                <a:ext cx="546700" cy="316850"/>
              </a:xfrm>
              <a:custGeom>
                <a:avLst/>
                <a:gdLst/>
                <a:ahLst/>
                <a:cxnLst/>
                <a:rect l="l" t="t" r="r" b="b"/>
                <a:pathLst>
                  <a:path w="21868" h="12674" extrusionOk="0">
                    <a:moveTo>
                      <a:pt x="21734" y="0"/>
                    </a:moveTo>
                    <a:cubicBezTo>
                      <a:pt x="21715" y="0"/>
                      <a:pt x="21694" y="3"/>
                      <a:pt x="21673" y="8"/>
                    </a:cubicBezTo>
                    <a:lnTo>
                      <a:pt x="0" y="12498"/>
                    </a:lnTo>
                    <a:cubicBezTo>
                      <a:pt x="39" y="12498"/>
                      <a:pt x="59" y="12537"/>
                      <a:pt x="59" y="12537"/>
                    </a:cubicBezTo>
                    <a:cubicBezTo>
                      <a:pt x="136" y="12576"/>
                      <a:pt x="175" y="12634"/>
                      <a:pt x="234" y="12673"/>
                    </a:cubicBezTo>
                    <a:lnTo>
                      <a:pt x="21790" y="222"/>
                    </a:lnTo>
                    <a:cubicBezTo>
                      <a:pt x="21848" y="202"/>
                      <a:pt x="21868" y="125"/>
                      <a:pt x="21848" y="47"/>
                    </a:cubicBezTo>
                    <a:cubicBezTo>
                      <a:pt x="21834" y="18"/>
                      <a:pt x="21788" y="0"/>
                      <a:pt x="21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870825" y="1635075"/>
                <a:ext cx="446025" cy="258675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0347" extrusionOk="0">
                    <a:moveTo>
                      <a:pt x="17700" y="0"/>
                    </a:moveTo>
                    <a:cubicBezTo>
                      <a:pt x="17682" y="0"/>
                      <a:pt x="17663" y="5"/>
                      <a:pt x="17646" y="16"/>
                    </a:cubicBezTo>
                    <a:lnTo>
                      <a:pt x="0" y="10172"/>
                    </a:lnTo>
                    <a:cubicBezTo>
                      <a:pt x="39" y="10172"/>
                      <a:pt x="59" y="10191"/>
                      <a:pt x="59" y="10191"/>
                    </a:cubicBezTo>
                    <a:cubicBezTo>
                      <a:pt x="136" y="10269"/>
                      <a:pt x="175" y="10289"/>
                      <a:pt x="234" y="10347"/>
                    </a:cubicBezTo>
                    <a:lnTo>
                      <a:pt x="17763" y="230"/>
                    </a:lnTo>
                    <a:cubicBezTo>
                      <a:pt x="17801" y="211"/>
                      <a:pt x="17840" y="133"/>
                      <a:pt x="17801" y="55"/>
                    </a:cubicBezTo>
                    <a:cubicBezTo>
                      <a:pt x="17788" y="28"/>
                      <a:pt x="17745" y="0"/>
                      <a:pt x="177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1037150" y="1651325"/>
                <a:ext cx="308400" cy="179700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7188" extrusionOk="0">
                    <a:moveTo>
                      <a:pt x="12187" y="1"/>
                    </a:moveTo>
                    <a:cubicBezTo>
                      <a:pt x="12171" y="1"/>
                      <a:pt x="12155" y="3"/>
                      <a:pt x="12141" y="8"/>
                    </a:cubicBezTo>
                    <a:lnTo>
                      <a:pt x="1" y="7012"/>
                    </a:lnTo>
                    <a:cubicBezTo>
                      <a:pt x="20" y="7012"/>
                      <a:pt x="40" y="7051"/>
                      <a:pt x="79" y="7051"/>
                    </a:cubicBezTo>
                    <a:cubicBezTo>
                      <a:pt x="137" y="7109"/>
                      <a:pt x="176" y="7168"/>
                      <a:pt x="215" y="7187"/>
                    </a:cubicBezTo>
                    <a:lnTo>
                      <a:pt x="12257" y="242"/>
                    </a:lnTo>
                    <a:cubicBezTo>
                      <a:pt x="12296" y="203"/>
                      <a:pt x="12335" y="144"/>
                      <a:pt x="12296" y="67"/>
                    </a:cubicBezTo>
                    <a:cubicBezTo>
                      <a:pt x="12282" y="23"/>
                      <a:pt x="12234" y="1"/>
                      <a:pt x="12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1163125" y="1668350"/>
                <a:ext cx="211600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4931" extrusionOk="0">
                    <a:moveTo>
                      <a:pt x="8307" y="1"/>
                    </a:moveTo>
                    <a:cubicBezTo>
                      <a:pt x="8293" y="1"/>
                      <a:pt x="8279" y="3"/>
                      <a:pt x="8269" y="8"/>
                    </a:cubicBezTo>
                    <a:lnTo>
                      <a:pt x="1" y="4775"/>
                    </a:lnTo>
                    <a:cubicBezTo>
                      <a:pt x="20" y="4775"/>
                      <a:pt x="40" y="4814"/>
                      <a:pt x="59" y="4814"/>
                    </a:cubicBezTo>
                    <a:cubicBezTo>
                      <a:pt x="117" y="4833"/>
                      <a:pt x="156" y="4872"/>
                      <a:pt x="215" y="4930"/>
                    </a:cubicBezTo>
                    <a:lnTo>
                      <a:pt x="8386" y="203"/>
                    </a:lnTo>
                    <a:cubicBezTo>
                      <a:pt x="8425" y="183"/>
                      <a:pt x="8463" y="105"/>
                      <a:pt x="8425" y="47"/>
                    </a:cubicBezTo>
                    <a:cubicBezTo>
                      <a:pt x="8396" y="19"/>
                      <a:pt x="8347" y="1"/>
                      <a:pt x="8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97175" y="1684900"/>
                <a:ext cx="705750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28230" h="16506" extrusionOk="0">
                    <a:moveTo>
                      <a:pt x="28093" y="0"/>
                    </a:moveTo>
                    <a:cubicBezTo>
                      <a:pt x="28074" y="0"/>
                      <a:pt x="28055" y="3"/>
                      <a:pt x="28035" y="8"/>
                    </a:cubicBezTo>
                    <a:lnTo>
                      <a:pt x="1" y="16214"/>
                    </a:lnTo>
                    <a:lnTo>
                      <a:pt x="1" y="16506"/>
                    </a:lnTo>
                    <a:lnTo>
                      <a:pt x="28172" y="222"/>
                    </a:lnTo>
                    <a:cubicBezTo>
                      <a:pt x="28230" y="202"/>
                      <a:pt x="28230" y="124"/>
                      <a:pt x="28210" y="66"/>
                    </a:cubicBezTo>
                    <a:cubicBezTo>
                      <a:pt x="28196" y="22"/>
                      <a:pt x="28148" y="0"/>
                      <a:pt x="28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1"/>
              <p:cNvSpPr/>
              <p:nvPr/>
            </p:nvSpPr>
            <p:spPr>
              <a:xfrm>
                <a:off x="1258950" y="1701925"/>
                <a:ext cx="173175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4074" extrusionOk="0">
                    <a:moveTo>
                      <a:pt x="6789" y="0"/>
                    </a:moveTo>
                    <a:cubicBezTo>
                      <a:pt x="6771" y="0"/>
                      <a:pt x="6751" y="3"/>
                      <a:pt x="6732" y="8"/>
                    </a:cubicBezTo>
                    <a:lnTo>
                      <a:pt x="0" y="3899"/>
                    </a:lnTo>
                    <a:cubicBezTo>
                      <a:pt x="20" y="3899"/>
                      <a:pt x="20" y="3899"/>
                      <a:pt x="59" y="3918"/>
                    </a:cubicBezTo>
                    <a:cubicBezTo>
                      <a:pt x="97" y="3957"/>
                      <a:pt x="156" y="3996"/>
                      <a:pt x="195" y="4074"/>
                    </a:cubicBezTo>
                    <a:lnTo>
                      <a:pt x="6868" y="222"/>
                    </a:lnTo>
                    <a:cubicBezTo>
                      <a:pt x="6907" y="202"/>
                      <a:pt x="6926" y="124"/>
                      <a:pt x="6907" y="66"/>
                    </a:cubicBezTo>
                    <a:cubicBezTo>
                      <a:pt x="6892" y="22"/>
                      <a:pt x="6845" y="0"/>
                      <a:pt x="67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1"/>
              <p:cNvSpPr/>
              <p:nvPr/>
            </p:nvSpPr>
            <p:spPr>
              <a:xfrm>
                <a:off x="1257000" y="180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1341150" y="1717750"/>
                <a:ext cx="1196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838" extrusionOk="0">
                    <a:moveTo>
                      <a:pt x="4655" y="1"/>
                    </a:moveTo>
                    <a:cubicBezTo>
                      <a:pt x="4635" y="1"/>
                      <a:pt x="4614" y="5"/>
                      <a:pt x="4591" y="17"/>
                    </a:cubicBezTo>
                    <a:lnTo>
                      <a:pt x="0" y="2663"/>
                    </a:lnTo>
                    <a:cubicBezTo>
                      <a:pt x="20" y="2682"/>
                      <a:pt x="39" y="2701"/>
                      <a:pt x="58" y="2701"/>
                    </a:cubicBezTo>
                    <a:cubicBezTo>
                      <a:pt x="136" y="2760"/>
                      <a:pt x="195" y="2779"/>
                      <a:pt x="214" y="2838"/>
                    </a:cubicBezTo>
                    <a:lnTo>
                      <a:pt x="4708" y="231"/>
                    </a:lnTo>
                    <a:cubicBezTo>
                      <a:pt x="4767" y="211"/>
                      <a:pt x="4786" y="133"/>
                      <a:pt x="4767" y="56"/>
                    </a:cubicBezTo>
                    <a:cubicBezTo>
                      <a:pt x="4739" y="28"/>
                      <a:pt x="4702" y="1"/>
                      <a:pt x="4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2158250" y="1441225"/>
                <a:ext cx="2116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5067" extrusionOk="0">
                    <a:moveTo>
                      <a:pt x="134" y="0"/>
                    </a:moveTo>
                    <a:cubicBezTo>
                      <a:pt x="80" y="0"/>
                      <a:pt x="34" y="18"/>
                      <a:pt x="20" y="47"/>
                    </a:cubicBezTo>
                    <a:cubicBezTo>
                      <a:pt x="0" y="105"/>
                      <a:pt x="0" y="183"/>
                      <a:pt x="59" y="222"/>
                    </a:cubicBezTo>
                    <a:lnTo>
                      <a:pt x="8463" y="5066"/>
                    </a:lnTo>
                    <a:lnTo>
                      <a:pt x="8463" y="4774"/>
                    </a:lnTo>
                    <a:lnTo>
                      <a:pt x="195" y="8"/>
                    </a:lnTo>
                    <a:cubicBezTo>
                      <a:pt x="174" y="3"/>
                      <a:pt x="153" y="0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2129075" y="1457675"/>
                <a:ext cx="240275" cy="142800"/>
              </a:xfrm>
              <a:custGeom>
                <a:avLst/>
                <a:gdLst/>
                <a:ahLst/>
                <a:cxnLst/>
                <a:rect l="l" t="t" r="r" b="b"/>
                <a:pathLst>
                  <a:path w="9611" h="5712" extrusionOk="0">
                    <a:moveTo>
                      <a:pt x="130" y="1"/>
                    </a:moveTo>
                    <a:cubicBezTo>
                      <a:pt x="93" y="1"/>
                      <a:pt x="57" y="25"/>
                      <a:pt x="20" y="50"/>
                    </a:cubicBezTo>
                    <a:cubicBezTo>
                      <a:pt x="0" y="108"/>
                      <a:pt x="0" y="167"/>
                      <a:pt x="78" y="225"/>
                    </a:cubicBezTo>
                    <a:lnTo>
                      <a:pt x="9611" y="5712"/>
                    </a:lnTo>
                    <a:lnTo>
                      <a:pt x="9611" y="5459"/>
                    </a:lnTo>
                    <a:lnTo>
                      <a:pt x="195" y="31"/>
                    </a:lnTo>
                    <a:cubicBezTo>
                      <a:pt x="173" y="9"/>
                      <a:pt x="152" y="1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2100375" y="1474125"/>
                <a:ext cx="26850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6416" extrusionOk="0">
                    <a:moveTo>
                      <a:pt x="126" y="0"/>
                    </a:moveTo>
                    <a:cubicBezTo>
                      <a:pt x="90" y="0"/>
                      <a:pt x="55" y="26"/>
                      <a:pt x="20" y="73"/>
                    </a:cubicBezTo>
                    <a:cubicBezTo>
                      <a:pt x="0" y="131"/>
                      <a:pt x="0" y="190"/>
                      <a:pt x="78" y="248"/>
                    </a:cubicBezTo>
                    <a:lnTo>
                      <a:pt x="10739" y="6415"/>
                    </a:lnTo>
                    <a:lnTo>
                      <a:pt x="10739" y="6124"/>
                    </a:lnTo>
                    <a:lnTo>
                      <a:pt x="195" y="34"/>
                    </a:lnTo>
                    <a:cubicBezTo>
                      <a:pt x="172" y="11"/>
                      <a:pt x="149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2071675" y="1490825"/>
                <a:ext cx="298175" cy="17677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7071" extrusionOk="0">
                    <a:moveTo>
                      <a:pt x="149" y="1"/>
                    </a:moveTo>
                    <a:cubicBezTo>
                      <a:pt x="101" y="1"/>
                      <a:pt x="54" y="23"/>
                      <a:pt x="39" y="66"/>
                    </a:cubicBezTo>
                    <a:cubicBezTo>
                      <a:pt x="0" y="105"/>
                      <a:pt x="0" y="183"/>
                      <a:pt x="78" y="242"/>
                    </a:cubicBezTo>
                    <a:lnTo>
                      <a:pt x="11926" y="7070"/>
                    </a:lnTo>
                    <a:lnTo>
                      <a:pt x="11926" y="6778"/>
                    </a:lnTo>
                    <a:lnTo>
                      <a:pt x="195" y="8"/>
                    </a:lnTo>
                    <a:cubicBezTo>
                      <a:pt x="180" y="3"/>
                      <a:pt x="165" y="1"/>
                      <a:pt x="1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2042500" y="1507525"/>
                <a:ext cx="325875" cy="191200"/>
              </a:xfrm>
              <a:custGeom>
                <a:avLst/>
                <a:gdLst/>
                <a:ahLst/>
                <a:cxnLst/>
                <a:rect l="l" t="t" r="r" b="b"/>
                <a:pathLst>
                  <a:path w="13035" h="7648" extrusionOk="0">
                    <a:moveTo>
                      <a:pt x="136" y="1"/>
                    </a:moveTo>
                    <a:cubicBezTo>
                      <a:pt x="103" y="1"/>
                      <a:pt x="57" y="22"/>
                      <a:pt x="20" y="60"/>
                    </a:cubicBezTo>
                    <a:cubicBezTo>
                      <a:pt x="0" y="99"/>
                      <a:pt x="0" y="177"/>
                      <a:pt x="78" y="216"/>
                    </a:cubicBezTo>
                    <a:lnTo>
                      <a:pt x="12899" y="7647"/>
                    </a:lnTo>
                    <a:cubicBezTo>
                      <a:pt x="12938" y="7589"/>
                      <a:pt x="12996" y="7550"/>
                      <a:pt x="13035" y="7511"/>
                    </a:cubicBezTo>
                    <a:lnTo>
                      <a:pt x="13035" y="7433"/>
                    </a:lnTo>
                    <a:lnTo>
                      <a:pt x="175" y="21"/>
                    </a:lnTo>
                    <a:cubicBezTo>
                      <a:pt x="168" y="7"/>
                      <a:pt x="154" y="1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2014275" y="1523925"/>
                <a:ext cx="355075" cy="209825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8393" extrusionOk="0">
                    <a:moveTo>
                      <a:pt x="149" y="0"/>
                    </a:moveTo>
                    <a:cubicBezTo>
                      <a:pt x="95" y="0"/>
                      <a:pt x="35" y="25"/>
                      <a:pt x="20" y="85"/>
                    </a:cubicBezTo>
                    <a:cubicBezTo>
                      <a:pt x="1" y="124"/>
                      <a:pt x="1" y="202"/>
                      <a:pt x="59" y="241"/>
                    </a:cubicBezTo>
                    <a:lnTo>
                      <a:pt x="14203" y="8392"/>
                    </a:lnTo>
                    <a:lnTo>
                      <a:pt x="14203" y="8100"/>
                    </a:lnTo>
                    <a:lnTo>
                      <a:pt x="195" y="7"/>
                    </a:lnTo>
                    <a:cubicBezTo>
                      <a:pt x="182" y="2"/>
                      <a:pt x="166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>
                <a:off x="1985575" y="1540825"/>
                <a:ext cx="375025" cy="217725"/>
              </a:xfrm>
              <a:custGeom>
                <a:avLst/>
                <a:gdLst/>
                <a:ahLst/>
                <a:cxnLst/>
                <a:rect l="l" t="t" r="r" b="b"/>
                <a:pathLst>
                  <a:path w="15001" h="8709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14787" y="8708"/>
                    </a:lnTo>
                    <a:cubicBezTo>
                      <a:pt x="14806" y="8669"/>
                      <a:pt x="14865" y="8611"/>
                      <a:pt x="14923" y="8592"/>
                    </a:cubicBezTo>
                    <a:cubicBezTo>
                      <a:pt x="14962" y="8592"/>
                      <a:pt x="14981" y="8572"/>
                      <a:pt x="15001" y="8572"/>
                    </a:cubicBezTo>
                    <a:lnTo>
                      <a:pt x="195" y="12"/>
                    </a:lnTo>
                    <a:cubicBezTo>
                      <a:pt x="174" y="5"/>
                      <a:pt x="15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1"/>
              <p:cNvSpPr/>
              <p:nvPr/>
            </p:nvSpPr>
            <p:spPr>
              <a:xfrm>
                <a:off x="1956400" y="1557850"/>
                <a:ext cx="184375" cy="107325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4293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20" y="187"/>
                      <a:pt x="78" y="206"/>
                    </a:cubicBezTo>
                    <a:lnTo>
                      <a:pt x="7141" y="4292"/>
                    </a:lnTo>
                    <a:cubicBezTo>
                      <a:pt x="7199" y="4234"/>
                      <a:pt x="7238" y="4195"/>
                      <a:pt x="7296" y="4175"/>
                    </a:cubicBezTo>
                    <a:cubicBezTo>
                      <a:pt x="7316" y="4175"/>
                      <a:pt x="7335" y="4136"/>
                      <a:pt x="7374" y="4136"/>
                    </a:cubicBezTo>
                    <a:lnTo>
                      <a:pt x="195" y="12"/>
                    </a:lnTo>
                    <a:cubicBezTo>
                      <a:pt x="174" y="5"/>
                      <a:pt x="152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1927700" y="1574025"/>
                <a:ext cx="327850" cy="190850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634" extrusionOk="0">
                    <a:moveTo>
                      <a:pt x="131" y="1"/>
                    </a:moveTo>
                    <a:cubicBezTo>
                      <a:pt x="95" y="1"/>
                      <a:pt x="54" y="20"/>
                      <a:pt x="20" y="65"/>
                    </a:cubicBezTo>
                    <a:cubicBezTo>
                      <a:pt x="1" y="124"/>
                      <a:pt x="20" y="182"/>
                      <a:pt x="79" y="221"/>
                    </a:cubicBezTo>
                    <a:lnTo>
                      <a:pt x="12880" y="7633"/>
                    </a:lnTo>
                    <a:cubicBezTo>
                      <a:pt x="12938" y="7575"/>
                      <a:pt x="12977" y="7536"/>
                      <a:pt x="13036" y="7517"/>
                    </a:cubicBezTo>
                    <a:cubicBezTo>
                      <a:pt x="13055" y="7517"/>
                      <a:pt x="13094" y="7478"/>
                      <a:pt x="13113" y="7478"/>
                    </a:cubicBezTo>
                    <a:lnTo>
                      <a:pt x="195" y="26"/>
                    </a:lnTo>
                    <a:cubicBezTo>
                      <a:pt x="179" y="10"/>
                      <a:pt x="156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1899000" y="1590550"/>
                <a:ext cx="470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18834" h="11058" extrusionOk="0">
                    <a:moveTo>
                      <a:pt x="149" y="0"/>
                    </a:moveTo>
                    <a:cubicBezTo>
                      <a:pt x="102" y="0"/>
                      <a:pt x="54" y="22"/>
                      <a:pt x="40" y="66"/>
                    </a:cubicBezTo>
                    <a:cubicBezTo>
                      <a:pt x="1" y="105"/>
                      <a:pt x="1" y="183"/>
                      <a:pt x="79" y="221"/>
                    </a:cubicBezTo>
                    <a:lnTo>
                      <a:pt x="18833" y="11058"/>
                    </a:lnTo>
                    <a:lnTo>
                      <a:pt x="18833" y="10766"/>
                    </a:lnTo>
                    <a:lnTo>
                      <a:pt x="196" y="7"/>
                    </a:lnTo>
                    <a:cubicBezTo>
                      <a:pt x="181" y="3"/>
                      <a:pt x="165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1869825" y="1607000"/>
                <a:ext cx="233000" cy="135975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5439" extrusionOk="0">
                    <a:moveTo>
                      <a:pt x="146" y="0"/>
                    </a:moveTo>
                    <a:cubicBezTo>
                      <a:pt x="109" y="0"/>
                      <a:pt x="66" y="17"/>
                      <a:pt x="40" y="69"/>
                    </a:cubicBezTo>
                    <a:cubicBezTo>
                      <a:pt x="1" y="128"/>
                      <a:pt x="40" y="205"/>
                      <a:pt x="78" y="225"/>
                    </a:cubicBezTo>
                    <a:lnTo>
                      <a:pt x="9106" y="5439"/>
                    </a:lnTo>
                    <a:cubicBezTo>
                      <a:pt x="9144" y="5380"/>
                      <a:pt x="9203" y="5342"/>
                      <a:pt x="9242" y="5322"/>
                    </a:cubicBezTo>
                    <a:cubicBezTo>
                      <a:pt x="9281" y="5322"/>
                      <a:pt x="9300" y="5283"/>
                      <a:pt x="9320" y="5283"/>
                    </a:cubicBezTo>
                    <a:lnTo>
                      <a:pt x="195" y="11"/>
                    </a:lnTo>
                    <a:cubicBezTo>
                      <a:pt x="182" y="4"/>
                      <a:pt x="165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1841625" y="1624000"/>
                <a:ext cx="512175" cy="297475"/>
              </a:xfrm>
              <a:custGeom>
                <a:avLst/>
                <a:gdLst/>
                <a:ahLst/>
                <a:cxnLst/>
                <a:rect l="l" t="t" r="r" b="b"/>
                <a:pathLst>
                  <a:path w="20487" h="11899" extrusionOk="0">
                    <a:moveTo>
                      <a:pt x="132" y="1"/>
                    </a:moveTo>
                    <a:cubicBezTo>
                      <a:pt x="89" y="1"/>
                      <a:pt x="46" y="18"/>
                      <a:pt x="20" y="70"/>
                    </a:cubicBezTo>
                    <a:cubicBezTo>
                      <a:pt x="0" y="109"/>
                      <a:pt x="0" y="187"/>
                      <a:pt x="59" y="226"/>
                    </a:cubicBezTo>
                    <a:lnTo>
                      <a:pt x="20272" y="11899"/>
                    </a:lnTo>
                    <a:cubicBezTo>
                      <a:pt x="20292" y="11840"/>
                      <a:pt x="20350" y="11782"/>
                      <a:pt x="20428" y="11763"/>
                    </a:cubicBezTo>
                    <a:cubicBezTo>
                      <a:pt x="20447" y="11763"/>
                      <a:pt x="20467" y="11743"/>
                      <a:pt x="20486" y="11743"/>
                    </a:cubicBezTo>
                    <a:lnTo>
                      <a:pt x="195" y="12"/>
                    </a:lnTo>
                    <a:cubicBezTo>
                      <a:pt x="175" y="5"/>
                      <a:pt x="154" y="1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1812425" y="1641025"/>
                <a:ext cx="370650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14826" h="8592" extrusionOk="0">
                    <a:moveTo>
                      <a:pt x="157" y="1"/>
                    </a:moveTo>
                    <a:cubicBezTo>
                      <a:pt x="118" y="1"/>
                      <a:pt x="79" y="18"/>
                      <a:pt x="40" y="70"/>
                    </a:cubicBezTo>
                    <a:cubicBezTo>
                      <a:pt x="1" y="90"/>
                      <a:pt x="20" y="167"/>
                      <a:pt x="98" y="206"/>
                    </a:cubicBezTo>
                    <a:lnTo>
                      <a:pt x="14612" y="8591"/>
                    </a:lnTo>
                    <a:cubicBezTo>
                      <a:pt x="14651" y="8552"/>
                      <a:pt x="14709" y="8494"/>
                      <a:pt x="14748" y="8475"/>
                    </a:cubicBezTo>
                    <a:cubicBezTo>
                      <a:pt x="14787" y="8475"/>
                      <a:pt x="14806" y="8455"/>
                      <a:pt x="14826" y="8455"/>
                    </a:cubicBezTo>
                    <a:lnTo>
                      <a:pt x="215" y="12"/>
                    </a:lnTo>
                    <a:cubicBezTo>
                      <a:pt x="196" y="5"/>
                      <a:pt x="176" y="1"/>
                      <a:pt x="1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1"/>
              <p:cNvSpPr/>
              <p:nvPr/>
            </p:nvSpPr>
            <p:spPr>
              <a:xfrm>
                <a:off x="1783750" y="1657100"/>
                <a:ext cx="504375" cy="291625"/>
              </a:xfrm>
              <a:custGeom>
                <a:avLst/>
                <a:gdLst/>
                <a:ahLst/>
                <a:cxnLst/>
                <a:rect l="l" t="t" r="r" b="b"/>
                <a:pathLst>
                  <a:path w="20175" h="11665" extrusionOk="0">
                    <a:moveTo>
                      <a:pt x="130" y="0"/>
                    </a:moveTo>
                    <a:cubicBezTo>
                      <a:pt x="93" y="0"/>
                      <a:pt x="56" y="25"/>
                      <a:pt x="20" y="50"/>
                    </a:cubicBezTo>
                    <a:cubicBezTo>
                      <a:pt x="0" y="108"/>
                      <a:pt x="0" y="166"/>
                      <a:pt x="78" y="225"/>
                    </a:cubicBezTo>
                    <a:lnTo>
                      <a:pt x="19941" y="11664"/>
                    </a:lnTo>
                    <a:cubicBezTo>
                      <a:pt x="19961" y="11645"/>
                      <a:pt x="20019" y="11625"/>
                      <a:pt x="20039" y="11606"/>
                    </a:cubicBezTo>
                    <a:cubicBezTo>
                      <a:pt x="20078" y="11567"/>
                      <a:pt x="20136" y="11548"/>
                      <a:pt x="20175" y="11548"/>
                    </a:cubicBezTo>
                    <a:lnTo>
                      <a:pt x="195" y="30"/>
                    </a:lnTo>
                    <a:cubicBezTo>
                      <a:pt x="173" y="9"/>
                      <a:pt x="152" y="0"/>
                      <a:pt x="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1"/>
              <p:cNvSpPr/>
              <p:nvPr/>
            </p:nvSpPr>
            <p:spPr>
              <a:xfrm>
                <a:off x="1755050" y="1674575"/>
                <a:ext cx="504875" cy="292150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11686" extrusionOk="0">
                    <a:moveTo>
                      <a:pt x="139" y="0"/>
                    </a:moveTo>
                    <a:cubicBezTo>
                      <a:pt x="102" y="0"/>
                      <a:pt x="57" y="14"/>
                      <a:pt x="20" y="51"/>
                    </a:cubicBezTo>
                    <a:cubicBezTo>
                      <a:pt x="0" y="109"/>
                      <a:pt x="0" y="168"/>
                      <a:pt x="78" y="226"/>
                    </a:cubicBezTo>
                    <a:lnTo>
                      <a:pt x="19942" y="11685"/>
                    </a:lnTo>
                    <a:cubicBezTo>
                      <a:pt x="19961" y="11627"/>
                      <a:pt x="20000" y="11607"/>
                      <a:pt x="20039" y="11588"/>
                    </a:cubicBezTo>
                    <a:cubicBezTo>
                      <a:pt x="20078" y="11549"/>
                      <a:pt x="20136" y="11529"/>
                      <a:pt x="20195" y="11529"/>
                    </a:cubicBezTo>
                    <a:lnTo>
                      <a:pt x="195" y="12"/>
                    </a:lnTo>
                    <a:cubicBezTo>
                      <a:pt x="181" y="5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>
                <a:off x="1725850" y="1690775"/>
                <a:ext cx="504900" cy="292475"/>
              </a:xfrm>
              <a:custGeom>
                <a:avLst/>
                <a:gdLst/>
                <a:ahLst/>
                <a:cxnLst/>
                <a:rect l="l" t="t" r="r" b="b"/>
                <a:pathLst>
                  <a:path w="20196" h="11699" extrusionOk="0">
                    <a:moveTo>
                      <a:pt x="131" y="0"/>
                    </a:moveTo>
                    <a:cubicBezTo>
                      <a:pt x="95" y="0"/>
                      <a:pt x="55" y="19"/>
                      <a:pt x="20" y="65"/>
                    </a:cubicBezTo>
                    <a:cubicBezTo>
                      <a:pt x="1" y="123"/>
                      <a:pt x="1" y="181"/>
                      <a:pt x="79" y="240"/>
                    </a:cubicBezTo>
                    <a:lnTo>
                      <a:pt x="19942" y="11699"/>
                    </a:lnTo>
                    <a:cubicBezTo>
                      <a:pt x="19962" y="11640"/>
                      <a:pt x="20020" y="11621"/>
                      <a:pt x="20040" y="11601"/>
                    </a:cubicBezTo>
                    <a:cubicBezTo>
                      <a:pt x="20098" y="11562"/>
                      <a:pt x="20137" y="11543"/>
                      <a:pt x="20195" y="11543"/>
                    </a:cubicBezTo>
                    <a:lnTo>
                      <a:pt x="196" y="26"/>
                    </a:lnTo>
                    <a:cubicBezTo>
                      <a:pt x="179" y="9"/>
                      <a:pt x="157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1"/>
              <p:cNvSpPr/>
              <p:nvPr/>
            </p:nvSpPr>
            <p:spPr>
              <a:xfrm>
                <a:off x="1697175" y="1707175"/>
                <a:ext cx="504875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11685" extrusionOk="0">
                    <a:moveTo>
                      <a:pt x="146" y="1"/>
                    </a:moveTo>
                    <a:cubicBezTo>
                      <a:pt x="108" y="1"/>
                      <a:pt x="65" y="18"/>
                      <a:pt x="39" y="70"/>
                    </a:cubicBezTo>
                    <a:cubicBezTo>
                      <a:pt x="0" y="109"/>
                      <a:pt x="0" y="187"/>
                      <a:pt x="78" y="245"/>
                    </a:cubicBezTo>
                    <a:lnTo>
                      <a:pt x="19941" y="11685"/>
                    </a:lnTo>
                    <a:cubicBezTo>
                      <a:pt x="19980" y="11646"/>
                      <a:pt x="20000" y="11607"/>
                      <a:pt x="20039" y="11587"/>
                    </a:cubicBezTo>
                    <a:cubicBezTo>
                      <a:pt x="20097" y="11568"/>
                      <a:pt x="20136" y="11548"/>
                      <a:pt x="20194" y="11548"/>
                    </a:cubicBezTo>
                    <a:lnTo>
                      <a:pt x="195" y="12"/>
                    </a:lnTo>
                    <a:cubicBezTo>
                      <a:pt x="182" y="5"/>
                      <a:pt x="164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1"/>
              <p:cNvSpPr/>
              <p:nvPr/>
            </p:nvSpPr>
            <p:spPr>
              <a:xfrm>
                <a:off x="1668950" y="1723725"/>
                <a:ext cx="504400" cy="291625"/>
              </a:xfrm>
              <a:custGeom>
                <a:avLst/>
                <a:gdLst/>
                <a:ahLst/>
                <a:cxnLst/>
                <a:rect l="l" t="t" r="r" b="b"/>
                <a:pathLst>
                  <a:path w="20176" h="11665" extrusionOk="0">
                    <a:moveTo>
                      <a:pt x="133" y="0"/>
                    </a:moveTo>
                    <a:cubicBezTo>
                      <a:pt x="89" y="0"/>
                      <a:pt x="46" y="18"/>
                      <a:pt x="20" y="69"/>
                    </a:cubicBezTo>
                    <a:cubicBezTo>
                      <a:pt x="1" y="108"/>
                      <a:pt x="1" y="186"/>
                      <a:pt x="59" y="206"/>
                    </a:cubicBezTo>
                    <a:lnTo>
                      <a:pt x="19942" y="11665"/>
                    </a:lnTo>
                    <a:cubicBezTo>
                      <a:pt x="19962" y="11645"/>
                      <a:pt x="20000" y="11606"/>
                      <a:pt x="20039" y="11587"/>
                    </a:cubicBezTo>
                    <a:cubicBezTo>
                      <a:pt x="20078" y="11567"/>
                      <a:pt x="20117" y="11548"/>
                      <a:pt x="20176" y="11548"/>
                    </a:cubicBezTo>
                    <a:lnTo>
                      <a:pt x="195" y="11"/>
                    </a:lnTo>
                    <a:cubicBezTo>
                      <a:pt x="176" y="5"/>
                      <a:pt x="154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>
                <a:off x="2186950" y="1424600"/>
                <a:ext cx="18290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4409" extrusionOk="0">
                    <a:moveTo>
                      <a:pt x="119" y="0"/>
                    </a:moveTo>
                    <a:cubicBezTo>
                      <a:pt x="72" y="0"/>
                      <a:pt x="33" y="18"/>
                      <a:pt x="20" y="70"/>
                    </a:cubicBezTo>
                    <a:cubicBezTo>
                      <a:pt x="0" y="109"/>
                      <a:pt x="0" y="186"/>
                      <a:pt x="59" y="225"/>
                    </a:cubicBezTo>
                    <a:lnTo>
                      <a:pt x="7315" y="4408"/>
                    </a:lnTo>
                    <a:lnTo>
                      <a:pt x="7315" y="4116"/>
                    </a:lnTo>
                    <a:lnTo>
                      <a:pt x="195" y="11"/>
                    </a:lnTo>
                    <a:cubicBezTo>
                      <a:pt x="169" y="5"/>
                      <a:pt x="143" y="0"/>
                      <a:pt x="1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>
                <a:off x="2200575" y="1190425"/>
                <a:ext cx="167800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048" extrusionOk="0">
                    <a:moveTo>
                      <a:pt x="6712" y="1"/>
                    </a:moveTo>
                    <a:cubicBezTo>
                      <a:pt x="6693" y="1"/>
                      <a:pt x="6673" y="1"/>
                      <a:pt x="6673" y="20"/>
                    </a:cubicBezTo>
                    <a:lnTo>
                      <a:pt x="78" y="3834"/>
                    </a:lnTo>
                    <a:cubicBezTo>
                      <a:pt x="39" y="3853"/>
                      <a:pt x="0" y="3931"/>
                      <a:pt x="39" y="4009"/>
                    </a:cubicBezTo>
                    <a:cubicBezTo>
                      <a:pt x="58" y="4048"/>
                      <a:pt x="97" y="4048"/>
                      <a:pt x="136" y="4048"/>
                    </a:cubicBezTo>
                    <a:cubicBezTo>
                      <a:pt x="156" y="4048"/>
                      <a:pt x="175" y="4048"/>
                      <a:pt x="175" y="4028"/>
                    </a:cubicBezTo>
                    <a:lnTo>
                      <a:pt x="6712" y="254"/>
                    </a:lnTo>
                    <a:lnTo>
                      <a:pt x="67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2173825" y="1223500"/>
                <a:ext cx="89025" cy="530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22" extrusionOk="0">
                    <a:moveTo>
                      <a:pt x="3346" y="1"/>
                    </a:moveTo>
                    <a:lnTo>
                      <a:pt x="78" y="1907"/>
                    </a:lnTo>
                    <a:cubicBezTo>
                      <a:pt x="39" y="1927"/>
                      <a:pt x="0" y="2005"/>
                      <a:pt x="39" y="2083"/>
                    </a:cubicBezTo>
                    <a:cubicBezTo>
                      <a:pt x="58" y="2102"/>
                      <a:pt x="97" y="2121"/>
                      <a:pt x="156" y="2121"/>
                    </a:cubicBezTo>
                    <a:cubicBezTo>
                      <a:pt x="175" y="2121"/>
                      <a:pt x="195" y="2121"/>
                      <a:pt x="195" y="2102"/>
                    </a:cubicBezTo>
                    <a:lnTo>
                      <a:pt x="3560" y="157"/>
                    </a:lnTo>
                    <a:cubicBezTo>
                      <a:pt x="3521" y="157"/>
                      <a:pt x="3521" y="137"/>
                      <a:pt x="3502" y="137"/>
                    </a:cubicBezTo>
                    <a:cubicBezTo>
                      <a:pt x="3444" y="79"/>
                      <a:pt x="3385" y="59"/>
                      <a:pt x="3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>
                <a:off x="2147050" y="1127700"/>
                <a:ext cx="221325" cy="133275"/>
              </a:xfrm>
              <a:custGeom>
                <a:avLst/>
                <a:gdLst/>
                <a:ahLst/>
                <a:cxnLst/>
                <a:rect l="l" t="t" r="r" b="b"/>
                <a:pathLst>
                  <a:path w="8853" h="5331" extrusionOk="0">
                    <a:moveTo>
                      <a:pt x="8853" y="0"/>
                    </a:moveTo>
                    <a:lnTo>
                      <a:pt x="59" y="5078"/>
                    </a:lnTo>
                    <a:cubicBezTo>
                      <a:pt x="1" y="5156"/>
                      <a:pt x="1" y="5234"/>
                      <a:pt x="40" y="5273"/>
                    </a:cubicBezTo>
                    <a:cubicBezTo>
                      <a:pt x="59" y="5331"/>
                      <a:pt x="98" y="5331"/>
                      <a:pt x="137" y="5331"/>
                    </a:cubicBezTo>
                    <a:cubicBezTo>
                      <a:pt x="157" y="5331"/>
                      <a:pt x="176" y="5331"/>
                      <a:pt x="176" y="5292"/>
                    </a:cubicBezTo>
                    <a:lnTo>
                      <a:pt x="8853" y="292"/>
                    </a:lnTo>
                    <a:lnTo>
                      <a:pt x="88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>
                <a:off x="2119825" y="1096075"/>
                <a:ext cx="2490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5954" extrusionOk="0">
                    <a:moveTo>
                      <a:pt x="9961" y="1"/>
                    </a:moveTo>
                    <a:lnTo>
                      <a:pt x="78" y="5720"/>
                    </a:lnTo>
                    <a:cubicBezTo>
                      <a:pt x="20" y="5779"/>
                      <a:pt x="1" y="5857"/>
                      <a:pt x="59" y="5915"/>
                    </a:cubicBezTo>
                    <a:cubicBezTo>
                      <a:pt x="78" y="5954"/>
                      <a:pt x="117" y="5954"/>
                      <a:pt x="137" y="5954"/>
                    </a:cubicBezTo>
                    <a:cubicBezTo>
                      <a:pt x="176" y="5954"/>
                      <a:pt x="195" y="5954"/>
                      <a:pt x="195" y="5934"/>
                    </a:cubicBezTo>
                    <a:lnTo>
                      <a:pt x="9961" y="292"/>
                    </a:lnTo>
                    <a:lnTo>
                      <a:pt x="99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1"/>
              <p:cNvSpPr/>
              <p:nvPr/>
            </p:nvSpPr>
            <p:spPr>
              <a:xfrm>
                <a:off x="1815350" y="1065425"/>
                <a:ext cx="554000" cy="324925"/>
              </a:xfrm>
              <a:custGeom>
                <a:avLst/>
                <a:gdLst/>
                <a:ahLst/>
                <a:cxnLst/>
                <a:rect l="l" t="t" r="r" b="b"/>
                <a:pathLst>
                  <a:path w="22160" h="12997" extrusionOk="0">
                    <a:moveTo>
                      <a:pt x="22160" y="1"/>
                    </a:moveTo>
                    <a:lnTo>
                      <a:pt x="79" y="12744"/>
                    </a:lnTo>
                    <a:cubicBezTo>
                      <a:pt x="20" y="12802"/>
                      <a:pt x="1" y="12880"/>
                      <a:pt x="40" y="12939"/>
                    </a:cubicBezTo>
                    <a:cubicBezTo>
                      <a:pt x="79" y="12997"/>
                      <a:pt x="117" y="12997"/>
                      <a:pt x="137" y="12997"/>
                    </a:cubicBezTo>
                    <a:cubicBezTo>
                      <a:pt x="176" y="12997"/>
                      <a:pt x="195" y="12997"/>
                      <a:pt x="195" y="12977"/>
                    </a:cubicBezTo>
                    <a:lnTo>
                      <a:pt x="22160" y="293"/>
                    </a:lnTo>
                    <a:lnTo>
                      <a:pt x="221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1"/>
              <p:cNvSpPr/>
              <p:nvPr/>
            </p:nvSpPr>
            <p:spPr>
              <a:xfrm>
                <a:off x="1788600" y="1033825"/>
                <a:ext cx="579775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23191" h="13619" extrusionOk="0">
                    <a:moveTo>
                      <a:pt x="23191" y="0"/>
                    </a:moveTo>
                    <a:lnTo>
                      <a:pt x="40" y="13385"/>
                    </a:lnTo>
                    <a:cubicBezTo>
                      <a:pt x="20" y="13463"/>
                      <a:pt x="1" y="13522"/>
                      <a:pt x="20" y="13580"/>
                    </a:cubicBezTo>
                    <a:cubicBezTo>
                      <a:pt x="40" y="13619"/>
                      <a:pt x="98" y="13619"/>
                      <a:pt x="117" y="13619"/>
                    </a:cubicBezTo>
                    <a:cubicBezTo>
                      <a:pt x="137" y="13619"/>
                      <a:pt x="176" y="13619"/>
                      <a:pt x="176" y="13599"/>
                    </a:cubicBezTo>
                    <a:lnTo>
                      <a:pt x="23191" y="292"/>
                    </a:lnTo>
                    <a:lnTo>
                      <a:pt x="23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>
                <a:off x="1761850" y="1055700"/>
                <a:ext cx="522875" cy="303525"/>
              </a:xfrm>
              <a:custGeom>
                <a:avLst/>
                <a:gdLst/>
                <a:ahLst/>
                <a:cxnLst/>
                <a:rect l="l" t="t" r="r" b="b"/>
                <a:pathLst>
                  <a:path w="20915" h="12141" extrusionOk="0">
                    <a:moveTo>
                      <a:pt x="20720" y="1"/>
                    </a:moveTo>
                    <a:lnTo>
                      <a:pt x="78" y="11927"/>
                    </a:lnTo>
                    <a:cubicBezTo>
                      <a:pt x="20" y="11946"/>
                      <a:pt x="1" y="12024"/>
                      <a:pt x="20" y="12102"/>
                    </a:cubicBezTo>
                    <a:cubicBezTo>
                      <a:pt x="40" y="12141"/>
                      <a:pt x="98" y="12141"/>
                      <a:pt x="117" y="12141"/>
                    </a:cubicBezTo>
                    <a:cubicBezTo>
                      <a:pt x="137" y="12141"/>
                      <a:pt x="176" y="12141"/>
                      <a:pt x="176" y="12121"/>
                    </a:cubicBezTo>
                    <a:lnTo>
                      <a:pt x="20915" y="137"/>
                    </a:lnTo>
                    <a:cubicBezTo>
                      <a:pt x="20895" y="137"/>
                      <a:pt x="20856" y="98"/>
                      <a:pt x="20837" y="79"/>
                    </a:cubicBezTo>
                    <a:cubicBezTo>
                      <a:pt x="20817" y="79"/>
                      <a:pt x="20759" y="40"/>
                      <a:pt x="20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>
                <a:off x="1735100" y="1111150"/>
                <a:ext cx="398850" cy="232525"/>
              </a:xfrm>
              <a:custGeom>
                <a:avLst/>
                <a:gdLst/>
                <a:ahLst/>
                <a:cxnLst/>
                <a:rect l="l" t="t" r="r" b="b"/>
                <a:pathLst>
                  <a:path w="15954" h="9301" extrusionOk="0">
                    <a:moveTo>
                      <a:pt x="15720" y="1"/>
                    </a:moveTo>
                    <a:lnTo>
                      <a:pt x="78" y="9067"/>
                    </a:lnTo>
                    <a:cubicBezTo>
                      <a:pt x="1" y="9125"/>
                      <a:pt x="1" y="9203"/>
                      <a:pt x="20" y="9242"/>
                    </a:cubicBezTo>
                    <a:cubicBezTo>
                      <a:pt x="40" y="9300"/>
                      <a:pt x="98" y="9300"/>
                      <a:pt x="117" y="9300"/>
                    </a:cubicBezTo>
                    <a:cubicBezTo>
                      <a:pt x="137" y="9300"/>
                      <a:pt x="176" y="9300"/>
                      <a:pt x="176" y="9261"/>
                    </a:cubicBezTo>
                    <a:lnTo>
                      <a:pt x="15954" y="137"/>
                    </a:lnTo>
                    <a:cubicBezTo>
                      <a:pt x="15934" y="137"/>
                      <a:pt x="15895" y="117"/>
                      <a:pt x="15876" y="117"/>
                    </a:cubicBezTo>
                    <a:cubicBezTo>
                      <a:pt x="15798" y="98"/>
                      <a:pt x="15779" y="40"/>
                      <a:pt x="15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1"/>
              <p:cNvSpPr/>
              <p:nvPr/>
            </p:nvSpPr>
            <p:spPr>
              <a:xfrm>
                <a:off x="1707875" y="1051825"/>
                <a:ext cx="475700" cy="276275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1051" extrusionOk="0">
                    <a:moveTo>
                      <a:pt x="18813" y="0"/>
                    </a:moveTo>
                    <a:lnTo>
                      <a:pt x="59" y="10817"/>
                    </a:lnTo>
                    <a:cubicBezTo>
                      <a:pt x="20" y="10856"/>
                      <a:pt x="0" y="10934"/>
                      <a:pt x="39" y="11012"/>
                    </a:cubicBezTo>
                    <a:cubicBezTo>
                      <a:pt x="59" y="11051"/>
                      <a:pt x="117" y="11051"/>
                      <a:pt x="136" y="11051"/>
                    </a:cubicBezTo>
                    <a:cubicBezTo>
                      <a:pt x="156" y="11051"/>
                      <a:pt x="195" y="11051"/>
                      <a:pt x="195" y="11031"/>
                    </a:cubicBezTo>
                    <a:lnTo>
                      <a:pt x="19027" y="156"/>
                    </a:lnTo>
                    <a:cubicBezTo>
                      <a:pt x="19008" y="156"/>
                      <a:pt x="18988" y="136"/>
                      <a:pt x="18969" y="117"/>
                    </a:cubicBezTo>
                    <a:cubicBezTo>
                      <a:pt x="18910" y="98"/>
                      <a:pt x="18871" y="39"/>
                      <a:pt x="18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1"/>
              <p:cNvSpPr/>
              <p:nvPr/>
            </p:nvSpPr>
            <p:spPr>
              <a:xfrm>
                <a:off x="1680625" y="974000"/>
                <a:ext cx="584650" cy="339025"/>
              </a:xfrm>
              <a:custGeom>
                <a:avLst/>
                <a:gdLst/>
                <a:ahLst/>
                <a:cxnLst/>
                <a:rect l="l" t="t" r="r" b="b"/>
                <a:pathLst>
                  <a:path w="23386" h="13561" extrusionOk="0">
                    <a:moveTo>
                      <a:pt x="23152" y="0"/>
                    </a:moveTo>
                    <a:lnTo>
                      <a:pt x="78" y="13327"/>
                    </a:lnTo>
                    <a:cubicBezTo>
                      <a:pt x="40" y="13347"/>
                      <a:pt x="1" y="13424"/>
                      <a:pt x="40" y="13483"/>
                    </a:cubicBezTo>
                    <a:cubicBezTo>
                      <a:pt x="59" y="13541"/>
                      <a:pt x="117" y="13561"/>
                      <a:pt x="156" y="13561"/>
                    </a:cubicBezTo>
                    <a:cubicBezTo>
                      <a:pt x="176" y="13561"/>
                      <a:pt x="215" y="13561"/>
                      <a:pt x="215" y="13541"/>
                    </a:cubicBezTo>
                    <a:lnTo>
                      <a:pt x="23386" y="156"/>
                    </a:lnTo>
                    <a:cubicBezTo>
                      <a:pt x="23347" y="156"/>
                      <a:pt x="23327" y="137"/>
                      <a:pt x="23308" y="117"/>
                    </a:cubicBezTo>
                    <a:cubicBezTo>
                      <a:pt x="23249" y="98"/>
                      <a:pt x="23210" y="39"/>
                      <a:pt x="23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1"/>
              <p:cNvSpPr/>
              <p:nvPr/>
            </p:nvSpPr>
            <p:spPr>
              <a:xfrm>
                <a:off x="1654375" y="879650"/>
                <a:ext cx="714975" cy="417825"/>
              </a:xfrm>
              <a:custGeom>
                <a:avLst/>
                <a:gdLst/>
                <a:ahLst/>
                <a:cxnLst/>
                <a:rect l="l" t="t" r="r" b="b"/>
                <a:pathLst>
                  <a:path w="28599" h="16713" extrusionOk="0">
                    <a:moveTo>
                      <a:pt x="28599" y="0"/>
                    </a:moveTo>
                    <a:lnTo>
                      <a:pt x="58" y="16459"/>
                    </a:lnTo>
                    <a:cubicBezTo>
                      <a:pt x="20" y="16517"/>
                      <a:pt x="0" y="16576"/>
                      <a:pt x="20" y="16654"/>
                    </a:cubicBezTo>
                    <a:cubicBezTo>
                      <a:pt x="39" y="16712"/>
                      <a:pt x="97" y="16712"/>
                      <a:pt x="117" y="16712"/>
                    </a:cubicBezTo>
                    <a:cubicBezTo>
                      <a:pt x="136" y="16712"/>
                      <a:pt x="156" y="16712"/>
                      <a:pt x="156" y="16673"/>
                    </a:cubicBezTo>
                    <a:lnTo>
                      <a:pt x="28599" y="292"/>
                    </a:lnTo>
                    <a:lnTo>
                      <a:pt x="285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1"/>
              <p:cNvSpPr/>
              <p:nvPr/>
            </p:nvSpPr>
            <p:spPr>
              <a:xfrm>
                <a:off x="1627625" y="853200"/>
                <a:ext cx="737350" cy="428225"/>
              </a:xfrm>
              <a:custGeom>
                <a:avLst/>
                <a:gdLst/>
                <a:ahLst/>
                <a:cxnLst/>
                <a:rect l="l" t="t" r="r" b="b"/>
                <a:pathLst>
                  <a:path w="29494" h="17129" extrusionOk="0">
                    <a:moveTo>
                      <a:pt x="29354" y="0"/>
                    </a:moveTo>
                    <a:cubicBezTo>
                      <a:pt x="29337" y="0"/>
                      <a:pt x="29319" y="3"/>
                      <a:pt x="29299" y="8"/>
                    </a:cubicBezTo>
                    <a:lnTo>
                      <a:pt x="39" y="16895"/>
                    </a:lnTo>
                    <a:cubicBezTo>
                      <a:pt x="20" y="16953"/>
                      <a:pt x="0" y="17031"/>
                      <a:pt x="20" y="17089"/>
                    </a:cubicBezTo>
                    <a:cubicBezTo>
                      <a:pt x="39" y="17128"/>
                      <a:pt x="97" y="17128"/>
                      <a:pt x="117" y="17128"/>
                    </a:cubicBezTo>
                    <a:cubicBezTo>
                      <a:pt x="136" y="17128"/>
                      <a:pt x="156" y="17128"/>
                      <a:pt x="156" y="17109"/>
                    </a:cubicBezTo>
                    <a:lnTo>
                      <a:pt x="29416" y="222"/>
                    </a:lnTo>
                    <a:cubicBezTo>
                      <a:pt x="29474" y="202"/>
                      <a:pt x="29494" y="124"/>
                      <a:pt x="29474" y="66"/>
                    </a:cubicBezTo>
                    <a:cubicBezTo>
                      <a:pt x="29445" y="22"/>
                      <a:pt x="29405" y="0"/>
                      <a:pt x="29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1"/>
              <p:cNvSpPr/>
              <p:nvPr/>
            </p:nvSpPr>
            <p:spPr>
              <a:xfrm>
                <a:off x="1573150" y="1036250"/>
                <a:ext cx="369175" cy="215000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8600" extrusionOk="0">
                    <a:moveTo>
                      <a:pt x="14552" y="1"/>
                    </a:moveTo>
                    <a:lnTo>
                      <a:pt x="78" y="8347"/>
                    </a:lnTo>
                    <a:cubicBezTo>
                      <a:pt x="39" y="8366"/>
                      <a:pt x="0" y="8444"/>
                      <a:pt x="39" y="8522"/>
                    </a:cubicBezTo>
                    <a:cubicBezTo>
                      <a:pt x="78" y="8561"/>
                      <a:pt x="97" y="8600"/>
                      <a:pt x="156" y="8600"/>
                    </a:cubicBezTo>
                    <a:cubicBezTo>
                      <a:pt x="175" y="8600"/>
                      <a:pt x="195" y="8600"/>
                      <a:pt x="195" y="8561"/>
                    </a:cubicBezTo>
                    <a:lnTo>
                      <a:pt x="14766" y="156"/>
                    </a:lnTo>
                    <a:cubicBezTo>
                      <a:pt x="14747" y="156"/>
                      <a:pt x="14728" y="137"/>
                      <a:pt x="14689" y="137"/>
                    </a:cubicBezTo>
                    <a:cubicBezTo>
                      <a:pt x="14650" y="98"/>
                      <a:pt x="14591" y="59"/>
                      <a:pt x="14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>
                <a:off x="1588700" y="11943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>
                <a:off x="1546400" y="122545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195"/>
                      <a:pt x="0" y="273"/>
                      <a:pt x="39" y="33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37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>
                <a:off x="1642200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0"/>
                    </a:moveTo>
                    <a:lnTo>
                      <a:pt x="1" y="487"/>
                    </a:lnTo>
                    <a:lnTo>
                      <a:pt x="234" y="642"/>
                    </a:lnTo>
                    <a:lnTo>
                      <a:pt x="1071" y="156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>
                <a:off x="1560975" y="121037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68"/>
                    </a:lnTo>
                    <a:lnTo>
                      <a:pt x="254" y="604"/>
                    </a:lnTo>
                    <a:lnTo>
                      <a:pt x="111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16962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7" y="1"/>
                    </a:moveTo>
                    <a:lnTo>
                      <a:pt x="0" y="487"/>
                    </a:lnTo>
                    <a:lnTo>
                      <a:pt x="234" y="623"/>
                    </a:lnTo>
                    <a:lnTo>
                      <a:pt x="1070" y="13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1722950" y="872825"/>
                <a:ext cx="448450" cy="25975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10390" extrusionOk="0">
                    <a:moveTo>
                      <a:pt x="17724" y="1"/>
                    </a:moveTo>
                    <a:lnTo>
                      <a:pt x="0" y="10234"/>
                    </a:lnTo>
                    <a:lnTo>
                      <a:pt x="234" y="10390"/>
                    </a:lnTo>
                    <a:lnTo>
                      <a:pt x="17938" y="156"/>
                    </a:lnTo>
                    <a:cubicBezTo>
                      <a:pt x="17899" y="118"/>
                      <a:pt x="17879" y="118"/>
                      <a:pt x="17840" y="98"/>
                    </a:cubicBezTo>
                    <a:cubicBezTo>
                      <a:pt x="17802" y="79"/>
                      <a:pt x="17743" y="20"/>
                      <a:pt x="177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1615450" y="11792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0"/>
                    </a:moveTo>
                    <a:lnTo>
                      <a:pt x="1" y="467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1668950" y="114812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34" y="603"/>
                    </a:lnTo>
                    <a:lnTo>
                      <a:pt x="1090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1588700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0"/>
                    </a:moveTo>
                    <a:lnTo>
                      <a:pt x="1" y="487"/>
                    </a:lnTo>
                    <a:lnTo>
                      <a:pt x="234" y="642"/>
                    </a:lnTo>
                    <a:lnTo>
                      <a:pt x="1071" y="156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1560975" y="11792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0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1696200" y="923425"/>
                <a:ext cx="334150" cy="194075"/>
              </a:xfrm>
              <a:custGeom>
                <a:avLst/>
                <a:gdLst/>
                <a:ahLst/>
                <a:cxnLst/>
                <a:rect l="l" t="t" r="r" b="b"/>
                <a:pathLst>
                  <a:path w="13366" h="7763" extrusionOk="0">
                    <a:moveTo>
                      <a:pt x="13152" y="0"/>
                    </a:moveTo>
                    <a:lnTo>
                      <a:pt x="0" y="7607"/>
                    </a:lnTo>
                    <a:lnTo>
                      <a:pt x="234" y="7763"/>
                    </a:lnTo>
                    <a:lnTo>
                      <a:pt x="13366" y="175"/>
                    </a:lnTo>
                    <a:cubicBezTo>
                      <a:pt x="13346" y="136"/>
                      <a:pt x="13327" y="136"/>
                      <a:pt x="13307" y="117"/>
                    </a:cubicBezTo>
                    <a:cubicBezTo>
                      <a:pt x="13249" y="97"/>
                      <a:pt x="13210" y="39"/>
                      <a:pt x="13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16422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23"/>
                    </a:lnTo>
                    <a:lnTo>
                      <a:pt x="1071" y="13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1615450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0"/>
                    </a:moveTo>
                    <a:lnTo>
                      <a:pt x="1" y="467"/>
                    </a:lnTo>
                    <a:lnTo>
                      <a:pt x="234" y="603"/>
                    </a:lnTo>
                    <a:lnTo>
                      <a:pt x="1071" y="117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1519650" y="12094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215"/>
                      <a:pt x="0" y="273"/>
                      <a:pt x="39" y="35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5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1668950" y="111747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34" y="604"/>
                    </a:lnTo>
                    <a:lnTo>
                      <a:pt x="109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1534225" y="11943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1560975" y="114812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110" y="11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1507475" y="11792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1492900" y="11943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195"/>
                      <a:pt x="0" y="273"/>
                      <a:pt x="39" y="35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5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1615450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1"/>
                    </a:moveTo>
                    <a:lnTo>
                      <a:pt x="1" y="448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1668950" y="944825"/>
                <a:ext cx="2714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85" extrusionOk="0">
                    <a:moveTo>
                      <a:pt x="10643" y="0"/>
                    </a:moveTo>
                    <a:lnTo>
                      <a:pt x="1" y="6148"/>
                    </a:lnTo>
                    <a:lnTo>
                      <a:pt x="234" y="6284"/>
                    </a:lnTo>
                    <a:lnTo>
                      <a:pt x="10857" y="136"/>
                    </a:lnTo>
                    <a:cubicBezTo>
                      <a:pt x="10837" y="136"/>
                      <a:pt x="10818" y="117"/>
                      <a:pt x="10798" y="117"/>
                    </a:cubicBezTo>
                    <a:cubicBezTo>
                      <a:pt x="10740" y="97"/>
                      <a:pt x="10701" y="39"/>
                      <a:pt x="10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1534225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42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15887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23"/>
                    </a:lnTo>
                    <a:lnTo>
                      <a:pt x="1071" y="13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1642200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1480725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42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1507475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1641725" y="763875"/>
                <a:ext cx="557900" cy="322500"/>
              </a:xfrm>
              <a:custGeom>
                <a:avLst/>
                <a:gdLst/>
                <a:ahLst/>
                <a:cxnLst/>
                <a:rect l="l" t="t" r="r" b="b"/>
                <a:pathLst>
                  <a:path w="22316" h="12900" extrusionOk="0">
                    <a:moveTo>
                      <a:pt x="22101" y="1"/>
                    </a:moveTo>
                    <a:lnTo>
                      <a:pt x="0" y="12744"/>
                    </a:lnTo>
                    <a:lnTo>
                      <a:pt x="253" y="12900"/>
                    </a:lnTo>
                    <a:lnTo>
                      <a:pt x="22315" y="157"/>
                    </a:lnTo>
                    <a:cubicBezTo>
                      <a:pt x="22296" y="157"/>
                      <a:pt x="22257" y="137"/>
                      <a:pt x="22237" y="137"/>
                    </a:cubicBezTo>
                    <a:cubicBezTo>
                      <a:pt x="22159" y="98"/>
                      <a:pt x="22121" y="59"/>
                      <a:pt x="22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1615450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1"/>
                    </a:moveTo>
                    <a:lnTo>
                      <a:pt x="1" y="467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1534225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1588700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1466150" y="117877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0"/>
                    </a:moveTo>
                    <a:lnTo>
                      <a:pt x="78" y="175"/>
                    </a:lnTo>
                    <a:cubicBezTo>
                      <a:pt x="39" y="195"/>
                      <a:pt x="0" y="272"/>
                      <a:pt x="39" y="331"/>
                    </a:cubicBezTo>
                    <a:cubicBezTo>
                      <a:pt x="58" y="389"/>
                      <a:pt x="97" y="389"/>
                      <a:pt x="136" y="389"/>
                    </a:cubicBezTo>
                    <a:cubicBezTo>
                      <a:pt x="156" y="389"/>
                      <a:pt x="175" y="389"/>
                      <a:pt x="175" y="350"/>
                    </a:cubicBezTo>
                    <a:lnTo>
                      <a:pt x="564" y="136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1560975" y="111747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1560975" y="10863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1534225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1615450" y="671475"/>
                <a:ext cx="446525" cy="398850"/>
              </a:xfrm>
              <a:custGeom>
                <a:avLst/>
                <a:gdLst/>
                <a:ahLst/>
                <a:cxnLst/>
                <a:rect l="l" t="t" r="r" b="b"/>
                <a:pathLst>
                  <a:path w="17861" h="15954" extrusionOk="0">
                    <a:moveTo>
                      <a:pt x="17744" y="0"/>
                    </a:moveTo>
                    <a:cubicBezTo>
                      <a:pt x="17666" y="0"/>
                      <a:pt x="17627" y="59"/>
                      <a:pt x="17627" y="137"/>
                    </a:cubicBezTo>
                    <a:lnTo>
                      <a:pt x="17627" y="5623"/>
                    </a:lnTo>
                    <a:lnTo>
                      <a:pt x="1" y="15817"/>
                    </a:lnTo>
                    <a:lnTo>
                      <a:pt x="234" y="15954"/>
                    </a:lnTo>
                    <a:lnTo>
                      <a:pt x="17821" y="5798"/>
                    </a:lnTo>
                    <a:cubicBezTo>
                      <a:pt x="17860" y="5779"/>
                      <a:pt x="17860" y="5720"/>
                      <a:pt x="17860" y="5701"/>
                    </a:cubicBezTo>
                    <a:lnTo>
                      <a:pt x="17860" y="137"/>
                    </a:lnTo>
                    <a:cubicBezTo>
                      <a:pt x="17860" y="59"/>
                      <a:pt x="17821" y="0"/>
                      <a:pt x="177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1480725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>
                <a:off x="1507475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1453975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1438900" y="11632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0"/>
                    </a:moveTo>
                    <a:lnTo>
                      <a:pt x="78" y="176"/>
                    </a:lnTo>
                    <a:cubicBezTo>
                      <a:pt x="20" y="214"/>
                      <a:pt x="1" y="273"/>
                      <a:pt x="20" y="351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0"/>
                    </a:cubicBezTo>
                    <a:lnTo>
                      <a:pt x="565" y="15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1588700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1480725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1534225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1453975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1412150" y="11476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1" y="273"/>
                      <a:pt x="20" y="351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1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1426750" y="1132550"/>
                <a:ext cx="272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24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90" y="137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1560975" y="1054725"/>
                <a:ext cx="277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4"/>
                    </a:lnTo>
                    <a:lnTo>
                      <a:pt x="111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1507475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1587725" y="898600"/>
                <a:ext cx="271425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66" extrusionOk="0">
                    <a:moveTo>
                      <a:pt x="10604" y="1"/>
                    </a:moveTo>
                    <a:lnTo>
                      <a:pt x="1" y="6110"/>
                    </a:lnTo>
                    <a:lnTo>
                      <a:pt x="254" y="6265"/>
                    </a:lnTo>
                    <a:lnTo>
                      <a:pt x="10857" y="137"/>
                    </a:lnTo>
                    <a:cubicBezTo>
                      <a:pt x="10837" y="118"/>
                      <a:pt x="10779" y="118"/>
                      <a:pt x="10759" y="98"/>
                    </a:cubicBezTo>
                    <a:cubicBezTo>
                      <a:pt x="10701" y="59"/>
                      <a:pt x="10662" y="20"/>
                      <a:pt x="106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1534225" y="10396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>
                <a:off x="1480725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>
                <a:off x="1426750" y="1101425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1400000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48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1385400" y="113255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1" y="273"/>
                      <a:pt x="20" y="332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0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1561950" y="931200"/>
                <a:ext cx="185825" cy="107500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4300" extrusionOk="0">
                    <a:moveTo>
                      <a:pt x="7218" y="0"/>
                    </a:moveTo>
                    <a:lnTo>
                      <a:pt x="1" y="4164"/>
                    </a:lnTo>
                    <a:lnTo>
                      <a:pt x="234" y="4300"/>
                    </a:lnTo>
                    <a:lnTo>
                      <a:pt x="7432" y="175"/>
                    </a:lnTo>
                    <a:cubicBezTo>
                      <a:pt x="7413" y="175"/>
                      <a:pt x="7394" y="156"/>
                      <a:pt x="7355" y="117"/>
                    </a:cubicBezTo>
                    <a:cubicBezTo>
                      <a:pt x="7316" y="98"/>
                      <a:pt x="7257" y="59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>
                <a:off x="1453975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>
                <a:off x="1507475" y="10547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>
                <a:off x="1880050" y="1006100"/>
                <a:ext cx="168800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931" extrusionOk="0">
                    <a:moveTo>
                      <a:pt x="6518" y="0"/>
                    </a:moveTo>
                    <a:lnTo>
                      <a:pt x="78" y="3716"/>
                    </a:lnTo>
                    <a:cubicBezTo>
                      <a:pt x="39" y="3736"/>
                      <a:pt x="0" y="3814"/>
                      <a:pt x="39" y="3891"/>
                    </a:cubicBezTo>
                    <a:cubicBezTo>
                      <a:pt x="59" y="3930"/>
                      <a:pt x="117" y="3930"/>
                      <a:pt x="136" y="3930"/>
                    </a:cubicBezTo>
                    <a:cubicBezTo>
                      <a:pt x="156" y="3930"/>
                      <a:pt x="175" y="3930"/>
                      <a:pt x="175" y="3911"/>
                    </a:cubicBezTo>
                    <a:lnTo>
                      <a:pt x="6751" y="117"/>
                    </a:lnTo>
                    <a:cubicBezTo>
                      <a:pt x="6712" y="98"/>
                      <a:pt x="6673" y="98"/>
                      <a:pt x="6654" y="59"/>
                    </a:cubicBezTo>
                    <a:cubicBezTo>
                      <a:pt x="6643" y="62"/>
                      <a:pt x="6634" y="64"/>
                      <a:pt x="6625" y="64"/>
                    </a:cubicBezTo>
                    <a:cubicBezTo>
                      <a:pt x="6587" y="64"/>
                      <a:pt x="6565" y="32"/>
                      <a:pt x="6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>
                <a:off x="697175" y="1190925"/>
                <a:ext cx="240775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4417" extrusionOk="0">
                    <a:moveTo>
                      <a:pt x="1" y="0"/>
                    </a:moveTo>
                    <a:lnTo>
                      <a:pt x="1" y="234"/>
                    </a:lnTo>
                    <a:lnTo>
                      <a:pt x="2219" y="234"/>
                    </a:lnTo>
                    <a:lnTo>
                      <a:pt x="9456" y="4397"/>
                    </a:lnTo>
                    <a:cubicBezTo>
                      <a:pt x="9495" y="4397"/>
                      <a:pt x="9514" y="4417"/>
                      <a:pt x="9514" y="4417"/>
                    </a:cubicBezTo>
                    <a:cubicBezTo>
                      <a:pt x="9553" y="4417"/>
                      <a:pt x="9592" y="4397"/>
                      <a:pt x="9611" y="4378"/>
                    </a:cubicBezTo>
                    <a:cubicBezTo>
                      <a:pt x="9631" y="4319"/>
                      <a:pt x="9631" y="4261"/>
                      <a:pt x="9553" y="4203"/>
                    </a:cubicBezTo>
                    <a:lnTo>
                      <a:pt x="2316" y="20"/>
                    </a:lnTo>
                    <a:cubicBezTo>
                      <a:pt x="2296" y="20"/>
                      <a:pt x="2258" y="0"/>
                      <a:pt x="2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697175" y="1161250"/>
                <a:ext cx="267525" cy="125025"/>
              </a:xfrm>
              <a:custGeom>
                <a:avLst/>
                <a:gdLst/>
                <a:ahLst/>
                <a:cxnLst/>
                <a:rect l="l" t="t" r="r" b="b"/>
                <a:pathLst>
                  <a:path w="10701" h="5001" extrusionOk="0">
                    <a:moveTo>
                      <a:pt x="1" y="1"/>
                    </a:moveTo>
                    <a:lnTo>
                      <a:pt x="1" y="234"/>
                    </a:lnTo>
                    <a:lnTo>
                      <a:pt x="2316" y="234"/>
                    </a:lnTo>
                    <a:lnTo>
                      <a:pt x="10526" y="4981"/>
                    </a:lnTo>
                    <a:cubicBezTo>
                      <a:pt x="10545" y="4981"/>
                      <a:pt x="10584" y="5001"/>
                      <a:pt x="10584" y="5001"/>
                    </a:cubicBezTo>
                    <a:cubicBezTo>
                      <a:pt x="10623" y="5001"/>
                      <a:pt x="10662" y="4981"/>
                      <a:pt x="10682" y="4962"/>
                    </a:cubicBezTo>
                    <a:cubicBezTo>
                      <a:pt x="10701" y="4903"/>
                      <a:pt x="10701" y="4825"/>
                      <a:pt x="10623" y="4787"/>
                    </a:cubicBezTo>
                    <a:lnTo>
                      <a:pt x="2394" y="20"/>
                    </a:lnTo>
                    <a:cubicBezTo>
                      <a:pt x="2355" y="20"/>
                      <a:pt x="2335" y="1"/>
                      <a:pt x="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697175" y="1133525"/>
                <a:ext cx="294275" cy="137200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5488" extrusionOk="0">
                    <a:moveTo>
                      <a:pt x="1" y="1"/>
                    </a:moveTo>
                    <a:lnTo>
                      <a:pt x="1" y="254"/>
                    </a:lnTo>
                    <a:lnTo>
                      <a:pt x="2588" y="254"/>
                    </a:lnTo>
                    <a:lnTo>
                      <a:pt x="11596" y="5448"/>
                    </a:lnTo>
                    <a:cubicBezTo>
                      <a:pt x="11635" y="5448"/>
                      <a:pt x="11654" y="5487"/>
                      <a:pt x="11654" y="5487"/>
                    </a:cubicBezTo>
                    <a:cubicBezTo>
                      <a:pt x="11693" y="5487"/>
                      <a:pt x="11732" y="5448"/>
                      <a:pt x="11752" y="5429"/>
                    </a:cubicBezTo>
                    <a:cubicBezTo>
                      <a:pt x="11771" y="5390"/>
                      <a:pt x="11771" y="5312"/>
                      <a:pt x="11693" y="5254"/>
                    </a:cubicBezTo>
                    <a:lnTo>
                      <a:pt x="2627" y="40"/>
                    </a:lnTo>
                    <a:cubicBezTo>
                      <a:pt x="2608" y="40"/>
                      <a:pt x="2588" y="1"/>
                      <a:pt x="25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862550" y="1163675"/>
                <a:ext cx="417825" cy="242250"/>
              </a:xfrm>
              <a:custGeom>
                <a:avLst/>
                <a:gdLst/>
                <a:ahLst/>
                <a:cxnLst/>
                <a:rect l="l" t="t" r="r" b="b"/>
                <a:pathLst>
                  <a:path w="16713" h="9690" extrusionOk="0">
                    <a:moveTo>
                      <a:pt x="214" y="1"/>
                    </a:moveTo>
                    <a:cubicBezTo>
                      <a:pt x="176" y="40"/>
                      <a:pt x="156" y="59"/>
                      <a:pt x="78" y="118"/>
                    </a:cubicBezTo>
                    <a:cubicBezTo>
                      <a:pt x="59" y="137"/>
                      <a:pt x="20" y="137"/>
                      <a:pt x="0" y="157"/>
                    </a:cubicBezTo>
                    <a:lnTo>
                      <a:pt x="16537" y="9690"/>
                    </a:lnTo>
                    <a:lnTo>
                      <a:pt x="16596" y="9690"/>
                    </a:lnTo>
                    <a:cubicBezTo>
                      <a:pt x="16634" y="9690"/>
                      <a:pt x="16654" y="9670"/>
                      <a:pt x="16693" y="9651"/>
                    </a:cubicBezTo>
                    <a:cubicBezTo>
                      <a:pt x="16712" y="9592"/>
                      <a:pt x="16712" y="9534"/>
                      <a:pt x="16634" y="9475"/>
                    </a:cubicBez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>
                <a:off x="777925" y="1083425"/>
                <a:ext cx="52920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21168" h="12297" extrusionOk="0">
                    <a:moveTo>
                      <a:pt x="234" y="1"/>
                    </a:moveTo>
                    <a:cubicBezTo>
                      <a:pt x="175" y="40"/>
                      <a:pt x="136" y="98"/>
                      <a:pt x="78" y="118"/>
                    </a:cubicBezTo>
                    <a:cubicBezTo>
                      <a:pt x="59" y="137"/>
                      <a:pt x="39" y="137"/>
                      <a:pt x="0" y="156"/>
                    </a:cubicBezTo>
                    <a:lnTo>
                      <a:pt x="20992" y="12277"/>
                    </a:lnTo>
                    <a:cubicBezTo>
                      <a:pt x="21012" y="12277"/>
                      <a:pt x="21031" y="12296"/>
                      <a:pt x="21031" y="12296"/>
                    </a:cubicBezTo>
                    <a:cubicBezTo>
                      <a:pt x="21089" y="12296"/>
                      <a:pt x="21109" y="12277"/>
                      <a:pt x="21128" y="12257"/>
                    </a:cubicBezTo>
                    <a:cubicBezTo>
                      <a:pt x="21167" y="12199"/>
                      <a:pt x="21167" y="12121"/>
                      <a:pt x="21089" y="12082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>
                <a:off x="857675" y="1099000"/>
                <a:ext cx="475700" cy="275800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1032" extrusionOk="0">
                    <a:moveTo>
                      <a:pt x="195" y="0"/>
                    </a:moveTo>
                    <a:cubicBezTo>
                      <a:pt x="195" y="20"/>
                      <a:pt x="157" y="78"/>
                      <a:pt x="79" y="98"/>
                    </a:cubicBezTo>
                    <a:cubicBezTo>
                      <a:pt x="59" y="117"/>
                      <a:pt x="20" y="117"/>
                      <a:pt x="1" y="117"/>
                    </a:cubicBezTo>
                    <a:lnTo>
                      <a:pt x="18853" y="11012"/>
                    </a:lnTo>
                    <a:cubicBezTo>
                      <a:pt x="18872" y="11012"/>
                      <a:pt x="18892" y="11031"/>
                      <a:pt x="18892" y="11031"/>
                    </a:cubicBezTo>
                    <a:cubicBezTo>
                      <a:pt x="18950" y="11031"/>
                      <a:pt x="18969" y="11012"/>
                      <a:pt x="18989" y="10992"/>
                    </a:cubicBezTo>
                    <a:cubicBezTo>
                      <a:pt x="19028" y="10954"/>
                      <a:pt x="19028" y="10876"/>
                      <a:pt x="18950" y="1081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>
                <a:off x="1020125" y="1161250"/>
                <a:ext cx="3400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3600" h="7919" extrusionOk="0">
                    <a:moveTo>
                      <a:pt x="195" y="1"/>
                    </a:moveTo>
                    <a:cubicBezTo>
                      <a:pt x="195" y="40"/>
                      <a:pt x="137" y="78"/>
                      <a:pt x="79" y="117"/>
                    </a:cubicBezTo>
                    <a:cubicBezTo>
                      <a:pt x="40" y="117"/>
                      <a:pt x="20" y="137"/>
                      <a:pt x="1" y="137"/>
                    </a:cubicBezTo>
                    <a:lnTo>
                      <a:pt x="13425" y="7899"/>
                    </a:lnTo>
                    <a:cubicBezTo>
                      <a:pt x="13444" y="7899"/>
                      <a:pt x="13464" y="7919"/>
                      <a:pt x="13464" y="7919"/>
                    </a:cubicBezTo>
                    <a:cubicBezTo>
                      <a:pt x="13522" y="7919"/>
                      <a:pt x="13541" y="7899"/>
                      <a:pt x="13561" y="7880"/>
                    </a:cubicBezTo>
                    <a:cubicBezTo>
                      <a:pt x="13600" y="7822"/>
                      <a:pt x="13600" y="7744"/>
                      <a:pt x="13522" y="7705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>
                <a:off x="765275" y="982275"/>
                <a:ext cx="622575" cy="361400"/>
              </a:xfrm>
              <a:custGeom>
                <a:avLst/>
                <a:gdLst/>
                <a:ahLst/>
                <a:cxnLst/>
                <a:rect l="l" t="t" r="r" b="b"/>
                <a:pathLst>
                  <a:path w="24903" h="14456" extrusionOk="0">
                    <a:moveTo>
                      <a:pt x="195" y="0"/>
                    </a:moveTo>
                    <a:cubicBezTo>
                      <a:pt x="156" y="59"/>
                      <a:pt x="98" y="97"/>
                      <a:pt x="59" y="117"/>
                    </a:cubicBezTo>
                    <a:cubicBezTo>
                      <a:pt x="20" y="117"/>
                      <a:pt x="0" y="156"/>
                      <a:pt x="0" y="156"/>
                    </a:cubicBezTo>
                    <a:lnTo>
                      <a:pt x="24728" y="14416"/>
                    </a:lnTo>
                    <a:cubicBezTo>
                      <a:pt x="24767" y="14416"/>
                      <a:pt x="24786" y="14455"/>
                      <a:pt x="24786" y="14455"/>
                    </a:cubicBezTo>
                    <a:cubicBezTo>
                      <a:pt x="24825" y="14455"/>
                      <a:pt x="24864" y="14416"/>
                      <a:pt x="24883" y="14397"/>
                    </a:cubicBezTo>
                    <a:cubicBezTo>
                      <a:pt x="24903" y="14358"/>
                      <a:pt x="24903" y="14280"/>
                      <a:pt x="24825" y="14222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1006525" y="1091225"/>
                <a:ext cx="408075" cy="2368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9475" extrusionOk="0">
                    <a:moveTo>
                      <a:pt x="234" y="0"/>
                    </a:moveTo>
                    <a:cubicBezTo>
                      <a:pt x="175" y="39"/>
                      <a:pt x="136" y="97"/>
                      <a:pt x="58" y="117"/>
                    </a:cubicBezTo>
                    <a:cubicBezTo>
                      <a:pt x="39" y="117"/>
                      <a:pt x="39" y="136"/>
                      <a:pt x="0" y="136"/>
                    </a:cubicBezTo>
                    <a:lnTo>
                      <a:pt x="16128" y="9455"/>
                    </a:lnTo>
                    <a:cubicBezTo>
                      <a:pt x="16148" y="9475"/>
                      <a:pt x="16187" y="9475"/>
                      <a:pt x="16206" y="9475"/>
                    </a:cubicBezTo>
                    <a:cubicBezTo>
                      <a:pt x="16245" y="9475"/>
                      <a:pt x="16284" y="9455"/>
                      <a:pt x="16303" y="9436"/>
                    </a:cubicBezTo>
                    <a:cubicBezTo>
                      <a:pt x="16323" y="9377"/>
                      <a:pt x="16323" y="9319"/>
                      <a:pt x="16245" y="9261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>
                <a:off x="927225" y="1014375"/>
                <a:ext cx="513650" cy="298650"/>
              </a:xfrm>
              <a:custGeom>
                <a:avLst/>
                <a:gdLst/>
                <a:ahLst/>
                <a:cxnLst/>
                <a:rect l="l" t="t" r="r" b="b"/>
                <a:pathLst>
                  <a:path w="20546" h="11946" extrusionOk="0">
                    <a:moveTo>
                      <a:pt x="176" y="0"/>
                    </a:moveTo>
                    <a:cubicBezTo>
                      <a:pt x="176" y="59"/>
                      <a:pt x="137" y="78"/>
                      <a:pt x="59" y="117"/>
                    </a:cubicBezTo>
                    <a:cubicBezTo>
                      <a:pt x="40" y="156"/>
                      <a:pt x="20" y="156"/>
                      <a:pt x="1" y="156"/>
                    </a:cubicBezTo>
                    <a:lnTo>
                      <a:pt x="20370" y="11926"/>
                    </a:lnTo>
                    <a:cubicBezTo>
                      <a:pt x="20390" y="11926"/>
                      <a:pt x="20409" y="11946"/>
                      <a:pt x="20409" y="11946"/>
                    </a:cubicBezTo>
                    <a:cubicBezTo>
                      <a:pt x="20468" y="11946"/>
                      <a:pt x="20487" y="11926"/>
                      <a:pt x="20506" y="11907"/>
                    </a:cubicBezTo>
                    <a:cubicBezTo>
                      <a:pt x="20545" y="11848"/>
                      <a:pt x="20545" y="11770"/>
                      <a:pt x="20468" y="11732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891725" y="965725"/>
                <a:ext cx="576375" cy="330775"/>
              </a:xfrm>
              <a:custGeom>
                <a:avLst/>
                <a:gdLst/>
                <a:ahLst/>
                <a:cxnLst/>
                <a:rect l="l" t="t" r="r" b="b"/>
                <a:pathLst>
                  <a:path w="23055" h="13231" extrusionOk="0">
                    <a:moveTo>
                      <a:pt x="1" y="1"/>
                    </a:moveTo>
                    <a:lnTo>
                      <a:pt x="409" y="254"/>
                    </a:lnTo>
                    <a:cubicBezTo>
                      <a:pt x="409" y="273"/>
                      <a:pt x="448" y="273"/>
                      <a:pt x="468" y="273"/>
                    </a:cubicBezTo>
                    <a:cubicBezTo>
                      <a:pt x="469" y="273"/>
                      <a:pt x="471" y="273"/>
                      <a:pt x="472" y="273"/>
                    </a:cubicBezTo>
                    <a:lnTo>
                      <a:pt x="472" y="273"/>
                    </a:lnTo>
                    <a:lnTo>
                      <a:pt x="22880" y="13211"/>
                    </a:lnTo>
                    <a:cubicBezTo>
                      <a:pt x="22899" y="13211"/>
                      <a:pt x="22938" y="13230"/>
                      <a:pt x="22938" y="13230"/>
                    </a:cubicBezTo>
                    <a:cubicBezTo>
                      <a:pt x="22977" y="13230"/>
                      <a:pt x="22996" y="13211"/>
                      <a:pt x="23035" y="13191"/>
                    </a:cubicBezTo>
                    <a:cubicBezTo>
                      <a:pt x="23055" y="13133"/>
                      <a:pt x="23055" y="13074"/>
                      <a:pt x="22977" y="13016"/>
                    </a:cubicBezTo>
                    <a:lnTo>
                      <a:pt x="507" y="40"/>
                    </a:lnTo>
                    <a:lnTo>
                      <a:pt x="507" y="40"/>
                    </a:lnTo>
                    <a:cubicBezTo>
                      <a:pt x="584" y="98"/>
                      <a:pt x="604" y="176"/>
                      <a:pt x="565" y="234"/>
                    </a:cubicBezTo>
                    <a:cubicBezTo>
                      <a:pt x="547" y="270"/>
                      <a:pt x="495" y="273"/>
                      <a:pt x="472" y="273"/>
                    </a:cubicBezTo>
                    <a:lnTo>
                      <a:pt x="472" y="2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>
                <a:off x="1048825" y="1022625"/>
                <a:ext cx="446525" cy="259275"/>
              </a:xfrm>
              <a:custGeom>
                <a:avLst/>
                <a:gdLst/>
                <a:ahLst/>
                <a:cxnLst/>
                <a:rect l="l" t="t" r="r" b="b"/>
                <a:pathLst>
                  <a:path w="17861" h="10371" extrusionOk="0">
                    <a:moveTo>
                      <a:pt x="234" y="1"/>
                    </a:moveTo>
                    <a:cubicBezTo>
                      <a:pt x="195" y="40"/>
                      <a:pt x="156" y="59"/>
                      <a:pt x="98" y="98"/>
                    </a:cubicBezTo>
                    <a:cubicBezTo>
                      <a:pt x="59" y="118"/>
                      <a:pt x="40" y="118"/>
                      <a:pt x="1" y="137"/>
                    </a:cubicBezTo>
                    <a:lnTo>
                      <a:pt x="17646" y="10332"/>
                    </a:lnTo>
                    <a:cubicBezTo>
                      <a:pt x="17705" y="10351"/>
                      <a:pt x="17724" y="10370"/>
                      <a:pt x="17744" y="10370"/>
                    </a:cubicBezTo>
                    <a:cubicBezTo>
                      <a:pt x="17802" y="10370"/>
                      <a:pt x="17821" y="10351"/>
                      <a:pt x="17841" y="10332"/>
                    </a:cubicBezTo>
                    <a:cubicBezTo>
                      <a:pt x="17860" y="10273"/>
                      <a:pt x="17860" y="10215"/>
                      <a:pt x="17802" y="10156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>
                <a:off x="1216625" y="1057650"/>
                <a:ext cx="33222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13289" h="7725" extrusionOk="0">
                    <a:moveTo>
                      <a:pt x="215" y="1"/>
                    </a:moveTo>
                    <a:cubicBezTo>
                      <a:pt x="156" y="20"/>
                      <a:pt x="137" y="59"/>
                      <a:pt x="98" y="79"/>
                    </a:cubicBezTo>
                    <a:cubicBezTo>
                      <a:pt x="59" y="98"/>
                      <a:pt x="20" y="98"/>
                      <a:pt x="1" y="117"/>
                    </a:cubicBezTo>
                    <a:lnTo>
                      <a:pt x="13113" y="7705"/>
                    </a:lnTo>
                    <a:cubicBezTo>
                      <a:pt x="13152" y="7705"/>
                      <a:pt x="13172" y="7724"/>
                      <a:pt x="13172" y="7724"/>
                    </a:cubicBezTo>
                    <a:cubicBezTo>
                      <a:pt x="13211" y="7724"/>
                      <a:pt x="13249" y="7705"/>
                      <a:pt x="13269" y="7685"/>
                    </a:cubicBezTo>
                    <a:cubicBezTo>
                      <a:pt x="13288" y="7647"/>
                      <a:pt x="13288" y="7569"/>
                      <a:pt x="13230" y="7510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>
                <a:off x="1021600" y="912225"/>
                <a:ext cx="553500" cy="323475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12939" extrusionOk="0">
                    <a:moveTo>
                      <a:pt x="253" y="1"/>
                    </a:moveTo>
                    <a:cubicBezTo>
                      <a:pt x="234" y="40"/>
                      <a:pt x="175" y="59"/>
                      <a:pt x="136" y="78"/>
                    </a:cubicBezTo>
                    <a:cubicBezTo>
                      <a:pt x="78" y="98"/>
                      <a:pt x="59" y="137"/>
                      <a:pt x="0" y="156"/>
                    </a:cubicBezTo>
                    <a:lnTo>
                      <a:pt x="14922" y="8755"/>
                    </a:lnTo>
                    <a:lnTo>
                      <a:pt x="15156" y="8911"/>
                    </a:lnTo>
                    <a:lnTo>
                      <a:pt x="15992" y="9397"/>
                    </a:lnTo>
                    <a:lnTo>
                      <a:pt x="16226" y="9534"/>
                    </a:lnTo>
                    <a:lnTo>
                      <a:pt x="17062" y="10020"/>
                    </a:lnTo>
                    <a:lnTo>
                      <a:pt x="17296" y="10176"/>
                    </a:lnTo>
                    <a:lnTo>
                      <a:pt x="18132" y="10662"/>
                    </a:lnTo>
                    <a:lnTo>
                      <a:pt x="18366" y="10798"/>
                    </a:lnTo>
                    <a:lnTo>
                      <a:pt x="19202" y="11285"/>
                    </a:lnTo>
                    <a:lnTo>
                      <a:pt x="19436" y="11440"/>
                    </a:lnTo>
                    <a:lnTo>
                      <a:pt x="20272" y="11927"/>
                    </a:lnTo>
                    <a:lnTo>
                      <a:pt x="20506" y="12063"/>
                    </a:lnTo>
                    <a:lnTo>
                      <a:pt x="21342" y="12549"/>
                    </a:lnTo>
                    <a:lnTo>
                      <a:pt x="21576" y="12705"/>
                    </a:lnTo>
                    <a:lnTo>
                      <a:pt x="21965" y="12919"/>
                    </a:lnTo>
                    <a:cubicBezTo>
                      <a:pt x="22004" y="12919"/>
                      <a:pt x="22023" y="12938"/>
                      <a:pt x="22023" y="12938"/>
                    </a:cubicBezTo>
                    <a:cubicBezTo>
                      <a:pt x="22062" y="12938"/>
                      <a:pt x="22101" y="12919"/>
                      <a:pt x="22120" y="12899"/>
                    </a:cubicBezTo>
                    <a:cubicBezTo>
                      <a:pt x="22140" y="12841"/>
                      <a:pt x="22140" y="12783"/>
                      <a:pt x="22062" y="12724"/>
                    </a:cubicBezTo>
                    <a:lnTo>
                      <a:pt x="21809" y="12588"/>
                    </a:lnTo>
                    <a:lnTo>
                      <a:pt x="21556" y="12432"/>
                    </a:lnTo>
                    <a:lnTo>
                      <a:pt x="20759" y="11927"/>
                    </a:lnTo>
                    <a:lnTo>
                      <a:pt x="20506" y="11771"/>
                    </a:lnTo>
                    <a:lnTo>
                      <a:pt x="19689" y="11285"/>
                    </a:lnTo>
                    <a:lnTo>
                      <a:pt x="19436" y="11148"/>
                    </a:lnTo>
                    <a:lnTo>
                      <a:pt x="18619" y="10662"/>
                    </a:lnTo>
                    <a:lnTo>
                      <a:pt x="18366" y="10506"/>
                    </a:lnTo>
                    <a:lnTo>
                      <a:pt x="17549" y="10020"/>
                    </a:lnTo>
                    <a:lnTo>
                      <a:pt x="17296" y="9884"/>
                    </a:lnTo>
                    <a:lnTo>
                      <a:pt x="16479" y="9397"/>
                    </a:lnTo>
                    <a:lnTo>
                      <a:pt x="16226" y="9242"/>
                    </a:lnTo>
                    <a:lnTo>
                      <a:pt x="15409" y="8755"/>
                    </a:lnTo>
                    <a:lnTo>
                      <a:pt x="15156" y="861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1103800" y="928275"/>
                <a:ext cx="498050" cy="29137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1655" extrusionOk="0">
                    <a:moveTo>
                      <a:pt x="253" y="1"/>
                    </a:moveTo>
                    <a:cubicBezTo>
                      <a:pt x="195" y="40"/>
                      <a:pt x="175" y="78"/>
                      <a:pt x="97" y="98"/>
                    </a:cubicBezTo>
                    <a:cubicBezTo>
                      <a:pt x="78" y="117"/>
                      <a:pt x="20" y="117"/>
                      <a:pt x="0" y="137"/>
                    </a:cubicBezTo>
                    <a:lnTo>
                      <a:pt x="12704" y="7471"/>
                    </a:lnTo>
                    <a:lnTo>
                      <a:pt x="12938" y="7608"/>
                    </a:lnTo>
                    <a:lnTo>
                      <a:pt x="13774" y="8094"/>
                    </a:lnTo>
                    <a:lnTo>
                      <a:pt x="14008" y="8250"/>
                    </a:lnTo>
                    <a:lnTo>
                      <a:pt x="14844" y="8736"/>
                    </a:lnTo>
                    <a:lnTo>
                      <a:pt x="15078" y="8872"/>
                    </a:lnTo>
                    <a:lnTo>
                      <a:pt x="15914" y="9359"/>
                    </a:lnTo>
                    <a:lnTo>
                      <a:pt x="16148" y="9514"/>
                    </a:lnTo>
                    <a:lnTo>
                      <a:pt x="16984" y="10001"/>
                    </a:lnTo>
                    <a:lnTo>
                      <a:pt x="17218" y="10137"/>
                    </a:lnTo>
                    <a:lnTo>
                      <a:pt x="18054" y="10623"/>
                    </a:lnTo>
                    <a:lnTo>
                      <a:pt x="18288" y="10779"/>
                    </a:lnTo>
                    <a:lnTo>
                      <a:pt x="19124" y="11265"/>
                    </a:lnTo>
                    <a:lnTo>
                      <a:pt x="19358" y="11401"/>
                    </a:lnTo>
                    <a:lnTo>
                      <a:pt x="19747" y="11615"/>
                    </a:lnTo>
                    <a:cubicBezTo>
                      <a:pt x="19786" y="11615"/>
                      <a:pt x="19805" y="11654"/>
                      <a:pt x="19805" y="11654"/>
                    </a:cubicBezTo>
                    <a:cubicBezTo>
                      <a:pt x="19844" y="11654"/>
                      <a:pt x="19883" y="11615"/>
                      <a:pt x="19903" y="11596"/>
                    </a:cubicBezTo>
                    <a:cubicBezTo>
                      <a:pt x="19922" y="11557"/>
                      <a:pt x="19922" y="11479"/>
                      <a:pt x="19844" y="11421"/>
                    </a:cubicBezTo>
                    <a:lnTo>
                      <a:pt x="19591" y="11285"/>
                    </a:lnTo>
                    <a:lnTo>
                      <a:pt x="19338" y="11129"/>
                    </a:lnTo>
                    <a:lnTo>
                      <a:pt x="18541" y="10643"/>
                    </a:lnTo>
                    <a:lnTo>
                      <a:pt x="18288" y="10506"/>
                    </a:lnTo>
                    <a:lnTo>
                      <a:pt x="17471" y="10020"/>
                    </a:lnTo>
                    <a:lnTo>
                      <a:pt x="17218" y="9864"/>
                    </a:lnTo>
                    <a:lnTo>
                      <a:pt x="16401" y="9378"/>
                    </a:lnTo>
                    <a:lnTo>
                      <a:pt x="16148" y="9242"/>
                    </a:lnTo>
                    <a:lnTo>
                      <a:pt x="15331" y="8755"/>
                    </a:lnTo>
                    <a:lnTo>
                      <a:pt x="15078" y="8600"/>
                    </a:lnTo>
                    <a:lnTo>
                      <a:pt x="14261" y="8113"/>
                    </a:lnTo>
                    <a:lnTo>
                      <a:pt x="14008" y="7977"/>
                    </a:lnTo>
                    <a:lnTo>
                      <a:pt x="13191" y="7491"/>
                    </a:lnTo>
                    <a:lnTo>
                      <a:pt x="12938" y="733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>
                <a:off x="972475" y="823700"/>
                <a:ext cx="656125" cy="382800"/>
              </a:xfrm>
              <a:custGeom>
                <a:avLst/>
                <a:gdLst/>
                <a:ahLst/>
                <a:cxnLst/>
                <a:rect l="l" t="t" r="r" b="b"/>
                <a:pathLst>
                  <a:path w="26245" h="15312" extrusionOk="0">
                    <a:moveTo>
                      <a:pt x="234" y="1"/>
                    </a:moveTo>
                    <a:cubicBezTo>
                      <a:pt x="175" y="40"/>
                      <a:pt x="156" y="79"/>
                      <a:pt x="78" y="118"/>
                    </a:cubicBezTo>
                    <a:cubicBezTo>
                      <a:pt x="59" y="137"/>
                      <a:pt x="39" y="137"/>
                      <a:pt x="0" y="176"/>
                    </a:cubicBezTo>
                    <a:lnTo>
                      <a:pt x="19027" y="11129"/>
                    </a:lnTo>
                    <a:lnTo>
                      <a:pt x="19261" y="11285"/>
                    </a:lnTo>
                    <a:lnTo>
                      <a:pt x="20097" y="11771"/>
                    </a:lnTo>
                    <a:lnTo>
                      <a:pt x="20331" y="11907"/>
                    </a:lnTo>
                    <a:lnTo>
                      <a:pt x="21167" y="12394"/>
                    </a:lnTo>
                    <a:lnTo>
                      <a:pt x="21401" y="12549"/>
                    </a:lnTo>
                    <a:lnTo>
                      <a:pt x="22237" y="13036"/>
                    </a:lnTo>
                    <a:lnTo>
                      <a:pt x="22471" y="13172"/>
                    </a:lnTo>
                    <a:lnTo>
                      <a:pt x="23307" y="13658"/>
                    </a:lnTo>
                    <a:lnTo>
                      <a:pt x="23541" y="13814"/>
                    </a:lnTo>
                    <a:lnTo>
                      <a:pt x="24377" y="14300"/>
                    </a:lnTo>
                    <a:lnTo>
                      <a:pt x="24611" y="14436"/>
                    </a:lnTo>
                    <a:lnTo>
                      <a:pt x="25447" y="14923"/>
                    </a:lnTo>
                    <a:lnTo>
                      <a:pt x="25681" y="15078"/>
                    </a:lnTo>
                    <a:lnTo>
                      <a:pt x="26070" y="15292"/>
                    </a:lnTo>
                    <a:cubicBezTo>
                      <a:pt x="26109" y="15292"/>
                      <a:pt x="26128" y="15312"/>
                      <a:pt x="26128" y="15312"/>
                    </a:cubicBezTo>
                    <a:cubicBezTo>
                      <a:pt x="26167" y="15312"/>
                      <a:pt x="26206" y="15292"/>
                      <a:pt x="26226" y="15273"/>
                    </a:cubicBezTo>
                    <a:cubicBezTo>
                      <a:pt x="26245" y="15215"/>
                      <a:pt x="26245" y="15137"/>
                      <a:pt x="26167" y="15098"/>
                    </a:cubicBezTo>
                    <a:lnTo>
                      <a:pt x="25914" y="14942"/>
                    </a:lnTo>
                    <a:lnTo>
                      <a:pt x="25661" y="14806"/>
                    </a:lnTo>
                    <a:lnTo>
                      <a:pt x="24883" y="14222"/>
                    </a:lnTo>
                    <a:lnTo>
                      <a:pt x="24650" y="14086"/>
                    </a:lnTo>
                    <a:lnTo>
                      <a:pt x="23813" y="13600"/>
                    </a:lnTo>
                    <a:lnTo>
                      <a:pt x="23580" y="13444"/>
                    </a:lnTo>
                    <a:lnTo>
                      <a:pt x="22743" y="12958"/>
                    </a:lnTo>
                    <a:lnTo>
                      <a:pt x="22510" y="12822"/>
                    </a:lnTo>
                    <a:lnTo>
                      <a:pt x="21673" y="12335"/>
                    </a:lnTo>
                    <a:lnTo>
                      <a:pt x="21420" y="12180"/>
                    </a:lnTo>
                    <a:lnTo>
                      <a:pt x="20603" y="11693"/>
                    </a:lnTo>
                    <a:lnTo>
                      <a:pt x="20350" y="11557"/>
                    </a:lnTo>
                    <a:lnTo>
                      <a:pt x="19533" y="11071"/>
                    </a:lnTo>
                    <a:lnTo>
                      <a:pt x="19280" y="10915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1100875" y="864575"/>
                <a:ext cx="555950" cy="324925"/>
              </a:xfrm>
              <a:custGeom>
                <a:avLst/>
                <a:gdLst/>
                <a:ahLst/>
                <a:cxnLst/>
                <a:rect l="l" t="t" r="r" b="b"/>
                <a:pathLst>
                  <a:path w="22238" h="12997" extrusionOk="0">
                    <a:moveTo>
                      <a:pt x="214" y="0"/>
                    </a:moveTo>
                    <a:cubicBezTo>
                      <a:pt x="175" y="39"/>
                      <a:pt x="137" y="58"/>
                      <a:pt x="78" y="117"/>
                    </a:cubicBezTo>
                    <a:cubicBezTo>
                      <a:pt x="39" y="136"/>
                      <a:pt x="20" y="136"/>
                      <a:pt x="0" y="156"/>
                    </a:cubicBezTo>
                    <a:lnTo>
                      <a:pt x="15000" y="8813"/>
                    </a:lnTo>
                    <a:lnTo>
                      <a:pt x="15253" y="8969"/>
                    </a:lnTo>
                    <a:lnTo>
                      <a:pt x="16070" y="9455"/>
                    </a:lnTo>
                    <a:lnTo>
                      <a:pt x="16323" y="9591"/>
                    </a:lnTo>
                    <a:lnTo>
                      <a:pt x="17140" y="10078"/>
                    </a:lnTo>
                    <a:lnTo>
                      <a:pt x="17393" y="10233"/>
                    </a:lnTo>
                    <a:lnTo>
                      <a:pt x="18210" y="10720"/>
                    </a:lnTo>
                    <a:lnTo>
                      <a:pt x="18463" y="10856"/>
                    </a:lnTo>
                    <a:lnTo>
                      <a:pt x="19280" y="11342"/>
                    </a:lnTo>
                    <a:lnTo>
                      <a:pt x="19533" y="11498"/>
                    </a:lnTo>
                    <a:lnTo>
                      <a:pt x="20350" y="11984"/>
                    </a:lnTo>
                    <a:lnTo>
                      <a:pt x="20603" y="12121"/>
                    </a:lnTo>
                    <a:lnTo>
                      <a:pt x="21420" y="12607"/>
                    </a:lnTo>
                    <a:lnTo>
                      <a:pt x="21673" y="12763"/>
                    </a:lnTo>
                    <a:lnTo>
                      <a:pt x="22062" y="12977"/>
                    </a:lnTo>
                    <a:cubicBezTo>
                      <a:pt x="22082" y="12977"/>
                      <a:pt x="22101" y="12996"/>
                      <a:pt x="22101" y="12996"/>
                    </a:cubicBezTo>
                    <a:cubicBezTo>
                      <a:pt x="22160" y="12996"/>
                      <a:pt x="22179" y="12977"/>
                      <a:pt x="22198" y="12957"/>
                    </a:cubicBezTo>
                    <a:cubicBezTo>
                      <a:pt x="22237" y="12899"/>
                      <a:pt x="22237" y="12840"/>
                      <a:pt x="22160" y="12782"/>
                    </a:cubicBezTo>
                    <a:lnTo>
                      <a:pt x="21887" y="12646"/>
                    </a:lnTo>
                    <a:lnTo>
                      <a:pt x="21654" y="12490"/>
                    </a:lnTo>
                    <a:lnTo>
                      <a:pt x="20817" y="11945"/>
                    </a:lnTo>
                    <a:lnTo>
                      <a:pt x="20584" y="11809"/>
                    </a:lnTo>
                    <a:lnTo>
                      <a:pt x="19747" y="11323"/>
                    </a:lnTo>
                    <a:lnTo>
                      <a:pt x="19514" y="11187"/>
                    </a:lnTo>
                    <a:lnTo>
                      <a:pt x="18677" y="10700"/>
                    </a:lnTo>
                    <a:lnTo>
                      <a:pt x="18444" y="10545"/>
                    </a:lnTo>
                    <a:lnTo>
                      <a:pt x="17607" y="10058"/>
                    </a:lnTo>
                    <a:lnTo>
                      <a:pt x="17374" y="9922"/>
                    </a:lnTo>
                    <a:lnTo>
                      <a:pt x="16537" y="9436"/>
                    </a:lnTo>
                    <a:lnTo>
                      <a:pt x="16284" y="9280"/>
                    </a:lnTo>
                    <a:lnTo>
                      <a:pt x="15467" y="8794"/>
                    </a:lnTo>
                    <a:lnTo>
                      <a:pt x="15214" y="8658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>
                <a:off x="860600" y="697250"/>
                <a:ext cx="821525" cy="478125"/>
              </a:xfrm>
              <a:custGeom>
                <a:avLst/>
                <a:gdLst/>
                <a:ahLst/>
                <a:cxnLst/>
                <a:rect l="l" t="t" r="r" b="b"/>
                <a:pathLst>
                  <a:path w="32861" h="19125" extrusionOk="0">
                    <a:moveTo>
                      <a:pt x="254" y="1"/>
                    </a:moveTo>
                    <a:cubicBezTo>
                      <a:pt x="234" y="20"/>
                      <a:pt x="176" y="39"/>
                      <a:pt x="137" y="98"/>
                    </a:cubicBezTo>
                    <a:cubicBezTo>
                      <a:pt x="78" y="117"/>
                      <a:pt x="59" y="137"/>
                      <a:pt x="1" y="137"/>
                    </a:cubicBezTo>
                    <a:lnTo>
                      <a:pt x="25642" y="14961"/>
                    </a:lnTo>
                    <a:lnTo>
                      <a:pt x="25876" y="15098"/>
                    </a:lnTo>
                    <a:lnTo>
                      <a:pt x="26712" y="15584"/>
                    </a:lnTo>
                    <a:lnTo>
                      <a:pt x="26946" y="15720"/>
                    </a:lnTo>
                    <a:lnTo>
                      <a:pt x="27782" y="16207"/>
                    </a:lnTo>
                    <a:lnTo>
                      <a:pt x="28016" y="16362"/>
                    </a:lnTo>
                    <a:lnTo>
                      <a:pt x="28852" y="16849"/>
                    </a:lnTo>
                    <a:lnTo>
                      <a:pt x="29086" y="16985"/>
                    </a:lnTo>
                    <a:lnTo>
                      <a:pt x="29922" y="17471"/>
                    </a:lnTo>
                    <a:lnTo>
                      <a:pt x="30156" y="17627"/>
                    </a:lnTo>
                    <a:lnTo>
                      <a:pt x="30992" y="18113"/>
                    </a:lnTo>
                    <a:lnTo>
                      <a:pt x="31226" y="18249"/>
                    </a:lnTo>
                    <a:lnTo>
                      <a:pt x="32062" y="18736"/>
                    </a:lnTo>
                    <a:lnTo>
                      <a:pt x="32296" y="18891"/>
                    </a:lnTo>
                    <a:lnTo>
                      <a:pt x="32685" y="19105"/>
                    </a:lnTo>
                    <a:cubicBezTo>
                      <a:pt x="32724" y="19105"/>
                      <a:pt x="32743" y="19125"/>
                      <a:pt x="32743" y="19125"/>
                    </a:cubicBezTo>
                    <a:cubicBezTo>
                      <a:pt x="32782" y="19125"/>
                      <a:pt x="32821" y="19105"/>
                      <a:pt x="32841" y="19086"/>
                    </a:cubicBezTo>
                    <a:cubicBezTo>
                      <a:pt x="32860" y="19028"/>
                      <a:pt x="32860" y="18969"/>
                      <a:pt x="32782" y="18911"/>
                    </a:cubicBezTo>
                    <a:lnTo>
                      <a:pt x="32529" y="18775"/>
                    </a:lnTo>
                    <a:lnTo>
                      <a:pt x="32276" y="18619"/>
                    </a:lnTo>
                    <a:lnTo>
                      <a:pt x="31498" y="18035"/>
                    </a:lnTo>
                    <a:lnTo>
                      <a:pt x="31265" y="17899"/>
                    </a:lnTo>
                    <a:lnTo>
                      <a:pt x="30428" y="17413"/>
                    </a:lnTo>
                    <a:lnTo>
                      <a:pt x="30195" y="17257"/>
                    </a:lnTo>
                    <a:lnTo>
                      <a:pt x="29358" y="16771"/>
                    </a:lnTo>
                    <a:lnTo>
                      <a:pt x="29125" y="16635"/>
                    </a:lnTo>
                    <a:lnTo>
                      <a:pt x="28288" y="16148"/>
                    </a:lnTo>
                    <a:lnTo>
                      <a:pt x="28055" y="15993"/>
                    </a:lnTo>
                    <a:lnTo>
                      <a:pt x="27218" y="15506"/>
                    </a:lnTo>
                    <a:lnTo>
                      <a:pt x="26985" y="15370"/>
                    </a:lnTo>
                    <a:lnTo>
                      <a:pt x="26148" y="14884"/>
                    </a:lnTo>
                    <a:lnTo>
                      <a:pt x="25895" y="1472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>
                <a:off x="1164575" y="705525"/>
                <a:ext cx="544775" cy="454300"/>
              </a:xfrm>
              <a:custGeom>
                <a:avLst/>
                <a:gdLst/>
                <a:ahLst/>
                <a:cxnLst/>
                <a:rect l="l" t="t" r="r" b="b"/>
                <a:pathLst>
                  <a:path w="21791" h="18172" extrusionOk="0">
                    <a:moveTo>
                      <a:pt x="1" y="0"/>
                    </a:moveTo>
                    <a:lnTo>
                      <a:pt x="1" y="5506"/>
                    </a:lnTo>
                    <a:cubicBezTo>
                      <a:pt x="1" y="5545"/>
                      <a:pt x="20" y="5584"/>
                      <a:pt x="59" y="5603"/>
                    </a:cubicBezTo>
                    <a:lnTo>
                      <a:pt x="14573" y="13988"/>
                    </a:lnTo>
                    <a:lnTo>
                      <a:pt x="14826" y="14144"/>
                    </a:lnTo>
                    <a:lnTo>
                      <a:pt x="15643" y="14630"/>
                    </a:lnTo>
                    <a:lnTo>
                      <a:pt x="15896" y="14767"/>
                    </a:lnTo>
                    <a:lnTo>
                      <a:pt x="16713" y="15253"/>
                    </a:lnTo>
                    <a:lnTo>
                      <a:pt x="16966" y="15389"/>
                    </a:lnTo>
                    <a:lnTo>
                      <a:pt x="17783" y="15876"/>
                    </a:lnTo>
                    <a:lnTo>
                      <a:pt x="18036" y="16031"/>
                    </a:lnTo>
                    <a:lnTo>
                      <a:pt x="18853" y="16518"/>
                    </a:lnTo>
                    <a:lnTo>
                      <a:pt x="19106" y="16654"/>
                    </a:lnTo>
                    <a:lnTo>
                      <a:pt x="19923" y="17140"/>
                    </a:lnTo>
                    <a:lnTo>
                      <a:pt x="20176" y="17296"/>
                    </a:lnTo>
                    <a:lnTo>
                      <a:pt x="20993" y="17782"/>
                    </a:lnTo>
                    <a:lnTo>
                      <a:pt x="21246" y="17918"/>
                    </a:lnTo>
                    <a:lnTo>
                      <a:pt x="21635" y="18152"/>
                    </a:lnTo>
                    <a:cubicBezTo>
                      <a:pt x="21654" y="18152"/>
                      <a:pt x="21674" y="18171"/>
                      <a:pt x="21674" y="18171"/>
                    </a:cubicBezTo>
                    <a:cubicBezTo>
                      <a:pt x="21732" y="18171"/>
                      <a:pt x="21752" y="18152"/>
                      <a:pt x="21771" y="18113"/>
                    </a:cubicBezTo>
                    <a:cubicBezTo>
                      <a:pt x="21791" y="18074"/>
                      <a:pt x="21791" y="17996"/>
                      <a:pt x="21732" y="17957"/>
                    </a:cubicBezTo>
                    <a:lnTo>
                      <a:pt x="21460" y="17802"/>
                    </a:lnTo>
                    <a:lnTo>
                      <a:pt x="21207" y="17665"/>
                    </a:lnTo>
                    <a:lnTo>
                      <a:pt x="20409" y="17082"/>
                    </a:lnTo>
                    <a:lnTo>
                      <a:pt x="20176" y="16926"/>
                    </a:lnTo>
                    <a:lnTo>
                      <a:pt x="19339" y="16440"/>
                    </a:lnTo>
                    <a:lnTo>
                      <a:pt x="19106" y="16304"/>
                    </a:lnTo>
                    <a:lnTo>
                      <a:pt x="18269" y="15817"/>
                    </a:lnTo>
                    <a:lnTo>
                      <a:pt x="18036" y="15662"/>
                    </a:lnTo>
                    <a:lnTo>
                      <a:pt x="17199" y="15175"/>
                    </a:lnTo>
                    <a:lnTo>
                      <a:pt x="16966" y="15039"/>
                    </a:lnTo>
                    <a:lnTo>
                      <a:pt x="16129" y="14553"/>
                    </a:lnTo>
                    <a:lnTo>
                      <a:pt x="15896" y="14397"/>
                    </a:lnTo>
                    <a:lnTo>
                      <a:pt x="15059" y="13911"/>
                    </a:lnTo>
                    <a:lnTo>
                      <a:pt x="14826" y="13774"/>
                    </a:lnTo>
                    <a:lnTo>
                      <a:pt x="254" y="5350"/>
                    </a:lnTo>
                    <a:lnTo>
                      <a:pt x="254" y="1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>
                <a:off x="1210300" y="703575"/>
                <a:ext cx="525325" cy="439700"/>
              </a:xfrm>
              <a:custGeom>
                <a:avLst/>
                <a:gdLst/>
                <a:ahLst/>
                <a:cxnLst/>
                <a:rect l="l" t="t" r="r" b="b"/>
                <a:pathLst>
                  <a:path w="21013" h="17588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1" y="5409"/>
                    </a:lnTo>
                    <a:lnTo>
                      <a:pt x="59" y="5409"/>
                    </a:lnTo>
                    <a:cubicBezTo>
                      <a:pt x="59" y="5467"/>
                      <a:pt x="79" y="5487"/>
                      <a:pt x="98" y="5506"/>
                    </a:cubicBezTo>
                    <a:lnTo>
                      <a:pt x="13794" y="13405"/>
                    </a:lnTo>
                    <a:lnTo>
                      <a:pt x="14028" y="13561"/>
                    </a:lnTo>
                    <a:lnTo>
                      <a:pt x="14864" y="14047"/>
                    </a:lnTo>
                    <a:lnTo>
                      <a:pt x="15098" y="14183"/>
                    </a:lnTo>
                    <a:lnTo>
                      <a:pt x="15934" y="14670"/>
                    </a:lnTo>
                    <a:lnTo>
                      <a:pt x="16168" y="14825"/>
                    </a:lnTo>
                    <a:lnTo>
                      <a:pt x="17004" y="15312"/>
                    </a:lnTo>
                    <a:lnTo>
                      <a:pt x="17238" y="15448"/>
                    </a:lnTo>
                    <a:lnTo>
                      <a:pt x="18074" y="15934"/>
                    </a:lnTo>
                    <a:lnTo>
                      <a:pt x="18308" y="16090"/>
                    </a:lnTo>
                    <a:lnTo>
                      <a:pt x="19144" y="16576"/>
                    </a:lnTo>
                    <a:lnTo>
                      <a:pt x="19378" y="16712"/>
                    </a:lnTo>
                    <a:lnTo>
                      <a:pt x="20214" y="17199"/>
                    </a:lnTo>
                    <a:lnTo>
                      <a:pt x="20448" y="17354"/>
                    </a:lnTo>
                    <a:lnTo>
                      <a:pt x="20837" y="17568"/>
                    </a:lnTo>
                    <a:cubicBezTo>
                      <a:pt x="20876" y="17568"/>
                      <a:pt x="20895" y="17588"/>
                      <a:pt x="20895" y="17588"/>
                    </a:cubicBezTo>
                    <a:cubicBezTo>
                      <a:pt x="20934" y="17588"/>
                      <a:pt x="20973" y="17568"/>
                      <a:pt x="20993" y="17549"/>
                    </a:cubicBezTo>
                    <a:cubicBezTo>
                      <a:pt x="21012" y="17491"/>
                      <a:pt x="21012" y="17413"/>
                      <a:pt x="20934" y="17374"/>
                    </a:cubicBezTo>
                    <a:lnTo>
                      <a:pt x="20681" y="17218"/>
                    </a:lnTo>
                    <a:lnTo>
                      <a:pt x="20428" y="17082"/>
                    </a:lnTo>
                    <a:lnTo>
                      <a:pt x="19611" y="16596"/>
                    </a:lnTo>
                    <a:lnTo>
                      <a:pt x="19358" y="16440"/>
                    </a:lnTo>
                    <a:lnTo>
                      <a:pt x="18541" y="15954"/>
                    </a:lnTo>
                    <a:lnTo>
                      <a:pt x="18288" y="15817"/>
                    </a:lnTo>
                    <a:lnTo>
                      <a:pt x="17471" y="15331"/>
                    </a:lnTo>
                    <a:lnTo>
                      <a:pt x="17218" y="15195"/>
                    </a:lnTo>
                    <a:lnTo>
                      <a:pt x="16401" y="14708"/>
                    </a:lnTo>
                    <a:lnTo>
                      <a:pt x="16148" y="14553"/>
                    </a:lnTo>
                    <a:lnTo>
                      <a:pt x="15331" y="14066"/>
                    </a:lnTo>
                    <a:lnTo>
                      <a:pt x="15078" y="13930"/>
                    </a:lnTo>
                    <a:lnTo>
                      <a:pt x="14261" y="13444"/>
                    </a:lnTo>
                    <a:lnTo>
                      <a:pt x="14008" y="13288"/>
                    </a:lnTo>
                    <a:lnTo>
                      <a:pt x="254" y="5331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>
                <a:off x="1144150" y="1046950"/>
                <a:ext cx="978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336" extrusionOk="0">
                    <a:moveTo>
                      <a:pt x="195" y="1"/>
                    </a:moveTo>
                    <a:cubicBezTo>
                      <a:pt x="176" y="20"/>
                      <a:pt x="118" y="59"/>
                      <a:pt x="79" y="98"/>
                    </a:cubicBezTo>
                    <a:cubicBezTo>
                      <a:pt x="40" y="117"/>
                      <a:pt x="20" y="117"/>
                      <a:pt x="1" y="137"/>
                    </a:cubicBezTo>
                    <a:lnTo>
                      <a:pt x="3736" y="2296"/>
                    </a:lnTo>
                    <a:cubicBezTo>
                      <a:pt x="3775" y="2296"/>
                      <a:pt x="3795" y="2335"/>
                      <a:pt x="3795" y="2335"/>
                    </a:cubicBezTo>
                    <a:cubicBezTo>
                      <a:pt x="3833" y="2335"/>
                      <a:pt x="3872" y="2296"/>
                      <a:pt x="3892" y="2277"/>
                    </a:cubicBezTo>
                    <a:cubicBezTo>
                      <a:pt x="3911" y="2238"/>
                      <a:pt x="3911" y="2160"/>
                      <a:pt x="3833" y="210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>
                <a:off x="697175" y="2247325"/>
                <a:ext cx="109950" cy="67625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2705" extrusionOk="0">
                    <a:moveTo>
                      <a:pt x="1" y="1"/>
                    </a:moveTo>
                    <a:lnTo>
                      <a:pt x="1" y="293"/>
                    </a:lnTo>
                    <a:lnTo>
                      <a:pt x="4184" y="2705"/>
                    </a:lnTo>
                    <a:cubicBezTo>
                      <a:pt x="4203" y="2627"/>
                      <a:pt x="4261" y="2608"/>
                      <a:pt x="4339" y="2569"/>
                    </a:cubicBezTo>
                    <a:cubicBezTo>
                      <a:pt x="4359" y="2569"/>
                      <a:pt x="4378" y="2530"/>
                      <a:pt x="4398" y="253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798825" y="23081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18" y="253"/>
                    </a:moveTo>
                    <a:cubicBezTo>
                      <a:pt x="993" y="253"/>
                      <a:pt x="1149" y="273"/>
                      <a:pt x="1265" y="351"/>
                    </a:cubicBezTo>
                    <a:cubicBezTo>
                      <a:pt x="1363" y="390"/>
                      <a:pt x="1402" y="467"/>
                      <a:pt x="1402" y="545"/>
                    </a:cubicBezTo>
                    <a:cubicBezTo>
                      <a:pt x="1402" y="623"/>
                      <a:pt x="1363" y="662"/>
                      <a:pt x="1265" y="740"/>
                    </a:cubicBezTo>
                    <a:cubicBezTo>
                      <a:pt x="1139" y="808"/>
                      <a:pt x="974" y="842"/>
                      <a:pt x="813" y="842"/>
                    </a:cubicBezTo>
                    <a:cubicBezTo>
                      <a:pt x="653" y="842"/>
                      <a:pt x="497" y="808"/>
                      <a:pt x="390" y="740"/>
                    </a:cubicBezTo>
                    <a:cubicBezTo>
                      <a:pt x="293" y="681"/>
                      <a:pt x="234" y="623"/>
                      <a:pt x="234" y="545"/>
                    </a:cubicBezTo>
                    <a:cubicBezTo>
                      <a:pt x="234" y="467"/>
                      <a:pt x="293" y="429"/>
                      <a:pt x="390" y="351"/>
                    </a:cubicBezTo>
                    <a:cubicBezTo>
                      <a:pt x="507" y="273"/>
                      <a:pt x="662" y="253"/>
                      <a:pt x="818" y="253"/>
                    </a:cubicBezTo>
                    <a:close/>
                    <a:moveTo>
                      <a:pt x="818" y="0"/>
                    </a:moveTo>
                    <a:cubicBezTo>
                      <a:pt x="638" y="0"/>
                      <a:pt x="458" y="34"/>
                      <a:pt x="312" y="98"/>
                    </a:cubicBezTo>
                    <a:cubicBezTo>
                      <a:pt x="293" y="98"/>
                      <a:pt x="273" y="137"/>
                      <a:pt x="234" y="137"/>
                    </a:cubicBezTo>
                    <a:cubicBezTo>
                      <a:pt x="195" y="176"/>
                      <a:pt x="137" y="195"/>
                      <a:pt x="118" y="253"/>
                    </a:cubicBezTo>
                    <a:cubicBezTo>
                      <a:pt x="40" y="331"/>
                      <a:pt x="1" y="429"/>
                      <a:pt x="1" y="526"/>
                    </a:cubicBezTo>
                    <a:cubicBezTo>
                      <a:pt x="1" y="662"/>
                      <a:pt x="98" y="818"/>
                      <a:pt x="273" y="915"/>
                    </a:cubicBezTo>
                    <a:cubicBezTo>
                      <a:pt x="429" y="1012"/>
                      <a:pt x="623" y="1051"/>
                      <a:pt x="818" y="1051"/>
                    </a:cubicBezTo>
                    <a:cubicBezTo>
                      <a:pt x="1012" y="1051"/>
                      <a:pt x="1246" y="1012"/>
                      <a:pt x="1382" y="915"/>
                    </a:cubicBezTo>
                    <a:cubicBezTo>
                      <a:pt x="1557" y="818"/>
                      <a:pt x="1654" y="662"/>
                      <a:pt x="1654" y="526"/>
                    </a:cubicBezTo>
                    <a:cubicBezTo>
                      <a:pt x="1654" y="370"/>
                      <a:pt x="1557" y="234"/>
                      <a:pt x="1382" y="137"/>
                    </a:cubicBezTo>
                    <a:cubicBezTo>
                      <a:pt x="1227" y="44"/>
                      <a:pt x="102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800775" y="2135475"/>
                <a:ext cx="35050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7" extrusionOk="0">
                    <a:moveTo>
                      <a:pt x="701" y="0"/>
                    </a:moveTo>
                    <a:cubicBezTo>
                      <a:pt x="312" y="0"/>
                      <a:pt x="1" y="195"/>
                      <a:pt x="1" y="428"/>
                    </a:cubicBezTo>
                    <a:cubicBezTo>
                      <a:pt x="1" y="642"/>
                      <a:pt x="254" y="817"/>
                      <a:pt x="623" y="837"/>
                    </a:cubicBezTo>
                    <a:cubicBezTo>
                      <a:pt x="604" y="778"/>
                      <a:pt x="623" y="778"/>
                      <a:pt x="682" y="778"/>
                    </a:cubicBezTo>
                    <a:cubicBezTo>
                      <a:pt x="701" y="778"/>
                      <a:pt x="740" y="817"/>
                      <a:pt x="779" y="837"/>
                    </a:cubicBezTo>
                    <a:cubicBezTo>
                      <a:pt x="1110" y="798"/>
                      <a:pt x="1401" y="642"/>
                      <a:pt x="1401" y="428"/>
                    </a:cubicBezTo>
                    <a:cubicBezTo>
                      <a:pt x="1401" y="195"/>
                      <a:pt x="1090" y="0"/>
                      <a:pt x="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>
                <a:off x="799325" y="2238575"/>
                <a:ext cx="35050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18" extrusionOk="0">
                    <a:moveTo>
                      <a:pt x="603" y="0"/>
                    </a:moveTo>
                    <a:cubicBezTo>
                      <a:pt x="273" y="20"/>
                      <a:pt x="0" y="195"/>
                      <a:pt x="0" y="409"/>
                    </a:cubicBezTo>
                    <a:cubicBezTo>
                      <a:pt x="0" y="623"/>
                      <a:pt x="312" y="818"/>
                      <a:pt x="701" y="818"/>
                    </a:cubicBezTo>
                    <a:cubicBezTo>
                      <a:pt x="1090" y="818"/>
                      <a:pt x="1401" y="623"/>
                      <a:pt x="1401" y="409"/>
                    </a:cubicBezTo>
                    <a:cubicBezTo>
                      <a:pt x="1401" y="214"/>
                      <a:pt x="1148" y="39"/>
                      <a:pt x="798" y="0"/>
                    </a:cubicBezTo>
                    <a:cubicBezTo>
                      <a:pt x="798" y="20"/>
                      <a:pt x="778" y="59"/>
                      <a:pt x="740" y="59"/>
                    </a:cubicBezTo>
                    <a:cubicBezTo>
                      <a:pt x="681" y="59"/>
                      <a:pt x="642" y="39"/>
                      <a:pt x="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815375" y="2154425"/>
                <a:ext cx="5850" cy="851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406" extrusionOk="0">
                    <a:moveTo>
                      <a:pt x="117" y="1"/>
                    </a:moveTo>
                    <a:cubicBezTo>
                      <a:pt x="98" y="1"/>
                      <a:pt x="39" y="20"/>
                      <a:pt x="20" y="40"/>
                    </a:cubicBezTo>
                    <a:cubicBezTo>
                      <a:pt x="0" y="79"/>
                      <a:pt x="0" y="98"/>
                      <a:pt x="0" y="118"/>
                    </a:cubicBezTo>
                    <a:lnTo>
                      <a:pt x="0" y="1207"/>
                    </a:lnTo>
                    <a:lnTo>
                      <a:pt x="117" y="1285"/>
                    </a:lnTo>
                    <a:cubicBezTo>
                      <a:pt x="136" y="1343"/>
                      <a:pt x="156" y="1421"/>
                      <a:pt x="136" y="1460"/>
                    </a:cubicBezTo>
                    <a:cubicBezTo>
                      <a:pt x="117" y="1499"/>
                      <a:pt x="59" y="1499"/>
                      <a:pt x="39" y="1499"/>
                    </a:cubicBezTo>
                    <a:cubicBezTo>
                      <a:pt x="20" y="1499"/>
                      <a:pt x="0" y="1499"/>
                      <a:pt x="0" y="1479"/>
                    </a:cubicBezTo>
                    <a:lnTo>
                      <a:pt x="0" y="3289"/>
                    </a:lnTo>
                    <a:lnTo>
                      <a:pt x="0" y="3328"/>
                    </a:lnTo>
                    <a:cubicBezTo>
                      <a:pt x="20" y="3386"/>
                      <a:pt x="59" y="3405"/>
                      <a:pt x="117" y="3405"/>
                    </a:cubicBezTo>
                    <a:cubicBezTo>
                      <a:pt x="156" y="3405"/>
                      <a:pt x="214" y="3386"/>
                      <a:pt x="234" y="3328"/>
                    </a:cubicBezTo>
                    <a:lnTo>
                      <a:pt x="234" y="3289"/>
                    </a:lnTo>
                    <a:lnTo>
                      <a:pt x="234" y="118"/>
                    </a:lnTo>
                    <a:cubicBezTo>
                      <a:pt x="234" y="98"/>
                      <a:pt x="214" y="40"/>
                      <a:pt x="214" y="40"/>
                    </a:cubicBezTo>
                    <a:cubicBezTo>
                      <a:pt x="195" y="20"/>
                      <a:pt x="156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>
                <a:off x="697175" y="2117475"/>
                <a:ext cx="121625" cy="75900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3036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2724" y="1868"/>
                    </a:lnTo>
                    <a:lnTo>
                      <a:pt x="2880" y="1771"/>
                    </a:lnTo>
                    <a:cubicBezTo>
                      <a:pt x="2894" y="1763"/>
                      <a:pt x="2914" y="1759"/>
                      <a:pt x="2935" y="1759"/>
                    </a:cubicBezTo>
                    <a:cubicBezTo>
                      <a:pt x="2971" y="1759"/>
                      <a:pt x="3011" y="1773"/>
                      <a:pt x="3036" y="1810"/>
                    </a:cubicBezTo>
                    <a:cubicBezTo>
                      <a:pt x="3075" y="1868"/>
                      <a:pt x="3075" y="1946"/>
                      <a:pt x="2997" y="1985"/>
                    </a:cubicBezTo>
                    <a:lnTo>
                      <a:pt x="2977" y="2004"/>
                    </a:lnTo>
                    <a:lnTo>
                      <a:pt x="4689" y="3016"/>
                    </a:lnTo>
                    <a:cubicBezTo>
                      <a:pt x="4728" y="3016"/>
                      <a:pt x="4748" y="3035"/>
                      <a:pt x="4748" y="3035"/>
                    </a:cubicBezTo>
                    <a:cubicBezTo>
                      <a:pt x="4787" y="3035"/>
                      <a:pt x="4826" y="3016"/>
                      <a:pt x="4845" y="2996"/>
                    </a:cubicBezTo>
                    <a:cubicBezTo>
                      <a:pt x="4864" y="2938"/>
                      <a:pt x="4864" y="2860"/>
                      <a:pt x="4787" y="2821"/>
                    </a:cubicBezTo>
                    <a:lnTo>
                      <a:pt x="4670" y="27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>
                <a:off x="697175" y="2161050"/>
                <a:ext cx="76400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1974" extrusionOk="0">
                    <a:moveTo>
                      <a:pt x="2930" y="1"/>
                    </a:moveTo>
                    <a:cubicBezTo>
                      <a:pt x="2913" y="1"/>
                      <a:pt x="2896" y="3"/>
                      <a:pt x="2880" y="8"/>
                    </a:cubicBezTo>
                    <a:lnTo>
                      <a:pt x="2724" y="105"/>
                    </a:lnTo>
                    <a:lnTo>
                      <a:pt x="1" y="1681"/>
                    </a:lnTo>
                    <a:lnTo>
                      <a:pt x="1" y="1973"/>
                    </a:lnTo>
                    <a:lnTo>
                      <a:pt x="2977" y="261"/>
                    </a:lnTo>
                    <a:lnTo>
                      <a:pt x="2997" y="222"/>
                    </a:lnTo>
                    <a:cubicBezTo>
                      <a:pt x="3036" y="203"/>
                      <a:pt x="3055" y="125"/>
                      <a:pt x="3036" y="47"/>
                    </a:cubicBezTo>
                    <a:cubicBezTo>
                      <a:pt x="3021" y="19"/>
                      <a:pt x="2976" y="1"/>
                      <a:pt x="2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>
                <a:off x="776450" y="462325"/>
                <a:ext cx="351675" cy="200425"/>
              </a:xfrm>
              <a:custGeom>
                <a:avLst/>
                <a:gdLst/>
                <a:ahLst/>
                <a:cxnLst/>
                <a:rect l="l" t="t" r="r" b="b"/>
                <a:pathLst>
                  <a:path w="14067" h="8017" extrusionOk="0">
                    <a:moveTo>
                      <a:pt x="1" y="1"/>
                    </a:moveTo>
                    <a:lnTo>
                      <a:pt x="13833" y="8016"/>
                    </a:lnTo>
                    <a:lnTo>
                      <a:pt x="14067" y="7861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>
                <a:off x="1203500" y="2158325"/>
                <a:ext cx="144475" cy="83200"/>
              </a:xfrm>
              <a:custGeom>
                <a:avLst/>
                <a:gdLst/>
                <a:ahLst/>
                <a:cxnLst/>
                <a:rect l="l" t="t" r="r" b="b"/>
                <a:pathLst>
                  <a:path w="5779" h="3328" extrusionOk="0">
                    <a:moveTo>
                      <a:pt x="2588" y="0"/>
                    </a:moveTo>
                    <a:lnTo>
                      <a:pt x="0" y="1479"/>
                    </a:lnTo>
                    <a:lnTo>
                      <a:pt x="3191" y="3327"/>
                    </a:lnTo>
                    <a:lnTo>
                      <a:pt x="3969" y="2880"/>
                    </a:lnTo>
                    <a:lnTo>
                      <a:pt x="2024" y="1771"/>
                    </a:lnTo>
                    <a:cubicBezTo>
                      <a:pt x="1985" y="1732"/>
                      <a:pt x="1946" y="1674"/>
                      <a:pt x="1985" y="1596"/>
                    </a:cubicBezTo>
                    <a:cubicBezTo>
                      <a:pt x="1999" y="1568"/>
                      <a:pt x="2041" y="1541"/>
                      <a:pt x="2086" y="1541"/>
                    </a:cubicBezTo>
                    <a:cubicBezTo>
                      <a:pt x="2105" y="1541"/>
                      <a:pt x="2123" y="1545"/>
                      <a:pt x="2140" y="1557"/>
                    </a:cubicBezTo>
                    <a:lnTo>
                      <a:pt x="4222" y="2744"/>
                    </a:lnTo>
                    <a:lnTo>
                      <a:pt x="4942" y="2316"/>
                    </a:lnTo>
                    <a:lnTo>
                      <a:pt x="4747" y="2238"/>
                    </a:lnTo>
                    <a:cubicBezTo>
                      <a:pt x="4708" y="2199"/>
                      <a:pt x="4670" y="2140"/>
                      <a:pt x="4708" y="2063"/>
                    </a:cubicBezTo>
                    <a:cubicBezTo>
                      <a:pt x="4723" y="2019"/>
                      <a:pt x="4770" y="1997"/>
                      <a:pt x="4818" y="1997"/>
                    </a:cubicBezTo>
                    <a:cubicBezTo>
                      <a:pt x="4834" y="1997"/>
                      <a:pt x="4850" y="1999"/>
                      <a:pt x="4864" y="2004"/>
                    </a:cubicBezTo>
                    <a:lnTo>
                      <a:pt x="5195" y="2179"/>
                    </a:lnTo>
                    <a:lnTo>
                      <a:pt x="5778" y="1849"/>
                    </a:lnTo>
                    <a:lnTo>
                      <a:pt x="2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>
                <a:off x="1184050" y="2199675"/>
                <a:ext cx="92425" cy="53525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2141" extrusionOk="0">
                    <a:moveTo>
                      <a:pt x="506" y="0"/>
                    </a:moveTo>
                    <a:lnTo>
                      <a:pt x="0" y="292"/>
                    </a:lnTo>
                    <a:lnTo>
                      <a:pt x="3191" y="2140"/>
                    </a:lnTo>
                    <a:lnTo>
                      <a:pt x="3697" y="1848"/>
                    </a:lnTo>
                    <a:cubicBezTo>
                      <a:pt x="2588" y="1187"/>
                      <a:pt x="1479" y="584"/>
                      <a:pt x="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>
                <a:off x="1071700" y="2123025"/>
                <a:ext cx="759250" cy="437075"/>
              </a:xfrm>
              <a:custGeom>
                <a:avLst/>
                <a:gdLst/>
                <a:ahLst/>
                <a:cxnLst/>
                <a:rect l="l" t="t" r="r" b="b"/>
                <a:pathLst>
                  <a:path w="30370" h="17483" extrusionOk="0">
                    <a:moveTo>
                      <a:pt x="13210" y="7523"/>
                    </a:moveTo>
                    <a:lnTo>
                      <a:pt x="13268" y="7557"/>
                    </a:lnTo>
                    <a:lnTo>
                      <a:pt x="13268" y="7557"/>
                    </a:lnTo>
                    <a:cubicBezTo>
                      <a:pt x="13251" y="7540"/>
                      <a:pt x="13231" y="7528"/>
                      <a:pt x="13210" y="7523"/>
                    </a:cubicBezTo>
                    <a:close/>
                    <a:moveTo>
                      <a:pt x="145" y="1"/>
                    </a:moveTo>
                    <a:cubicBezTo>
                      <a:pt x="106" y="1"/>
                      <a:pt x="58" y="18"/>
                      <a:pt x="20" y="70"/>
                    </a:cubicBezTo>
                    <a:cubicBezTo>
                      <a:pt x="0" y="109"/>
                      <a:pt x="0" y="187"/>
                      <a:pt x="78" y="226"/>
                    </a:cubicBezTo>
                    <a:cubicBezTo>
                      <a:pt x="78" y="226"/>
                      <a:pt x="175" y="303"/>
                      <a:pt x="370" y="401"/>
                    </a:cubicBezTo>
                    <a:cubicBezTo>
                      <a:pt x="1031" y="790"/>
                      <a:pt x="2782" y="1782"/>
                      <a:pt x="5019" y="3086"/>
                    </a:cubicBezTo>
                    <a:cubicBezTo>
                      <a:pt x="5992" y="3630"/>
                      <a:pt x="7062" y="4272"/>
                      <a:pt x="8191" y="4934"/>
                    </a:cubicBezTo>
                    <a:cubicBezTo>
                      <a:pt x="8930" y="5342"/>
                      <a:pt x="9650" y="5770"/>
                      <a:pt x="10408" y="6198"/>
                    </a:cubicBezTo>
                    <a:lnTo>
                      <a:pt x="10408" y="6140"/>
                    </a:lnTo>
                    <a:cubicBezTo>
                      <a:pt x="10408" y="6062"/>
                      <a:pt x="10467" y="6023"/>
                      <a:pt x="10525" y="6023"/>
                    </a:cubicBezTo>
                    <a:cubicBezTo>
                      <a:pt x="10603" y="6023"/>
                      <a:pt x="10661" y="6062"/>
                      <a:pt x="10661" y="6140"/>
                    </a:cubicBezTo>
                    <a:lnTo>
                      <a:pt x="10661" y="6315"/>
                    </a:lnTo>
                    <a:lnTo>
                      <a:pt x="13054" y="7696"/>
                    </a:lnTo>
                    <a:lnTo>
                      <a:pt x="13054" y="7657"/>
                    </a:lnTo>
                    <a:cubicBezTo>
                      <a:pt x="13054" y="7580"/>
                      <a:pt x="13113" y="7521"/>
                      <a:pt x="13191" y="7521"/>
                    </a:cubicBezTo>
                    <a:cubicBezTo>
                      <a:pt x="13197" y="7521"/>
                      <a:pt x="13203" y="7522"/>
                      <a:pt x="13210" y="7523"/>
                    </a:cubicBezTo>
                    <a:lnTo>
                      <a:pt x="13210" y="7523"/>
                    </a:lnTo>
                    <a:lnTo>
                      <a:pt x="8463" y="4778"/>
                    </a:lnTo>
                    <a:lnTo>
                      <a:pt x="5272" y="2930"/>
                    </a:lnTo>
                    <a:lnTo>
                      <a:pt x="642" y="265"/>
                    </a:lnTo>
                    <a:lnTo>
                      <a:pt x="195" y="12"/>
                    </a:lnTo>
                    <a:cubicBezTo>
                      <a:pt x="182" y="5"/>
                      <a:pt x="164" y="1"/>
                      <a:pt x="145" y="1"/>
                    </a:cubicBezTo>
                    <a:close/>
                    <a:moveTo>
                      <a:pt x="13268" y="7557"/>
                    </a:moveTo>
                    <a:cubicBezTo>
                      <a:pt x="13291" y="7581"/>
                      <a:pt x="13307" y="7617"/>
                      <a:pt x="13307" y="7657"/>
                    </a:cubicBezTo>
                    <a:lnTo>
                      <a:pt x="13307" y="7813"/>
                    </a:lnTo>
                    <a:cubicBezTo>
                      <a:pt x="15856" y="9311"/>
                      <a:pt x="18366" y="10731"/>
                      <a:pt x="20389" y="11899"/>
                    </a:cubicBezTo>
                    <a:lnTo>
                      <a:pt x="20544" y="11821"/>
                    </a:lnTo>
                    <a:cubicBezTo>
                      <a:pt x="20562" y="11809"/>
                      <a:pt x="20581" y="11801"/>
                      <a:pt x="20600" y="11798"/>
                    </a:cubicBezTo>
                    <a:lnTo>
                      <a:pt x="20600" y="11798"/>
                    </a:lnTo>
                    <a:lnTo>
                      <a:pt x="20724" y="11869"/>
                    </a:lnTo>
                    <a:lnTo>
                      <a:pt x="20724" y="11869"/>
                    </a:lnTo>
                    <a:cubicBezTo>
                      <a:pt x="20722" y="11866"/>
                      <a:pt x="20721" y="11863"/>
                      <a:pt x="20720" y="11860"/>
                    </a:cubicBezTo>
                    <a:cubicBezTo>
                      <a:pt x="20697" y="11814"/>
                      <a:pt x="20661" y="11795"/>
                      <a:pt x="20623" y="11795"/>
                    </a:cubicBezTo>
                    <a:cubicBezTo>
                      <a:pt x="20615" y="11795"/>
                      <a:pt x="20608" y="11796"/>
                      <a:pt x="20600" y="11798"/>
                    </a:cubicBezTo>
                    <a:lnTo>
                      <a:pt x="20600" y="11798"/>
                    </a:lnTo>
                    <a:lnTo>
                      <a:pt x="13268" y="7557"/>
                    </a:lnTo>
                    <a:close/>
                    <a:moveTo>
                      <a:pt x="26039" y="14970"/>
                    </a:moveTo>
                    <a:lnTo>
                      <a:pt x="26066" y="14987"/>
                    </a:lnTo>
                    <a:lnTo>
                      <a:pt x="26066" y="14987"/>
                    </a:lnTo>
                    <a:cubicBezTo>
                      <a:pt x="26058" y="14980"/>
                      <a:pt x="26048" y="14974"/>
                      <a:pt x="26039" y="14970"/>
                    </a:cubicBezTo>
                    <a:close/>
                    <a:moveTo>
                      <a:pt x="20724" y="11869"/>
                    </a:moveTo>
                    <a:cubicBezTo>
                      <a:pt x="20739" y="11910"/>
                      <a:pt x="20735" y="11981"/>
                      <a:pt x="20681" y="12035"/>
                    </a:cubicBezTo>
                    <a:lnTo>
                      <a:pt x="20603" y="12054"/>
                    </a:lnTo>
                    <a:cubicBezTo>
                      <a:pt x="21556" y="12619"/>
                      <a:pt x="22393" y="13105"/>
                      <a:pt x="23054" y="13494"/>
                    </a:cubicBezTo>
                    <a:lnTo>
                      <a:pt x="23229" y="13397"/>
                    </a:lnTo>
                    <a:cubicBezTo>
                      <a:pt x="23245" y="13381"/>
                      <a:pt x="23268" y="13371"/>
                      <a:pt x="23292" y="13371"/>
                    </a:cubicBezTo>
                    <a:cubicBezTo>
                      <a:pt x="23326" y="13371"/>
                      <a:pt x="23362" y="13390"/>
                      <a:pt x="23385" y="13436"/>
                    </a:cubicBezTo>
                    <a:cubicBezTo>
                      <a:pt x="23424" y="13494"/>
                      <a:pt x="23424" y="13552"/>
                      <a:pt x="23346" y="13611"/>
                    </a:cubicBezTo>
                    <a:lnTo>
                      <a:pt x="23268" y="13630"/>
                    </a:lnTo>
                    <a:cubicBezTo>
                      <a:pt x="24163" y="14155"/>
                      <a:pt x="24688" y="14467"/>
                      <a:pt x="24688" y="14467"/>
                    </a:cubicBezTo>
                    <a:lnTo>
                      <a:pt x="25720" y="15070"/>
                    </a:lnTo>
                    <a:lnTo>
                      <a:pt x="25934" y="14973"/>
                    </a:lnTo>
                    <a:cubicBezTo>
                      <a:pt x="25948" y="14965"/>
                      <a:pt x="25967" y="14961"/>
                      <a:pt x="25988" y="14961"/>
                    </a:cubicBezTo>
                    <a:cubicBezTo>
                      <a:pt x="26005" y="14961"/>
                      <a:pt x="26022" y="14964"/>
                      <a:pt x="26039" y="14970"/>
                    </a:cubicBezTo>
                    <a:lnTo>
                      <a:pt x="26039" y="14970"/>
                    </a:lnTo>
                    <a:lnTo>
                      <a:pt x="25506" y="14661"/>
                    </a:lnTo>
                    <a:lnTo>
                      <a:pt x="25486" y="14681"/>
                    </a:lnTo>
                    <a:cubicBezTo>
                      <a:pt x="25467" y="14681"/>
                      <a:pt x="25447" y="14700"/>
                      <a:pt x="25447" y="14700"/>
                    </a:cubicBezTo>
                    <a:cubicBezTo>
                      <a:pt x="25389" y="14700"/>
                      <a:pt x="25369" y="14681"/>
                      <a:pt x="25350" y="14661"/>
                    </a:cubicBezTo>
                    <a:cubicBezTo>
                      <a:pt x="25311" y="14603"/>
                      <a:pt x="25311" y="14564"/>
                      <a:pt x="25350" y="14545"/>
                    </a:cubicBezTo>
                    <a:lnTo>
                      <a:pt x="20724" y="11869"/>
                    </a:lnTo>
                    <a:close/>
                    <a:moveTo>
                      <a:pt x="26066" y="14987"/>
                    </a:moveTo>
                    <a:lnTo>
                      <a:pt x="26066" y="14987"/>
                    </a:lnTo>
                    <a:cubicBezTo>
                      <a:pt x="26075" y="14993"/>
                      <a:pt x="26083" y="15002"/>
                      <a:pt x="26089" y="15011"/>
                    </a:cubicBezTo>
                    <a:cubicBezTo>
                      <a:pt x="26109" y="15070"/>
                      <a:pt x="26109" y="15148"/>
                      <a:pt x="26050" y="15187"/>
                    </a:cubicBezTo>
                    <a:lnTo>
                      <a:pt x="25972" y="15225"/>
                    </a:lnTo>
                    <a:lnTo>
                      <a:pt x="28969" y="16938"/>
                    </a:lnTo>
                    <a:lnTo>
                      <a:pt x="29105" y="16879"/>
                    </a:lnTo>
                    <a:cubicBezTo>
                      <a:pt x="29129" y="16863"/>
                      <a:pt x="29156" y="16854"/>
                      <a:pt x="29183" y="16854"/>
                    </a:cubicBezTo>
                    <a:cubicBezTo>
                      <a:pt x="29221" y="16854"/>
                      <a:pt x="29257" y="16872"/>
                      <a:pt x="29280" y="16918"/>
                    </a:cubicBezTo>
                    <a:cubicBezTo>
                      <a:pt x="29299" y="16957"/>
                      <a:pt x="29299" y="17035"/>
                      <a:pt x="29241" y="17093"/>
                    </a:cubicBezTo>
                    <a:lnTo>
                      <a:pt x="29202" y="17093"/>
                    </a:lnTo>
                    <a:lnTo>
                      <a:pt x="29883" y="17482"/>
                    </a:lnTo>
                    <a:lnTo>
                      <a:pt x="30369" y="17482"/>
                    </a:lnTo>
                    <a:lnTo>
                      <a:pt x="26066" y="149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>
                <a:off x="1682100" y="2496650"/>
                <a:ext cx="43775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020" extrusionOk="0">
                    <a:moveTo>
                      <a:pt x="1618" y="0"/>
                    </a:moveTo>
                    <a:cubicBezTo>
                      <a:pt x="1598" y="0"/>
                      <a:pt x="1577" y="3"/>
                      <a:pt x="1556" y="8"/>
                    </a:cubicBezTo>
                    <a:lnTo>
                      <a:pt x="1362" y="105"/>
                    </a:lnTo>
                    <a:lnTo>
                      <a:pt x="0" y="884"/>
                    </a:lnTo>
                    <a:lnTo>
                      <a:pt x="253" y="1020"/>
                    </a:lnTo>
                    <a:lnTo>
                      <a:pt x="1615" y="242"/>
                    </a:lnTo>
                    <a:lnTo>
                      <a:pt x="1673" y="222"/>
                    </a:lnTo>
                    <a:cubicBezTo>
                      <a:pt x="1732" y="203"/>
                      <a:pt x="1751" y="125"/>
                      <a:pt x="1732" y="47"/>
                    </a:cubicBezTo>
                    <a:cubicBezTo>
                      <a:pt x="1717" y="19"/>
                      <a:pt x="1672" y="0"/>
                      <a:pt x="1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>
                <a:off x="1614475" y="2457050"/>
                <a:ext cx="4380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028" extrusionOk="0">
                    <a:moveTo>
                      <a:pt x="1605" y="0"/>
                    </a:moveTo>
                    <a:cubicBezTo>
                      <a:pt x="1583" y="0"/>
                      <a:pt x="1561" y="5"/>
                      <a:pt x="1538" y="16"/>
                    </a:cubicBezTo>
                    <a:lnTo>
                      <a:pt x="1363" y="114"/>
                    </a:lnTo>
                    <a:lnTo>
                      <a:pt x="1" y="892"/>
                    </a:lnTo>
                    <a:lnTo>
                      <a:pt x="254" y="1028"/>
                    </a:lnTo>
                    <a:lnTo>
                      <a:pt x="1616" y="250"/>
                    </a:lnTo>
                    <a:lnTo>
                      <a:pt x="1693" y="230"/>
                    </a:lnTo>
                    <a:cubicBezTo>
                      <a:pt x="1732" y="211"/>
                      <a:pt x="1752" y="114"/>
                      <a:pt x="1713" y="55"/>
                    </a:cubicBezTo>
                    <a:cubicBezTo>
                      <a:pt x="1699" y="28"/>
                      <a:pt x="1656" y="0"/>
                      <a:pt x="1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>
                <a:off x="1547375" y="2418125"/>
                <a:ext cx="42825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29" extrusionOk="0">
                    <a:moveTo>
                      <a:pt x="1584" y="1"/>
                    </a:moveTo>
                    <a:cubicBezTo>
                      <a:pt x="1563" y="1"/>
                      <a:pt x="1540" y="5"/>
                      <a:pt x="1517" y="17"/>
                    </a:cubicBezTo>
                    <a:lnTo>
                      <a:pt x="1362" y="114"/>
                    </a:lnTo>
                    <a:lnTo>
                      <a:pt x="0" y="892"/>
                    </a:lnTo>
                    <a:lnTo>
                      <a:pt x="233" y="1029"/>
                    </a:lnTo>
                    <a:lnTo>
                      <a:pt x="1595" y="250"/>
                    </a:lnTo>
                    <a:lnTo>
                      <a:pt x="1673" y="231"/>
                    </a:lnTo>
                    <a:cubicBezTo>
                      <a:pt x="1712" y="172"/>
                      <a:pt x="1712" y="114"/>
                      <a:pt x="1693" y="56"/>
                    </a:cubicBezTo>
                    <a:cubicBezTo>
                      <a:pt x="1679" y="28"/>
                      <a:pt x="1636" y="1"/>
                      <a:pt x="1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>
                <a:off x="1596000" y="2513875"/>
                <a:ext cx="101200" cy="45725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1829" extrusionOk="0">
                    <a:moveTo>
                      <a:pt x="3133" y="0"/>
                    </a:moveTo>
                    <a:lnTo>
                      <a:pt x="1" y="1829"/>
                    </a:lnTo>
                    <a:lnTo>
                      <a:pt x="1849" y="1829"/>
                    </a:lnTo>
                    <a:lnTo>
                      <a:pt x="4047" y="525"/>
                    </a:lnTo>
                    <a:lnTo>
                      <a:pt x="3716" y="331"/>
                    </a:lnTo>
                    <a:lnTo>
                      <a:pt x="3463" y="195"/>
                    </a:lnTo>
                    <a:lnTo>
                      <a:pt x="31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1525950" y="2474950"/>
                <a:ext cx="104125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375" extrusionOk="0">
                    <a:moveTo>
                      <a:pt x="3231" y="1"/>
                    </a:moveTo>
                    <a:lnTo>
                      <a:pt x="1" y="1849"/>
                    </a:lnTo>
                    <a:lnTo>
                      <a:pt x="915" y="2374"/>
                    </a:lnTo>
                    <a:lnTo>
                      <a:pt x="4164" y="526"/>
                    </a:lnTo>
                    <a:lnTo>
                      <a:pt x="3795" y="312"/>
                    </a:lnTo>
                    <a:lnTo>
                      <a:pt x="3542" y="195"/>
                    </a:lnTo>
                    <a:lnTo>
                      <a:pt x="32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>
                <a:off x="1458350" y="2436050"/>
                <a:ext cx="1041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374" extrusionOk="0">
                    <a:moveTo>
                      <a:pt x="3211" y="0"/>
                    </a:moveTo>
                    <a:lnTo>
                      <a:pt x="1" y="1848"/>
                    </a:lnTo>
                    <a:lnTo>
                      <a:pt x="935" y="2374"/>
                    </a:lnTo>
                    <a:lnTo>
                      <a:pt x="4164" y="526"/>
                    </a:lnTo>
                    <a:lnTo>
                      <a:pt x="3794" y="312"/>
                    </a:lnTo>
                    <a:lnTo>
                      <a:pt x="3561" y="175"/>
                    </a:lnTo>
                    <a:lnTo>
                      <a:pt x="32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>
                <a:off x="1917975" y="2498850"/>
                <a:ext cx="4137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8" extrusionOk="0">
                    <a:moveTo>
                      <a:pt x="837" y="251"/>
                    </a:moveTo>
                    <a:cubicBezTo>
                      <a:pt x="993" y="251"/>
                      <a:pt x="1149" y="290"/>
                      <a:pt x="1265" y="348"/>
                    </a:cubicBezTo>
                    <a:cubicBezTo>
                      <a:pt x="1363" y="406"/>
                      <a:pt x="1421" y="465"/>
                      <a:pt x="1421" y="543"/>
                    </a:cubicBezTo>
                    <a:cubicBezTo>
                      <a:pt x="1421" y="620"/>
                      <a:pt x="1363" y="679"/>
                      <a:pt x="1265" y="737"/>
                    </a:cubicBezTo>
                    <a:cubicBezTo>
                      <a:pt x="1149" y="815"/>
                      <a:pt x="983" y="854"/>
                      <a:pt x="820" y="854"/>
                    </a:cubicBezTo>
                    <a:cubicBezTo>
                      <a:pt x="657" y="854"/>
                      <a:pt x="497" y="815"/>
                      <a:pt x="390" y="737"/>
                    </a:cubicBezTo>
                    <a:cubicBezTo>
                      <a:pt x="293" y="698"/>
                      <a:pt x="254" y="620"/>
                      <a:pt x="254" y="543"/>
                    </a:cubicBezTo>
                    <a:cubicBezTo>
                      <a:pt x="254" y="465"/>
                      <a:pt x="293" y="426"/>
                      <a:pt x="390" y="348"/>
                    </a:cubicBezTo>
                    <a:cubicBezTo>
                      <a:pt x="487" y="290"/>
                      <a:pt x="662" y="251"/>
                      <a:pt x="837" y="251"/>
                    </a:cubicBezTo>
                    <a:close/>
                    <a:moveTo>
                      <a:pt x="845" y="0"/>
                    </a:moveTo>
                    <a:cubicBezTo>
                      <a:pt x="660" y="0"/>
                      <a:pt x="472" y="39"/>
                      <a:pt x="312" y="115"/>
                    </a:cubicBezTo>
                    <a:cubicBezTo>
                      <a:pt x="351" y="154"/>
                      <a:pt x="351" y="212"/>
                      <a:pt x="312" y="251"/>
                    </a:cubicBezTo>
                    <a:cubicBezTo>
                      <a:pt x="293" y="309"/>
                      <a:pt x="254" y="309"/>
                      <a:pt x="215" y="309"/>
                    </a:cubicBezTo>
                    <a:cubicBezTo>
                      <a:pt x="195" y="309"/>
                      <a:pt x="176" y="309"/>
                      <a:pt x="176" y="270"/>
                    </a:cubicBezTo>
                    <a:lnTo>
                      <a:pt x="117" y="251"/>
                    </a:lnTo>
                    <a:cubicBezTo>
                      <a:pt x="59" y="329"/>
                      <a:pt x="1" y="426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48" y="1010"/>
                      <a:pt x="643" y="1068"/>
                      <a:pt x="837" y="1068"/>
                    </a:cubicBezTo>
                    <a:cubicBezTo>
                      <a:pt x="1032" y="1068"/>
                      <a:pt x="1246" y="1010"/>
                      <a:pt x="1382" y="912"/>
                    </a:cubicBezTo>
                    <a:cubicBezTo>
                      <a:pt x="1557" y="815"/>
                      <a:pt x="1654" y="679"/>
                      <a:pt x="1654" y="523"/>
                    </a:cubicBezTo>
                    <a:cubicBezTo>
                      <a:pt x="1654" y="368"/>
                      <a:pt x="1557" y="231"/>
                      <a:pt x="1382" y="134"/>
                    </a:cubicBezTo>
                    <a:cubicBezTo>
                      <a:pt x="1232" y="44"/>
                      <a:pt x="1040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>
                <a:off x="1780825" y="24197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309" y="693"/>
                    </a:moveTo>
                    <a:cubicBezTo>
                      <a:pt x="332" y="712"/>
                      <a:pt x="359" y="731"/>
                      <a:pt x="389" y="750"/>
                    </a:cubicBezTo>
                    <a:cubicBezTo>
                      <a:pt x="402" y="758"/>
                      <a:pt x="416" y="765"/>
                      <a:pt x="429" y="772"/>
                    </a:cubicBezTo>
                    <a:lnTo>
                      <a:pt x="429" y="772"/>
                    </a:lnTo>
                    <a:cubicBezTo>
                      <a:pt x="429" y="771"/>
                      <a:pt x="429" y="770"/>
                      <a:pt x="428" y="769"/>
                    </a:cubicBezTo>
                    <a:cubicBezTo>
                      <a:pt x="401" y="714"/>
                      <a:pt x="355" y="698"/>
                      <a:pt x="309" y="693"/>
                    </a:cubicBezTo>
                    <a:close/>
                    <a:moveTo>
                      <a:pt x="1308" y="714"/>
                    </a:moveTo>
                    <a:cubicBezTo>
                      <a:pt x="1260" y="716"/>
                      <a:pt x="1220" y="743"/>
                      <a:pt x="1207" y="769"/>
                    </a:cubicBezTo>
                    <a:cubicBezTo>
                      <a:pt x="1206" y="772"/>
                      <a:pt x="1205" y="775"/>
                      <a:pt x="1204" y="778"/>
                    </a:cubicBezTo>
                    <a:lnTo>
                      <a:pt x="1204" y="778"/>
                    </a:lnTo>
                    <a:cubicBezTo>
                      <a:pt x="1225" y="770"/>
                      <a:pt x="1246" y="760"/>
                      <a:pt x="1265" y="750"/>
                    </a:cubicBezTo>
                    <a:cubicBezTo>
                      <a:pt x="1281" y="737"/>
                      <a:pt x="1295" y="725"/>
                      <a:pt x="1308" y="714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24"/>
                      <a:pt x="0" y="380"/>
                      <a:pt x="0" y="536"/>
                    </a:cubicBezTo>
                    <a:cubicBezTo>
                      <a:pt x="0" y="633"/>
                      <a:pt x="39" y="730"/>
                      <a:pt x="117" y="788"/>
                    </a:cubicBezTo>
                    <a:lnTo>
                      <a:pt x="253" y="691"/>
                    </a:lnTo>
                    <a:cubicBezTo>
                      <a:pt x="271" y="691"/>
                      <a:pt x="290" y="691"/>
                      <a:pt x="309" y="693"/>
                    </a:cubicBezTo>
                    <a:lnTo>
                      <a:pt x="309" y="693"/>
                    </a:lnTo>
                    <a:cubicBezTo>
                      <a:pt x="261" y="652"/>
                      <a:pt x="234" y="608"/>
                      <a:pt x="234" y="555"/>
                    </a:cubicBezTo>
                    <a:cubicBezTo>
                      <a:pt x="234" y="477"/>
                      <a:pt x="292" y="399"/>
                      <a:pt x="389" y="360"/>
                    </a:cubicBezTo>
                    <a:cubicBezTo>
                      <a:pt x="506" y="283"/>
                      <a:pt x="681" y="263"/>
                      <a:pt x="818" y="263"/>
                    </a:cubicBezTo>
                    <a:cubicBezTo>
                      <a:pt x="993" y="263"/>
                      <a:pt x="1129" y="283"/>
                      <a:pt x="1265" y="360"/>
                    </a:cubicBezTo>
                    <a:cubicBezTo>
                      <a:pt x="1362" y="399"/>
                      <a:pt x="1401" y="477"/>
                      <a:pt x="1401" y="555"/>
                    </a:cubicBezTo>
                    <a:cubicBezTo>
                      <a:pt x="1401" y="620"/>
                      <a:pt x="1374" y="658"/>
                      <a:pt x="1308" y="714"/>
                    </a:cubicBezTo>
                    <a:lnTo>
                      <a:pt x="1308" y="714"/>
                    </a:lnTo>
                    <a:cubicBezTo>
                      <a:pt x="1310" y="714"/>
                      <a:pt x="1313" y="714"/>
                      <a:pt x="1315" y="714"/>
                    </a:cubicBezTo>
                    <a:cubicBezTo>
                      <a:pt x="1336" y="714"/>
                      <a:pt x="1359" y="719"/>
                      <a:pt x="1382" y="730"/>
                    </a:cubicBezTo>
                    <a:lnTo>
                      <a:pt x="1518" y="788"/>
                    </a:ln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  <a:moveTo>
                      <a:pt x="429" y="772"/>
                    </a:moveTo>
                    <a:lnTo>
                      <a:pt x="429" y="772"/>
                    </a:lnTo>
                    <a:cubicBezTo>
                      <a:pt x="448" y="830"/>
                      <a:pt x="447" y="887"/>
                      <a:pt x="389" y="944"/>
                    </a:cubicBezTo>
                    <a:lnTo>
                      <a:pt x="331" y="964"/>
                    </a:lnTo>
                    <a:cubicBezTo>
                      <a:pt x="487" y="1041"/>
                      <a:pt x="642" y="1061"/>
                      <a:pt x="818" y="1061"/>
                    </a:cubicBezTo>
                    <a:cubicBezTo>
                      <a:pt x="993" y="1061"/>
                      <a:pt x="1168" y="1041"/>
                      <a:pt x="1304" y="964"/>
                    </a:cubicBezTo>
                    <a:lnTo>
                      <a:pt x="1265" y="944"/>
                    </a:lnTo>
                    <a:cubicBezTo>
                      <a:pt x="1209" y="925"/>
                      <a:pt x="1189" y="853"/>
                      <a:pt x="1204" y="778"/>
                    </a:cubicBezTo>
                    <a:lnTo>
                      <a:pt x="1204" y="778"/>
                    </a:lnTo>
                    <a:cubicBezTo>
                      <a:pt x="1088" y="827"/>
                      <a:pt x="949" y="852"/>
                      <a:pt x="813" y="852"/>
                    </a:cubicBezTo>
                    <a:cubicBezTo>
                      <a:pt x="671" y="852"/>
                      <a:pt x="533" y="825"/>
                      <a:pt x="429" y="7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>
                <a:off x="1810975" y="2437850"/>
                <a:ext cx="115300" cy="6922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2769" extrusionOk="0">
                    <a:moveTo>
                      <a:pt x="103" y="0"/>
                    </a:moveTo>
                    <a:cubicBezTo>
                      <a:pt x="71" y="0"/>
                      <a:pt x="43" y="22"/>
                      <a:pt x="20" y="45"/>
                    </a:cubicBezTo>
                    <a:cubicBezTo>
                      <a:pt x="1" y="103"/>
                      <a:pt x="1" y="162"/>
                      <a:pt x="78" y="220"/>
                    </a:cubicBezTo>
                    <a:lnTo>
                      <a:pt x="117" y="240"/>
                    </a:lnTo>
                    <a:lnTo>
                      <a:pt x="4397" y="2730"/>
                    </a:lnTo>
                    <a:lnTo>
                      <a:pt x="4456" y="2749"/>
                    </a:lnTo>
                    <a:cubicBezTo>
                      <a:pt x="4475" y="2749"/>
                      <a:pt x="4495" y="2769"/>
                      <a:pt x="4495" y="2769"/>
                    </a:cubicBezTo>
                    <a:cubicBezTo>
                      <a:pt x="4553" y="2769"/>
                      <a:pt x="4573" y="2749"/>
                      <a:pt x="4592" y="2730"/>
                    </a:cubicBezTo>
                    <a:cubicBezTo>
                      <a:pt x="4611" y="2671"/>
                      <a:pt x="4611" y="2632"/>
                      <a:pt x="4573" y="2574"/>
                    </a:cubicBezTo>
                    <a:lnTo>
                      <a:pt x="4553" y="2555"/>
                    </a:lnTo>
                    <a:lnTo>
                      <a:pt x="312" y="123"/>
                    </a:lnTo>
                    <a:lnTo>
                      <a:pt x="176" y="45"/>
                    </a:lnTo>
                    <a:cubicBezTo>
                      <a:pt x="151" y="12"/>
                      <a:pt x="126" y="0"/>
                      <a:pt x="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>
                <a:off x="1703500" y="2436825"/>
                <a:ext cx="875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129" extrusionOk="0">
                    <a:moveTo>
                      <a:pt x="3354" y="1"/>
                    </a:moveTo>
                    <a:cubicBezTo>
                      <a:pt x="3338" y="1"/>
                      <a:pt x="3322" y="3"/>
                      <a:pt x="3307" y="8"/>
                    </a:cubicBezTo>
                    <a:lnTo>
                      <a:pt x="3152" y="105"/>
                    </a:lnTo>
                    <a:lnTo>
                      <a:pt x="39" y="1915"/>
                    </a:lnTo>
                    <a:cubicBezTo>
                      <a:pt x="20" y="1915"/>
                      <a:pt x="20" y="1934"/>
                      <a:pt x="0" y="1934"/>
                    </a:cubicBezTo>
                    <a:cubicBezTo>
                      <a:pt x="20" y="1993"/>
                      <a:pt x="20" y="2031"/>
                      <a:pt x="39" y="2090"/>
                    </a:cubicBezTo>
                    <a:cubicBezTo>
                      <a:pt x="78" y="2129"/>
                      <a:pt x="117" y="2129"/>
                      <a:pt x="136" y="2129"/>
                    </a:cubicBezTo>
                    <a:cubicBezTo>
                      <a:pt x="175" y="2129"/>
                      <a:pt x="195" y="2129"/>
                      <a:pt x="195" y="2109"/>
                    </a:cubicBezTo>
                    <a:lnTo>
                      <a:pt x="272" y="2051"/>
                    </a:lnTo>
                    <a:lnTo>
                      <a:pt x="3385" y="261"/>
                    </a:lnTo>
                    <a:lnTo>
                      <a:pt x="3424" y="242"/>
                    </a:lnTo>
                    <a:cubicBezTo>
                      <a:pt x="3482" y="203"/>
                      <a:pt x="3502" y="144"/>
                      <a:pt x="3482" y="67"/>
                    </a:cubicBezTo>
                    <a:cubicBezTo>
                      <a:pt x="3453" y="23"/>
                      <a:pt x="3402" y="1"/>
                      <a:pt x="3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>
                <a:off x="1251650" y="2196375"/>
                <a:ext cx="426075" cy="247950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918" extrusionOk="0">
                    <a:moveTo>
                      <a:pt x="134" y="1"/>
                    </a:moveTo>
                    <a:cubicBezTo>
                      <a:pt x="98" y="1"/>
                      <a:pt x="55" y="27"/>
                      <a:pt x="20" y="74"/>
                    </a:cubicBezTo>
                    <a:cubicBezTo>
                      <a:pt x="0" y="113"/>
                      <a:pt x="0" y="190"/>
                      <a:pt x="78" y="249"/>
                    </a:cubicBezTo>
                    <a:lnTo>
                      <a:pt x="2024" y="1358"/>
                    </a:lnTo>
                    <a:lnTo>
                      <a:pt x="16829" y="9918"/>
                    </a:lnTo>
                    <a:cubicBezTo>
                      <a:pt x="16887" y="9879"/>
                      <a:pt x="16926" y="9860"/>
                      <a:pt x="16985" y="9801"/>
                    </a:cubicBezTo>
                    <a:cubicBezTo>
                      <a:pt x="17004" y="9782"/>
                      <a:pt x="17023" y="9782"/>
                      <a:pt x="17043" y="9762"/>
                    </a:cubicBezTo>
                    <a:lnTo>
                      <a:pt x="2257" y="1222"/>
                    </a:lnTo>
                    <a:lnTo>
                      <a:pt x="195" y="35"/>
                    </a:lnTo>
                    <a:cubicBezTo>
                      <a:pt x="180" y="12"/>
                      <a:pt x="158" y="1"/>
                      <a:pt x="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>
                <a:off x="1669925" y="2438475"/>
                <a:ext cx="413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71" extrusionOk="0">
                    <a:moveTo>
                      <a:pt x="837" y="215"/>
                    </a:moveTo>
                    <a:cubicBezTo>
                      <a:pt x="993" y="215"/>
                      <a:pt x="1149" y="273"/>
                      <a:pt x="1265" y="312"/>
                    </a:cubicBezTo>
                    <a:cubicBezTo>
                      <a:pt x="1363" y="370"/>
                      <a:pt x="1421" y="429"/>
                      <a:pt x="1421" y="506"/>
                    </a:cubicBezTo>
                    <a:cubicBezTo>
                      <a:pt x="1421" y="584"/>
                      <a:pt x="1363" y="623"/>
                      <a:pt x="1265" y="701"/>
                    </a:cubicBezTo>
                    <a:cubicBezTo>
                      <a:pt x="1149" y="779"/>
                      <a:pt x="983" y="818"/>
                      <a:pt x="820" y="818"/>
                    </a:cubicBezTo>
                    <a:cubicBezTo>
                      <a:pt x="657" y="818"/>
                      <a:pt x="497" y="779"/>
                      <a:pt x="390" y="701"/>
                    </a:cubicBezTo>
                    <a:cubicBezTo>
                      <a:pt x="292" y="662"/>
                      <a:pt x="254" y="584"/>
                      <a:pt x="254" y="506"/>
                    </a:cubicBezTo>
                    <a:cubicBezTo>
                      <a:pt x="254" y="429"/>
                      <a:pt x="292" y="390"/>
                      <a:pt x="390" y="312"/>
                    </a:cubicBezTo>
                    <a:cubicBezTo>
                      <a:pt x="506" y="234"/>
                      <a:pt x="682" y="215"/>
                      <a:pt x="837" y="215"/>
                    </a:cubicBezTo>
                    <a:close/>
                    <a:moveTo>
                      <a:pt x="839" y="0"/>
                    </a:moveTo>
                    <a:cubicBezTo>
                      <a:pt x="668" y="0"/>
                      <a:pt x="497" y="34"/>
                      <a:pt x="351" y="98"/>
                    </a:cubicBezTo>
                    <a:cubicBezTo>
                      <a:pt x="312" y="98"/>
                      <a:pt x="292" y="117"/>
                      <a:pt x="273" y="137"/>
                    </a:cubicBezTo>
                    <a:cubicBezTo>
                      <a:pt x="195" y="137"/>
                      <a:pt x="156" y="195"/>
                      <a:pt x="117" y="234"/>
                    </a:cubicBezTo>
                    <a:cubicBezTo>
                      <a:pt x="59" y="312"/>
                      <a:pt x="1" y="409"/>
                      <a:pt x="1" y="526"/>
                    </a:cubicBezTo>
                    <a:cubicBezTo>
                      <a:pt x="1" y="681"/>
                      <a:pt x="98" y="818"/>
                      <a:pt x="273" y="915"/>
                    </a:cubicBezTo>
                    <a:cubicBezTo>
                      <a:pt x="448" y="1012"/>
                      <a:pt x="643" y="1071"/>
                      <a:pt x="837" y="1071"/>
                    </a:cubicBezTo>
                    <a:cubicBezTo>
                      <a:pt x="1032" y="1071"/>
                      <a:pt x="1246" y="1012"/>
                      <a:pt x="1382" y="915"/>
                    </a:cubicBezTo>
                    <a:cubicBezTo>
                      <a:pt x="1557" y="818"/>
                      <a:pt x="1654" y="681"/>
                      <a:pt x="1654" y="526"/>
                    </a:cubicBezTo>
                    <a:cubicBezTo>
                      <a:pt x="1654" y="390"/>
                      <a:pt x="1557" y="234"/>
                      <a:pt x="1382" y="137"/>
                    </a:cubicBezTo>
                    <a:cubicBezTo>
                      <a:pt x="1227" y="44"/>
                      <a:pt x="1033" y="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>
                <a:off x="1149025" y="224855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1187" y="730"/>
                    </a:moveTo>
                    <a:cubicBezTo>
                      <a:pt x="1187" y="730"/>
                      <a:pt x="1182" y="730"/>
                      <a:pt x="1177" y="735"/>
                    </a:cubicBezTo>
                    <a:lnTo>
                      <a:pt x="1177" y="735"/>
                    </a:lnTo>
                    <a:cubicBezTo>
                      <a:pt x="1180" y="734"/>
                      <a:pt x="1184" y="732"/>
                      <a:pt x="1187" y="730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91"/>
                      <a:pt x="98" y="827"/>
                      <a:pt x="273" y="924"/>
                    </a:cubicBezTo>
                    <a:cubicBezTo>
                      <a:pt x="428" y="1022"/>
                      <a:pt x="623" y="1080"/>
                      <a:pt x="818" y="1080"/>
                    </a:cubicBezTo>
                    <a:cubicBezTo>
                      <a:pt x="993" y="1080"/>
                      <a:pt x="1129" y="1061"/>
                      <a:pt x="1284" y="983"/>
                    </a:cubicBezTo>
                    <a:lnTo>
                      <a:pt x="1246" y="963"/>
                    </a:lnTo>
                    <a:cubicBezTo>
                      <a:pt x="1168" y="886"/>
                      <a:pt x="1148" y="808"/>
                      <a:pt x="1168" y="769"/>
                    </a:cubicBezTo>
                    <a:cubicBezTo>
                      <a:pt x="1168" y="750"/>
                      <a:pt x="1172" y="740"/>
                      <a:pt x="1177" y="735"/>
                    </a:cubicBezTo>
                    <a:lnTo>
                      <a:pt x="1177" y="735"/>
                    </a:lnTo>
                    <a:cubicBezTo>
                      <a:pt x="1067" y="792"/>
                      <a:pt x="940" y="816"/>
                      <a:pt x="812" y="816"/>
                    </a:cubicBezTo>
                    <a:cubicBezTo>
                      <a:pt x="647" y="816"/>
                      <a:pt x="480" y="775"/>
                      <a:pt x="351" y="710"/>
                    </a:cubicBezTo>
                    <a:cubicBezTo>
                      <a:pt x="253" y="672"/>
                      <a:pt x="214" y="594"/>
                      <a:pt x="214" y="516"/>
                    </a:cubicBezTo>
                    <a:cubicBezTo>
                      <a:pt x="214" y="438"/>
                      <a:pt x="273" y="399"/>
                      <a:pt x="351" y="321"/>
                    </a:cubicBezTo>
                    <a:cubicBezTo>
                      <a:pt x="487" y="244"/>
                      <a:pt x="642" y="224"/>
                      <a:pt x="798" y="224"/>
                    </a:cubicBezTo>
                    <a:cubicBezTo>
                      <a:pt x="973" y="224"/>
                      <a:pt x="1109" y="244"/>
                      <a:pt x="1226" y="321"/>
                    </a:cubicBezTo>
                    <a:cubicBezTo>
                      <a:pt x="1323" y="360"/>
                      <a:pt x="1382" y="438"/>
                      <a:pt x="1382" y="516"/>
                    </a:cubicBezTo>
                    <a:cubicBezTo>
                      <a:pt x="1382" y="594"/>
                      <a:pt x="1323" y="633"/>
                      <a:pt x="1226" y="710"/>
                    </a:cubicBezTo>
                    <a:cubicBezTo>
                      <a:pt x="1265" y="710"/>
                      <a:pt x="1304" y="710"/>
                      <a:pt x="1323" y="730"/>
                    </a:cubicBezTo>
                    <a:lnTo>
                      <a:pt x="1498" y="827"/>
                    </a:lnTo>
                    <a:cubicBezTo>
                      <a:pt x="1596" y="730"/>
                      <a:pt x="1654" y="633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>
                <a:off x="1430625" y="2410200"/>
                <a:ext cx="4137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4" extrusionOk="0">
                    <a:moveTo>
                      <a:pt x="818" y="256"/>
                    </a:moveTo>
                    <a:cubicBezTo>
                      <a:pt x="993" y="256"/>
                      <a:pt x="1129" y="275"/>
                      <a:pt x="1265" y="353"/>
                    </a:cubicBezTo>
                    <a:cubicBezTo>
                      <a:pt x="1363" y="392"/>
                      <a:pt x="1402" y="470"/>
                      <a:pt x="1402" y="548"/>
                    </a:cubicBezTo>
                    <a:cubicBezTo>
                      <a:pt x="1402" y="626"/>
                      <a:pt x="1363" y="665"/>
                      <a:pt x="1265" y="742"/>
                    </a:cubicBezTo>
                    <a:cubicBezTo>
                      <a:pt x="1139" y="810"/>
                      <a:pt x="974" y="845"/>
                      <a:pt x="813" y="845"/>
                    </a:cubicBezTo>
                    <a:cubicBezTo>
                      <a:pt x="653" y="845"/>
                      <a:pt x="497" y="810"/>
                      <a:pt x="390" y="742"/>
                    </a:cubicBezTo>
                    <a:cubicBezTo>
                      <a:pt x="293" y="684"/>
                      <a:pt x="234" y="626"/>
                      <a:pt x="234" y="548"/>
                    </a:cubicBezTo>
                    <a:cubicBezTo>
                      <a:pt x="234" y="470"/>
                      <a:pt x="293" y="431"/>
                      <a:pt x="390" y="353"/>
                    </a:cubicBezTo>
                    <a:cubicBezTo>
                      <a:pt x="487" y="295"/>
                      <a:pt x="643" y="256"/>
                      <a:pt x="818" y="256"/>
                    </a:cubicBezTo>
                    <a:close/>
                    <a:moveTo>
                      <a:pt x="818" y="1"/>
                    </a:moveTo>
                    <a:cubicBezTo>
                      <a:pt x="630" y="1"/>
                      <a:pt x="443" y="35"/>
                      <a:pt x="293" y="100"/>
                    </a:cubicBezTo>
                    <a:lnTo>
                      <a:pt x="332" y="120"/>
                    </a:lnTo>
                    <a:cubicBezTo>
                      <a:pt x="370" y="178"/>
                      <a:pt x="409" y="275"/>
                      <a:pt x="351" y="334"/>
                    </a:cubicBezTo>
                    <a:cubicBezTo>
                      <a:pt x="332" y="373"/>
                      <a:pt x="273" y="373"/>
                      <a:pt x="254" y="373"/>
                    </a:cubicBezTo>
                    <a:cubicBezTo>
                      <a:pt x="234" y="373"/>
                      <a:pt x="215" y="373"/>
                      <a:pt x="215" y="353"/>
                    </a:cubicBezTo>
                    <a:lnTo>
                      <a:pt x="98" y="275"/>
                    </a:lnTo>
                    <a:cubicBezTo>
                      <a:pt x="40" y="353"/>
                      <a:pt x="1" y="431"/>
                      <a:pt x="1" y="528"/>
                    </a:cubicBezTo>
                    <a:cubicBezTo>
                      <a:pt x="1" y="665"/>
                      <a:pt x="98" y="820"/>
                      <a:pt x="254" y="918"/>
                    </a:cubicBezTo>
                    <a:cubicBezTo>
                      <a:pt x="429" y="1015"/>
                      <a:pt x="623" y="1054"/>
                      <a:pt x="818" y="1054"/>
                    </a:cubicBezTo>
                    <a:cubicBezTo>
                      <a:pt x="1012" y="1054"/>
                      <a:pt x="1226" y="1015"/>
                      <a:pt x="1382" y="918"/>
                    </a:cubicBezTo>
                    <a:cubicBezTo>
                      <a:pt x="1557" y="820"/>
                      <a:pt x="1654" y="665"/>
                      <a:pt x="1654" y="528"/>
                    </a:cubicBezTo>
                    <a:cubicBezTo>
                      <a:pt x="1654" y="373"/>
                      <a:pt x="1557" y="237"/>
                      <a:pt x="1382" y="120"/>
                    </a:cubicBezTo>
                    <a:cubicBezTo>
                      <a:pt x="1221" y="39"/>
                      <a:pt x="1019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>
                <a:off x="1353775" y="2411300"/>
                <a:ext cx="413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9" extrusionOk="0">
                    <a:moveTo>
                      <a:pt x="799" y="251"/>
                    </a:moveTo>
                    <a:cubicBezTo>
                      <a:pt x="974" y="251"/>
                      <a:pt x="1129" y="290"/>
                      <a:pt x="1246" y="348"/>
                    </a:cubicBezTo>
                    <a:cubicBezTo>
                      <a:pt x="1343" y="407"/>
                      <a:pt x="1382" y="484"/>
                      <a:pt x="1382" y="543"/>
                    </a:cubicBezTo>
                    <a:cubicBezTo>
                      <a:pt x="1382" y="621"/>
                      <a:pt x="1343" y="679"/>
                      <a:pt x="1246" y="737"/>
                    </a:cubicBezTo>
                    <a:cubicBezTo>
                      <a:pt x="1120" y="815"/>
                      <a:pt x="954" y="854"/>
                      <a:pt x="794" y="854"/>
                    </a:cubicBezTo>
                    <a:cubicBezTo>
                      <a:pt x="633" y="854"/>
                      <a:pt x="478" y="815"/>
                      <a:pt x="371" y="737"/>
                    </a:cubicBezTo>
                    <a:cubicBezTo>
                      <a:pt x="273" y="698"/>
                      <a:pt x="215" y="621"/>
                      <a:pt x="215" y="543"/>
                    </a:cubicBezTo>
                    <a:cubicBezTo>
                      <a:pt x="215" y="484"/>
                      <a:pt x="273" y="426"/>
                      <a:pt x="371" y="348"/>
                    </a:cubicBezTo>
                    <a:cubicBezTo>
                      <a:pt x="487" y="309"/>
                      <a:pt x="643" y="251"/>
                      <a:pt x="799" y="251"/>
                    </a:cubicBezTo>
                    <a:close/>
                    <a:moveTo>
                      <a:pt x="845" y="0"/>
                    </a:moveTo>
                    <a:cubicBezTo>
                      <a:pt x="661" y="0"/>
                      <a:pt x="473" y="39"/>
                      <a:pt x="312" y="115"/>
                    </a:cubicBezTo>
                    <a:cubicBezTo>
                      <a:pt x="371" y="154"/>
                      <a:pt x="390" y="231"/>
                      <a:pt x="371" y="290"/>
                    </a:cubicBezTo>
                    <a:cubicBezTo>
                      <a:pt x="351" y="329"/>
                      <a:pt x="293" y="329"/>
                      <a:pt x="273" y="329"/>
                    </a:cubicBezTo>
                    <a:cubicBezTo>
                      <a:pt x="254" y="329"/>
                      <a:pt x="215" y="329"/>
                      <a:pt x="215" y="309"/>
                    </a:cubicBezTo>
                    <a:lnTo>
                      <a:pt x="118" y="251"/>
                    </a:lnTo>
                    <a:cubicBezTo>
                      <a:pt x="40" y="329"/>
                      <a:pt x="1" y="426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29" y="1010"/>
                      <a:pt x="643" y="1068"/>
                      <a:pt x="837" y="1068"/>
                    </a:cubicBezTo>
                    <a:cubicBezTo>
                      <a:pt x="1032" y="1068"/>
                      <a:pt x="1246" y="1010"/>
                      <a:pt x="1382" y="912"/>
                    </a:cubicBezTo>
                    <a:cubicBezTo>
                      <a:pt x="1557" y="815"/>
                      <a:pt x="1655" y="679"/>
                      <a:pt x="1655" y="523"/>
                    </a:cubicBezTo>
                    <a:cubicBezTo>
                      <a:pt x="1655" y="387"/>
                      <a:pt x="1557" y="231"/>
                      <a:pt x="1382" y="134"/>
                    </a:cubicBezTo>
                    <a:cubicBezTo>
                      <a:pt x="1232" y="44"/>
                      <a:pt x="104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>
                <a:off x="1357675" y="248855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798" y="254"/>
                    </a:moveTo>
                    <a:cubicBezTo>
                      <a:pt x="973" y="254"/>
                      <a:pt x="1110" y="274"/>
                      <a:pt x="1226" y="352"/>
                    </a:cubicBezTo>
                    <a:cubicBezTo>
                      <a:pt x="1324" y="390"/>
                      <a:pt x="1382" y="468"/>
                      <a:pt x="1382" y="546"/>
                    </a:cubicBezTo>
                    <a:cubicBezTo>
                      <a:pt x="1382" y="624"/>
                      <a:pt x="1324" y="663"/>
                      <a:pt x="1226" y="741"/>
                    </a:cubicBezTo>
                    <a:cubicBezTo>
                      <a:pt x="1110" y="818"/>
                      <a:pt x="949" y="857"/>
                      <a:pt x="789" y="857"/>
                    </a:cubicBezTo>
                    <a:cubicBezTo>
                      <a:pt x="628" y="857"/>
                      <a:pt x="467" y="818"/>
                      <a:pt x="351" y="741"/>
                    </a:cubicBezTo>
                    <a:cubicBezTo>
                      <a:pt x="253" y="702"/>
                      <a:pt x="215" y="624"/>
                      <a:pt x="215" y="546"/>
                    </a:cubicBezTo>
                    <a:cubicBezTo>
                      <a:pt x="215" y="468"/>
                      <a:pt x="253" y="429"/>
                      <a:pt x="351" y="352"/>
                    </a:cubicBezTo>
                    <a:cubicBezTo>
                      <a:pt x="487" y="313"/>
                      <a:pt x="623" y="254"/>
                      <a:pt x="798" y="254"/>
                    </a:cubicBezTo>
                    <a:close/>
                    <a:moveTo>
                      <a:pt x="818" y="1"/>
                    </a:moveTo>
                    <a:cubicBezTo>
                      <a:pt x="638" y="1"/>
                      <a:pt x="458" y="35"/>
                      <a:pt x="312" y="99"/>
                    </a:cubicBezTo>
                    <a:lnTo>
                      <a:pt x="331" y="138"/>
                    </a:lnTo>
                    <a:cubicBezTo>
                      <a:pt x="370" y="176"/>
                      <a:pt x="409" y="254"/>
                      <a:pt x="370" y="313"/>
                    </a:cubicBezTo>
                    <a:cubicBezTo>
                      <a:pt x="351" y="352"/>
                      <a:pt x="312" y="352"/>
                      <a:pt x="273" y="352"/>
                    </a:cubicBezTo>
                    <a:cubicBezTo>
                      <a:pt x="253" y="352"/>
                      <a:pt x="234" y="352"/>
                      <a:pt x="234" y="332"/>
                    </a:cubicBezTo>
                    <a:lnTo>
                      <a:pt x="117" y="254"/>
                    </a:lnTo>
                    <a:cubicBezTo>
                      <a:pt x="39" y="332"/>
                      <a:pt x="1" y="429"/>
                      <a:pt x="1" y="527"/>
                    </a:cubicBezTo>
                    <a:cubicBezTo>
                      <a:pt x="1" y="663"/>
                      <a:pt x="98" y="818"/>
                      <a:pt x="253" y="916"/>
                    </a:cubicBezTo>
                    <a:cubicBezTo>
                      <a:pt x="429" y="1013"/>
                      <a:pt x="623" y="1052"/>
                      <a:pt x="818" y="1052"/>
                    </a:cubicBezTo>
                    <a:cubicBezTo>
                      <a:pt x="1012" y="1052"/>
                      <a:pt x="1226" y="1013"/>
                      <a:pt x="1382" y="916"/>
                    </a:cubicBezTo>
                    <a:cubicBezTo>
                      <a:pt x="1557" y="818"/>
                      <a:pt x="1654" y="663"/>
                      <a:pt x="1654" y="527"/>
                    </a:cubicBezTo>
                    <a:cubicBezTo>
                      <a:pt x="1654" y="371"/>
                      <a:pt x="1557" y="235"/>
                      <a:pt x="1382" y="138"/>
                    </a:cubicBezTo>
                    <a:cubicBezTo>
                      <a:pt x="1227" y="45"/>
                      <a:pt x="1022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>
                <a:off x="1177725" y="2309350"/>
                <a:ext cx="413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0" extrusionOk="0">
                    <a:moveTo>
                      <a:pt x="798" y="243"/>
                    </a:moveTo>
                    <a:cubicBezTo>
                      <a:pt x="973" y="243"/>
                      <a:pt x="1109" y="282"/>
                      <a:pt x="1226" y="341"/>
                    </a:cubicBezTo>
                    <a:cubicBezTo>
                      <a:pt x="1323" y="399"/>
                      <a:pt x="1382" y="477"/>
                      <a:pt x="1382" y="535"/>
                    </a:cubicBezTo>
                    <a:cubicBezTo>
                      <a:pt x="1382" y="613"/>
                      <a:pt x="1323" y="671"/>
                      <a:pt x="1226" y="730"/>
                    </a:cubicBezTo>
                    <a:cubicBezTo>
                      <a:pt x="1119" y="808"/>
                      <a:pt x="963" y="846"/>
                      <a:pt x="803" y="846"/>
                    </a:cubicBezTo>
                    <a:cubicBezTo>
                      <a:pt x="642" y="846"/>
                      <a:pt x="477" y="808"/>
                      <a:pt x="350" y="730"/>
                    </a:cubicBezTo>
                    <a:cubicBezTo>
                      <a:pt x="253" y="691"/>
                      <a:pt x="214" y="613"/>
                      <a:pt x="214" y="535"/>
                    </a:cubicBezTo>
                    <a:cubicBezTo>
                      <a:pt x="214" y="477"/>
                      <a:pt x="253" y="418"/>
                      <a:pt x="350" y="341"/>
                    </a:cubicBezTo>
                    <a:cubicBezTo>
                      <a:pt x="487" y="263"/>
                      <a:pt x="642" y="243"/>
                      <a:pt x="798" y="24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3"/>
                      <a:pt x="0" y="399"/>
                      <a:pt x="0" y="535"/>
                    </a:cubicBezTo>
                    <a:cubicBezTo>
                      <a:pt x="0" y="691"/>
                      <a:pt x="98" y="827"/>
                      <a:pt x="253" y="924"/>
                    </a:cubicBezTo>
                    <a:cubicBezTo>
                      <a:pt x="428" y="1022"/>
                      <a:pt x="623" y="1080"/>
                      <a:pt x="817" y="1080"/>
                    </a:cubicBezTo>
                    <a:cubicBezTo>
                      <a:pt x="992" y="1080"/>
                      <a:pt x="1187" y="1022"/>
                      <a:pt x="1323" y="983"/>
                    </a:cubicBezTo>
                    <a:lnTo>
                      <a:pt x="1284" y="963"/>
                    </a:lnTo>
                    <a:cubicBezTo>
                      <a:pt x="1187" y="924"/>
                      <a:pt x="1187" y="866"/>
                      <a:pt x="1206" y="788"/>
                    </a:cubicBezTo>
                    <a:cubicBezTo>
                      <a:pt x="1221" y="744"/>
                      <a:pt x="1268" y="722"/>
                      <a:pt x="1324" y="722"/>
                    </a:cubicBezTo>
                    <a:cubicBezTo>
                      <a:pt x="1343" y="722"/>
                      <a:pt x="1362" y="725"/>
                      <a:pt x="1382" y="730"/>
                    </a:cubicBezTo>
                    <a:lnTo>
                      <a:pt x="1518" y="808"/>
                    </a:lnTo>
                    <a:cubicBezTo>
                      <a:pt x="1596" y="730"/>
                      <a:pt x="1654" y="632"/>
                      <a:pt x="1654" y="535"/>
                    </a:cubicBezTo>
                    <a:cubicBezTo>
                      <a:pt x="1654" y="399"/>
                      <a:pt x="1557" y="243"/>
                      <a:pt x="1382" y="146"/>
                    </a:cubicBezTo>
                    <a:cubicBezTo>
                      <a:pt x="1226" y="49"/>
                      <a:pt x="1026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>
                <a:off x="1320225" y="2208150"/>
                <a:ext cx="525300" cy="130650"/>
              </a:xfrm>
              <a:custGeom>
                <a:avLst/>
                <a:gdLst/>
                <a:ahLst/>
                <a:cxnLst/>
                <a:rect l="l" t="t" r="r" b="b"/>
                <a:pathLst>
                  <a:path w="21012" h="5226" extrusionOk="0">
                    <a:moveTo>
                      <a:pt x="127" y="0"/>
                    </a:moveTo>
                    <a:cubicBezTo>
                      <a:pt x="91" y="0"/>
                      <a:pt x="52" y="18"/>
                      <a:pt x="39" y="70"/>
                    </a:cubicBezTo>
                    <a:cubicBezTo>
                      <a:pt x="1" y="109"/>
                      <a:pt x="1" y="186"/>
                      <a:pt x="78" y="245"/>
                    </a:cubicBezTo>
                    <a:lnTo>
                      <a:pt x="273" y="323"/>
                    </a:lnTo>
                    <a:lnTo>
                      <a:pt x="8716" y="5206"/>
                    </a:lnTo>
                    <a:cubicBezTo>
                      <a:pt x="8736" y="5206"/>
                      <a:pt x="8755" y="5225"/>
                      <a:pt x="8755" y="5225"/>
                    </a:cubicBezTo>
                    <a:lnTo>
                      <a:pt x="20895" y="5225"/>
                    </a:lnTo>
                    <a:cubicBezTo>
                      <a:pt x="20973" y="5225"/>
                      <a:pt x="21012" y="5167"/>
                      <a:pt x="21012" y="5108"/>
                    </a:cubicBezTo>
                    <a:cubicBezTo>
                      <a:pt x="21012" y="5031"/>
                      <a:pt x="20973" y="4972"/>
                      <a:pt x="20895" y="4972"/>
                    </a:cubicBezTo>
                    <a:lnTo>
                      <a:pt x="8794" y="4972"/>
                    </a:lnTo>
                    <a:lnTo>
                      <a:pt x="487" y="186"/>
                    </a:lnTo>
                    <a:lnTo>
                      <a:pt x="176" y="11"/>
                    </a:lnTo>
                    <a:cubicBezTo>
                      <a:pt x="163" y="5"/>
                      <a:pt x="145" y="0"/>
                      <a:pt x="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1177725" y="2265800"/>
                <a:ext cx="261700" cy="153725"/>
              </a:xfrm>
              <a:custGeom>
                <a:avLst/>
                <a:gdLst/>
                <a:ahLst/>
                <a:cxnLst/>
                <a:rect l="l" t="t" r="r" b="b"/>
                <a:pathLst>
                  <a:path w="10468" h="6149" extrusionOk="0">
                    <a:moveTo>
                      <a:pt x="98" y="1"/>
                    </a:moveTo>
                    <a:cubicBezTo>
                      <a:pt x="59" y="1"/>
                      <a:pt x="59" y="1"/>
                      <a:pt x="39" y="20"/>
                    </a:cubicBezTo>
                    <a:cubicBezTo>
                      <a:pt x="20" y="20"/>
                      <a:pt x="20" y="40"/>
                      <a:pt x="20" y="40"/>
                    </a:cubicBezTo>
                    <a:cubicBezTo>
                      <a:pt x="0" y="98"/>
                      <a:pt x="0" y="176"/>
                      <a:pt x="59" y="215"/>
                    </a:cubicBezTo>
                    <a:lnTo>
                      <a:pt x="117" y="234"/>
                    </a:lnTo>
                    <a:lnTo>
                      <a:pt x="3171" y="2024"/>
                    </a:lnTo>
                    <a:cubicBezTo>
                      <a:pt x="3171" y="1946"/>
                      <a:pt x="3230" y="1888"/>
                      <a:pt x="3308" y="1888"/>
                    </a:cubicBezTo>
                    <a:cubicBezTo>
                      <a:pt x="3366" y="1888"/>
                      <a:pt x="3424" y="1946"/>
                      <a:pt x="3424" y="2024"/>
                    </a:cubicBezTo>
                    <a:lnTo>
                      <a:pt x="3424" y="2160"/>
                    </a:lnTo>
                    <a:lnTo>
                      <a:pt x="10175" y="6051"/>
                    </a:lnTo>
                    <a:lnTo>
                      <a:pt x="10311" y="6129"/>
                    </a:lnTo>
                    <a:cubicBezTo>
                      <a:pt x="10331" y="6129"/>
                      <a:pt x="10350" y="6149"/>
                      <a:pt x="10350" y="6149"/>
                    </a:cubicBezTo>
                    <a:cubicBezTo>
                      <a:pt x="10389" y="6149"/>
                      <a:pt x="10428" y="6129"/>
                      <a:pt x="10448" y="6110"/>
                    </a:cubicBezTo>
                    <a:cubicBezTo>
                      <a:pt x="10467" y="6051"/>
                      <a:pt x="10467" y="5974"/>
                      <a:pt x="10409" y="5935"/>
                    </a:cubicBezTo>
                    <a:lnTo>
                      <a:pt x="10350" y="5915"/>
                    </a:lnTo>
                    <a:lnTo>
                      <a:pt x="9008" y="5137"/>
                    </a:lnTo>
                    <a:lnTo>
                      <a:pt x="9008" y="5157"/>
                    </a:lnTo>
                    <a:cubicBezTo>
                      <a:pt x="9066" y="5234"/>
                      <a:pt x="8988" y="5273"/>
                      <a:pt x="8950" y="5273"/>
                    </a:cubicBezTo>
                    <a:cubicBezTo>
                      <a:pt x="8872" y="5273"/>
                      <a:pt x="8813" y="5234"/>
                      <a:pt x="8813" y="5157"/>
                    </a:cubicBezTo>
                    <a:lnTo>
                      <a:pt x="8813" y="4981"/>
                    </a:lnTo>
                    <a:lnTo>
                      <a:pt x="6420" y="3600"/>
                    </a:lnTo>
                    <a:lnTo>
                      <a:pt x="6420" y="3620"/>
                    </a:lnTo>
                    <a:cubicBezTo>
                      <a:pt x="6420" y="3697"/>
                      <a:pt x="6362" y="3736"/>
                      <a:pt x="6284" y="3736"/>
                    </a:cubicBezTo>
                    <a:cubicBezTo>
                      <a:pt x="6226" y="3736"/>
                      <a:pt x="6167" y="3697"/>
                      <a:pt x="6167" y="3620"/>
                    </a:cubicBezTo>
                    <a:lnTo>
                      <a:pt x="6167" y="3445"/>
                    </a:lnTo>
                    <a:lnTo>
                      <a:pt x="350" y="118"/>
                    </a:lnTo>
                    <a:lnTo>
                      <a:pt x="195" y="20"/>
                    </a:lnTo>
                    <a:cubicBezTo>
                      <a:pt x="156" y="1"/>
                      <a:pt x="136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>
                <a:off x="1262825" y="2358225"/>
                <a:ext cx="99750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472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3717" y="2413"/>
                    </a:lnTo>
                    <a:lnTo>
                      <a:pt x="3814" y="2452"/>
                    </a:lnTo>
                    <a:cubicBezTo>
                      <a:pt x="3833" y="2452"/>
                      <a:pt x="3853" y="2471"/>
                      <a:pt x="3853" y="2471"/>
                    </a:cubicBezTo>
                    <a:cubicBezTo>
                      <a:pt x="3911" y="2471"/>
                      <a:pt x="3931" y="2452"/>
                      <a:pt x="3950" y="2432"/>
                    </a:cubicBezTo>
                    <a:cubicBezTo>
                      <a:pt x="3989" y="2374"/>
                      <a:pt x="3989" y="2316"/>
                      <a:pt x="3911" y="225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1207375" y="2327925"/>
                <a:ext cx="506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1349" extrusionOk="0">
                    <a:moveTo>
                      <a:pt x="123" y="0"/>
                    </a:moveTo>
                    <a:cubicBezTo>
                      <a:pt x="89" y="0"/>
                      <a:pt x="55" y="19"/>
                      <a:pt x="20" y="65"/>
                    </a:cubicBezTo>
                    <a:cubicBezTo>
                      <a:pt x="1" y="123"/>
                      <a:pt x="1" y="181"/>
                      <a:pt x="79" y="240"/>
                    </a:cubicBezTo>
                    <a:lnTo>
                      <a:pt x="118" y="259"/>
                    </a:lnTo>
                    <a:lnTo>
                      <a:pt x="2024" y="1349"/>
                    </a:lnTo>
                    <a:lnTo>
                      <a:pt x="2024" y="1057"/>
                    </a:lnTo>
                    <a:lnTo>
                      <a:pt x="332" y="84"/>
                    </a:lnTo>
                    <a:lnTo>
                      <a:pt x="196" y="26"/>
                    </a:lnTo>
                    <a:cubicBezTo>
                      <a:pt x="171" y="10"/>
                      <a:pt x="147" y="0"/>
                      <a:pt x="1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1331900" y="2273100"/>
                <a:ext cx="6350" cy="861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445" extrusionOk="0">
                    <a:moveTo>
                      <a:pt x="117" y="1"/>
                    </a:moveTo>
                    <a:cubicBezTo>
                      <a:pt x="59" y="1"/>
                      <a:pt x="0" y="40"/>
                      <a:pt x="0" y="118"/>
                    </a:cubicBezTo>
                    <a:lnTo>
                      <a:pt x="0" y="176"/>
                    </a:lnTo>
                    <a:lnTo>
                      <a:pt x="0" y="3172"/>
                    </a:lnTo>
                    <a:lnTo>
                      <a:pt x="0" y="3347"/>
                    </a:lnTo>
                    <a:cubicBezTo>
                      <a:pt x="0" y="3405"/>
                      <a:pt x="59" y="3444"/>
                      <a:pt x="117" y="3444"/>
                    </a:cubicBezTo>
                    <a:cubicBezTo>
                      <a:pt x="195" y="3444"/>
                      <a:pt x="253" y="3405"/>
                      <a:pt x="253" y="3328"/>
                    </a:cubicBezTo>
                    <a:lnTo>
                      <a:pt x="253" y="3308"/>
                    </a:lnTo>
                    <a:lnTo>
                      <a:pt x="253" y="293"/>
                    </a:lnTo>
                    <a:lnTo>
                      <a:pt x="253" y="118"/>
                    </a:lnTo>
                    <a:cubicBezTo>
                      <a:pt x="253" y="40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>
                <a:off x="1398050" y="2311525"/>
                <a:ext cx="6350" cy="866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464" extrusionOk="0">
                    <a:moveTo>
                      <a:pt x="137" y="1"/>
                    </a:moveTo>
                    <a:cubicBezTo>
                      <a:pt x="59" y="1"/>
                      <a:pt x="0" y="40"/>
                      <a:pt x="0" y="117"/>
                    </a:cubicBezTo>
                    <a:lnTo>
                      <a:pt x="0" y="156"/>
                    </a:lnTo>
                    <a:lnTo>
                      <a:pt x="0" y="3172"/>
                    </a:lnTo>
                    <a:lnTo>
                      <a:pt x="0" y="3347"/>
                    </a:lnTo>
                    <a:cubicBezTo>
                      <a:pt x="0" y="3425"/>
                      <a:pt x="59" y="3464"/>
                      <a:pt x="137" y="3464"/>
                    </a:cubicBezTo>
                    <a:cubicBezTo>
                      <a:pt x="195" y="3464"/>
                      <a:pt x="253" y="3425"/>
                      <a:pt x="253" y="3347"/>
                    </a:cubicBezTo>
                    <a:lnTo>
                      <a:pt x="253" y="3328"/>
                    </a:lnTo>
                    <a:lnTo>
                      <a:pt x="253" y="312"/>
                    </a:lnTo>
                    <a:lnTo>
                      <a:pt x="253" y="137"/>
                    </a:lnTo>
                    <a:cubicBezTo>
                      <a:pt x="253" y="40"/>
                      <a:pt x="17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>
                <a:off x="1257000" y="2313975"/>
                <a:ext cx="109450" cy="18482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7393" extrusionOk="0">
                    <a:moveTo>
                      <a:pt x="137" y="0"/>
                    </a:moveTo>
                    <a:cubicBezTo>
                      <a:pt x="59" y="0"/>
                      <a:pt x="0" y="39"/>
                      <a:pt x="0" y="117"/>
                    </a:cubicBezTo>
                    <a:lnTo>
                      <a:pt x="0" y="1615"/>
                    </a:lnTo>
                    <a:lnTo>
                      <a:pt x="0" y="1907"/>
                    </a:lnTo>
                    <a:lnTo>
                      <a:pt x="0" y="4864"/>
                    </a:lnTo>
                    <a:cubicBezTo>
                      <a:pt x="0" y="4903"/>
                      <a:pt x="20" y="4922"/>
                      <a:pt x="59" y="4942"/>
                    </a:cubicBezTo>
                    <a:lnTo>
                      <a:pt x="4086" y="7296"/>
                    </a:lnTo>
                    <a:lnTo>
                      <a:pt x="4203" y="7354"/>
                    </a:lnTo>
                    <a:cubicBezTo>
                      <a:pt x="4242" y="7354"/>
                      <a:pt x="4261" y="7393"/>
                      <a:pt x="4261" y="7393"/>
                    </a:cubicBezTo>
                    <a:cubicBezTo>
                      <a:pt x="4300" y="7393"/>
                      <a:pt x="4339" y="7354"/>
                      <a:pt x="4358" y="7335"/>
                    </a:cubicBezTo>
                    <a:cubicBezTo>
                      <a:pt x="4378" y="7296"/>
                      <a:pt x="4378" y="7218"/>
                      <a:pt x="4300" y="7159"/>
                    </a:cubicBezTo>
                    <a:lnTo>
                      <a:pt x="4280" y="7140"/>
                    </a:lnTo>
                    <a:lnTo>
                      <a:pt x="234" y="4786"/>
                    </a:lnTo>
                    <a:lnTo>
                      <a:pt x="234" y="2062"/>
                    </a:lnTo>
                    <a:lnTo>
                      <a:pt x="234" y="1770"/>
                    </a:lnTo>
                    <a:lnTo>
                      <a:pt x="234" y="253"/>
                    </a:lnTo>
                    <a:lnTo>
                      <a:pt x="234" y="117"/>
                    </a:lnTo>
                    <a:cubicBezTo>
                      <a:pt x="253" y="39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1774025" y="2543350"/>
                <a:ext cx="316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611" extrusionOk="0">
                    <a:moveTo>
                      <a:pt x="1125" y="0"/>
                    </a:moveTo>
                    <a:cubicBezTo>
                      <a:pt x="1108" y="0"/>
                      <a:pt x="1090" y="3"/>
                      <a:pt x="1070" y="8"/>
                    </a:cubicBezTo>
                    <a:lnTo>
                      <a:pt x="914" y="86"/>
                    </a:lnTo>
                    <a:lnTo>
                      <a:pt x="0" y="611"/>
                    </a:lnTo>
                    <a:lnTo>
                      <a:pt x="486" y="611"/>
                    </a:lnTo>
                    <a:lnTo>
                      <a:pt x="1187" y="222"/>
                    </a:lnTo>
                    <a:cubicBezTo>
                      <a:pt x="1245" y="202"/>
                      <a:pt x="1265" y="125"/>
                      <a:pt x="1245" y="66"/>
                    </a:cubicBezTo>
                    <a:cubicBezTo>
                      <a:pt x="1216" y="22"/>
                      <a:pt x="1176" y="0"/>
                      <a:pt x="1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1108175" y="627225"/>
                <a:ext cx="16345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736" extrusionOk="0">
                    <a:moveTo>
                      <a:pt x="3152" y="0"/>
                    </a:moveTo>
                    <a:lnTo>
                      <a:pt x="2607" y="311"/>
                    </a:lnTo>
                    <a:lnTo>
                      <a:pt x="3988" y="1109"/>
                    </a:lnTo>
                    <a:cubicBezTo>
                      <a:pt x="4027" y="1148"/>
                      <a:pt x="4066" y="1206"/>
                      <a:pt x="4027" y="1284"/>
                    </a:cubicBezTo>
                    <a:cubicBezTo>
                      <a:pt x="4008" y="1342"/>
                      <a:pt x="3969" y="1342"/>
                      <a:pt x="3930" y="1342"/>
                    </a:cubicBezTo>
                    <a:cubicBezTo>
                      <a:pt x="3911" y="1342"/>
                      <a:pt x="3891" y="1342"/>
                      <a:pt x="3891" y="1304"/>
                    </a:cubicBezTo>
                    <a:lnTo>
                      <a:pt x="2374" y="428"/>
                    </a:lnTo>
                    <a:lnTo>
                      <a:pt x="895" y="1284"/>
                    </a:lnTo>
                    <a:lnTo>
                      <a:pt x="662" y="1440"/>
                    </a:lnTo>
                    <a:lnTo>
                      <a:pt x="0" y="1829"/>
                    </a:lnTo>
                    <a:lnTo>
                      <a:pt x="2335" y="3152"/>
                    </a:lnTo>
                    <a:lnTo>
                      <a:pt x="2568" y="3307"/>
                    </a:lnTo>
                    <a:lnTo>
                      <a:pt x="3346" y="3735"/>
                    </a:lnTo>
                    <a:lnTo>
                      <a:pt x="4222" y="3230"/>
                    </a:lnTo>
                    <a:lnTo>
                      <a:pt x="4475" y="3093"/>
                    </a:lnTo>
                    <a:lnTo>
                      <a:pt x="6537" y="1887"/>
                    </a:lnTo>
                    <a:lnTo>
                      <a:pt x="6031" y="1595"/>
                    </a:lnTo>
                    <a:lnTo>
                      <a:pt x="4942" y="2237"/>
                    </a:lnTo>
                    <a:lnTo>
                      <a:pt x="4767" y="2237"/>
                    </a:lnTo>
                    <a:cubicBezTo>
                      <a:pt x="4728" y="2237"/>
                      <a:pt x="4689" y="2218"/>
                      <a:pt x="4669" y="2198"/>
                    </a:cubicBezTo>
                    <a:cubicBezTo>
                      <a:pt x="4650" y="2140"/>
                      <a:pt x="4650" y="2062"/>
                      <a:pt x="4728" y="2023"/>
                    </a:cubicBezTo>
                    <a:lnTo>
                      <a:pt x="5700" y="1459"/>
                    </a:lnTo>
                    <a:lnTo>
                      <a:pt x="4922" y="992"/>
                    </a:lnTo>
                    <a:lnTo>
                      <a:pt x="4280" y="1362"/>
                    </a:lnTo>
                    <a:cubicBezTo>
                      <a:pt x="4261" y="1362"/>
                      <a:pt x="4241" y="1381"/>
                      <a:pt x="4241" y="1381"/>
                    </a:cubicBezTo>
                    <a:cubicBezTo>
                      <a:pt x="4183" y="1381"/>
                      <a:pt x="4164" y="1362"/>
                      <a:pt x="4144" y="1342"/>
                    </a:cubicBezTo>
                    <a:cubicBezTo>
                      <a:pt x="4105" y="1284"/>
                      <a:pt x="4105" y="1206"/>
                      <a:pt x="4183" y="1167"/>
                    </a:cubicBezTo>
                    <a:lnTo>
                      <a:pt x="4689" y="875"/>
                    </a:lnTo>
                    <a:lnTo>
                      <a:pt x="3969" y="467"/>
                    </a:lnTo>
                    <a:lnTo>
                      <a:pt x="3658" y="623"/>
                    </a:lnTo>
                    <a:cubicBezTo>
                      <a:pt x="3619" y="623"/>
                      <a:pt x="3599" y="661"/>
                      <a:pt x="3599" y="661"/>
                    </a:cubicBezTo>
                    <a:cubicBezTo>
                      <a:pt x="3541" y="661"/>
                      <a:pt x="3522" y="623"/>
                      <a:pt x="3502" y="603"/>
                    </a:cubicBezTo>
                    <a:cubicBezTo>
                      <a:pt x="3483" y="564"/>
                      <a:pt x="3483" y="486"/>
                      <a:pt x="3541" y="428"/>
                    </a:cubicBezTo>
                    <a:lnTo>
                      <a:pt x="3736" y="331"/>
                    </a:lnTo>
                    <a:lnTo>
                      <a:pt x="31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1224400" y="462325"/>
                <a:ext cx="38280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15312" h="8834" extrusionOk="0">
                    <a:moveTo>
                      <a:pt x="14981" y="1"/>
                    </a:moveTo>
                    <a:lnTo>
                      <a:pt x="1051" y="8036"/>
                    </a:lnTo>
                    <a:lnTo>
                      <a:pt x="79" y="8619"/>
                    </a:lnTo>
                    <a:cubicBezTo>
                      <a:pt x="20" y="8639"/>
                      <a:pt x="1" y="8717"/>
                      <a:pt x="20" y="8794"/>
                    </a:cubicBezTo>
                    <a:cubicBezTo>
                      <a:pt x="40" y="8833"/>
                      <a:pt x="98" y="8833"/>
                      <a:pt x="118" y="8833"/>
                    </a:cubicBezTo>
                    <a:cubicBezTo>
                      <a:pt x="137" y="8833"/>
                      <a:pt x="176" y="8833"/>
                      <a:pt x="176" y="8814"/>
                    </a:cubicBezTo>
                    <a:lnTo>
                      <a:pt x="1265" y="8172"/>
                    </a:lnTo>
                    <a:lnTo>
                      <a:pt x="5234" y="5896"/>
                    </a:lnTo>
                    <a:cubicBezTo>
                      <a:pt x="5176" y="5896"/>
                      <a:pt x="5137" y="5837"/>
                      <a:pt x="5137" y="5779"/>
                    </a:cubicBezTo>
                    <a:cubicBezTo>
                      <a:pt x="5137" y="5701"/>
                      <a:pt x="5176" y="5643"/>
                      <a:pt x="5254" y="5643"/>
                    </a:cubicBezTo>
                    <a:lnTo>
                      <a:pt x="5662" y="5643"/>
                    </a:lnTo>
                    <a:lnTo>
                      <a:pt x="7900" y="4359"/>
                    </a:lnTo>
                    <a:cubicBezTo>
                      <a:pt x="7861" y="4359"/>
                      <a:pt x="7802" y="4320"/>
                      <a:pt x="7802" y="4242"/>
                    </a:cubicBezTo>
                    <a:cubicBezTo>
                      <a:pt x="7802" y="4164"/>
                      <a:pt x="7841" y="4125"/>
                      <a:pt x="7919" y="4125"/>
                    </a:cubicBezTo>
                    <a:lnTo>
                      <a:pt x="8328" y="4125"/>
                    </a:lnTo>
                    <a:lnTo>
                      <a:pt x="15312" y="79"/>
                    </a:lnTo>
                    <a:lnTo>
                      <a:pt x="15234" y="59"/>
                    </a:lnTo>
                    <a:lnTo>
                      <a:pt x="15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>
                <a:off x="1604275" y="461850"/>
                <a:ext cx="42825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876" extrusionOk="0">
                    <a:moveTo>
                      <a:pt x="0" y="0"/>
                    </a:moveTo>
                    <a:cubicBezTo>
                      <a:pt x="0" y="59"/>
                      <a:pt x="20" y="59"/>
                      <a:pt x="20" y="78"/>
                    </a:cubicBezTo>
                    <a:lnTo>
                      <a:pt x="98" y="98"/>
                    </a:lnTo>
                    <a:lnTo>
                      <a:pt x="1459" y="876"/>
                    </a:lnTo>
                    <a:lnTo>
                      <a:pt x="1712" y="74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>
                <a:off x="1721475" y="462325"/>
                <a:ext cx="92450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597" extrusionOk="0">
                    <a:moveTo>
                      <a:pt x="1" y="1"/>
                    </a:moveTo>
                    <a:lnTo>
                      <a:pt x="2763" y="1596"/>
                    </a:lnTo>
                    <a:lnTo>
                      <a:pt x="3697" y="1051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>
                <a:off x="1632475" y="475475"/>
                <a:ext cx="113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2627" extrusionOk="0">
                    <a:moveTo>
                      <a:pt x="915" y="0"/>
                    </a:moveTo>
                    <a:lnTo>
                      <a:pt x="545" y="214"/>
                    </a:lnTo>
                    <a:lnTo>
                      <a:pt x="312" y="350"/>
                    </a:lnTo>
                    <a:lnTo>
                      <a:pt x="1" y="525"/>
                    </a:lnTo>
                    <a:lnTo>
                      <a:pt x="3619" y="2626"/>
                    </a:lnTo>
                    <a:lnTo>
                      <a:pt x="4534" y="2082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>
                <a:off x="1209825" y="461850"/>
                <a:ext cx="348275" cy="199425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7977" extrusionOk="0">
                    <a:moveTo>
                      <a:pt x="13444" y="0"/>
                    </a:moveTo>
                    <a:lnTo>
                      <a:pt x="564" y="7452"/>
                    </a:lnTo>
                    <a:lnTo>
                      <a:pt x="78" y="7763"/>
                    </a:lnTo>
                    <a:cubicBezTo>
                      <a:pt x="20" y="7782"/>
                      <a:pt x="0" y="7860"/>
                      <a:pt x="20" y="7938"/>
                    </a:cubicBezTo>
                    <a:cubicBezTo>
                      <a:pt x="39" y="7977"/>
                      <a:pt x="98" y="7977"/>
                      <a:pt x="117" y="7977"/>
                    </a:cubicBezTo>
                    <a:cubicBezTo>
                      <a:pt x="136" y="7977"/>
                      <a:pt x="175" y="7977"/>
                      <a:pt x="175" y="7957"/>
                    </a:cubicBezTo>
                    <a:lnTo>
                      <a:pt x="798" y="7588"/>
                    </a:lnTo>
                    <a:lnTo>
                      <a:pt x="139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>
                <a:off x="1277425" y="707575"/>
                <a:ext cx="41375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7" extrusionOk="0">
                    <a:moveTo>
                      <a:pt x="1285" y="385"/>
                    </a:moveTo>
                    <a:cubicBezTo>
                      <a:pt x="1297" y="398"/>
                      <a:pt x="1301" y="402"/>
                      <a:pt x="1308" y="404"/>
                    </a:cubicBezTo>
                    <a:lnTo>
                      <a:pt x="1308" y="404"/>
                    </a:lnTo>
                    <a:cubicBezTo>
                      <a:pt x="1301" y="398"/>
                      <a:pt x="1293" y="392"/>
                      <a:pt x="1285" y="385"/>
                    </a:cubicBezTo>
                    <a:close/>
                    <a:moveTo>
                      <a:pt x="827" y="1"/>
                    </a:moveTo>
                    <a:cubicBezTo>
                      <a:pt x="616" y="1"/>
                      <a:pt x="407" y="49"/>
                      <a:pt x="253" y="152"/>
                    </a:cubicBezTo>
                    <a:cubicBezTo>
                      <a:pt x="98" y="249"/>
                      <a:pt x="1" y="385"/>
                      <a:pt x="1" y="541"/>
                    </a:cubicBezTo>
                    <a:cubicBezTo>
                      <a:pt x="1" y="677"/>
                      <a:pt x="98" y="833"/>
                      <a:pt x="253" y="930"/>
                    </a:cubicBezTo>
                    <a:cubicBezTo>
                      <a:pt x="429" y="1027"/>
                      <a:pt x="623" y="1066"/>
                      <a:pt x="818" y="1066"/>
                    </a:cubicBezTo>
                    <a:cubicBezTo>
                      <a:pt x="1012" y="1066"/>
                      <a:pt x="1226" y="1008"/>
                      <a:pt x="1382" y="930"/>
                    </a:cubicBezTo>
                    <a:cubicBezTo>
                      <a:pt x="1557" y="813"/>
                      <a:pt x="1654" y="677"/>
                      <a:pt x="1654" y="541"/>
                    </a:cubicBezTo>
                    <a:cubicBezTo>
                      <a:pt x="1654" y="444"/>
                      <a:pt x="1615" y="366"/>
                      <a:pt x="1557" y="288"/>
                    </a:cubicBezTo>
                    <a:lnTo>
                      <a:pt x="1401" y="366"/>
                    </a:lnTo>
                    <a:cubicBezTo>
                      <a:pt x="1362" y="385"/>
                      <a:pt x="1323" y="405"/>
                      <a:pt x="1323" y="405"/>
                    </a:cubicBezTo>
                    <a:cubicBezTo>
                      <a:pt x="1316" y="405"/>
                      <a:pt x="1312" y="405"/>
                      <a:pt x="1308" y="404"/>
                    </a:cubicBezTo>
                    <a:lnTo>
                      <a:pt x="1308" y="404"/>
                    </a:lnTo>
                    <a:cubicBezTo>
                      <a:pt x="1366" y="453"/>
                      <a:pt x="1382" y="491"/>
                      <a:pt x="1382" y="560"/>
                    </a:cubicBezTo>
                    <a:cubicBezTo>
                      <a:pt x="1382" y="638"/>
                      <a:pt x="1323" y="677"/>
                      <a:pt x="1226" y="755"/>
                    </a:cubicBezTo>
                    <a:cubicBezTo>
                      <a:pt x="1109" y="823"/>
                      <a:pt x="949" y="857"/>
                      <a:pt x="788" y="857"/>
                    </a:cubicBezTo>
                    <a:cubicBezTo>
                      <a:pt x="628" y="857"/>
                      <a:pt x="467" y="823"/>
                      <a:pt x="351" y="755"/>
                    </a:cubicBezTo>
                    <a:cubicBezTo>
                      <a:pt x="253" y="696"/>
                      <a:pt x="215" y="638"/>
                      <a:pt x="215" y="560"/>
                    </a:cubicBezTo>
                    <a:cubicBezTo>
                      <a:pt x="215" y="482"/>
                      <a:pt x="253" y="444"/>
                      <a:pt x="351" y="366"/>
                    </a:cubicBezTo>
                    <a:cubicBezTo>
                      <a:pt x="487" y="288"/>
                      <a:pt x="643" y="268"/>
                      <a:pt x="798" y="268"/>
                    </a:cubicBezTo>
                    <a:cubicBezTo>
                      <a:pt x="973" y="268"/>
                      <a:pt x="1109" y="288"/>
                      <a:pt x="1226" y="366"/>
                    </a:cubicBezTo>
                    <a:lnTo>
                      <a:pt x="1265" y="366"/>
                    </a:lnTo>
                    <a:lnTo>
                      <a:pt x="1226" y="346"/>
                    </a:lnTo>
                    <a:cubicBezTo>
                      <a:pt x="1207" y="288"/>
                      <a:pt x="1207" y="210"/>
                      <a:pt x="1285" y="171"/>
                    </a:cubicBezTo>
                    <a:lnTo>
                      <a:pt x="1362" y="113"/>
                    </a:lnTo>
                    <a:cubicBezTo>
                      <a:pt x="1206" y="39"/>
                      <a:pt x="1015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>
                <a:off x="1591125" y="5267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24"/>
                    </a:moveTo>
                    <a:cubicBezTo>
                      <a:pt x="993" y="224"/>
                      <a:pt x="1129" y="244"/>
                      <a:pt x="1266" y="322"/>
                    </a:cubicBezTo>
                    <a:cubicBezTo>
                      <a:pt x="1363" y="380"/>
                      <a:pt x="1402" y="438"/>
                      <a:pt x="1402" y="516"/>
                    </a:cubicBezTo>
                    <a:cubicBezTo>
                      <a:pt x="1402" y="594"/>
                      <a:pt x="1363" y="633"/>
                      <a:pt x="1266" y="711"/>
                    </a:cubicBezTo>
                    <a:cubicBezTo>
                      <a:pt x="1139" y="779"/>
                      <a:pt x="974" y="813"/>
                      <a:pt x="813" y="813"/>
                    </a:cubicBezTo>
                    <a:cubicBezTo>
                      <a:pt x="653" y="813"/>
                      <a:pt x="497" y="779"/>
                      <a:pt x="390" y="711"/>
                    </a:cubicBezTo>
                    <a:cubicBezTo>
                      <a:pt x="293" y="652"/>
                      <a:pt x="234" y="594"/>
                      <a:pt x="234" y="516"/>
                    </a:cubicBezTo>
                    <a:cubicBezTo>
                      <a:pt x="234" y="438"/>
                      <a:pt x="293" y="380"/>
                      <a:pt x="390" y="322"/>
                    </a:cubicBezTo>
                    <a:cubicBezTo>
                      <a:pt x="507" y="244"/>
                      <a:pt x="682" y="224"/>
                      <a:pt x="818" y="224"/>
                    </a:cubicBezTo>
                    <a:close/>
                    <a:moveTo>
                      <a:pt x="825" y="1"/>
                    </a:moveTo>
                    <a:cubicBezTo>
                      <a:pt x="624" y="1"/>
                      <a:pt x="419" y="49"/>
                      <a:pt x="254" y="146"/>
                    </a:cubicBezTo>
                    <a:cubicBezTo>
                      <a:pt x="98" y="244"/>
                      <a:pt x="1" y="399"/>
                      <a:pt x="1" y="536"/>
                    </a:cubicBezTo>
                    <a:cubicBezTo>
                      <a:pt x="1" y="672"/>
                      <a:pt x="40" y="750"/>
                      <a:pt x="137" y="827"/>
                    </a:cubicBezTo>
                    <a:lnTo>
                      <a:pt x="234" y="788"/>
                    </a:lnTo>
                    <a:cubicBezTo>
                      <a:pt x="260" y="754"/>
                      <a:pt x="286" y="739"/>
                      <a:pt x="311" y="739"/>
                    </a:cubicBezTo>
                    <a:cubicBezTo>
                      <a:pt x="344" y="739"/>
                      <a:pt x="377" y="764"/>
                      <a:pt x="410" y="808"/>
                    </a:cubicBezTo>
                    <a:cubicBezTo>
                      <a:pt x="429" y="866"/>
                      <a:pt x="429" y="925"/>
                      <a:pt x="351" y="983"/>
                    </a:cubicBezTo>
                    <a:cubicBezTo>
                      <a:pt x="507" y="1022"/>
                      <a:pt x="643" y="1080"/>
                      <a:pt x="818" y="1080"/>
                    </a:cubicBezTo>
                    <a:cubicBezTo>
                      <a:pt x="1013" y="1080"/>
                      <a:pt x="1227" y="1022"/>
                      <a:pt x="1382" y="925"/>
                    </a:cubicBezTo>
                    <a:cubicBezTo>
                      <a:pt x="1557" y="827"/>
                      <a:pt x="1655" y="691"/>
                      <a:pt x="1655" y="536"/>
                    </a:cubicBezTo>
                    <a:cubicBezTo>
                      <a:pt x="1655" y="399"/>
                      <a:pt x="1557" y="244"/>
                      <a:pt x="1382" y="146"/>
                    </a:cubicBezTo>
                    <a:cubicBezTo>
                      <a:pt x="1227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>
                <a:off x="1593575" y="570550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297" y="730"/>
                    </a:moveTo>
                    <a:cubicBezTo>
                      <a:pt x="312" y="744"/>
                      <a:pt x="330" y="757"/>
                      <a:pt x="350" y="769"/>
                    </a:cubicBezTo>
                    <a:cubicBezTo>
                      <a:pt x="363" y="776"/>
                      <a:pt x="376" y="783"/>
                      <a:pt x="390" y="790"/>
                    </a:cubicBezTo>
                    <a:lnTo>
                      <a:pt x="390" y="790"/>
                    </a:lnTo>
                    <a:cubicBezTo>
                      <a:pt x="390" y="789"/>
                      <a:pt x="390" y="789"/>
                      <a:pt x="389" y="788"/>
                    </a:cubicBezTo>
                    <a:cubicBezTo>
                      <a:pt x="360" y="759"/>
                      <a:pt x="326" y="740"/>
                      <a:pt x="297" y="730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3" y="146"/>
                    </a:cubicBezTo>
                    <a:cubicBezTo>
                      <a:pt x="98" y="244"/>
                      <a:pt x="0" y="399"/>
                      <a:pt x="0" y="536"/>
                    </a:cubicBezTo>
                    <a:cubicBezTo>
                      <a:pt x="0" y="633"/>
                      <a:pt x="39" y="730"/>
                      <a:pt x="117" y="808"/>
                    </a:cubicBezTo>
                    <a:lnTo>
                      <a:pt x="234" y="730"/>
                    </a:lnTo>
                    <a:cubicBezTo>
                      <a:pt x="239" y="725"/>
                      <a:pt x="247" y="723"/>
                      <a:pt x="258" y="723"/>
                    </a:cubicBezTo>
                    <a:cubicBezTo>
                      <a:pt x="269" y="723"/>
                      <a:pt x="282" y="725"/>
                      <a:pt x="297" y="730"/>
                    </a:cubicBezTo>
                    <a:lnTo>
                      <a:pt x="297" y="730"/>
                    </a:lnTo>
                    <a:cubicBezTo>
                      <a:pt x="239" y="679"/>
                      <a:pt x="214" y="621"/>
                      <a:pt x="214" y="574"/>
                    </a:cubicBezTo>
                    <a:cubicBezTo>
                      <a:pt x="214" y="497"/>
                      <a:pt x="253" y="419"/>
                      <a:pt x="350" y="380"/>
                    </a:cubicBezTo>
                    <a:cubicBezTo>
                      <a:pt x="487" y="302"/>
                      <a:pt x="642" y="283"/>
                      <a:pt x="798" y="283"/>
                    </a:cubicBezTo>
                    <a:cubicBezTo>
                      <a:pt x="973" y="283"/>
                      <a:pt x="1109" y="302"/>
                      <a:pt x="1226" y="380"/>
                    </a:cubicBezTo>
                    <a:cubicBezTo>
                      <a:pt x="1323" y="419"/>
                      <a:pt x="1382" y="497"/>
                      <a:pt x="1382" y="574"/>
                    </a:cubicBezTo>
                    <a:cubicBezTo>
                      <a:pt x="1382" y="633"/>
                      <a:pt x="1323" y="691"/>
                      <a:pt x="1226" y="769"/>
                    </a:cubicBezTo>
                    <a:cubicBezTo>
                      <a:pt x="1109" y="837"/>
                      <a:pt x="949" y="871"/>
                      <a:pt x="788" y="871"/>
                    </a:cubicBezTo>
                    <a:cubicBezTo>
                      <a:pt x="645" y="871"/>
                      <a:pt x="502" y="844"/>
                      <a:pt x="390" y="790"/>
                    </a:cubicBezTo>
                    <a:lnTo>
                      <a:pt x="390" y="790"/>
                    </a:lnTo>
                    <a:cubicBezTo>
                      <a:pt x="409" y="829"/>
                      <a:pt x="408" y="906"/>
                      <a:pt x="331" y="964"/>
                    </a:cubicBezTo>
                    <a:lnTo>
                      <a:pt x="312" y="983"/>
                    </a:lnTo>
                    <a:cubicBezTo>
                      <a:pt x="448" y="1061"/>
                      <a:pt x="623" y="1080"/>
                      <a:pt x="817" y="1080"/>
                    </a:cubicBezTo>
                    <a:cubicBezTo>
                      <a:pt x="1012" y="1080"/>
                      <a:pt x="1226" y="1022"/>
                      <a:pt x="1382" y="925"/>
                    </a:cubicBezTo>
                    <a:cubicBezTo>
                      <a:pt x="1557" y="827"/>
                      <a:pt x="1654" y="691"/>
                      <a:pt x="1654" y="536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6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1609625" y="843175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56" y="214"/>
                    </a:moveTo>
                    <a:cubicBezTo>
                      <a:pt x="1031" y="214"/>
                      <a:pt x="1168" y="234"/>
                      <a:pt x="1304" y="311"/>
                    </a:cubicBezTo>
                    <a:cubicBezTo>
                      <a:pt x="1362" y="389"/>
                      <a:pt x="1440" y="467"/>
                      <a:pt x="1440" y="506"/>
                    </a:cubicBezTo>
                    <a:cubicBezTo>
                      <a:pt x="1440" y="584"/>
                      <a:pt x="1401" y="623"/>
                      <a:pt x="1304" y="700"/>
                    </a:cubicBezTo>
                    <a:cubicBezTo>
                      <a:pt x="1177" y="769"/>
                      <a:pt x="1012" y="803"/>
                      <a:pt x="851" y="803"/>
                    </a:cubicBezTo>
                    <a:cubicBezTo>
                      <a:pt x="691" y="803"/>
                      <a:pt x="535" y="769"/>
                      <a:pt x="428" y="700"/>
                    </a:cubicBezTo>
                    <a:cubicBezTo>
                      <a:pt x="331" y="642"/>
                      <a:pt x="273" y="584"/>
                      <a:pt x="273" y="506"/>
                    </a:cubicBezTo>
                    <a:cubicBezTo>
                      <a:pt x="273" y="428"/>
                      <a:pt x="331" y="389"/>
                      <a:pt x="428" y="311"/>
                    </a:cubicBezTo>
                    <a:cubicBezTo>
                      <a:pt x="545" y="234"/>
                      <a:pt x="720" y="214"/>
                      <a:pt x="856" y="214"/>
                    </a:cubicBezTo>
                    <a:close/>
                    <a:moveTo>
                      <a:pt x="720" y="0"/>
                    </a:moveTo>
                    <a:cubicBezTo>
                      <a:pt x="545" y="19"/>
                      <a:pt x="389" y="39"/>
                      <a:pt x="273" y="117"/>
                    </a:cubicBezTo>
                    <a:cubicBezTo>
                      <a:pt x="98" y="214"/>
                      <a:pt x="0" y="370"/>
                      <a:pt x="0" y="506"/>
                    </a:cubicBezTo>
                    <a:cubicBezTo>
                      <a:pt x="0" y="642"/>
                      <a:pt x="98" y="798"/>
                      <a:pt x="273" y="895"/>
                    </a:cubicBezTo>
                    <a:cubicBezTo>
                      <a:pt x="448" y="992"/>
                      <a:pt x="642" y="1031"/>
                      <a:pt x="837" y="1031"/>
                    </a:cubicBezTo>
                    <a:cubicBezTo>
                      <a:pt x="1031" y="1031"/>
                      <a:pt x="1245" y="992"/>
                      <a:pt x="1401" y="895"/>
                    </a:cubicBezTo>
                    <a:cubicBezTo>
                      <a:pt x="1557" y="798"/>
                      <a:pt x="1654" y="642"/>
                      <a:pt x="1654" y="506"/>
                    </a:cubicBezTo>
                    <a:cubicBezTo>
                      <a:pt x="1654" y="370"/>
                      <a:pt x="1557" y="214"/>
                      <a:pt x="1401" y="117"/>
                    </a:cubicBezTo>
                    <a:cubicBezTo>
                      <a:pt x="1265" y="39"/>
                      <a:pt x="1109" y="0"/>
                      <a:pt x="954" y="0"/>
                    </a:cubicBezTo>
                    <a:lnTo>
                      <a:pt x="954" y="39"/>
                    </a:lnTo>
                    <a:cubicBezTo>
                      <a:pt x="954" y="117"/>
                      <a:pt x="915" y="175"/>
                      <a:pt x="837" y="175"/>
                    </a:cubicBezTo>
                    <a:cubicBezTo>
                      <a:pt x="759" y="175"/>
                      <a:pt x="720" y="117"/>
                      <a:pt x="720" y="39"/>
                    </a:cubicBezTo>
                    <a:lnTo>
                      <a:pt x="7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>
                <a:off x="1417025" y="672500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37" y="232"/>
                    </a:moveTo>
                    <a:cubicBezTo>
                      <a:pt x="992" y="232"/>
                      <a:pt x="1148" y="251"/>
                      <a:pt x="1265" y="329"/>
                    </a:cubicBezTo>
                    <a:cubicBezTo>
                      <a:pt x="1362" y="387"/>
                      <a:pt x="1420" y="446"/>
                      <a:pt x="1420" y="524"/>
                    </a:cubicBezTo>
                    <a:cubicBezTo>
                      <a:pt x="1401" y="601"/>
                      <a:pt x="1362" y="679"/>
                      <a:pt x="1265" y="718"/>
                    </a:cubicBezTo>
                    <a:cubicBezTo>
                      <a:pt x="1148" y="796"/>
                      <a:pt x="983" y="835"/>
                      <a:pt x="820" y="835"/>
                    </a:cubicBezTo>
                    <a:cubicBezTo>
                      <a:pt x="657" y="835"/>
                      <a:pt x="496" y="796"/>
                      <a:pt x="389" y="718"/>
                    </a:cubicBezTo>
                    <a:cubicBezTo>
                      <a:pt x="292" y="679"/>
                      <a:pt x="253" y="601"/>
                      <a:pt x="253" y="524"/>
                    </a:cubicBezTo>
                    <a:cubicBezTo>
                      <a:pt x="253" y="446"/>
                      <a:pt x="292" y="407"/>
                      <a:pt x="389" y="329"/>
                    </a:cubicBezTo>
                    <a:cubicBezTo>
                      <a:pt x="506" y="251"/>
                      <a:pt x="681" y="232"/>
                      <a:pt x="837" y="232"/>
                    </a:cubicBezTo>
                    <a:close/>
                    <a:moveTo>
                      <a:pt x="817" y="1"/>
                    </a:moveTo>
                    <a:cubicBezTo>
                      <a:pt x="624" y="1"/>
                      <a:pt x="433" y="44"/>
                      <a:pt x="272" y="135"/>
                    </a:cubicBezTo>
                    <a:cubicBezTo>
                      <a:pt x="97" y="232"/>
                      <a:pt x="0" y="387"/>
                      <a:pt x="0" y="524"/>
                    </a:cubicBezTo>
                    <a:cubicBezTo>
                      <a:pt x="0" y="660"/>
                      <a:pt x="97" y="815"/>
                      <a:pt x="272" y="913"/>
                    </a:cubicBezTo>
                    <a:cubicBezTo>
                      <a:pt x="428" y="1010"/>
                      <a:pt x="623" y="1049"/>
                      <a:pt x="817" y="1049"/>
                    </a:cubicBezTo>
                    <a:cubicBezTo>
                      <a:pt x="1031" y="1049"/>
                      <a:pt x="1245" y="1010"/>
                      <a:pt x="1381" y="913"/>
                    </a:cubicBezTo>
                    <a:cubicBezTo>
                      <a:pt x="1556" y="815"/>
                      <a:pt x="1654" y="660"/>
                      <a:pt x="1654" y="524"/>
                    </a:cubicBezTo>
                    <a:cubicBezTo>
                      <a:pt x="1654" y="426"/>
                      <a:pt x="1615" y="329"/>
                      <a:pt x="1537" y="251"/>
                    </a:cubicBezTo>
                    <a:lnTo>
                      <a:pt x="1401" y="329"/>
                    </a:lnTo>
                    <a:cubicBezTo>
                      <a:pt x="1381" y="329"/>
                      <a:pt x="1362" y="349"/>
                      <a:pt x="1362" y="349"/>
                    </a:cubicBezTo>
                    <a:cubicBezTo>
                      <a:pt x="1323" y="349"/>
                      <a:pt x="1284" y="329"/>
                      <a:pt x="1265" y="310"/>
                    </a:cubicBezTo>
                    <a:cubicBezTo>
                      <a:pt x="1245" y="251"/>
                      <a:pt x="1245" y="193"/>
                      <a:pt x="1304" y="135"/>
                    </a:cubicBezTo>
                    <a:lnTo>
                      <a:pt x="1342" y="115"/>
                    </a:lnTo>
                    <a:cubicBezTo>
                      <a:pt x="1182" y="40"/>
                      <a:pt x="999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>
                <a:off x="1193775" y="497825"/>
                <a:ext cx="754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5780" extrusionOk="0">
                    <a:moveTo>
                      <a:pt x="2899" y="1"/>
                    </a:moveTo>
                    <a:cubicBezTo>
                      <a:pt x="2821" y="1"/>
                      <a:pt x="2782" y="40"/>
                      <a:pt x="2782" y="118"/>
                    </a:cubicBezTo>
                    <a:lnTo>
                      <a:pt x="2782" y="4009"/>
                    </a:lnTo>
                    <a:lnTo>
                      <a:pt x="234" y="5487"/>
                    </a:lnTo>
                    <a:lnTo>
                      <a:pt x="39" y="5585"/>
                    </a:lnTo>
                    <a:cubicBezTo>
                      <a:pt x="39" y="5623"/>
                      <a:pt x="0" y="5682"/>
                      <a:pt x="39" y="5740"/>
                    </a:cubicBezTo>
                    <a:cubicBezTo>
                      <a:pt x="59" y="5779"/>
                      <a:pt x="98" y="5779"/>
                      <a:pt x="136" y="5779"/>
                    </a:cubicBezTo>
                    <a:cubicBezTo>
                      <a:pt x="156" y="5779"/>
                      <a:pt x="175" y="5779"/>
                      <a:pt x="175" y="5760"/>
                    </a:cubicBezTo>
                    <a:lnTo>
                      <a:pt x="487" y="5585"/>
                    </a:lnTo>
                    <a:lnTo>
                      <a:pt x="2977" y="4164"/>
                    </a:lnTo>
                    <a:cubicBezTo>
                      <a:pt x="3016" y="4125"/>
                      <a:pt x="3016" y="4087"/>
                      <a:pt x="3016" y="4067"/>
                    </a:cubicBezTo>
                    <a:lnTo>
                      <a:pt x="3016" y="118"/>
                    </a:lnTo>
                    <a:cubicBezTo>
                      <a:pt x="3016" y="40"/>
                      <a:pt x="2977" y="1"/>
                      <a:pt x="28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1307575" y="545325"/>
                <a:ext cx="294275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6915" extrusionOk="0">
                    <a:moveTo>
                      <a:pt x="11634" y="0"/>
                    </a:moveTo>
                    <a:cubicBezTo>
                      <a:pt x="11615" y="0"/>
                      <a:pt x="11596" y="3"/>
                      <a:pt x="11576" y="8"/>
                    </a:cubicBezTo>
                    <a:lnTo>
                      <a:pt x="11479" y="66"/>
                    </a:lnTo>
                    <a:lnTo>
                      <a:pt x="10215" y="805"/>
                    </a:lnTo>
                    <a:cubicBezTo>
                      <a:pt x="10273" y="805"/>
                      <a:pt x="10312" y="844"/>
                      <a:pt x="10312" y="922"/>
                    </a:cubicBezTo>
                    <a:cubicBezTo>
                      <a:pt x="10312" y="980"/>
                      <a:pt x="10273" y="1039"/>
                      <a:pt x="10195" y="1039"/>
                    </a:cubicBezTo>
                    <a:lnTo>
                      <a:pt x="9806" y="1039"/>
                    </a:lnTo>
                    <a:lnTo>
                      <a:pt x="7569" y="2323"/>
                    </a:lnTo>
                    <a:cubicBezTo>
                      <a:pt x="7608" y="2323"/>
                      <a:pt x="7666" y="2381"/>
                      <a:pt x="7666" y="2439"/>
                    </a:cubicBezTo>
                    <a:cubicBezTo>
                      <a:pt x="7666" y="2517"/>
                      <a:pt x="7608" y="2576"/>
                      <a:pt x="7549" y="2576"/>
                    </a:cubicBezTo>
                    <a:lnTo>
                      <a:pt x="7160" y="2576"/>
                    </a:lnTo>
                    <a:lnTo>
                      <a:pt x="156" y="6642"/>
                    </a:lnTo>
                    <a:lnTo>
                      <a:pt x="79" y="6681"/>
                    </a:lnTo>
                    <a:cubicBezTo>
                      <a:pt x="20" y="6700"/>
                      <a:pt x="1" y="6778"/>
                      <a:pt x="20" y="6856"/>
                    </a:cubicBezTo>
                    <a:cubicBezTo>
                      <a:pt x="20" y="6875"/>
                      <a:pt x="59" y="6875"/>
                      <a:pt x="59" y="6875"/>
                    </a:cubicBezTo>
                    <a:cubicBezTo>
                      <a:pt x="59" y="6875"/>
                      <a:pt x="79" y="6875"/>
                      <a:pt x="79" y="6895"/>
                    </a:cubicBezTo>
                    <a:cubicBezTo>
                      <a:pt x="98" y="6895"/>
                      <a:pt x="98" y="6914"/>
                      <a:pt x="117" y="6914"/>
                    </a:cubicBezTo>
                    <a:cubicBezTo>
                      <a:pt x="156" y="6914"/>
                      <a:pt x="176" y="6914"/>
                      <a:pt x="176" y="6895"/>
                    </a:cubicBezTo>
                    <a:lnTo>
                      <a:pt x="312" y="6817"/>
                    </a:lnTo>
                    <a:lnTo>
                      <a:pt x="4670" y="4327"/>
                    </a:lnTo>
                    <a:cubicBezTo>
                      <a:pt x="4650" y="4249"/>
                      <a:pt x="4631" y="4229"/>
                      <a:pt x="4631" y="4171"/>
                    </a:cubicBezTo>
                    <a:cubicBezTo>
                      <a:pt x="4631" y="4113"/>
                      <a:pt x="4670" y="4054"/>
                      <a:pt x="4748" y="4054"/>
                    </a:cubicBezTo>
                    <a:lnTo>
                      <a:pt x="5078" y="4054"/>
                    </a:lnTo>
                    <a:lnTo>
                      <a:pt x="11693" y="241"/>
                    </a:lnTo>
                    <a:cubicBezTo>
                      <a:pt x="11752" y="222"/>
                      <a:pt x="11771" y="144"/>
                      <a:pt x="11752" y="66"/>
                    </a:cubicBezTo>
                    <a:cubicBezTo>
                      <a:pt x="11737" y="22"/>
                      <a:pt x="11689" y="0"/>
                      <a:pt x="11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>
                <a:off x="1499700" y="588600"/>
                <a:ext cx="1041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324" extrusionOk="0">
                    <a:moveTo>
                      <a:pt x="4015" y="1"/>
                    </a:moveTo>
                    <a:cubicBezTo>
                      <a:pt x="4000" y="1"/>
                      <a:pt x="3984" y="3"/>
                      <a:pt x="3969" y="8"/>
                    </a:cubicBezTo>
                    <a:lnTo>
                      <a:pt x="3853" y="86"/>
                    </a:lnTo>
                    <a:lnTo>
                      <a:pt x="0" y="2323"/>
                    </a:lnTo>
                    <a:lnTo>
                      <a:pt x="487" y="2323"/>
                    </a:lnTo>
                    <a:lnTo>
                      <a:pt x="4067" y="261"/>
                    </a:lnTo>
                    <a:lnTo>
                      <a:pt x="4086" y="242"/>
                    </a:lnTo>
                    <a:cubicBezTo>
                      <a:pt x="4125" y="203"/>
                      <a:pt x="4164" y="144"/>
                      <a:pt x="4125" y="66"/>
                    </a:cubicBezTo>
                    <a:cubicBezTo>
                      <a:pt x="4110" y="23"/>
                      <a:pt x="4063" y="1"/>
                      <a:pt x="40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1447650" y="653000"/>
                <a:ext cx="525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129" extrusionOk="0">
                    <a:moveTo>
                      <a:pt x="1616" y="0"/>
                    </a:moveTo>
                    <a:lnTo>
                      <a:pt x="98" y="895"/>
                    </a:lnTo>
                    <a:lnTo>
                      <a:pt x="59" y="915"/>
                    </a:lnTo>
                    <a:cubicBezTo>
                      <a:pt x="20" y="934"/>
                      <a:pt x="1" y="1012"/>
                      <a:pt x="20" y="1090"/>
                    </a:cubicBezTo>
                    <a:cubicBezTo>
                      <a:pt x="40" y="1129"/>
                      <a:pt x="98" y="1129"/>
                      <a:pt x="117" y="1129"/>
                    </a:cubicBezTo>
                    <a:cubicBezTo>
                      <a:pt x="137" y="1129"/>
                      <a:pt x="156" y="1129"/>
                      <a:pt x="156" y="1109"/>
                    </a:cubicBezTo>
                    <a:lnTo>
                      <a:pt x="293" y="1031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1352825" y="603375"/>
                <a:ext cx="1464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254" extrusionOk="0">
                    <a:moveTo>
                      <a:pt x="117" y="1"/>
                    </a:moveTo>
                    <a:cubicBezTo>
                      <a:pt x="39" y="1"/>
                      <a:pt x="0" y="59"/>
                      <a:pt x="0" y="137"/>
                    </a:cubicBezTo>
                    <a:cubicBezTo>
                      <a:pt x="0" y="195"/>
                      <a:pt x="39" y="254"/>
                      <a:pt x="97" y="254"/>
                    </a:cubicBezTo>
                    <a:lnTo>
                      <a:pt x="5700" y="254"/>
                    </a:lnTo>
                    <a:cubicBezTo>
                      <a:pt x="5778" y="254"/>
                      <a:pt x="5856" y="195"/>
                      <a:pt x="5856" y="137"/>
                    </a:cubicBezTo>
                    <a:cubicBezTo>
                      <a:pt x="5856" y="59"/>
                      <a:pt x="5798" y="40"/>
                      <a:pt x="57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1418475" y="565450"/>
                <a:ext cx="1464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857" h="234" extrusionOk="0">
                    <a:moveTo>
                      <a:pt x="117" y="0"/>
                    </a:moveTo>
                    <a:cubicBezTo>
                      <a:pt x="39" y="0"/>
                      <a:pt x="0" y="39"/>
                      <a:pt x="0" y="117"/>
                    </a:cubicBezTo>
                    <a:cubicBezTo>
                      <a:pt x="0" y="175"/>
                      <a:pt x="39" y="234"/>
                      <a:pt x="98" y="234"/>
                    </a:cubicBezTo>
                    <a:lnTo>
                      <a:pt x="5740" y="234"/>
                    </a:lnTo>
                    <a:cubicBezTo>
                      <a:pt x="5798" y="234"/>
                      <a:pt x="5856" y="175"/>
                      <a:pt x="5856" y="117"/>
                    </a:cubicBezTo>
                    <a:cubicBezTo>
                      <a:pt x="5856" y="39"/>
                      <a:pt x="5798" y="20"/>
                      <a:pt x="57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1423325" y="462325"/>
                <a:ext cx="537475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21499" h="7628" extrusionOk="0">
                    <a:moveTo>
                      <a:pt x="13756" y="4184"/>
                    </a:moveTo>
                    <a:cubicBezTo>
                      <a:pt x="13706" y="4184"/>
                      <a:pt x="13672" y="4208"/>
                      <a:pt x="13654" y="4246"/>
                    </a:cubicBezTo>
                    <a:lnTo>
                      <a:pt x="13654" y="4246"/>
                    </a:lnTo>
                    <a:lnTo>
                      <a:pt x="13761" y="4184"/>
                    </a:lnTo>
                    <a:lnTo>
                      <a:pt x="13761" y="4184"/>
                    </a:lnTo>
                    <a:cubicBezTo>
                      <a:pt x="13759" y="4184"/>
                      <a:pt x="13758" y="4184"/>
                      <a:pt x="13756" y="4184"/>
                    </a:cubicBezTo>
                    <a:close/>
                    <a:moveTo>
                      <a:pt x="21012" y="1"/>
                    </a:moveTo>
                    <a:lnTo>
                      <a:pt x="13761" y="4184"/>
                    </a:lnTo>
                    <a:lnTo>
                      <a:pt x="13761" y="4184"/>
                    </a:lnTo>
                    <a:cubicBezTo>
                      <a:pt x="13835" y="4186"/>
                      <a:pt x="13872" y="4244"/>
                      <a:pt x="13872" y="4320"/>
                    </a:cubicBezTo>
                    <a:lnTo>
                      <a:pt x="13872" y="4378"/>
                    </a:lnTo>
                    <a:lnTo>
                      <a:pt x="21499" y="1"/>
                    </a:lnTo>
                    <a:close/>
                    <a:moveTo>
                      <a:pt x="11899" y="5258"/>
                    </a:moveTo>
                    <a:cubicBezTo>
                      <a:pt x="11884" y="5263"/>
                      <a:pt x="11870" y="5271"/>
                      <a:pt x="11857" y="5282"/>
                    </a:cubicBezTo>
                    <a:lnTo>
                      <a:pt x="11857" y="5282"/>
                    </a:lnTo>
                    <a:lnTo>
                      <a:pt x="11899" y="5258"/>
                    </a:lnTo>
                    <a:close/>
                    <a:moveTo>
                      <a:pt x="13654" y="4246"/>
                    </a:moveTo>
                    <a:lnTo>
                      <a:pt x="11899" y="5258"/>
                    </a:lnTo>
                    <a:lnTo>
                      <a:pt x="11899" y="5258"/>
                    </a:lnTo>
                    <a:cubicBezTo>
                      <a:pt x="11908" y="5255"/>
                      <a:pt x="11917" y="5254"/>
                      <a:pt x="11927" y="5254"/>
                    </a:cubicBezTo>
                    <a:cubicBezTo>
                      <a:pt x="12005" y="5254"/>
                      <a:pt x="12063" y="5312"/>
                      <a:pt x="12063" y="5390"/>
                    </a:cubicBezTo>
                    <a:lnTo>
                      <a:pt x="12063" y="5448"/>
                    </a:lnTo>
                    <a:lnTo>
                      <a:pt x="13639" y="4534"/>
                    </a:lnTo>
                    <a:lnTo>
                      <a:pt x="13639" y="4320"/>
                    </a:lnTo>
                    <a:cubicBezTo>
                      <a:pt x="13639" y="4292"/>
                      <a:pt x="13644" y="4267"/>
                      <a:pt x="13654" y="4246"/>
                    </a:cubicBezTo>
                    <a:close/>
                    <a:moveTo>
                      <a:pt x="10075" y="6310"/>
                    </a:moveTo>
                    <a:cubicBezTo>
                      <a:pt x="10052" y="6317"/>
                      <a:pt x="10033" y="6329"/>
                      <a:pt x="10017" y="6343"/>
                    </a:cubicBezTo>
                    <a:lnTo>
                      <a:pt x="10017" y="6343"/>
                    </a:lnTo>
                    <a:lnTo>
                      <a:pt x="10075" y="6310"/>
                    </a:lnTo>
                    <a:close/>
                    <a:moveTo>
                      <a:pt x="11857" y="5282"/>
                    </a:moveTo>
                    <a:lnTo>
                      <a:pt x="10075" y="6310"/>
                    </a:lnTo>
                    <a:lnTo>
                      <a:pt x="10075" y="6310"/>
                    </a:lnTo>
                    <a:cubicBezTo>
                      <a:pt x="10088" y="6306"/>
                      <a:pt x="10102" y="6304"/>
                      <a:pt x="10118" y="6304"/>
                    </a:cubicBezTo>
                    <a:cubicBezTo>
                      <a:pt x="10176" y="6304"/>
                      <a:pt x="10234" y="6363"/>
                      <a:pt x="10234" y="6421"/>
                    </a:cubicBezTo>
                    <a:lnTo>
                      <a:pt x="10234" y="6499"/>
                    </a:lnTo>
                    <a:lnTo>
                      <a:pt x="11810" y="5584"/>
                    </a:lnTo>
                    <a:lnTo>
                      <a:pt x="11810" y="5390"/>
                    </a:lnTo>
                    <a:cubicBezTo>
                      <a:pt x="11810" y="5345"/>
                      <a:pt x="11830" y="5307"/>
                      <a:pt x="11857" y="5282"/>
                    </a:cubicBezTo>
                    <a:close/>
                    <a:moveTo>
                      <a:pt x="10017" y="6343"/>
                    </a:moveTo>
                    <a:lnTo>
                      <a:pt x="8230" y="7374"/>
                    </a:lnTo>
                    <a:lnTo>
                      <a:pt x="118" y="7374"/>
                    </a:lnTo>
                    <a:cubicBezTo>
                      <a:pt x="40" y="7374"/>
                      <a:pt x="1" y="7433"/>
                      <a:pt x="1" y="7491"/>
                    </a:cubicBezTo>
                    <a:cubicBezTo>
                      <a:pt x="1" y="7549"/>
                      <a:pt x="20" y="7569"/>
                      <a:pt x="59" y="7588"/>
                    </a:cubicBezTo>
                    <a:cubicBezTo>
                      <a:pt x="98" y="7588"/>
                      <a:pt x="118" y="7627"/>
                      <a:pt x="118" y="7627"/>
                    </a:cubicBezTo>
                    <a:lnTo>
                      <a:pt x="8172" y="7627"/>
                    </a:lnTo>
                    <a:lnTo>
                      <a:pt x="8172" y="7491"/>
                    </a:lnTo>
                    <a:cubicBezTo>
                      <a:pt x="8172" y="7433"/>
                      <a:pt x="8211" y="7374"/>
                      <a:pt x="8289" y="7374"/>
                    </a:cubicBezTo>
                    <a:cubicBezTo>
                      <a:pt x="8367" y="7374"/>
                      <a:pt x="8406" y="7433"/>
                      <a:pt x="8406" y="7491"/>
                    </a:cubicBezTo>
                    <a:lnTo>
                      <a:pt x="8406" y="7569"/>
                    </a:lnTo>
                    <a:lnTo>
                      <a:pt x="9981" y="6654"/>
                    </a:lnTo>
                    <a:lnTo>
                      <a:pt x="9981" y="6421"/>
                    </a:lnTo>
                    <a:cubicBezTo>
                      <a:pt x="9981" y="6393"/>
                      <a:pt x="9995" y="6365"/>
                      <a:pt x="10017" y="63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809525" y="914650"/>
                <a:ext cx="413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33" extrusionOk="0">
                    <a:moveTo>
                      <a:pt x="1294" y="681"/>
                    </a:moveTo>
                    <a:cubicBezTo>
                      <a:pt x="1266" y="690"/>
                      <a:pt x="1244" y="705"/>
                      <a:pt x="1232" y="728"/>
                    </a:cubicBezTo>
                    <a:lnTo>
                      <a:pt x="1232" y="728"/>
                    </a:lnTo>
                    <a:cubicBezTo>
                      <a:pt x="1236" y="726"/>
                      <a:pt x="1241" y="723"/>
                      <a:pt x="1246" y="721"/>
                    </a:cubicBezTo>
                    <a:cubicBezTo>
                      <a:pt x="1263" y="707"/>
                      <a:pt x="1279" y="694"/>
                      <a:pt x="1294" y="681"/>
                    </a:cubicBezTo>
                    <a:close/>
                    <a:moveTo>
                      <a:pt x="831" y="0"/>
                    </a:moveTo>
                    <a:cubicBezTo>
                      <a:pt x="653" y="0"/>
                      <a:pt x="477" y="34"/>
                      <a:pt x="332" y="98"/>
                    </a:cubicBezTo>
                    <a:cubicBezTo>
                      <a:pt x="370" y="137"/>
                      <a:pt x="370" y="195"/>
                      <a:pt x="351" y="254"/>
                    </a:cubicBezTo>
                    <a:cubicBezTo>
                      <a:pt x="332" y="293"/>
                      <a:pt x="273" y="293"/>
                      <a:pt x="254" y="293"/>
                    </a:cubicBezTo>
                    <a:cubicBezTo>
                      <a:pt x="234" y="293"/>
                      <a:pt x="195" y="293"/>
                      <a:pt x="195" y="273"/>
                    </a:cubicBezTo>
                    <a:lnTo>
                      <a:pt x="137" y="234"/>
                    </a:lnTo>
                    <a:cubicBezTo>
                      <a:pt x="59" y="293"/>
                      <a:pt x="1" y="390"/>
                      <a:pt x="1" y="487"/>
                    </a:cubicBezTo>
                    <a:cubicBezTo>
                      <a:pt x="1" y="643"/>
                      <a:pt x="98" y="779"/>
                      <a:pt x="273" y="876"/>
                    </a:cubicBezTo>
                    <a:cubicBezTo>
                      <a:pt x="448" y="974"/>
                      <a:pt x="643" y="1032"/>
                      <a:pt x="837" y="1032"/>
                    </a:cubicBezTo>
                    <a:cubicBezTo>
                      <a:pt x="1012" y="1032"/>
                      <a:pt x="1168" y="974"/>
                      <a:pt x="1324" y="935"/>
                    </a:cubicBezTo>
                    <a:lnTo>
                      <a:pt x="1265" y="896"/>
                    </a:lnTo>
                    <a:cubicBezTo>
                      <a:pt x="1226" y="876"/>
                      <a:pt x="1207" y="799"/>
                      <a:pt x="1226" y="740"/>
                    </a:cubicBezTo>
                    <a:cubicBezTo>
                      <a:pt x="1228" y="736"/>
                      <a:pt x="1230" y="732"/>
                      <a:pt x="1232" y="728"/>
                    </a:cubicBezTo>
                    <a:lnTo>
                      <a:pt x="1232" y="728"/>
                    </a:lnTo>
                    <a:cubicBezTo>
                      <a:pt x="1107" y="791"/>
                      <a:pt x="948" y="823"/>
                      <a:pt x="794" y="823"/>
                    </a:cubicBezTo>
                    <a:cubicBezTo>
                      <a:pt x="633" y="823"/>
                      <a:pt x="477" y="789"/>
                      <a:pt x="370" y="721"/>
                    </a:cubicBezTo>
                    <a:cubicBezTo>
                      <a:pt x="273" y="662"/>
                      <a:pt x="215" y="585"/>
                      <a:pt x="215" y="526"/>
                    </a:cubicBezTo>
                    <a:cubicBezTo>
                      <a:pt x="215" y="448"/>
                      <a:pt x="273" y="390"/>
                      <a:pt x="370" y="332"/>
                    </a:cubicBezTo>
                    <a:cubicBezTo>
                      <a:pt x="487" y="254"/>
                      <a:pt x="662" y="234"/>
                      <a:pt x="818" y="234"/>
                    </a:cubicBezTo>
                    <a:cubicBezTo>
                      <a:pt x="974" y="234"/>
                      <a:pt x="1129" y="254"/>
                      <a:pt x="1246" y="332"/>
                    </a:cubicBezTo>
                    <a:cubicBezTo>
                      <a:pt x="1343" y="371"/>
                      <a:pt x="1402" y="448"/>
                      <a:pt x="1402" y="526"/>
                    </a:cubicBezTo>
                    <a:cubicBezTo>
                      <a:pt x="1402" y="574"/>
                      <a:pt x="1362" y="622"/>
                      <a:pt x="1294" y="681"/>
                    </a:cubicBezTo>
                    <a:lnTo>
                      <a:pt x="1294" y="681"/>
                    </a:lnTo>
                    <a:cubicBezTo>
                      <a:pt x="1309" y="677"/>
                      <a:pt x="1326" y="675"/>
                      <a:pt x="1344" y="675"/>
                    </a:cubicBezTo>
                    <a:cubicBezTo>
                      <a:pt x="1363" y="675"/>
                      <a:pt x="1382" y="677"/>
                      <a:pt x="1402" y="682"/>
                    </a:cubicBezTo>
                    <a:lnTo>
                      <a:pt x="1538" y="779"/>
                    </a:lnTo>
                    <a:cubicBezTo>
                      <a:pt x="1616" y="701"/>
                      <a:pt x="1655" y="604"/>
                      <a:pt x="1655" y="526"/>
                    </a:cubicBezTo>
                    <a:cubicBezTo>
                      <a:pt x="1655" y="371"/>
                      <a:pt x="1557" y="215"/>
                      <a:pt x="1402" y="137"/>
                    </a:cubicBezTo>
                    <a:cubicBezTo>
                      <a:pt x="1236" y="44"/>
                      <a:pt x="1032" y="0"/>
                      <a:pt x="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>
                <a:off x="839700" y="931675"/>
                <a:ext cx="66650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1655" extrusionOk="0">
                    <a:moveTo>
                      <a:pt x="104" y="0"/>
                    </a:moveTo>
                    <a:cubicBezTo>
                      <a:pt x="69" y="0"/>
                      <a:pt x="32" y="22"/>
                      <a:pt x="19" y="59"/>
                    </a:cubicBezTo>
                    <a:cubicBezTo>
                      <a:pt x="0" y="98"/>
                      <a:pt x="0" y="176"/>
                      <a:pt x="58" y="234"/>
                    </a:cubicBezTo>
                    <a:lnTo>
                      <a:pt x="117" y="254"/>
                    </a:lnTo>
                    <a:lnTo>
                      <a:pt x="2082" y="1402"/>
                    </a:lnTo>
                    <a:lnTo>
                      <a:pt x="2490" y="1635"/>
                    </a:lnTo>
                    <a:cubicBezTo>
                      <a:pt x="2529" y="1635"/>
                      <a:pt x="2549" y="1655"/>
                      <a:pt x="2549" y="1655"/>
                    </a:cubicBezTo>
                    <a:cubicBezTo>
                      <a:pt x="2588" y="1655"/>
                      <a:pt x="2626" y="1635"/>
                      <a:pt x="2646" y="1616"/>
                    </a:cubicBezTo>
                    <a:cubicBezTo>
                      <a:pt x="2665" y="1557"/>
                      <a:pt x="2665" y="1479"/>
                      <a:pt x="2588" y="1441"/>
                    </a:cubicBezTo>
                    <a:lnTo>
                      <a:pt x="311" y="118"/>
                    </a:lnTo>
                    <a:lnTo>
                      <a:pt x="156" y="20"/>
                    </a:lnTo>
                    <a:cubicBezTo>
                      <a:pt x="142" y="7"/>
                      <a:pt x="123" y="0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>
                <a:off x="739500" y="877200"/>
                <a:ext cx="7882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830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2899" y="1752"/>
                    </a:lnTo>
                    <a:lnTo>
                      <a:pt x="2977" y="1791"/>
                    </a:lnTo>
                    <a:cubicBezTo>
                      <a:pt x="2996" y="1791"/>
                      <a:pt x="3035" y="1830"/>
                      <a:pt x="3035" y="1830"/>
                    </a:cubicBezTo>
                    <a:cubicBezTo>
                      <a:pt x="3074" y="1830"/>
                      <a:pt x="3094" y="1791"/>
                      <a:pt x="3133" y="1771"/>
                    </a:cubicBezTo>
                    <a:cubicBezTo>
                      <a:pt x="3152" y="1713"/>
                      <a:pt x="3152" y="1655"/>
                      <a:pt x="3094" y="1635"/>
                    </a:cubicBezTo>
                    <a:lnTo>
                      <a:pt x="3074" y="163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701550" y="853375"/>
                <a:ext cx="38950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896" extrusionOk="0">
                    <a:moveTo>
                      <a:pt x="234" y="1"/>
                    </a:moveTo>
                    <a:lnTo>
                      <a:pt x="1" y="117"/>
                    </a:lnTo>
                    <a:lnTo>
                      <a:pt x="1304" y="896"/>
                    </a:lnTo>
                    <a:lnTo>
                      <a:pt x="1557" y="75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697675" y="771175"/>
                <a:ext cx="187275" cy="132800"/>
              </a:xfrm>
              <a:custGeom>
                <a:avLst/>
                <a:gdLst/>
                <a:ahLst/>
                <a:cxnLst/>
                <a:rect l="l" t="t" r="r" b="b"/>
                <a:pathLst>
                  <a:path w="7491" h="5312" extrusionOk="0">
                    <a:moveTo>
                      <a:pt x="6070" y="1"/>
                    </a:moveTo>
                    <a:lnTo>
                      <a:pt x="5817" y="156"/>
                    </a:lnTo>
                    <a:lnTo>
                      <a:pt x="7140" y="915"/>
                    </a:lnTo>
                    <a:lnTo>
                      <a:pt x="4475" y="2433"/>
                    </a:lnTo>
                    <a:lnTo>
                      <a:pt x="4533" y="2452"/>
                    </a:lnTo>
                    <a:cubicBezTo>
                      <a:pt x="4572" y="2491"/>
                      <a:pt x="4611" y="2549"/>
                      <a:pt x="4572" y="2627"/>
                    </a:cubicBezTo>
                    <a:cubicBezTo>
                      <a:pt x="4553" y="2685"/>
                      <a:pt x="4514" y="2685"/>
                      <a:pt x="4475" y="2685"/>
                    </a:cubicBezTo>
                    <a:cubicBezTo>
                      <a:pt x="4455" y="2685"/>
                      <a:pt x="4436" y="2685"/>
                      <a:pt x="4436" y="2666"/>
                    </a:cubicBezTo>
                    <a:lnTo>
                      <a:pt x="4261" y="2549"/>
                    </a:lnTo>
                    <a:lnTo>
                      <a:pt x="1732" y="4008"/>
                    </a:lnTo>
                    <a:lnTo>
                      <a:pt x="1498" y="4164"/>
                    </a:lnTo>
                    <a:lnTo>
                      <a:pt x="0" y="5020"/>
                    </a:lnTo>
                    <a:lnTo>
                      <a:pt x="0" y="5312"/>
                    </a:lnTo>
                    <a:lnTo>
                      <a:pt x="1732" y="4320"/>
                    </a:lnTo>
                    <a:lnTo>
                      <a:pt x="1946" y="4184"/>
                    </a:lnTo>
                    <a:lnTo>
                      <a:pt x="7451" y="1012"/>
                    </a:lnTo>
                    <a:cubicBezTo>
                      <a:pt x="7490" y="973"/>
                      <a:pt x="7490" y="935"/>
                      <a:pt x="7490" y="915"/>
                    </a:cubicBezTo>
                    <a:cubicBezTo>
                      <a:pt x="7490" y="876"/>
                      <a:pt x="7471" y="837"/>
                      <a:pt x="7451" y="818"/>
                    </a:cubicBezTo>
                    <a:lnTo>
                      <a:pt x="60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770625" y="813975"/>
                <a:ext cx="423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993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1343" y="876"/>
                    </a:lnTo>
                    <a:lnTo>
                      <a:pt x="1518" y="973"/>
                    </a:lnTo>
                    <a:cubicBezTo>
                      <a:pt x="1537" y="973"/>
                      <a:pt x="1557" y="993"/>
                      <a:pt x="1557" y="993"/>
                    </a:cubicBezTo>
                    <a:cubicBezTo>
                      <a:pt x="1615" y="993"/>
                      <a:pt x="1635" y="973"/>
                      <a:pt x="1654" y="954"/>
                    </a:cubicBezTo>
                    <a:cubicBezTo>
                      <a:pt x="1693" y="896"/>
                      <a:pt x="1693" y="818"/>
                      <a:pt x="1615" y="779"/>
                    </a:cubicBezTo>
                    <a:lnTo>
                      <a:pt x="1557" y="75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>
                <a:off x="748725" y="716700"/>
                <a:ext cx="114325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2628" extrusionOk="0">
                    <a:moveTo>
                      <a:pt x="1324" y="1"/>
                    </a:moveTo>
                    <a:lnTo>
                      <a:pt x="1" y="759"/>
                    </a:lnTo>
                    <a:lnTo>
                      <a:pt x="3269" y="2627"/>
                    </a:lnTo>
                    <a:lnTo>
                      <a:pt x="3775" y="2335"/>
                    </a:lnTo>
                    <a:lnTo>
                      <a:pt x="4028" y="2180"/>
                    </a:lnTo>
                    <a:lnTo>
                      <a:pt x="4573" y="1868"/>
                    </a:lnTo>
                    <a:lnTo>
                      <a:pt x="13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697175" y="758050"/>
                <a:ext cx="9390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647" extrusionOk="0">
                    <a:moveTo>
                      <a:pt x="487" y="0"/>
                    </a:moveTo>
                    <a:lnTo>
                      <a:pt x="1" y="292"/>
                    </a:lnTo>
                    <a:lnTo>
                      <a:pt x="1" y="1246"/>
                    </a:lnTo>
                    <a:lnTo>
                      <a:pt x="2433" y="2646"/>
                    </a:lnTo>
                    <a:lnTo>
                      <a:pt x="2938" y="2335"/>
                    </a:lnTo>
                    <a:lnTo>
                      <a:pt x="3191" y="2218"/>
                    </a:lnTo>
                    <a:lnTo>
                      <a:pt x="3756" y="1888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697175" y="831500"/>
                <a:ext cx="2435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90" extrusionOk="0">
                    <a:moveTo>
                      <a:pt x="1" y="0"/>
                    </a:moveTo>
                    <a:lnTo>
                      <a:pt x="1" y="1090"/>
                    </a:lnTo>
                    <a:lnTo>
                      <a:pt x="176" y="992"/>
                    </a:lnTo>
                    <a:lnTo>
                      <a:pt x="409" y="876"/>
                    </a:lnTo>
                    <a:lnTo>
                      <a:pt x="973" y="5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2270125" y="2491500"/>
                <a:ext cx="99225" cy="68600"/>
              </a:xfrm>
              <a:custGeom>
                <a:avLst/>
                <a:gdLst/>
                <a:ahLst/>
                <a:cxnLst/>
                <a:rect l="l" t="t" r="r" b="b"/>
                <a:pathLst>
                  <a:path w="3969" h="2744" extrusionOk="0">
                    <a:moveTo>
                      <a:pt x="3191" y="0"/>
                    </a:moveTo>
                    <a:lnTo>
                      <a:pt x="0" y="1848"/>
                    </a:lnTo>
                    <a:lnTo>
                      <a:pt x="1556" y="2743"/>
                    </a:lnTo>
                    <a:lnTo>
                      <a:pt x="3969" y="2743"/>
                    </a:lnTo>
                    <a:lnTo>
                      <a:pt x="3969" y="486"/>
                    </a:lnTo>
                    <a:lnTo>
                      <a:pt x="3677" y="642"/>
                    </a:lnTo>
                    <a:lnTo>
                      <a:pt x="3619" y="642"/>
                    </a:lnTo>
                    <a:cubicBezTo>
                      <a:pt x="3580" y="642"/>
                      <a:pt x="3541" y="623"/>
                      <a:pt x="3521" y="603"/>
                    </a:cubicBezTo>
                    <a:cubicBezTo>
                      <a:pt x="3502" y="545"/>
                      <a:pt x="3502" y="486"/>
                      <a:pt x="3580" y="428"/>
                    </a:cubicBezTo>
                    <a:lnTo>
                      <a:pt x="3774" y="331"/>
                    </a:lnTo>
                    <a:lnTo>
                      <a:pt x="3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2357175" y="2494900"/>
                <a:ext cx="112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87" extrusionOk="0">
                    <a:moveTo>
                      <a:pt x="448" y="0"/>
                    </a:moveTo>
                    <a:lnTo>
                      <a:pt x="215" y="156"/>
                    </a:lnTo>
                    <a:lnTo>
                      <a:pt x="59" y="273"/>
                    </a:lnTo>
                    <a:cubicBezTo>
                      <a:pt x="20" y="292"/>
                      <a:pt x="1" y="370"/>
                      <a:pt x="20" y="448"/>
                    </a:cubicBezTo>
                    <a:cubicBezTo>
                      <a:pt x="39" y="487"/>
                      <a:pt x="98" y="487"/>
                      <a:pt x="117" y="487"/>
                    </a:cubicBezTo>
                    <a:cubicBezTo>
                      <a:pt x="137" y="487"/>
                      <a:pt x="156" y="487"/>
                      <a:pt x="156" y="467"/>
                    </a:cubicBezTo>
                    <a:lnTo>
                      <a:pt x="448" y="292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1777425" y="1980800"/>
                <a:ext cx="104600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2433" extrusionOk="0">
                    <a:moveTo>
                      <a:pt x="3969" y="0"/>
                    </a:moveTo>
                    <a:lnTo>
                      <a:pt x="0" y="2277"/>
                    </a:lnTo>
                    <a:cubicBezTo>
                      <a:pt x="39" y="2277"/>
                      <a:pt x="59" y="2296"/>
                      <a:pt x="59" y="2296"/>
                    </a:cubicBezTo>
                    <a:cubicBezTo>
                      <a:pt x="136" y="2335"/>
                      <a:pt x="175" y="2374"/>
                      <a:pt x="234" y="2432"/>
                    </a:cubicBezTo>
                    <a:lnTo>
                      <a:pt x="4183" y="137"/>
                    </a:lnTo>
                    <a:cubicBezTo>
                      <a:pt x="4164" y="137"/>
                      <a:pt x="4144" y="117"/>
                      <a:pt x="4125" y="117"/>
                    </a:cubicBezTo>
                    <a:cubicBezTo>
                      <a:pt x="4066" y="98"/>
                      <a:pt x="4027" y="39"/>
                      <a:pt x="3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1873725" y="1959150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17" y="283"/>
                    </a:moveTo>
                    <a:cubicBezTo>
                      <a:pt x="992" y="283"/>
                      <a:pt x="1148" y="302"/>
                      <a:pt x="1265" y="380"/>
                    </a:cubicBezTo>
                    <a:cubicBezTo>
                      <a:pt x="1362" y="419"/>
                      <a:pt x="1401" y="497"/>
                      <a:pt x="1401" y="575"/>
                    </a:cubicBezTo>
                    <a:cubicBezTo>
                      <a:pt x="1401" y="633"/>
                      <a:pt x="1362" y="691"/>
                      <a:pt x="1265" y="769"/>
                    </a:cubicBezTo>
                    <a:cubicBezTo>
                      <a:pt x="1138" y="837"/>
                      <a:pt x="973" y="871"/>
                      <a:pt x="813" y="871"/>
                    </a:cubicBezTo>
                    <a:cubicBezTo>
                      <a:pt x="652" y="871"/>
                      <a:pt x="496" y="837"/>
                      <a:pt x="389" y="769"/>
                    </a:cubicBezTo>
                    <a:cubicBezTo>
                      <a:pt x="292" y="711"/>
                      <a:pt x="234" y="633"/>
                      <a:pt x="234" y="575"/>
                    </a:cubicBezTo>
                    <a:cubicBezTo>
                      <a:pt x="234" y="497"/>
                      <a:pt x="312" y="419"/>
                      <a:pt x="389" y="380"/>
                    </a:cubicBezTo>
                    <a:cubicBezTo>
                      <a:pt x="506" y="302"/>
                      <a:pt x="681" y="283"/>
                      <a:pt x="817" y="283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6"/>
                    </a:cubicBezTo>
                    <a:cubicBezTo>
                      <a:pt x="0" y="633"/>
                      <a:pt x="39" y="730"/>
                      <a:pt x="117" y="808"/>
                    </a:cubicBezTo>
                    <a:cubicBezTo>
                      <a:pt x="175" y="886"/>
                      <a:pt x="214" y="925"/>
                      <a:pt x="273" y="964"/>
                    </a:cubicBezTo>
                    <a:cubicBezTo>
                      <a:pt x="292" y="983"/>
                      <a:pt x="312" y="983"/>
                      <a:pt x="331" y="983"/>
                    </a:cubicBezTo>
                    <a:cubicBezTo>
                      <a:pt x="487" y="1061"/>
                      <a:pt x="662" y="1080"/>
                      <a:pt x="817" y="1080"/>
                    </a:cubicBezTo>
                    <a:cubicBezTo>
                      <a:pt x="1012" y="1080"/>
                      <a:pt x="1245" y="1022"/>
                      <a:pt x="1382" y="925"/>
                    </a:cubicBezTo>
                    <a:cubicBezTo>
                      <a:pt x="1557" y="827"/>
                      <a:pt x="1654" y="691"/>
                      <a:pt x="1654" y="536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1745325" y="2034775"/>
                <a:ext cx="408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52" extrusionOk="0">
                    <a:moveTo>
                      <a:pt x="1252" y="704"/>
                    </a:moveTo>
                    <a:lnTo>
                      <a:pt x="1252" y="704"/>
                    </a:lnTo>
                    <a:cubicBezTo>
                      <a:pt x="1239" y="710"/>
                      <a:pt x="1227" y="717"/>
                      <a:pt x="1216" y="726"/>
                    </a:cubicBezTo>
                    <a:lnTo>
                      <a:pt x="1216" y="726"/>
                    </a:lnTo>
                    <a:cubicBezTo>
                      <a:pt x="1219" y="725"/>
                      <a:pt x="1223" y="723"/>
                      <a:pt x="1226" y="721"/>
                    </a:cubicBezTo>
                    <a:cubicBezTo>
                      <a:pt x="1235" y="715"/>
                      <a:pt x="1244" y="710"/>
                      <a:pt x="1252" y="704"/>
                    </a:cubicBezTo>
                    <a:close/>
                    <a:moveTo>
                      <a:pt x="817" y="1"/>
                    </a:moveTo>
                    <a:cubicBezTo>
                      <a:pt x="637" y="1"/>
                      <a:pt x="457" y="40"/>
                      <a:pt x="311" y="118"/>
                    </a:cubicBezTo>
                    <a:cubicBezTo>
                      <a:pt x="370" y="156"/>
                      <a:pt x="389" y="215"/>
                      <a:pt x="350" y="254"/>
                    </a:cubicBezTo>
                    <a:cubicBezTo>
                      <a:pt x="311" y="312"/>
                      <a:pt x="273" y="312"/>
                      <a:pt x="253" y="312"/>
                    </a:cubicBezTo>
                    <a:cubicBezTo>
                      <a:pt x="214" y="312"/>
                      <a:pt x="195" y="312"/>
                      <a:pt x="195" y="293"/>
                    </a:cubicBezTo>
                    <a:lnTo>
                      <a:pt x="117" y="234"/>
                    </a:lnTo>
                    <a:cubicBezTo>
                      <a:pt x="59" y="312"/>
                      <a:pt x="0" y="409"/>
                      <a:pt x="0" y="507"/>
                    </a:cubicBezTo>
                    <a:cubicBezTo>
                      <a:pt x="0" y="662"/>
                      <a:pt x="97" y="798"/>
                      <a:pt x="273" y="896"/>
                    </a:cubicBezTo>
                    <a:cubicBezTo>
                      <a:pt x="448" y="993"/>
                      <a:pt x="642" y="1051"/>
                      <a:pt x="837" y="1051"/>
                    </a:cubicBezTo>
                    <a:cubicBezTo>
                      <a:pt x="992" y="1051"/>
                      <a:pt x="1167" y="993"/>
                      <a:pt x="1323" y="954"/>
                    </a:cubicBezTo>
                    <a:lnTo>
                      <a:pt x="1265" y="915"/>
                    </a:lnTo>
                    <a:cubicBezTo>
                      <a:pt x="1167" y="896"/>
                      <a:pt x="1148" y="818"/>
                      <a:pt x="1187" y="760"/>
                    </a:cubicBezTo>
                    <a:cubicBezTo>
                      <a:pt x="1196" y="747"/>
                      <a:pt x="1205" y="736"/>
                      <a:pt x="1216" y="726"/>
                    </a:cubicBezTo>
                    <a:lnTo>
                      <a:pt x="1216" y="726"/>
                    </a:lnTo>
                    <a:cubicBezTo>
                      <a:pt x="1100" y="791"/>
                      <a:pt x="944" y="823"/>
                      <a:pt x="788" y="823"/>
                    </a:cubicBezTo>
                    <a:cubicBezTo>
                      <a:pt x="628" y="823"/>
                      <a:pt x="467" y="789"/>
                      <a:pt x="350" y="721"/>
                    </a:cubicBezTo>
                    <a:cubicBezTo>
                      <a:pt x="253" y="682"/>
                      <a:pt x="195" y="604"/>
                      <a:pt x="195" y="526"/>
                    </a:cubicBezTo>
                    <a:cubicBezTo>
                      <a:pt x="195" y="448"/>
                      <a:pt x="253" y="409"/>
                      <a:pt x="350" y="332"/>
                    </a:cubicBezTo>
                    <a:cubicBezTo>
                      <a:pt x="467" y="254"/>
                      <a:pt x="642" y="234"/>
                      <a:pt x="778" y="234"/>
                    </a:cubicBezTo>
                    <a:cubicBezTo>
                      <a:pt x="953" y="234"/>
                      <a:pt x="1090" y="273"/>
                      <a:pt x="1226" y="332"/>
                    </a:cubicBezTo>
                    <a:cubicBezTo>
                      <a:pt x="1323" y="390"/>
                      <a:pt x="1362" y="448"/>
                      <a:pt x="1362" y="526"/>
                    </a:cubicBezTo>
                    <a:cubicBezTo>
                      <a:pt x="1362" y="597"/>
                      <a:pt x="1330" y="651"/>
                      <a:pt x="1252" y="704"/>
                    </a:cubicBezTo>
                    <a:lnTo>
                      <a:pt x="1252" y="704"/>
                    </a:lnTo>
                    <a:cubicBezTo>
                      <a:pt x="1268" y="697"/>
                      <a:pt x="1287" y="694"/>
                      <a:pt x="1307" y="694"/>
                    </a:cubicBezTo>
                    <a:cubicBezTo>
                      <a:pt x="1324" y="694"/>
                      <a:pt x="1343" y="696"/>
                      <a:pt x="1362" y="701"/>
                    </a:cubicBezTo>
                    <a:lnTo>
                      <a:pt x="1518" y="798"/>
                    </a:lnTo>
                    <a:cubicBezTo>
                      <a:pt x="1576" y="721"/>
                      <a:pt x="1634" y="623"/>
                      <a:pt x="1634" y="526"/>
                    </a:cubicBezTo>
                    <a:cubicBezTo>
                      <a:pt x="1634" y="429"/>
                      <a:pt x="1576" y="332"/>
                      <a:pt x="1518" y="254"/>
                    </a:cubicBezTo>
                    <a:cubicBezTo>
                      <a:pt x="1459" y="215"/>
                      <a:pt x="1420" y="176"/>
                      <a:pt x="1362" y="137"/>
                    </a:cubicBezTo>
                    <a:cubicBezTo>
                      <a:pt x="1343" y="137"/>
                      <a:pt x="1323" y="118"/>
                      <a:pt x="1323" y="118"/>
                    </a:cubicBezTo>
                    <a:cubicBezTo>
                      <a:pt x="1177" y="40"/>
                      <a:pt x="997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1774500" y="2052500"/>
                <a:ext cx="594850" cy="348075"/>
              </a:xfrm>
              <a:custGeom>
                <a:avLst/>
                <a:gdLst/>
                <a:ahLst/>
                <a:cxnLst/>
                <a:rect l="l" t="t" r="r" b="b"/>
                <a:pathLst>
                  <a:path w="23794" h="13923" extrusionOk="0">
                    <a:moveTo>
                      <a:pt x="145" y="1"/>
                    </a:moveTo>
                    <a:cubicBezTo>
                      <a:pt x="106" y="1"/>
                      <a:pt x="59" y="18"/>
                      <a:pt x="20" y="70"/>
                    </a:cubicBezTo>
                    <a:cubicBezTo>
                      <a:pt x="0" y="109"/>
                      <a:pt x="0" y="187"/>
                      <a:pt x="78" y="226"/>
                    </a:cubicBezTo>
                    <a:lnTo>
                      <a:pt x="117" y="265"/>
                    </a:lnTo>
                    <a:lnTo>
                      <a:pt x="23794" y="13922"/>
                    </a:lnTo>
                    <a:lnTo>
                      <a:pt x="23794" y="13630"/>
                    </a:lnTo>
                    <a:lnTo>
                      <a:pt x="351" y="89"/>
                    </a:lnTo>
                    <a:lnTo>
                      <a:pt x="195" y="12"/>
                    </a:lnTo>
                    <a:cubicBezTo>
                      <a:pt x="182" y="5"/>
                      <a:pt x="165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1650475" y="1981775"/>
                <a:ext cx="3892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96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1323" y="895"/>
                    </a:lnTo>
                    <a:lnTo>
                      <a:pt x="1557" y="75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1"/>
              <p:cNvSpPr/>
              <p:nvPr/>
            </p:nvSpPr>
            <p:spPr>
              <a:xfrm>
                <a:off x="1689375" y="2005125"/>
                <a:ext cx="64725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518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2316" y="1479"/>
                    </a:lnTo>
                    <a:lnTo>
                      <a:pt x="2394" y="1518"/>
                    </a:lnTo>
                    <a:cubicBezTo>
                      <a:pt x="2413" y="1498"/>
                      <a:pt x="2433" y="1498"/>
                      <a:pt x="2452" y="1498"/>
                    </a:cubicBezTo>
                    <a:cubicBezTo>
                      <a:pt x="2511" y="1498"/>
                      <a:pt x="2530" y="1479"/>
                      <a:pt x="2549" y="1459"/>
                    </a:cubicBezTo>
                    <a:cubicBezTo>
                      <a:pt x="2588" y="1401"/>
                      <a:pt x="2588" y="1323"/>
                      <a:pt x="2530" y="1304"/>
                    </a:cubicBezTo>
                    <a:lnTo>
                      <a:pt x="2511" y="1304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1510875" y="1900550"/>
                <a:ext cx="323475" cy="18825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7530" extrusionOk="0">
                    <a:moveTo>
                      <a:pt x="11499" y="0"/>
                    </a:moveTo>
                    <a:lnTo>
                      <a:pt x="11246" y="136"/>
                    </a:lnTo>
                    <a:lnTo>
                      <a:pt x="12569" y="895"/>
                    </a:lnTo>
                    <a:lnTo>
                      <a:pt x="9923" y="2432"/>
                    </a:lnTo>
                    <a:cubicBezTo>
                      <a:pt x="9962" y="2452"/>
                      <a:pt x="9981" y="2529"/>
                      <a:pt x="9962" y="2588"/>
                    </a:cubicBezTo>
                    <a:cubicBezTo>
                      <a:pt x="9942" y="2646"/>
                      <a:pt x="9884" y="2646"/>
                      <a:pt x="9865" y="2646"/>
                    </a:cubicBezTo>
                    <a:cubicBezTo>
                      <a:pt x="9845" y="2646"/>
                      <a:pt x="9826" y="2646"/>
                      <a:pt x="9826" y="2627"/>
                    </a:cubicBezTo>
                    <a:lnTo>
                      <a:pt x="9689" y="2549"/>
                    </a:lnTo>
                    <a:lnTo>
                      <a:pt x="7160" y="4008"/>
                    </a:lnTo>
                    <a:lnTo>
                      <a:pt x="6927" y="4144"/>
                    </a:lnTo>
                    <a:lnTo>
                      <a:pt x="4339" y="5642"/>
                    </a:lnTo>
                    <a:cubicBezTo>
                      <a:pt x="4398" y="5662"/>
                      <a:pt x="4417" y="5739"/>
                      <a:pt x="4398" y="5798"/>
                    </a:cubicBezTo>
                    <a:cubicBezTo>
                      <a:pt x="4378" y="5856"/>
                      <a:pt x="4320" y="5856"/>
                      <a:pt x="4300" y="5856"/>
                    </a:cubicBezTo>
                    <a:cubicBezTo>
                      <a:pt x="4281" y="5856"/>
                      <a:pt x="4242" y="5856"/>
                      <a:pt x="4242" y="5837"/>
                    </a:cubicBezTo>
                    <a:lnTo>
                      <a:pt x="4125" y="5759"/>
                    </a:lnTo>
                    <a:lnTo>
                      <a:pt x="1557" y="7238"/>
                    </a:lnTo>
                    <a:lnTo>
                      <a:pt x="234" y="6479"/>
                    </a:lnTo>
                    <a:lnTo>
                      <a:pt x="1" y="6634"/>
                    </a:lnTo>
                    <a:lnTo>
                      <a:pt x="1499" y="7510"/>
                    </a:lnTo>
                    <a:cubicBezTo>
                      <a:pt x="1518" y="7510"/>
                      <a:pt x="1557" y="7529"/>
                      <a:pt x="1557" y="7529"/>
                    </a:cubicBezTo>
                    <a:cubicBezTo>
                      <a:pt x="1577" y="7529"/>
                      <a:pt x="1596" y="7529"/>
                      <a:pt x="1596" y="7510"/>
                    </a:cubicBezTo>
                    <a:lnTo>
                      <a:pt x="7160" y="4300"/>
                    </a:lnTo>
                    <a:lnTo>
                      <a:pt x="7413" y="4144"/>
                    </a:lnTo>
                    <a:lnTo>
                      <a:pt x="12880" y="992"/>
                    </a:lnTo>
                    <a:cubicBezTo>
                      <a:pt x="12938" y="954"/>
                      <a:pt x="12938" y="915"/>
                      <a:pt x="12938" y="895"/>
                    </a:cubicBezTo>
                    <a:cubicBezTo>
                      <a:pt x="12938" y="876"/>
                      <a:pt x="12900" y="817"/>
                      <a:pt x="12880" y="798"/>
                    </a:cubicBezTo>
                    <a:lnTo>
                      <a:pt x="114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>
                <a:off x="1720025" y="1941875"/>
                <a:ext cx="404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974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04" y="896"/>
                    </a:lnTo>
                    <a:lnTo>
                      <a:pt x="1421" y="974"/>
                    </a:lnTo>
                    <a:lnTo>
                      <a:pt x="1499" y="974"/>
                    </a:lnTo>
                    <a:cubicBezTo>
                      <a:pt x="1557" y="974"/>
                      <a:pt x="1576" y="935"/>
                      <a:pt x="1596" y="915"/>
                    </a:cubicBezTo>
                    <a:cubicBezTo>
                      <a:pt x="1615" y="876"/>
                      <a:pt x="1615" y="799"/>
                      <a:pt x="1557" y="740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>
                <a:off x="1579950" y="2022625"/>
                <a:ext cx="408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74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1323" y="895"/>
                    </a:lnTo>
                    <a:lnTo>
                      <a:pt x="1440" y="973"/>
                    </a:lnTo>
                    <a:lnTo>
                      <a:pt x="1518" y="973"/>
                    </a:lnTo>
                    <a:cubicBezTo>
                      <a:pt x="1557" y="973"/>
                      <a:pt x="1576" y="934"/>
                      <a:pt x="1615" y="915"/>
                    </a:cubicBezTo>
                    <a:cubicBezTo>
                      <a:pt x="1635" y="876"/>
                      <a:pt x="1635" y="798"/>
                      <a:pt x="1557" y="75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>
                <a:off x="1620325" y="1799875"/>
                <a:ext cx="191175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4436" extrusionOk="0">
                    <a:moveTo>
                      <a:pt x="1304" y="0"/>
                    </a:moveTo>
                    <a:lnTo>
                      <a:pt x="0" y="759"/>
                    </a:lnTo>
                    <a:lnTo>
                      <a:pt x="6362" y="4436"/>
                    </a:lnTo>
                    <a:lnTo>
                      <a:pt x="6868" y="4144"/>
                    </a:lnTo>
                    <a:lnTo>
                      <a:pt x="7121" y="3988"/>
                    </a:lnTo>
                    <a:lnTo>
                      <a:pt x="7646" y="3677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>
                <a:off x="1547850" y="1842175"/>
                <a:ext cx="192150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17" extrusionOk="0">
                    <a:moveTo>
                      <a:pt x="1304" y="1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888" y="4125"/>
                    </a:lnTo>
                    <a:lnTo>
                      <a:pt x="7121" y="3989"/>
                    </a:lnTo>
                    <a:lnTo>
                      <a:pt x="7685" y="365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>
                <a:off x="1408750" y="1922425"/>
                <a:ext cx="191175" cy="11045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4418" extrusionOk="0">
                    <a:moveTo>
                      <a:pt x="1304" y="1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848" y="4125"/>
                    </a:lnTo>
                    <a:lnTo>
                      <a:pt x="7101" y="4008"/>
                    </a:lnTo>
                    <a:lnTo>
                      <a:pt x="7646" y="365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>
                <a:off x="1336275" y="1963775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0"/>
                    </a:moveTo>
                    <a:lnTo>
                      <a:pt x="1" y="740"/>
                    </a:lnTo>
                    <a:lnTo>
                      <a:pt x="6362" y="4436"/>
                    </a:lnTo>
                    <a:lnTo>
                      <a:pt x="6927" y="4125"/>
                    </a:lnTo>
                    <a:lnTo>
                      <a:pt x="7179" y="3989"/>
                    </a:lnTo>
                    <a:lnTo>
                      <a:pt x="7685" y="3697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>
                <a:off x="1478300" y="1882050"/>
                <a:ext cx="1916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66" h="4437" extrusionOk="0">
                    <a:moveTo>
                      <a:pt x="1323" y="1"/>
                    </a:moveTo>
                    <a:lnTo>
                      <a:pt x="0" y="760"/>
                    </a:lnTo>
                    <a:lnTo>
                      <a:pt x="6382" y="4437"/>
                    </a:lnTo>
                    <a:lnTo>
                      <a:pt x="6887" y="4125"/>
                    </a:lnTo>
                    <a:lnTo>
                      <a:pt x="7140" y="3989"/>
                    </a:lnTo>
                    <a:lnTo>
                      <a:pt x="7666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>
                <a:off x="2162625" y="2011175"/>
                <a:ext cx="37975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824" extrusionOk="0">
                    <a:moveTo>
                      <a:pt x="785" y="1"/>
                    </a:moveTo>
                    <a:cubicBezTo>
                      <a:pt x="640" y="1"/>
                      <a:pt x="495" y="25"/>
                      <a:pt x="370" y="69"/>
                    </a:cubicBezTo>
                    <a:cubicBezTo>
                      <a:pt x="331" y="89"/>
                      <a:pt x="292" y="89"/>
                      <a:pt x="234" y="108"/>
                    </a:cubicBezTo>
                    <a:cubicBezTo>
                      <a:pt x="234" y="147"/>
                      <a:pt x="215" y="167"/>
                      <a:pt x="156" y="186"/>
                    </a:cubicBezTo>
                    <a:cubicBezTo>
                      <a:pt x="1" y="361"/>
                      <a:pt x="39" y="556"/>
                      <a:pt x="253" y="692"/>
                    </a:cubicBezTo>
                    <a:cubicBezTo>
                      <a:pt x="390" y="779"/>
                      <a:pt x="574" y="823"/>
                      <a:pt x="759" y="823"/>
                    </a:cubicBezTo>
                    <a:cubicBezTo>
                      <a:pt x="944" y="823"/>
                      <a:pt x="1129" y="779"/>
                      <a:pt x="1265" y="692"/>
                    </a:cubicBezTo>
                    <a:cubicBezTo>
                      <a:pt x="1518" y="536"/>
                      <a:pt x="1518" y="283"/>
                      <a:pt x="1265" y="108"/>
                    </a:cubicBezTo>
                    <a:cubicBezTo>
                      <a:pt x="1128" y="34"/>
                      <a:pt x="957" y="1"/>
                      <a:pt x="7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2191800" y="1994150"/>
                <a:ext cx="38950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824" extrusionOk="0">
                    <a:moveTo>
                      <a:pt x="816" y="1"/>
                    </a:moveTo>
                    <a:cubicBezTo>
                      <a:pt x="675" y="1"/>
                      <a:pt x="534" y="25"/>
                      <a:pt x="409" y="69"/>
                    </a:cubicBezTo>
                    <a:cubicBezTo>
                      <a:pt x="351" y="89"/>
                      <a:pt x="312" y="89"/>
                      <a:pt x="254" y="108"/>
                    </a:cubicBezTo>
                    <a:cubicBezTo>
                      <a:pt x="215" y="147"/>
                      <a:pt x="176" y="167"/>
                      <a:pt x="156" y="186"/>
                    </a:cubicBezTo>
                    <a:cubicBezTo>
                      <a:pt x="1" y="361"/>
                      <a:pt x="40" y="556"/>
                      <a:pt x="254" y="692"/>
                    </a:cubicBezTo>
                    <a:cubicBezTo>
                      <a:pt x="390" y="780"/>
                      <a:pt x="575" y="823"/>
                      <a:pt x="760" y="823"/>
                    </a:cubicBezTo>
                    <a:cubicBezTo>
                      <a:pt x="944" y="823"/>
                      <a:pt x="1129" y="780"/>
                      <a:pt x="1265" y="692"/>
                    </a:cubicBezTo>
                    <a:cubicBezTo>
                      <a:pt x="1557" y="556"/>
                      <a:pt x="1557" y="283"/>
                      <a:pt x="1285" y="108"/>
                    </a:cubicBezTo>
                    <a:cubicBezTo>
                      <a:pt x="1148" y="35"/>
                      <a:pt x="982" y="1"/>
                      <a:pt x="8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>
                <a:off x="2220025" y="1977675"/>
                <a:ext cx="389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26" extrusionOk="0">
                    <a:moveTo>
                      <a:pt x="811" y="0"/>
                    </a:moveTo>
                    <a:cubicBezTo>
                      <a:pt x="674" y="0"/>
                      <a:pt x="540" y="24"/>
                      <a:pt x="428" y="67"/>
                    </a:cubicBezTo>
                    <a:cubicBezTo>
                      <a:pt x="370" y="86"/>
                      <a:pt x="331" y="86"/>
                      <a:pt x="273" y="125"/>
                    </a:cubicBezTo>
                    <a:cubicBezTo>
                      <a:pt x="214" y="145"/>
                      <a:pt x="195" y="164"/>
                      <a:pt x="175" y="184"/>
                    </a:cubicBezTo>
                    <a:cubicBezTo>
                      <a:pt x="0" y="359"/>
                      <a:pt x="59" y="553"/>
                      <a:pt x="273" y="709"/>
                    </a:cubicBezTo>
                    <a:cubicBezTo>
                      <a:pt x="409" y="787"/>
                      <a:pt x="589" y="826"/>
                      <a:pt x="769" y="826"/>
                    </a:cubicBezTo>
                    <a:cubicBezTo>
                      <a:pt x="949" y="826"/>
                      <a:pt x="1129" y="787"/>
                      <a:pt x="1265" y="709"/>
                    </a:cubicBezTo>
                    <a:cubicBezTo>
                      <a:pt x="1557" y="534"/>
                      <a:pt x="1557" y="262"/>
                      <a:pt x="1304" y="125"/>
                    </a:cubicBezTo>
                    <a:cubicBezTo>
                      <a:pt x="1162" y="38"/>
                      <a:pt x="985" y="0"/>
                      <a:pt x="8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>
                <a:off x="2248725" y="1961125"/>
                <a:ext cx="3940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41" extrusionOk="0">
                    <a:moveTo>
                      <a:pt x="806" y="1"/>
                    </a:moveTo>
                    <a:cubicBezTo>
                      <a:pt x="668" y="1"/>
                      <a:pt x="529" y="25"/>
                      <a:pt x="409" y="67"/>
                    </a:cubicBezTo>
                    <a:cubicBezTo>
                      <a:pt x="370" y="106"/>
                      <a:pt x="311" y="106"/>
                      <a:pt x="272" y="126"/>
                    </a:cubicBezTo>
                    <a:cubicBezTo>
                      <a:pt x="214" y="145"/>
                      <a:pt x="195" y="165"/>
                      <a:pt x="175" y="204"/>
                    </a:cubicBezTo>
                    <a:cubicBezTo>
                      <a:pt x="0" y="359"/>
                      <a:pt x="39" y="554"/>
                      <a:pt x="272" y="710"/>
                    </a:cubicBezTo>
                    <a:cubicBezTo>
                      <a:pt x="399" y="797"/>
                      <a:pt x="579" y="841"/>
                      <a:pt x="761" y="841"/>
                    </a:cubicBezTo>
                    <a:cubicBezTo>
                      <a:pt x="944" y="841"/>
                      <a:pt x="1128" y="797"/>
                      <a:pt x="1265" y="710"/>
                    </a:cubicBezTo>
                    <a:cubicBezTo>
                      <a:pt x="1537" y="534"/>
                      <a:pt x="1576" y="262"/>
                      <a:pt x="1284" y="126"/>
                    </a:cubicBezTo>
                    <a:cubicBezTo>
                      <a:pt x="1154" y="39"/>
                      <a:pt x="981" y="1"/>
                      <a:pt x="8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>
                <a:off x="2277900" y="1944100"/>
                <a:ext cx="3845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841" extrusionOk="0">
                    <a:moveTo>
                      <a:pt x="787" y="1"/>
                    </a:moveTo>
                    <a:cubicBezTo>
                      <a:pt x="649" y="1"/>
                      <a:pt x="510" y="25"/>
                      <a:pt x="389" y="68"/>
                    </a:cubicBezTo>
                    <a:cubicBezTo>
                      <a:pt x="331" y="106"/>
                      <a:pt x="292" y="106"/>
                      <a:pt x="234" y="126"/>
                    </a:cubicBezTo>
                    <a:lnTo>
                      <a:pt x="175" y="184"/>
                    </a:lnTo>
                    <a:cubicBezTo>
                      <a:pt x="0" y="359"/>
                      <a:pt x="59" y="554"/>
                      <a:pt x="273" y="710"/>
                    </a:cubicBezTo>
                    <a:cubicBezTo>
                      <a:pt x="409" y="797"/>
                      <a:pt x="589" y="841"/>
                      <a:pt x="769" y="841"/>
                    </a:cubicBezTo>
                    <a:cubicBezTo>
                      <a:pt x="949" y="841"/>
                      <a:pt x="1129" y="797"/>
                      <a:pt x="1265" y="710"/>
                    </a:cubicBezTo>
                    <a:cubicBezTo>
                      <a:pt x="1537" y="534"/>
                      <a:pt x="1537" y="301"/>
                      <a:pt x="1265" y="126"/>
                    </a:cubicBezTo>
                    <a:cubicBezTo>
                      <a:pt x="1135" y="39"/>
                      <a:pt x="962" y="1"/>
                      <a:pt x="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2173825" y="184897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56" y="254"/>
                    </a:moveTo>
                    <a:cubicBezTo>
                      <a:pt x="1012" y="254"/>
                      <a:pt x="1167" y="273"/>
                      <a:pt x="1303" y="351"/>
                    </a:cubicBezTo>
                    <a:cubicBezTo>
                      <a:pt x="1381" y="390"/>
                      <a:pt x="1440" y="468"/>
                      <a:pt x="1440" y="546"/>
                    </a:cubicBezTo>
                    <a:cubicBezTo>
                      <a:pt x="1440" y="624"/>
                      <a:pt x="1401" y="662"/>
                      <a:pt x="1303" y="740"/>
                    </a:cubicBezTo>
                    <a:cubicBezTo>
                      <a:pt x="1177" y="818"/>
                      <a:pt x="1012" y="857"/>
                      <a:pt x="849" y="857"/>
                    </a:cubicBezTo>
                    <a:cubicBezTo>
                      <a:pt x="686" y="857"/>
                      <a:pt x="525" y="818"/>
                      <a:pt x="409" y="740"/>
                    </a:cubicBezTo>
                    <a:cubicBezTo>
                      <a:pt x="331" y="701"/>
                      <a:pt x="272" y="624"/>
                      <a:pt x="272" y="546"/>
                    </a:cubicBezTo>
                    <a:cubicBezTo>
                      <a:pt x="272" y="468"/>
                      <a:pt x="311" y="429"/>
                      <a:pt x="409" y="351"/>
                    </a:cubicBezTo>
                    <a:cubicBezTo>
                      <a:pt x="545" y="273"/>
                      <a:pt x="700" y="254"/>
                      <a:pt x="856" y="254"/>
                    </a:cubicBezTo>
                    <a:close/>
                    <a:moveTo>
                      <a:pt x="837" y="1"/>
                    </a:moveTo>
                    <a:cubicBezTo>
                      <a:pt x="657" y="1"/>
                      <a:pt x="477" y="34"/>
                      <a:pt x="331" y="98"/>
                    </a:cubicBezTo>
                    <a:cubicBezTo>
                      <a:pt x="292" y="98"/>
                      <a:pt x="272" y="137"/>
                      <a:pt x="253" y="137"/>
                    </a:cubicBezTo>
                    <a:cubicBezTo>
                      <a:pt x="233" y="176"/>
                      <a:pt x="175" y="234"/>
                      <a:pt x="117" y="254"/>
                    </a:cubicBezTo>
                    <a:cubicBezTo>
                      <a:pt x="58" y="332"/>
                      <a:pt x="0" y="429"/>
                      <a:pt x="0" y="526"/>
                    </a:cubicBezTo>
                    <a:cubicBezTo>
                      <a:pt x="0" y="662"/>
                      <a:pt x="97" y="818"/>
                      <a:pt x="272" y="915"/>
                    </a:cubicBezTo>
                    <a:cubicBezTo>
                      <a:pt x="447" y="1013"/>
                      <a:pt x="642" y="1052"/>
                      <a:pt x="837" y="1052"/>
                    </a:cubicBezTo>
                    <a:cubicBezTo>
                      <a:pt x="1031" y="1052"/>
                      <a:pt x="1245" y="1013"/>
                      <a:pt x="1401" y="915"/>
                    </a:cubicBezTo>
                    <a:cubicBezTo>
                      <a:pt x="1556" y="818"/>
                      <a:pt x="1654" y="662"/>
                      <a:pt x="1654" y="526"/>
                    </a:cubicBezTo>
                    <a:cubicBezTo>
                      <a:pt x="1654" y="371"/>
                      <a:pt x="1556" y="234"/>
                      <a:pt x="1401" y="137"/>
                    </a:cubicBezTo>
                    <a:cubicBezTo>
                      <a:pt x="1246" y="44"/>
                      <a:pt x="1041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>
                <a:off x="2345500" y="1914150"/>
                <a:ext cx="2385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072" extrusionOk="0">
                    <a:moveTo>
                      <a:pt x="954" y="1"/>
                    </a:moveTo>
                    <a:cubicBezTo>
                      <a:pt x="720" y="1"/>
                      <a:pt x="506" y="40"/>
                      <a:pt x="331" y="137"/>
                    </a:cubicBezTo>
                    <a:cubicBezTo>
                      <a:pt x="312" y="137"/>
                      <a:pt x="292" y="157"/>
                      <a:pt x="273" y="157"/>
                    </a:cubicBezTo>
                    <a:cubicBezTo>
                      <a:pt x="195" y="176"/>
                      <a:pt x="137" y="234"/>
                      <a:pt x="117" y="273"/>
                    </a:cubicBezTo>
                    <a:cubicBezTo>
                      <a:pt x="40" y="351"/>
                      <a:pt x="1" y="448"/>
                      <a:pt x="1" y="546"/>
                    </a:cubicBezTo>
                    <a:cubicBezTo>
                      <a:pt x="1" y="682"/>
                      <a:pt x="98" y="838"/>
                      <a:pt x="273" y="935"/>
                    </a:cubicBezTo>
                    <a:cubicBezTo>
                      <a:pt x="429" y="1032"/>
                      <a:pt x="623" y="1071"/>
                      <a:pt x="818" y="1071"/>
                    </a:cubicBezTo>
                    <a:lnTo>
                      <a:pt x="954" y="1071"/>
                    </a:lnTo>
                    <a:lnTo>
                      <a:pt x="954" y="838"/>
                    </a:lnTo>
                    <a:cubicBezTo>
                      <a:pt x="910" y="842"/>
                      <a:pt x="864" y="844"/>
                      <a:pt x="818" y="844"/>
                    </a:cubicBezTo>
                    <a:cubicBezTo>
                      <a:pt x="659" y="844"/>
                      <a:pt x="495" y="816"/>
                      <a:pt x="390" y="740"/>
                    </a:cubicBezTo>
                    <a:cubicBezTo>
                      <a:pt x="292" y="682"/>
                      <a:pt x="234" y="624"/>
                      <a:pt x="234" y="546"/>
                    </a:cubicBezTo>
                    <a:cubicBezTo>
                      <a:pt x="234" y="468"/>
                      <a:pt x="292" y="429"/>
                      <a:pt x="390" y="351"/>
                    </a:cubicBezTo>
                    <a:cubicBezTo>
                      <a:pt x="506" y="273"/>
                      <a:pt x="682" y="254"/>
                      <a:pt x="818" y="254"/>
                    </a:cubicBezTo>
                    <a:lnTo>
                      <a:pt x="954" y="254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>
                <a:off x="697175" y="1784300"/>
                <a:ext cx="165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071" extrusionOk="0">
                    <a:moveTo>
                      <a:pt x="1" y="1"/>
                    </a:moveTo>
                    <a:lnTo>
                      <a:pt x="1" y="234"/>
                    </a:lnTo>
                    <a:cubicBezTo>
                      <a:pt x="98" y="273"/>
                      <a:pt x="195" y="292"/>
                      <a:pt x="273" y="331"/>
                    </a:cubicBezTo>
                    <a:cubicBezTo>
                      <a:pt x="370" y="390"/>
                      <a:pt x="409" y="467"/>
                      <a:pt x="409" y="526"/>
                    </a:cubicBezTo>
                    <a:cubicBezTo>
                      <a:pt x="409" y="604"/>
                      <a:pt x="370" y="662"/>
                      <a:pt x="273" y="720"/>
                    </a:cubicBezTo>
                    <a:cubicBezTo>
                      <a:pt x="195" y="779"/>
                      <a:pt x="98" y="798"/>
                      <a:pt x="1" y="818"/>
                    </a:cubicBezTo>
                    <a:lnTo>
                      <a:pt x="1" y="1071"/>
                    </a:lnTo>
                    <a:cubicBezTo>
                      <a:pt x="156" y="1032"/>
                      <a:pt x="273" y="1012"/>
                      <a:pt x="390" y="954"/>
                    </a:cubicBezTo>
                    <a:cubicBezTo>
                      <a:pt x="565" y="818"/>
                      <a:pt x="662" y="681"/>
                      <a:pt x="662" y="526"/>
                    </a:cubicBezTo>
                    <a:cubicBezTo>
                      <a:pt x="662" y="429"/>
                      <a:pt x="604" y="331"/>
                      <a:pt x="545" y="234"/>
                    </a:cubicBezTo>
                    <a:cubicBezTo>
                      <a:pt x="487" y="195"/>
                      <a:pt x="448" y="176"/>
                      <a:pt x="390" y="117"/>
                    </a:cubicBezTo>
                    <a:cubicBezTo>
                      <a:pt x="370" y="98"/>
                      <a:pt x="351" y="98"/>
                      <a:pt x="312" y="98"/>
                    </a:cubicBezTo>
                    <a:cubicBezTo>
                      <a:pt x="215" y="39"/>
                      <a:pt x="117" y="2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894150" y="1688775"/>
                <a:ext cx="41375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98" extrusionOk="0">
                    <a:moveTo>
                      <a:pt x="838" y="261"/>
                    </a:moveTo>
                    <a:cubicBezTo>
                      <a:pt x="993" y="261"/>
                      <a:pt x="1149" y="300"/>
                      <a:pt x="1266" y="359"/>
                    </a:cubicBezTo>
                    <a:cubicBezTo>
                      <a:pt x="1363" y="417"/>
                      <a:pt x="1402" y="495"/>
                      <a:pt x="1402" y="553"/>
                    </a:cubicBezTo>
                    <a:cubicBezTo>
                      <a:pt x="1402" y="631"/>
                      <a:pt x="1363" y="689"/>
                      <a:pt x="1266" y="748"/>
                    </a:cubicBezTo>
                    <a:cubicBezTo>
                      <a:pt x="1139" y="825"/>
                      <a:pt x="974" y="864"/>
                      <a:pt x="813" y="864"/>
                    </a:cubicBezTo>
                    <a:cubicBezTo>
                      <a:pt x="653" y="864"/>
                      <a:pt x="497" y="825"/>
                      <a:pt x="390" y="748"/>
                    </a:cubicBezTo>
                    <a:cubicBezTo>
                      <a:pt x="293" y="709"/>
                      <a:pt x="254" y="631"/>
                      <a:pt x="254" y="553"/>
                    </a:cubicBezTo>
                    <a:cubicBezTo>
                      <a:pt x="254" y="495"/>
                      <a:pt x="293" y="417"/>
                      <a:pt x="390" y="359"/>
                    </a:cubicBezTo>
                    <a:cubicBezTo>
                      <a:pt x="507" y="300"/>
                      <a:pt x="682" y="261"/>
                      <a:pt x="838" y="261"/>
                    </a:cubicBezTo>
                    <a:close/>
                    <a:moveTo>
                      <a:pt x="833" y="0"/>
                    </a:moveTo>
                    <a:cubicBezTo>
                      <a:pt x="631" y="0"/>
                      <a:pt x="432" y="49"/>
                      <a:pt x="273" y="145"/>
                    </a:cubicBezTo>
                    <a:cubicBezTo>
                      <a:pt x="98" y="242"/>
                      <a:pt x="1" y="397"/>
                      <a:pt x="1" y="534"/>
                    </a:cubicBezTo>
                    <a:cubicBezTo>
                      <a:pt x="1" y="709"/>
                      <a:pt x="98" y="825"/>
                      <a:pt x="273" y="942"/>
                    </a:cubicBezTo>
                    <a:cubicBezTo>
                      <a:pt x="448" y="1039"/>
                      <a:pt x="643" y="1098"/>
                      <a:pt x="838" y="1098"/>
                    </a:cubicBezTo>
                    <a:cubicBezTo>
                      <a:pt x="1013" y="1098"/>
                      <a:pt x="1246" y="1039"/>
                      <a:pt x="1382" y="942"/>
                    </a:cubicBezTo>
                    <a:cubicBezTo>
                      <a:pt x="1557" y="845"/>
                      <a:pt x="1655" y="709"/>
                      <a:pt x="1655" y="553"/>
                    </a:cubicBezTo>
                    <a:cubicBezTo>
                      <a:pt x="1655" y="456"/>
                      <a:pt x="1596" y="359"/>
                      <a:pt x="1538" y="261"/>
                    </a:cubicBezTo>
                    <a:cubicBezTo>
                      <a:pt x="1480" y="222"/>
                      <a:pt x="1441" y="203"/>
                      <a:pt x="1382" y="145"/>
                    </a:cubicBezTo>
                    <a:cubicBezTo>
                      <a:pt x="1363" y="125"/>
                      <a:pt x="1343" y="125"/>
                      <a:pt x="1324" y="106"/>
                    </a:cubicBezTo>
                    <a:cubicBezTo>
                      <a:pt x="1173" y="35"/>
                      <a:pt x="1002" y="0"/>
                      <a:pt x="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849425" y="15820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37" y="232"/>
                    </a:moveTo>
                    <a:cubicBezTo>
                      <a:pt x="1012" y="232"/>
                      <a:pt x="1167" y="251"/>
                      <a:pt x="1284" y="329"/>
                    </a:cubicBezTo>
                    <a:cubicBezTo>
                      <a:pt x="1381" y="368"/>
                      <a:pt x="1420" y="446"/>
                      <a:pt x="1420" y="524"/>
                    </a:cubicBezTo>
                    <a:cubicBezTo>
                      <a:pt x="1420" y="601"/>
                      <a:pt x="1381" y="640"/>
                      <a:pt x="1284" y="718"/>
                    </a:cubicBezTo>
                    <a:cubicBezTo>
                      <a:pt x="1158" y="796"/>
                      <a:pt x="992" y="835"/>
                      <a:pt x="832" y="835"/>
                    </a:cubicBezTo>
                    <a:cubicBezTo>
                      <a:pt x="671" y="835"/>
                      <a:pt x="516" y="796"/>
                      <a:pt x="409" y="718"/>
                    </a:cubicBezTo>
                    <a:cubicBezTo>
                      <a:pt x="311" y="679"/>
                      <a:pt x="253" y="601"/>
                      <a:pt x="253" y="524"/>
                    </a:cubicBezTo>
                    <a:cubicBezTo>
                      <a:pt x="253" y="446"/>
                      <a:pt x="311" y="407"/>
                      <a:pt x="409" y="329"/>
                    </a:cubicBezTo>
                    <a:cubicBezTo>
                      <a:pt x="525" y="251"/>
                      <a:pt x="701" y="232"/>
                      <a:pt x="837" y="232"/>
                    </a:cubicBezTo>
                    <a:close/>
                    <a:moveTo>
                      <a:pt x="812" y="1"/>
                    </a:moveTo>
                    <a:cubicBezTo>
                      <a:pt x="619" y="1"/>
                      <a:pt x="423" y="44"/>
                      <a:pt x="253" y="134"/>
                    </a:cubicBezTo>
                    <a:cubicBezTo>
                      <a:pt x="97" y="232"/>
                      <a:pt x="0" y="387"/>
                      <a:pt x="0" y="524"/>
                    </a:cubicBezTo>
                    <a:cubicBezTo>
                      <a:pt x="0" y="679"/>
                      <a:pt x="97" y="815"/>
                      <a:pt x="253" y="913"/>
                    </a:cubicBezTo>
                    <a:cubicBezTo>
                      <a:pt x="428" y="1010"/>
                      <a:pt x="623" y="1049"/>
                      <a:pt x="817" y="1049"/>
                    </a:cubicBezTo>
                    <a:cubicBezTo>
                      <a:pt x="1012" y="1049"/>
                      <a:pt x="1226" y="1010"/>
                      <a:pt x="1381" y="913"/>
                    </a:cubicBezTo>
                    <a:cubicBezTo>
                      <a:pt x="1557" y="815"/>
                      <a:pt x="1654" y="679"/>
                      <a:pt x="1654" y="524"/>
                    </a:cubicBezTo>
                    <a:cubicBezTo>
                      <a:pt x="1654" y="426"/>
                      <a:pt x="1595" y="329"/>
                      <a:pt x="1518" y="251"/>
                    </a:cubicBezTo>
                    <a:cubicBezTo>
                      <a:pt x="1498" y="212"/>
                      <a:pt x="1459" y="154"/>
                      <a:pt x="1401" y="134"/>
                    </a:cubicBezTo>
                    <a:cubicBezTo>
                      <a:pt x="1381" y="115"/>
                      <a:pt x="1343" y="115"/>
                      <a:pt x="1323" y="115"/>
                    </a:cubicBezTo>
                    <a:cubicBezTo>
                      <a:pt x="1172" y="39"/>
                      <a:pt x="993" y="1"/>
                      <a:pt x="8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854775" y="151235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817" y="217"/>
                    </a:moveTo>
                    <a:cubicBezTo>
                      <a:pt x="992" y="217"/>
                      <a:pt x="1129" y="237"/>
                      <a:pt x="1265" y="314"/>
                    </a:cubicBezTo>
                    <a:cubicBezTo>
                      <a:pt x="1362" y="373"/>
                      <a:pt x="1401" y="431"/>
                      <a:pt x="1401" y="509"/>
                    </a:cubicBezTo>
                    <a:cubicBezTo>
                      <a:pt x="1401" y="587"/>
                      <a:pt x="1362" y="665"/>
                      <a:pt x="1265" y="704"/>
                    </a:cubicBezTo>
                    <a:cubicBezTo>
                      <a:pt x="1138" y="781"/>
                      <a:pt x="973" y="820"/>
                      <a:pt x="812" y="820"/>
                    </a:cubicBezTo>
                    <a:cubicBezTo>
                      <a:pt x="652" y="820"/>
                      <a:pt x="496" y="781"/>
                      <a:pt x="389" y="704"/>
                    </a:cubicBezTo>
                    <a:cubicBezTo>
                      <a:pt x="292" y="665"/>
                      <a:pt x="234" y="587"/>
                      <a:pt x="234" y="509"/>
                    </a:cubicBezTo>
                    <a:cubicBezTo>
                      <a:pt x="234" y="431"/>
                      <a:pt x="292" y="392"/>
                      <a:pt x="389" y="314"/>
                    </a:cubicBezTo>
                    <a:cubicBezTo>
                      <a:pt x="506" y="237"/>
                      <a:pt x="681" y="217"/>
                      <a:pt x="817" y="217"/>
                    </a:cubicBezTo>
                    <a:close/>
                    <a:moveTo>
                      <a:pt x="800" y="1"/>
                    </a:moveTo>
                    <a:cubicBezTo>
                      <a:pt x="601" y="1"/>
                      <a:pt x="404" y="39"/>
                      <a:pt x="253" y="120"/>
                    </a:cubicBezTo>
                    <a:cubicBezTo>
                      <a:pt x="97" y="217"/>
                      <a:pt x="0" y="373"/>
                      <a:pt x="0" y="509"/>
                    </a:cubicBezTo>
                    <a:cubicBezTo>
                      <a:pt x="0" y="665"/>
                      <a:pt x="97" y="801"/>
                      <a:pt x="253" y="898"/>
                    </a:cubicBezTo>
                    <a:cubicBezTo>
                      <a:pt x="428" y="995"/>
                      <a:pt x="623" y="1054"/>
                      <a:pt x="817" y="1054"/>
                    </a:cubicBezTo>
                    <a:cubicBezTo>
                      <a:pt x="1012" y="1054"/>
                      <a:pt x="1245" y="995"/>
                      <a:pt x="1381" y="898"/>
                    </a:cubicBezTo>
                    <a:cubicBezTo>
                      <a:pt x="1557" y="801"/>
                      <a:pt x="1654" y="665"/>
                      <a:pt x="1654" y="509"/>
                    </a:cubicBezTo>
                    <a:cubicBezTo>
                      <a:pt x="1654" y="412"/>
                      <a:pt x="1595" y="314"/>
                      <a:pt x="1518" y="256"/>
                    </a:cubicBezTo>
                    <a:cubicBezTo>
                      <a:pt x="1498" y="198"/>
                      <a:pt x="1459" y="159"/>
                      <a:pt x="1381" y="120"/>
                    </a:cubicBezTo>
                    <a:cubicBezTo>
                      <a:pt x="1362" y="120"/>
                      <a:pt x="1362" y="100"/>
                      <a:pt x="1323" y="100"/>
                    </a:cubicBezTo>
                    <a:cubicBezTo>
                      <a:pt x="1173" y="35"/>
                      <a:pt x="986" y="1"/>
                      <a:pt x="8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697175" y="1574425"/>
                <a:ext cx="3457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046" extrusionOk="0">
                    <a:moveTo>
                      <a:pt x="535" y="0"/>
                    </a:moveTo>
                    <a:cubicBezTo>
                      <a:pt x="344" y="0"/>
                      <a:pt x="156" y="44"/>
                      <a:pt x="1" y="127"/>
                    </a:cubicBezTo>
                    <a:lnTo>
                      <a:pt x="1" y="419"/>
                    </a:lnTo>
                    <a:lnTo>
                      <a:pt x="98" y="322"/>
                    </a:lnTo>
                    <a:cubicBezTo>
                      <a:pt x="215" y="244"/>
                      <a:pt x="390" y="224"/>
                      <a:pt x="526" y="224"/>
                    </a:cubicBezTo>
                    <a:cubicBezTo>
                      <a:pt x="701" y="224"/>
                      <a:pt x="857" y="244"/>
                      <a:pt x="973" y="322"/>
                    </a:cubicBezTo>
                    <a:cubicBezTo>
                      <a:pt x="1071" y="361"/>
                      <a:pt x="1110" y="438"/>
                      <a:pt x="1110" y="516"/>
                    </a:cubicBezTo>
                    <a:cubicBezTo>
                      <a:pt x="1110" y="594"/>
                      <a:pt x="1071" y="633"/>
                      <a:pt x="973" y="711"/>
                    </a:cubicBezTo>
                    <a:cubicBezTo>
                      <a:pt x="847" y="779"/>
                      <a:pt x="682" y="813"/>
                      <a:pt x="521" y="813"/>
                    </a:cubicBezTo>
                    <a:cubicBezTo>
                      <a:pt x="361" y="813"/>
                      <a:pt x="205" y="779"/>
                      <a:pt x="98" y="711"/>
                    </a:cubicBezTo>
                    <a:cubicBezTo>
                      <a:pt x="40" y="691"/>
                      <a:pt x="20" y="652"/>
                      <a:pt x="1" y="613"/>
                    </a:cubicBezTo>
                    <a:lnTo>
                      <a:pt x="1" y="905"/>
                    </a:lnTo>
                    <a:cubicBezTo>
                      <a:pt x="137" y="1003"/>
                      <a:pt x="331" y="1022"/>
                      <a:pt x="565" y="1022"/>
                    </a:cubicBezTo>
                    <a:cubicBezTo>
                      <a:pt x="618" y="1038"/>
                      <a:pt x="672" y="1045"/>
                      <a:pt x="725" y="1045"/>
                    </a:cubicBezTo>
                    <a:cubicBezTo>
                      <a:pt x="865" y="1045"/>
                      <a:pt x="1002" y="995"/>
                      <a:pt x="1129" y="925"/>
                    </a:cubicBezTo>
                    <a:cubicBezTo>
                      <a:pt x="1285" y="828"/>
                      <a:pt x="1382" y="691"/>
                      <a:pt x="1382" y="536"/>
                    </a:cubicBezTo>
                    <a:cubicBezTo>
                      <a:pt x="1382" y="438"/>
                      <a:pt x="1343" y="341"/>
                      <a:pt x="1265" y="244"/>
                    </a:cubicBezTo>
                    <a:cubicBezTo>
                      <a:pt x="1226" y="205"/>
                      <a:pt x="1187" y="166"/>
                      <a:pt x="1129" y="147"/>
                    </a:cubicBezTo>
                    <a:cubicBezTo>
                      <a:pt x="1090" y="127"/>
                      <a:pt x="1071" y="127"/>
                      <a:pt x="1032" y="108"/>
                    </a:cubicBezTo>
                    <a:cubicBezTo>
                      <a:pt x="877" y="35"/>
                      <a:pt x="705" y="0"/>
                      <a:pt x="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697175" y="1662225"/>
                <a:ext cx="49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82" extrusionOk="0">
                    <a:moveTo>
                      <a:pt x="1" y="0"/>
                    </a:moveTo>
                    <a:lnTo>
                      <a:pt x="1" y="681"/>
                    </a:lnTo>
                    <a:cubicBezTo>
                      <a:pt x="117" y="584"/>
                      <a:pt x="195" y="487"/>
                      <a:pt x="195" y="331"/>
                    </a:cubicBezTo>
                    <a:cubicBezTo>
                      <a:pt x="195" y="234"/>
                      <a:pt x="137" y="136"/>
                      <a:pt x="79" y="5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972475" y="170987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37" y="215"/>
                    </a:moveTo>
                    <a:cubicBezTo>
                      <a:pt x="1012" y="215"/>
                      <a:pt x="1148" y="254"/>
                      <a:pt x="1265" y="312"/>
                    </a:cubicBezTo>
                    <a:cubicBezTo>
                      <a:pt x="1362" y="371"/>
                      <a:pt x="1420" y="448"/>
                      <a:pt x="1420" y="526"/>
                    </a:cubicBezTo>
                    <a:cubicBezTo>
                      <a:pt x="1420" y="585"/>
                      <a:pt x="1362" y="662"/>
                      <a:pt x="1265" y="721"/>
                    </a:cubicBezTo>
                    <a:cubicBezTo>
                      <a:pt x="1148" y="789"/>
                      <a:pt x="988" y="823"/>
                      <a:pt x="827" y="823"/>
                    </a:cubicBezTo>
                    <a:cubicBezTo>
                      <a:pt x="667" y="823"/>
                      <a:pt x="506" y="789"/>
                      <a:pt x="389" y="721"/>
                    </a:cubicBezTo>
                    <a:cubicBezTo>
                      <a:pt x="292" y="662"/>
                      <a:pt x="253" y="585"/>
                      <a:pt x="253" y="526"/>
                    </a:cubicBezTo>
                    <a:cubicBezTo>
                      <a:pt x="253" y="448"/>
                      <a:pt x="292" y="390"/>
                      <a:pt x="389" y="312"/>
                    </a:cubicBezTo>
                    <a:cubicBezTo>
                      <a:pt x="526" y="254"/>
                      <a:pt x="681" y="215"/>
                      <a:pt x="837" y="215"/>
                    </a:cubicBezTo>
                    <a:close/>
                    <a:moveTo>
                      <a:pt x="837" y="0"/>
                    </a:moveTo>
                    <a:cubicBezTo>
                      <a:pt x="632" y="0"/>
                      <a:pt x="428" y="44"/>
                      <a:pt x="273" y="137"/>
                    </a:cubicBezTo>
                    <a:cubicBezTo>
                      <a:pt x="98" y="234"/>
                      <a:pt x="0" y="371"/>
                      <a:pt x="0" y="526"/>
                    </a:cubicBezTo>
                    <a:cubicBezTo>
                      <a:pt x="0" y="662"/>
                      <a:pt x="98" y="799"/>
                      <a:pt x="273" y="915"/>
                    </a:cubicBezTo>
                    <a:cubicBezTo>
                      <a:pt x="448" y="1013"/>
                      <a:pt x="642" y="1051"/>
                      <a:pt x="837" y="1051"/>
                    </a:cubicBezTo>
                    <a:cubicBezTo>
                      <a:pt x="1031" y="1051"/>
                      <a:pt x="1245" y="1013"/>
                      <a:pt x="1382" y="915"/>
                    </a:cubicBezTo>
                    <a:cubicBezTo>
                      <a:pt x="1557" y="799"/>
                      <a:pt x="1654" y="662"/>
                      <a:pt x="1654" y="526"/>
                    </a:cubicBezTo>
                    <a:cubicBezTo>
                      <a:pt x="1654" y="429"/>
                      <a:pt x="1615" y="312"/>
                      <a:pt x="1537" y="254"/>
                    </a:cubicBezTo>
                    <a:cubicBezTo>
                      <a:pt x="1518" y="234"/>
                      <a:pt x="1459" y="176"/>
                      <a:pt x="1401" y="137"/>
                    </a:cubicBezTo>
                    <a:cubicBezTo>
                      <a:pt x="1362" y="137"/>
                      <a:pt x="1343" y="98"/>
                      <a:pt x="1343" y="98"/>
                    </a:cubicBezTo>
                    <a:cubicBezTo>
                      <a:pt x="1197" y="34"/>
                      <a:pt x="1017" y="0"/>
                      <a:pt x="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838225" y="188740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34"/>
                    </a:moveTo>
                    <a:cubicBezTo>
                      <a:pt x="993" y="234"/>
                      <a:pt x="1149" y="254"/>
                      <a:pt x="1265" y="312"/>
                    </a:cubicBezTo>
                    <a:cubicBezTo>
                      <a:pt x="1363" y="371"/>
                      <a:pt x="1421" y="448"/>
                      <a:pt x="1421" y="507"/>
                    </a:cubicBezTo>
                    <a:cubicBezTo>
                      <a:pt x="1421" y="585"/>
                      <a:pt x="1363" y="662"/>
                      <a:pt x="1265" y="721"/>
                    </a:cubicBezTo>
                    <a:cubicBezTo>
                      <a:pt x="1149" y="789"/>
                      <a:pt x="983" y="823"/>
                      <a:pt x="820" y="823"/>
                    </a:cubicBezTo>
                    <a:cubicBezTo>
                      <a:pt x="657" y="823"/>
                      <a:pt x="497" y="789"/>
                      <a:pt x="390" y="721"/>
                    </a:cubicBezTo>
                    <a:cubicBezTo>
                      <a:pt x="292" y="662"/>
                      <a:pt x="254" y="585"/>
                      <a:pt x="254" y="507"/>
                    </a:cubicBezTo>
                    <a:cubicBezTo>
                      <a:pt x="254" y="448"/>
                      <a:pt x="292" y="390"/>
                      <a:pt x="390" y="312"/>
                    </a:cubicBezTo>
                    <a:cubicBezTo>
                      <a:pt x="507" y="254"/>
                      <a:pt x="682" y="234"/>
                      <a:pt x="837" y="234"/>
                    </a:cubicBezTo>
                    <a:close/>
                    <a:moveTo>
                      <a:pt x="837" y="1"/>
                    </a:moveTo>
                    <a:cubicBezTo>
                      <a:pt x="633" y="1"/>
                      <a:pt x="428" y="44"/>
                      <a:pt x="273" y="137"/>
                    </a:cubicBezTo>
                    <a:cubicBezTo>
                      <a:pt x="98" y="234"/>
                      <a:pt x="1" y="371"/>
                      <a:pt x="1" y="526"/>
                    </a:cubicBezTo>
                    <a:cubicBezTo>
                      <a:pt x="1" y="662"/>
                      <a:pt x="98" y="818"/>
                      <a:pt x="273" y="915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382" y="915"/>
                    </a:cubicBezTo>
                    <a:cubicBezTo>
                      <a:pt x="1557" y="818"/>
                      <a:pt x="1654" y="662"/>
                      <a:pt x="1654" y="526"/>
                    </a:cubicBezTo>
                    <a:cubicBezTo>
                      <a:pt x="1654" y="429"/>
                      <a:pt x="1615" y="332"/>
                      <a:pt x="1538" y="254"/>
                    </a:cubicBezTo>
                    <a:cubicBezTo>
                      <a:pt x="1479" y="196"/>
                      <a:pt x="1440" y="176"/>
                      <a:pt x="1382" y="137"/>
                    </a:cubicBezTo>
                    <a:cubicBezTo>
                      <a:pt x="1363" y="137"/>
                      <a:pt x="1343" y="98"/>
                      <a:pt x="1343" y="98"/>
                    </a:cubicBezTo>
                    <a:cubicBezTo>
                      <a:pt x="1197" y="34"/>
                      <a:pt x="101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1004075" y="1825225"/>
                <a:ext cx="4137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8" extrusionOk="0">
                    <a:moveTo>
                      <a:pt x="837" y="231"/>
                    </a:moveTo>
                    <a:cubicBezTo>
                      <a:pt x="1012" y="231"/>
                      <a:pt x="1149" y="251"/>
                      <a:pt x="1265" y="328"/>
                    </a:cubicBezTo>
                    <a:cubicBezTo>
                      <a:pt x="1363" y="367"/>
                      <a:pt x="1421" y="445"/>
                      <a:pt x="1421" y="523"/>
                    </a:cubicBezTo>
                    <a:cubicBezTo>
                      <a:pt x="1421" y="562"/>
                      <a:pt x="1363" y="640"/>
                      <a:pt x="1265" y="718"/>
                    </a:cubicBezTo>
                    <a:cubicBezTo>
                      <a:pt x="1149" y="795"/>
                      <a:pt x="988" y="834"/>
                      <a:pt x="828" y="834"/>
                    </a:cubicBezTo>
                    <a:cubicBezTo>
                      <a:pt x="667" y="834"/>
                      <a:pt x="507" y="795"/>
                      <a:pt x="390" y="718"/>
                    </a:cubicBezTo>
                    <a:cubicBezTo>
                      <a:pt x="293" y="679"/>
                      <a:pt x="254" y="601"/>
                      <a:pt x="254" y="523"/>
                    </a:cubicBezTo>
                    <a:cubicBezTo>
                      <a:pt x="254" y="445"/>
                      <a:pt x="293" y="406"/>
                      <a:pt x="390" y="328"/>
                    </a:cubicBezTo>
                    <a:cubicBezTo>
                      <a:pt x="526" y="251"/>
                      <a:pt x="682" y="231"/>
                      <a:pt x="837" y="231"/>
                    </a:cubicBezTo>
                    <a:close/>
                    <a:moveTo>
                      <a:pt x="808" y="0"/>
                    </a:moveTo>
                    <a:cubicBezTo>
                      <a:pt x="615" y="0"/>
                      <a:pt x="423" y="44"/>
                      <a:pt x="273" y="134"/>
                    </a:cubicBezTo>
                    <a:cubicBezTo>
                      <a:pt x="98" y="231"/>
                      <a:pt x="1" y="387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48" y="1009"/>
                      <a:pt x="643" y="1068"/>
                      <a:pt x="837" y="1068"/>
                    </a:cubicBezTo>
                    <a:cubicBezTo>
                      <a:pt x="1032" y="1068"/>
                      <a:pt x="1246" y="1009"/>
                      <a:pt x="1402" y="912"/>
                    </a:cubicBezTo>
                    <a:cubicBezTo>
                      <a:pt x="1557" y="815"/>
                      <a:pt x="1654" y="679"/>
                      <a:pt x="1654" y="523"/>
                    </a:cubicBezTo>
                    <a:cubicBezTo>
                      <a:pt x="1654" y="426"/>
                      <a:pt x="1616" y="328"/>
                      <a:pt x="1538" y="251"/>
                    </a:cubicBezTo>
                    <a:cubicBezTo>
                      <a:pt x="1499" y="212"/>
                      <a:pt x="1460" y="153"/>
                      <a:pt x="1402" y="134"/>
                    </a:cubicBezTo>
                    <a:cubicBezTo>
                      <a:pt x="1363" y="114"/>
                      <a:pt x="1343" y="114"/>
                      <a:pt x="1324" y="114"/>
                    </a:cubicBezTo>
                    <a:cubicBezTo>
                      <a:pt x="1173" y="39"/>
                      <a:pt x="990" y="0"/>
                      <a:pt x="8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1129575" y="17858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56" y="231"/>
                    </a:moveTo>
                    <a:cubicBezTo>
                      <a:pt x="1012" y="231"/>
                      <a:pt x="1167" y="251"/>
                      <a:pt x="1284" y="329"/>
                    </a:cubicBezTo>
                    <a:cubicBezTo>
                      <a:pt x="1382" y="368"/>
                      <a:pt x="1440" y="445"/>
                      <a:pt x="1440" y="523"/>
                    </a:cubicBezTo>
                    <a:cubicBezTo>
                      <a:pt x="1440" y="601"/>
                      <a:pt x="1382" y="659"/>
                      <a:pt x="1284" y="718"/>
                    </a:cubicBezTo>
                    <a:cubicBezTo>
                      <a:pt x="1167" y="786"/>
                      <a:pt x="1002" y="820"/>
                      <a:pt x="839" y="820"/>
                    </a:cubicBezTo>
                    <a:cubicBezTo>
                      <a:pt x="676" y="820"/>
                      <a:pt x="516" y="786"/>
                      <a:pt x="409" y="718"/>
                    </a:cubicBezTo>
                    <a:cubicBezTo>
                      <a:pt x="311" y="659"/>
                      <a:pt x="273" y="601"/>
                      <a:pt x="273" y="523"/>
                    </a:cubicBezTo>
                    <a:cubicBezTo>
                      <a:pt x="273" y="445"/>
                      <a:pt x="311" y="406"/>
                      <a:pt x="409" y="329"/>
                    </a:cubicBezTo>
                    <a:cubicBezTo>
                      <a:pt x="525" y="251"/>
                      <a:pt x="701" y="231"/>
                      <a:pt x="856" y="231"/>
                    </a:cubicBezTo>
                    <a:close/>
                    <a:moveTo>
                      <a:pt x="817" y="0"/>
                    </a:moveTo>
                    <a:cubicBezTo>
                      <a:pt x="624" y="0"/>
                      <a:pt x="433" y="44"/>
                      <a:pt x="273" y="134"/>
                    </a:cubicBezTo>
                    <a:cubicBezTo>
                      <a:pt x="97" y="231"/>
                      <a:pt x="0" y="368"/>
                      <a:pt x="0" y="523"/>
                    </a:cubicBezTo>
                    <a:cubicBezTo>
                      <a:pt x="0" y="659"/>
                      <a:pt x="97" y="815"/>
                      <a:pt x="273" y="912"/>
                    </a:cubicBezTo>
                    <a:cubicBezTo>
                      <a:pt x="428" y="1010"/>
                      <a:pt x="623" y="1048"/>
                      <a:pt x="817" y="1048"/>
                    </a:cubicBezTo>
                    <a:cubicBezTo>
                      <a:pt x="1012" y="1048"/>
                      <a:pt x="1245" y="1010"/>
                      <a:pt x="1382" y="912"/>
                    </a:cubicBezTo>
                    <a:cubicBezTo>
                      <a:pt x="1557" y="815"/>
                      <a:pt x="1654" y="659"/>
                      <a:pt x="1654" y="523"/>
                    </a:cubicBezTo>
                    <a:cubicBezTo>
                      <a:pt x="1654" y="426"/>
                      <a:pt x="1596" y="329"/>
                      <a:pt x="1537" y="251"/>
                    </a:cubicBezTo>
                    <a:cubicBezTo>
                      <a:pt x="1498" y="212"/>
                      <a:pt x="1459" y="154"/>
                      <a:pt x="1401" y="134"/>
                    </a:cubicBezTo>
                    <a:cubicBezTo>
                      <a:pt x="1382" y="115"/>
                      <a:pt x="1362" y="115"/>
                      <a:pt x="1343" y="115"/>
                    </a:cubicBezTo>
                    <a:cubicBezTo>
                      <a:pt x="1182" y="39"/>
                      <a:pt x="999" y="0"/>
                      <a:pt x="8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1223925" y="1796325"/>
                <a:ext cx="418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76" extrusionOk="0">
                    <a:moveTo>
                      <a:pt x="837" y="239"/>
                    </a:moveTo>
                    <a:cubicBezTo>
                      <a:pt x="1012" y="239"/>
                      <a:pt x="1168" y="278"/>
                      <a:pt x="1284" y="337"/>
                    </a:cubicBezTo>
                    <a:cubicBezTo>
                      <a:pt x="1284" y="337"/>
                      <a:pt x="1304" y="337"/>
                      <a:pt x="1304" y="376"/>
                    </a:cubicBezTo>
                    <a:cubicBezTo>
                      <a:pt x="1382" y="414"/>
                      <a:pt x="1421" y="492"/>
                      <a:pt x="1421" y="531"/>
                    </a:cubicBezTo>
                    <a:cubicBezTo>
                      <a:pt x="1421" y="609"/>
                      <a:pt x="1382" y="667"/>
                      <a:pt x="1284" y="726"/>
                    </a:cubicBezTo>
                    <a:cubicBezTo>
                      <a:pt x="1158" y="804"/>
                      <a:pt x="993" y="842"/>
                      <a:pt x="832" y="842"/>
                    </a:cubicBezTo>
                    <a:cubicBezTo>
                      <a:pt x="672" y="842"/>
                      <a:pt x="516" y="804"/>
                      <a:pt x="409" y="726"/>
                    </a:cubicBezTo>
                    <a:cubicBezTo>
                      <a:pt x="312" y="687"/>
                      <a:pt x="253" y="609"/>
                      <a:pt x="253" y="531"/>
                    </a:cubicBezTo>
                    <a:cubicBezTo>
                      <a:pt x="253" y="473"/>
                      <a:pt x="312" y="414"/>
                      <a:pt x="409" y="337"/>
                    </a:cubicBezTo>
                    <a:cubicBezTo>
                      <a:pt x="526" y="259"/>
                      <a:pt x="701" y="239"/>
                      <a:pt x="837" y="239"/>
                    </a:cubicBezTo>
                    <a:close/>
                    <a:moveTo>
                      <a:pt x="840" y="1"/>
                    </a:moveTo>
                    <a:cubicBezTo>
                      <a:pt x="635" y="1"/>
                      <a:pt x="428" y="50"/>
                      <a:pt x="253" y="142"/>
                    </a:cubicBezTo>
                    <a:cubicBezTo>
                      <a:pt x="98" y="239"/>
                      <a:pt x="0" y="395"/>
                      <a:pt x="0" y="531"/>
                    </a:cubicBezTo>
                    <a:cubicBezTo>
                      <a:pt x="20" y="687"/>
                      <a:pt x="117" y="823"/>
                      <a:pt x="292" y="920"/>
                    </a:cubicBezTo>
                    <a:cubicBezTo>
                      <a:pt x="448" y="1018"/>
                      <a:pt x="642" y="1076"/>
                      <a:pt x="837" y="1076"/>
                    </a:cubicBezTo>
                    <a:cubicBezTo>
                      <a:pt x="1032" y="1076"/>
                      <a:pt x="1265" y="1018"/>
                      <a:pt x="1401" y="920"/>
                    </a:cubicBezTo>
                    <a:cubicBezTo>
                      <a:pt x="1576" y="823"/>
                      <a:pt x="1674" y="687"/>
                      <a:pt x="1674" y="531"/>
                    </a:cubicBezTo>
                    <a:cubicBezTo>
                      <a:pt x="1674" y="434"/>
                      <a:pt x="1615" y="376"/>
                      <a:pt x="1576" y="298"/>
                    </a:cubicBezTo>
                    <a:cubicBezTo>
                      <a:pt x="1518" y="239"/>
                      <a:pt x="1479" y="200"/>
                      <a:pt x="1401" y="142"/>
                    </a:cubicBezTo>
                    <a:cubicBezTo>
                      <a:pt x="1401" y="142"/>
                      <a:pt x="1382" y="142"/>
                      <a:pt x="1362" y="123"/>
                    </a:cubicBezTo>
                    <a:cubicBezTo>
                      <a:pt x="1206" y="40"/>
                      <a:pt x="1024" y="1"/>
                      <a:pt x="8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>
                <a:off x="1308075" y="178230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837" y="217"/>
                    </a:moveTo>
                    <a:cubicBezTo>
                      <a:pt x="1012" y="217"/>
                      <a:pt x="1148" y="236"/>
                      <a:pt x="1265" y="314"/>
                    </a:cubicBezTo>
                    <a:cubicBezTo>
                      <a:pt x="1362" y="372"/>
                      <a:pt x="1420" y="431"/>
                      <a:pt x="1420" y="509"/>
                    </a:cubicBezTo>
                    <a:cubicBezTo>
                      <a:pt x="1420" y="586"/>
                      <a:pt x="1362" y="664"/>
                      <a:pt x="1265" y="703"/>
                    </a:cubicBezTo>
                    <a:cubicBezTo>
                      <a:pt x="1148" y="781"/>
                      <a:pt x="988" y="820"/>
                      <a:pt x="827" y="820"/>
                    </a:cubicBezTo>
                    <a:cubicBezTo>
                      <a:pt x="667" y="820"/>
                      <a:pt x="506" y="781"/>
                      <a:pt x="389" y="703"/>
                    </a:cubicBezTo>
                    <a:cubicBezTo>
                      <a:pt x="292" y="664"/>
                      <a:pt x="253" y="586"/>
                      <a:pt x="253" y="509"/>
                    </a:cubicBezTo>
                    <a:cubicBezTo>
                      <a:pt x="253" y="431"/>
                      <a:pt x="292" y="392"/>
                      <a:pt x="389" y="314"/>
                    </a:cubicBezTo>
                    <a:cubicBezTo>
                      <a:pt x="525" y="236"/>
                      <a:pt x="681" y="217"/>
                      <a:pt x="837" y="217"/>
                    </a:cubicBezTo>
                    <a:close/>
                    <a:moveTo>
                      <a:pt x="819" y="0"/>
                    </a:moveTo>
                    <a:cubicBezTo>
                      <a:pt x="621" y="0"/>
                      <a:pt x="423" y="39"/>
                      <a:pt x="273" y="119"/>
                    </a:cubicBezTo>
                    <a:cubicBezTo>
                      <a:pt x="97" y="217"/>
                      <a:pt x="0" y="372"/>
                      <a:pt x="0" y="509"/>
                    </a:cubicBezTo>
                    <a:cubicBezTo>
                      <a:pt x="0" y="664"/>
                      <a:pt x="97" y="800"/>
                      <a:pt x="273" y="898"/>
                    </a:cubicBezTo>
                    <a:cubicBezTo>
                      <a:pt x="448" y="995"/>
                      <a:pt x="642" y="1053"/>
                      <a:pt x="837" y="1053"/>
                    </a:cubicBezTo>
                    <a:cubicBezTo>
                      <a:pt x="1031" y="1053"/>
                      <a:pt x="1245" y="995"/>
                      <a:pt x="1401" y="898"/>
                    </a:cubicBezTo>
                    <a:cubicBezTo>
                      <a:pt x="1557" y="800"/>
                      <a:pt x="1654" y="664"/>
                      <a:pt x="1654" y="509"/>
                    </a:cubicBezTo>
                    <a:cubicBezTo>
                      <a:pt x="1654" y="411"/>
                      <a:pt x="1615" y="314"/>
                      <a:pt x="1537" y="256"/>
                    </a:cubicBezTo>
                    <a:cubicBezTo>
                      <a:pt x="1518" y="197"/>
                      <a:pt x="1459" y="178"/>
                      <a:pt x="1381" y="119"/>
                    </a:cubicBezTo>
                    <a:cubicBezTo>
                      <a:pt x="1362" y="119"/>
                      <a:pt x="1343" y="100"/>
                      <a:pt x="1343" y="100"/>
                    </a:cubicBezTo>
                    <a:cubicBezTo>
                      <a:pt x="1192" y="34"/>
                      <a:pt x="1005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>
                <a:off x="1058550" y="1692650"/>
                <a:ext cx="408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60" extrusionOk="0">
                    <a:moveTo>
                      <a:pt x="837" y="223"/>
                    </a:moveTo>
                    <a:cubicBezTo>
                      <a:pt x="1012" y="223"/>
                      <a:pt x="1168" y="262"/>
                      <a:pt x="1285" y="320"/>
                    </a:cubicBezTo>
                    <a:cubicBezTo>
                      <a:pt x="1382" y="379"/>
                      <a:pt x="1421" y="456"/>
                      <a:pt x="1421" y="515"/>
                    </a:cubicBezTo>
                    <a:cubicBezTo>
                      <a:pt x="1421" y="593"/>
                      <a:pt x="1382" y="670"/>
                      <a:pt x="1285" y="729"/>
                    </a:cubicBezTo>
                    <a:cubicBezTo>
                      <a:pt x="1158" y="797"/>
                      <a:pt x="993" y="831"/>
                      <a:pt x="832" y="831"/>
                    </a:cubicBezTo>
                    <a:cubicBezTo>
                      <a:pt x="672" y="831"/>
                      <a:pt x="516" y="797"/>
                      <a:pt x="409" y="729"/>
                    </a:cubicBezTo>
                    <a:cubicBezTo>
                      <a:pt x="312" y="670"/>
                      <a:pt x="254" y="593"/>
                      <a:pt x="254" y="515"/>
                    </a:cubicBezTo>
                    <a:cubicBezTo>
                      <a:pt x="254" y="456"/>
                      <a:pt x="312" y="398"/>
                      <a:pt x="409" y="320"/>
                    </a:cubicBezTo>
                    <a:cubicBezTo>
                      <a:pt x="526" y="262"/>
                      <a:pt x="701" y="223"/>
                      <a:pt x="837" y="223"/>
                    </a:cubicBezTo>
                    <a:close/>
                    <a:moveTo>
                      <a:pt x="859" y="1"/>
                    </a:moveTo>
                    <a:cubicBezTo>
                      <a:pt x="648" y="1"/>
                      <a:pt x="434" y="50"/>
                      <a:pt x="254" y="145"/>
                    </a:cubicBezTo>
                    <a:cubicBezTo>
                      <a:pt x="98" y="242"/>
                      <a:pt x="1" y="379"/>
                      <a:pt x="1" y="534"/>
                    </a:cubicBezTo>
                    <a:cubicBezTo>
                      <a:pt x="1" y="670"/>
                      <a:pt x="98" y="826"/>
                      <a:pt x="254" y="923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1012" y="1060"/>
                      <a:pt x="1226" y="1021"/>
                      <a:pt x="1382" y="923"/>
                    </a:cubicBezTo>
                    <a:cubicBezTo>
                      <a:pt x="1557" y="826"/>
                      <a:pt x="1635" y="670"/>
                      <a:pt x="1635" y="534"/>
                    </a:cubicBezTo>
                    <a:cubicBezTo>
                      <a:pt x="1635" y="437"/>
                      <a:pt x="1596" y="359"/>
                      <a:pt x="1538" y="262"/>
                    </a:cubicBezTo>
                    <a:cubicBezTo>
                      <a:pt x="1518" y="242"/>
                      <a:pt x="1479" y="184"/>
                      <a:pt x="1402" y="145"/>
                    </a:cubicBezTo>
                    <a:cubicBezTo>
                      <a:pt x="1382" y="145"/>
                      <a:pt x="1382" y="106"/>
                      <a:pt x="1363" y="106"/>
                    </a:cubicBezTo>
                    <a:cubicBezTo>
                      <a:pt x="1212" y="35"/>
                      <a:pt x="1037" y="1"/>
                      <a:pt x="8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>
                <a:off x="795925" y="1779000"/>
                <a:ext cx="418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9" extrusionOk="0">
                    <a:moveTo>
                      <a:pt x="837" y="232"/>
                    </a:moveTo>
                    <a:cubicBezTo>
                      <a:pt x="1012" y="232"/>
                      <a:pt x="1148" y="251"/>
                      <a:pt x="1284" y="329"/>
                    </a:cubicBezTo>
                    <a:cubicBezTo>
                      <a:pt x="1381" y="388"/>
                      <a:pt x="1420" y="446"/>
                      <a:pt x="1420" y="524"/>
                    </a:cubicBezTo>
                    <a:cubicBezTo>
                      <a:pt x="1420" y="602"/>
                      <a:pt x="1381" y="641"/>
                      <a:pt x="1284" y="718"/>
                    </a:cubicBezTo>
                    <a:cubicBezTo>
                      <a:pt x="1158" y="796"/>
                      <a:pt x="992" y="835"/>
                      <a:pt x="832" y="835"/>
                    </a:cubicBezTo>
                    <a:cubicBezTo>
                      <a:pt x="671" y="835"/>
                      <a:pt x="516" y="796"/>
                      <a:pt x="409" y="718"/>
                    </a:cubicBezTo>
                    <a:cubicBezTo>
                      <a:pt x="311" y="679"/>
                      <a:pt x="253" y="602"/>
                      <a:pt x="253" y="524"/>
                    </a:cubicBezTo>
                    <a:cubicBezTo>
                      <a:pt x="253" y="446"/>
                      <a:pt x="311" y="407"/>
                      <a:pt x="409" y="329"/>
                    </a:cubicBezTo>
                    <a:cubicBezTo>
                      <a:pt x="525" y="251"/>
                      <a:pt x="700" y="232"/>
                      <a:pt x="837" y="232"/>
                    </a:cubicBezTo>
                    <a:close/>
                    <a:moveTo>
                      <a:pt x="809" y="1"/>
                    </a:moveTo>
                    <a:cubicBezTo>
                      <a:pt x="619" y="1"/>
                      <a:pt x="432" y="45"/>
                      <a:pt x="292" y="135"/>
                    </a:cubicBezTo>
                    <a:cubicBezTo>
                      <a:pt x="117" y="232"/>
                      <a:pt x="20" y="388"/>
                      <a:pt x="20" y="524"/>
                    </a:cubicBezTo>
                    <a:cubicBezTo>
                      <a:pt x="0" y="679"/>
                      <a:pt x="97" y="816"/>
                      <a:pt x="292" y="913"/>
                    </a:cubicBezTo>
                    <a:cubicBezTo>
                      <a:pt x="448" y="1010"/>
                      <a:pt x="642" y="1069"/>
                      <a:pt x="837" y="1069"/>
                    </a:cubicBezTo>
                    <a:cubicBezTo>
                      <a:pt x="1031" y="1069"/>
                      <a:pt x="1265" y="1010"/>
                      <a:pt x="1401" y="913"/>
                    </a:cubicBezTo>
                    <a:cubicBezTo>
                      <a:pt x="1576" y="816"/>
                      <a:pt x="1673" y="679"/>
                      <a:pt x="1673" y="524"/>
                    </a:cubicBezTo>
                    <a:cubicBezTo>
                      <a:pt x="1673" y="427"/>
                      <a:pt x="1615" y="329"/>
                      <a:pt x="1537" y="251"/>
                    </a:cubicBezTo>
                    <a:cubicBezTo>
                      <a:pt x="1498" y="213"/>
                      <a:pt x="1459" y="193"/>
                      <a:pt x="1401" y="135"/>
                    </a:cubicBezTo>
                    <a:cubicBezTo>
                      <a:pt x="1381" y="115"/>
                      <a:pt x="1342" y="115"/>
                      <a:pt x="1323" y="115"/>
                    </a:cubicBezTo>
                    <a:cubicBezTo>
                      <a:pt x="1172" y="40"/>
                      <a:pt x="989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707875" y="19292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35"/>
                    </a:moveTo>
                    <a:cubicBezTo>
                      <a:pt x="1012" y="235"/>
                      <a:pt x="1149" y="254"/>
                      <a:pt x="1265" y="332"/>
                    </a:cubicBezTo>
                    <a:cubicBezTo>
                      <a:pt x="1363" y="371"/>
                      <a:pt x="1421" y="449"/>
                      <a:pt x="1421" y="526"/>
                    </a:cubicBezTo>
                    <a:cubicBezTo>
                      <a:pt x="1421" y="604"/>
                      <a:pt x="1382" y="643"/>
                      <a:pt x="1285" y="721"/>
                    </a:cubicBezTo>
                    <a:cubicBezTo>
                      <a:pt x="1158" y="789"/>
                      <a:pt x="993" y="823"/>
                      <a:pt x="832" y="823"/>
                    </a:cubicBezTo>
                    <a:cubicBezTo>
                      <a:pt x="672" y="823"/>
                      <a:pt x="516" y="789"/>
                      <a:pt x="409" y="721"/>
                    </a:cubicBezTo>
                    <a:cubicBezTo>
                      <a:pt x="312" y="663"/>
                      <a:pt x="254" y="604"/>
                      <a:pt x="254" y="526"/>
                    </a:cubicBezTo>
                    <a:cubicBezTo>
                      <a:pt x="254" y="449"/>
                      <a:pt x="312" y="410"/>
                      <a:pt x="409" y="332"/>
                    </a:cubicBezTo>
                    <a:cubicBezTo>
                      <a:pt x="526" y="254"/>
                      <a:pt x="701" y="235"/>
                      <a:pt x="837" y="235"/>
                    </a:cubicBezTo>
                    <a:close/>
                    <a:moveTo>
                      <a:pt x="837" y="1"/>
                    </a:moveTo>
                    <a:cubicBezTo>
                      <a:pt x="633" y="1"/>
                      <a:pt x="428" y="44"/>
                      <a:pt x="273" y="137"/>
                    </a:cubicBezTo>
                    <a:cubicBezTo>
                      <a:pt x="98" y="235"/>
                      <a:pt x="1" y="371"/>
                      <a:pt x="1" y="526"/>
                    </a:cubicBezTo>
                    <a:cubicBezTo>
                      <a:pt x="1" y="663"/>
                      <a:pt x="98" y="818"/>
                      <a:pt x="273" y="915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402" y="915"/>
                    </a:cubicBezTo>
                    <a:cubicBezTo>
                      <a:pt x="1577" y="818"/>
                      <a:pt x="1654" y="663"/>
                      <a:pt x="1654" y="526"/>
                    </a:cubicBezTo>
                    <a:cubicBezTo>
                      <a:pt x="1654" y="429"/>
                      <a:pt x="1616" y="332"/>
                      <a:pt x="1538" y="254"/>
                    </a:cubicBezTo>
                    <a:cubicBezTo>
                      <a:pt x="1518" y="215"/>
                      <a:pt x="1479" y="157"/>
                      <a:pt x="1402" y="137"/>
                    </a:cubicBezTo>
                    <a:cubicBezTo>
                      <a:pt x="1382" y="137"/>
                      <a:pt x="1343" y="98"/>
                      <a:pt x="1343" y="98"/>
                    </a:cubicBezTo>
                    <a:cubicBezTo>
                      <a:pt x="1197" y="35"/>
                      <a:pt x="101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>
                <a:off x="2094525" y="17366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54"/>
                    </a:moveTo>
                    <a:cubicBezTo>
                      <a:pt x="1013" y="254"/>
                      <a:pt x="1168" y="273"/>
                      <a:pt x="1285" y="351"/>
                    </a:cubicBezTo>
                    <a:cubicBezTo>
                      <a:pt x="1382" y="390"/>
                      <a:pt x="1421" y="468"/>
                      <a:pt x="1421" y="546"/>
                    </a:cubicBezTo>
                    <a:cubicBezTo>
                      <a:pt x="1421" y="623"/>
                      <a:pt x="1382" y="662"/>
                      <a:pt x="1285" y="740"/>
                    </a:cubicBezTo>
                    <a:cubicBezTo>
                      <a:pt x="1158" y="808"/>
                      <a:pt x="993" y="842"/>
                      <a:pt x="833" y="842"/>
                    </a:cubicBezTo>
                    <a:cubicBezTo>
                      <a:pt x="672" y="842"/>
                      <a:pt x="516" y="808"/>
                      <a:pt x="409" y="740"/>
                    </a:cubicBezTo>
                    <a:cubicBezTo>
                      <a:pt x="312" y="682"/>
                      <a:pt x="254" y="623"/>
                      <a:pt x="254" y="546"/>
                    </a:cubicBezTo>
                    <a:cubicBezTo>
                      <a:pt x="254" y="468"/>
                      <a:pt x="312" y="429"/>
                      <a:pt x="409" y="351"/>
                    </a:cubicBezTo>
                    <a:cubicBezTo>
                      <a:pt x="526" y="273"/>
                      <a:pt x="701" y="254"/>
                      <a:pt x="837" y="254"/>
                    </a:cubicBezTo>
                    <a:close/>
                    <a:moveTo>
                      <a:pt x="818" y="0"/>
                    </a:moveTo>
                    <a:cubicBezTo>
                      <a:pt x="638" y="0"/>
                      <a:pt x="458" y="34"/>
                      <a:pt x="312" y="98"/>
                    </a:cubicBezTo>
                    <a:cubicBezTo>
                      <a:pt x="293" y="98"/>
                      <a:pt x="254" y="137"/>
                      <a:pt x="234" y="137"/>
                    </a:cubicBezTo>
                    <a:cubicBezTo>
                      <a:pt x="215" y="176"/>
                      <a:pt x="156" y="234"/>
                      <a:pt x="118" y="254"/>
                    </a:cubicBezTo>
                    <a:cubicBezTo>
                      <a:pt x="40" y="332"/>
                      <a:pt x="1" y="429"/>
                      <a:pt x="1" y="526"/>
                    </a:cubicBezTo>
                    <a:cubicBezTo>
                      <a:pt x="1" y="662"/>
                      <a:pt x="98" y="818"/>
                      <a:pt x="254" y="915"/>
                    </a:cubicBezTo>
                    <a:cubicBezTo>
                      <a:pt x="429" y="1013"/>
                      <a:pt x="623" y="1051"/>
                      <a:pt x="818" y="1051"/>
                    </a:cubicBezTo>
                    <a:cubicBezTo>
                      <a:pt x="1013" y="1051"/>
                      <a:pt x="1227" y="1013"/>
                      <a:pt x="1382" y="915"/>
                    </a:cubicBezTo>
                    <a:cubicBezTo>
                      <a:pt x="1557" y="818"/>
                      <a:pt x="1655" y="662"/>
                      <a:pt x="1655" y="526"/>
                    </a:cubicBezTo>
                    <a:cubicBezTo>
                      <a:pt x="1655" y="371"/>
                      <a:pt x="1557" y="234"/>
                      <a:pt x="1382" y="137"/>
                    </a:cubicBezTo>
                    <a:cubicBezTo>
                      <a:pt x="1227" y="44"/>
                      <a:pt x="102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>
                <a:off x="829475" y="11430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04"/>
                    </a:moveTo>
                    <a:cubicBezTo>
                      <a:pt x="1012" y="204"/>
                      <a:pt x="1148" y="224"/>
                      <a:pt x="1265" y="302"/>
                    </a:cubicBezTo>
                    <a:cubicBezTo>
                      <a:pt x="1362" y="360"/>
                      <a:pt x="1421" y="418"/>
                      <a:pt x="1421" y="496"/>
                    </a:cubicBezTo>
                    <a:cubicBezTo>
                      <a:pt x="1421" y="574"/>
                      <a:pt x="1362" y="613"/>
                      <a:pt x="1265" y="691"/>
                    </a:cubicBezTo>
                    <a:cubicBezTo>
                      <a:pt x="1148" y="769"/>
                      <a:pt x="993" y="807"/>
                      <a:pt x="837" y="807"/>
                    </a:cubicBezTo>
                    <a:cubicBezTo>
                      <a:pt x="681" y="807"/>
                      <a:pt x="526" y="769"/>
                      <a:pt x="409" y="691"/>
                    </a:cubicBezTo>
                    <a:cubicBezTo>
                      <a:pt x="312" y="652"/>
                      <a:pt x="253" y="574"/>
                      <a:pt x="253" y="496"/>
                    </a:cubicBezTo>
                    <a:cubicBezTo>
                      <a:pt x="253" y="418"/>
                      <a:pt x="312" y="379"/>
                      <a:pt x="409" y="302"/>
                    </a:cubicBezTo>
                    <a:cubicBezTo>
                      <a:pt x="526" y="224"/>
                      <a:pt x="701" y="204"/>
                      <a:pt x="837" y="204"/>
                    </a:cubicBezTo>
                    <a:close/>
                    <a:moveTo>
                      <a:pt x="844" y="0"/>
                    </a:moveTo>
                    <a:cubicBezTo>
                      <a:pt x="642" y="0"/>
                      <a:pt x="43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71"/>
                      <a:pt x="98" y="807"/>
                      <a:pt x="273" y="924"/>
                    </a:cubicBezTo>
                    <a:cubicBezTo>
                      <a:pt x="448" y="1021"/>
                      <a:pt x="642" y="1060"/>
                      <a:pt x="837" y="1060"/>
                    </a:cubicBezTo>
                    <a:cubicBezTo>
                      <a:pt x="1012" y="1060"/>
                      <a:pt x="1168" y="1041"/>
                      <a:pt x="1323" y="963"/>
                    </a:cubicBezTo>
                    <a:cubicBezTo>
                      <a:pt x="1343" y="944"/>
                      <a:pt x="1362" y="944"/>
                      <a:pt x="1401" y="924"/>
                    </a:cubicBezTo>
                    <a:cubicBezTo>
                      <a:pt x="1440" y="885"/>
                      <a:pt x="1499" y="846"/>
                      <a:pt x="1537" y="80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46" y="49"/>
                      <a:pt x="1046" y="0"/>
                      <a:pt x="8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>
                <a:off x="745325" y="1062750"/>
                <a:ext cx="413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2" extrusionOk="0">
                    <a:moveTo>
                      <a:pt x="798" y="225"/>
                    </a:moveTo>
                    <a:cubicBezTo>
                      <a:pt x="974" y="225"/>
                      <a:pt x="1110" y="264"/>
                      <a:pt x="1226" y="322"/>
                    </a:cubicBezTo>
                    <a:cubicBezTo>
                      <a:pt x="1324" y="380"/>
                      <a:pt x="1382" y="458"/>
                      <a:pt x="1382" y="517"/>
                    </a:cubicBezTo>
                    <a:cubicBezTo>
                      <a:pt x="1382" y="594"/>
                      <a:pt x="1324" y="653"/>
                      <a:pt x="1226" y="731"/>
                    </a:cubicBezTo>
                    <a:cubicBezTo>
                      <a:pt x="1119" y="799"/>
                      <a:pt x="964" y="833"/>
                      <a:pt x="806" y="833"/>
                    </a:cubicBezTo>
                    <a:cubicBezTo>
                      <a:pt x="648" y="833"/>
                      <a:pt x="487" y="799"/>
                      <a:pt x="370" y="731"/>
                    </a:cubicBezTo>
                    <a:cubicBezTo>
                      <a:pt x="273" y="672"/>
                      <a:pt x="215" y="594"/>
                      <a:pt x="215" y="517"/>
                    </a:cubicBezTo>
                    <a:cubicBezTo>
                      <a:pt x="215" y="458"/>
                      <a:pt x="273" y="400"/>
                      <a:pt x="370" y="322"/>
                    </a:cubicBezTo>
                    <a:cubicBezTo>
                      <a:pt x="487" y="264"/>
                      <a:pt x="662" y="225"/>
                      <a:pt x="798" y="225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50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72"/>
                      <a:pt x="98" y="828"/>
                      <a:pt x="273" y="925"/>
                    </a:cubicBezTo>
                    <a:cubicBezTo>
                      <a:pt x="429" y="1022"/>
                      <a:pt x="623" y="1061"/>
                      <a:pt x="818" y="1061"/>
                    </a:cubicBezTo>
                    <a:cubicBezTo>
                      <a:pt x="993" y="1061"/>
                      <a:pt x="1168" y="1042"/>
                      <a:pt x="1304" y="964"/>
                    </a:cubicBezTo>
                    <a:cubicBezTo>
                      <a:pt x="1343" y="964"/>
                      <a:pt x="1363" y="964"/>
                      <a:pt x="1382" y="945"/>
                    </a:cubicBezTo>
                    <a:cubicBezTo>
                      <a:pt x="1440" y="925"/>
                      <a:pt x="1479" y="867"/>
                      <a:pt x="1538" y="828"/>
                    </a:cubicBezTo>
                    <a:cubicBezTo>
                      <a:pt x="1596" y="750"/>
                      <a:pt x="1654" y="653"/>
                      <a:pt x="1654" y="536"/>
                    </a:cubicBezTo>
                    <a:cubicBezTo>
                      <a:pt x="1654" y="38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>
                <a:off x="825100" y="10778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7" y="243"/>
                    </a:moveTo>
                    <a:cubicBezTo>
                      <a:pt x="993" y="243"/>
                      <a:pt x="1129" y="263"/>
                      <a:pt x="1265" y="341"/>
                    </a:cubicBezTo>
                    <a:cubicBezTo>
                      <a:pt x="1343" y="379"/>
                      <a:pt x="1401" y="457"/>
                      <a:pt x="1401" y="535"/>
                    </a:cubicBezTo>
                    <a:cubicBezTo>
                      <a:pt x="1401" y="613"/>
                      <a:pt x="1343" y="652"/>
                      <a:pt x="1265" y="730"/>
                    </a:cubicBezTo>
                    <a:cubicBezTo>
                      <a:pt x="1139" y="798"/>
                      <a:pt x="978" y="832"/>
                      <a:pt x="820" y="832"/>
                    </a:cubicBezTo>
                    <a:cubicBezTo>
                      <a:pt x="662" y="832"/>
                      <a:pt x="506" y="798"/>
                      <a:pt x="389" y="730"/>
                    </a:cubicBezTo>
                    <a:cubicBezTo>
                      <a:pt x="292" y="671"/>
                      <a:pt x="234" y="613"/>
                      <a:pt x="234" y="535"/>
                    </a:cubicBezTo>
                    <a:cubicBezTo>
                      <a:pt x="234" y="457"/>
                      <a:pt x="292" y="399"/>
                      <a:pt x="389" y="341"/>
                    </a:cubicBezTo>
                    <a:cubicBezTo>
                      <a:pt x="506" y="263"/>
                      <a:pt x="681" y="243"/>
                      <a:pt x="817" y="24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71"/>
                      <a:pt x="98" y="827"/>
                      <a:pt x="253" y="924"/>
                    </a:cubicBezTo>
                    <a:cubicBezTo>
                      <a:pt x="428" y="1021"/>
                      <a:pt x="623" y="1060"/>
                      <a:pt x="817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cubicBezTo>
                      <a:pt x="1323" y="963"/>
                      <a:pt x="1362" y="944"/>
                      <a:pt x="1382" y="944"/>
                    </a:cubicBezTo>
                    <a:cubicBezTo>
                      <a:pt x="1421" y="924"/>
                      <a:pt x="1479" y="866"/>
                      <a:pt x="1518" y="827"/>
                    </a:cubicBezTo>
                    <a:cubicBezTo>
                      <a:pt x="1596" y="749"/>
                      <a:pt x="1654" y="652"/>
                      <a:pt x="1654" y="555"/>
                    </a:cubicBezTo>
                    <a:cubicBezTo>
                      <a:pt x="1654" y="379"/>
                      <a:pt x="1557" y="263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>
                <a:off x="987050" y="1141075"/>
                <a:ext cx="42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061" extrusionOk="0">
                    <a:moveTo>
                      <a:pt x="837" y="243"/>
                    </a:moveTo>
                    <a:cubicBezTo>
                      <a:pt x="1013" y="243"/>
                      <a:pt x="1149" y="263"/>
                      <a:pt x="1265" y="341"/>
                    </a:cubicBezTo>
                    <a:cubicBezTo>
                      <a:pt x="1363" y="380"/>
                      <a:pt x="1421" y="457"/>
                      <a:pt x="1421" y="535"/>
                    </a:cubicBezTo>
                    <a:cubicBezTo>
                      <a:pt x="1421" y="613"/>
                      <a:pt x="1363" y="652"/>
                      <a:pt x="1265" y="730"/>
                    </a:cubicBezTo>
                    <a:cubicBezTo>
                      <a:pt x="1158" y="798"/>
                      <a:pt x="1003" y="832"/>
                      <a:pt x="842" y="832"/>
                    </a:cubicBezTo>
                    <a:cubicBezTo>
                      <a:pt x="682" y="832"/>
                      <a:pt x="516" y="798"/>
                      <a:pt x="390" y="730"/>
                    </a:cubicBezTo>
                    <a:cubicBezTo>
                      <a:pt x="293" y="671"/>
                      <a:pt x="254" y="613"/>
                      <a:pt x="254" y="535"/>
                    </a:cubicBezTo>
                    <a:cubicBezTo>
                      <a:pt x="254" y="457"/>
                      <a:pt x="293" y="399"/>
                      <a:pt x="390" y="341"/>
                    </a:cubicBezTo>
                    <a:cubicBezTo>
                      <a:pt x="526" y="263"/>
                      <a:pt x="682" y="243"/>
                      <a:pt x="837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80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1013" y="1061"/>
                      <a:pt x="1168" y="1022"/>
                      <a:pt x="1343" y="963"/>
                    </a:cubicBezTo>
                    <a:cubicBezTo>
                      <a:pt x="1363" y="963"/>
                      <a:pt x="1402" y="944"/>
                      <a:pt x="1421" y="944"/>
                    </a:cubicBezTo>
                    <a:cubicBezTo>
                      <a:pt x="1499" y="924"/>
                      <a:pt x="1538" y="866"/>
                      <a:pt x="1557" y="827"/>
                    </a:cubicBezTo>
                    <a:cubicBezTo>
                      <a:pt x="1635" y="749"/>
                      <a:pt x="1693" y="652"/>
                      <a:pt x="1693" y="555"/>
                    </a:cubicBezTo>
                    <a:cubicBezTo>
                      <a:pt x="1693" y="380"/>
                      <a:pt x="1596" y="243"/>
                      <a:pt x="1402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>
                <a:off x="731725" y="96207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17" y="244"/>
                    </a:moveTo>
                    <a:cubicBezTo>
                      <a:pt x="973" y="244"/>
                      <a:pt x="1128" y="263"/>
                      <a:pt x="1245" y="341"/>
                    </a:cubicBezTo>
                    <a:cubicBezTo>
                      <a:pt x="1342" y="400"/>
                      <a:pt x="1401" y="477"/>
                      <a:pt x="1401" y="536"/>
                    </a:cubicBezTo>
                    <a:cubicBezTo>
                      <a:pt x="1401" y="614"/>
                      <a:pt x="1342" y="672"/>
                      <a:pt x="1245" y="730"/>
                    </a:cubicBezTo>
                    <a:cubicBezTo>
                      <a:pt x="1128" y="808"/>
                      <a:pt x="973" y="847"/>
                      <a:pt x="815" y="847"/>
                    </a:cubicBezTo>
                    <a:cubicBezTo>
                      <a:pt x="657" y="847"/>
                      <a:pt x="496" y="808"/>
                      <a:pt x="370" y="730"/>
                    </a:cubicBezTo>
                    <a:cubicBezTo>
                      <a:pt x="272" y="691"/>
                      <a:pt x="233" y="614"/>
                      <a:pt x="233" y="536"/>
                    </a:cubicBezTo>
                    <a:cubicBezTo>
                      <a:pt x="233" y="477"/>
                      <a:pt x="272" y="419"/>
                      <a:pt x="370" y="341"/>
                    </a:cubicBezTo>
                    <a:cubicBezTo>
                      <a:pt x="486" y="283"/>
                      <a:pt x="662" y="244"/>
                      <a:pt x="817" y="244"/>
                    </a:cubicBezTo>
                    <a:close/>
                    <a:moveTo>
                      <a:pt x="829" y="1"/>
                    </a:moveTo>
                    <a:cubicBezTo>
                      <a:pt x="627" y="1"/>
                      <a:pt x="428" y="49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91"/>
                      <a:pt x="97" y="828"/>
                      <a:pt x="272" y="925"/>
                    </a:cubicBezTo>
                    <a:cubicBezTo>
                      <a:pt x="448" y="1022"/>
                      <a:pt x="642" y="1081"/>
                      <a:pt x="837" y="1081"/>
                    </a:cubicBezTo>
                    <a:cubicBezTo>
                      <a:pt x="1012" y="1081"/>
                      <a:pt x="1187" y="1022"/>
                      <a:pt x="1342" y="983"/>
                    </a:cubicBezTo>
                    <a:cubicBezTo>
                      <a:pt x="1362" y="983"/>
                      <a:pt x="1401" y="964"/>
                      <a:pt x="1401" y="964"/>
                    </a:cubicBezTo>
                    <a:lnTo>
                      <a:pt x="1537" y="808"/>
                    </a:lnTo>
                    <a:cubicBezTo>
                      <a:pt x="1615" y="730"/>
                      <a:pt x="1654" y="633"/>
                      <a:pt x="1654" y="536"/>
                    </a:cubicBezTo>
                    <a:cubicBezTo>
                      <a:pt x="1654" y="400"/>
                      <a:pt x="1556" y="244"/>
                      <a:pt x="1401" y="147"/>
                    </a:cubicBezTo>
                    <a:cubicBezTo>
                      <a:pt x="1235" y="49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>
                <a:off x="973925" y="10710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798" y="244"/>
                    </a:moveTo>
                    <a:cubicBezTo>
                      <a:pt x="973" y="244"/>
                      <a:pt x="1110" y="263"/>
                      <a:pt x="1246" y="341"/>
                    </a:cubicBezTo>
                    <a:cubicBezTo>
                      <a:pt x="1343" y="380"/>
                      <a:pt x="1382" y="458"/>
                      <a:pt x="1382" y="536"/>
                    </a:cubicBezTo>
                    <a:cubicBezTo>
                      <a:pt x="1382" y="614"/>
                      <a:pt x="1324" y="652"/>
                      <a:pt x="1246" y="730"/>
                    </a:cubicBezTo>
                    <a:cubicBezTo>
                      <a:pt x="1129" y="808"/>
                      <a:pt x="968" y="847"/>
                      <a:pt x="808" y="847"/>
                    </a:cubicBezTo>
                    <a:cubicBezTo>
                      <a:pt x="647" y="847"/>
                      <a:pt x="487" y="808"/>
                      <a:pt x="370" y="730"/>
                    </a:cubicBezTo>
                    <a:cubicBezTo>
                      <a:pt x="273" y="691"/>
                      <a:pt x="215" y="614"/>
                      <a:pt x="215" y="536"/>
                    </a:cubicBezTo>
                    <a:cubicBezTo>
                      <a:pt x="215" y="458"/>
                      <a:pt x="273" y="419"/>
                      <a:pt x="370" y="341"/>
                    </a:cubicBezTo>
                    <a:cubicBezTo>
                      <a:pt x="487" y="263"/>
                      <a:pt x="662" y="244"/>
                      <a:pt x="798" y="244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91"/>
                      <a:pt x="98" y="828"/>
                      <a:pt x="273" y="925"/>
                    </a:cubicBezTo>
                    <a:cubicBezTo>
                      <a:pt x="429" y="1022"/>
                      <a:pt x="623" y="1080"/>
                      <a:pt x="818" y="1080"/>
                    </a:cubicBezTo>
                    <a:cubicBezTo>
                      <a:pt x="993" y="1080"/>
                      <a:pt x="1187" y="1022"/>
                      <a:pt x="1343" y="944"/>
                    </a:cubicBezTo>
                    <a:cubicBezTo>
                      <a:pt x="1362" y="944"/>
                      <a:pt x="1362" y="925"/>
                      <a:pt x="1382" y="925"/>
                    </a:cubicBezTo>
                    <a:cubicBezTo>
                      <a:pt x="1440" y="905"/>
                      <a:pt x="1479" y="847"/>
                      <a:pt x="1538" y="808"/>
                    </a:cubicBez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>
                <a:off x="1016250" y="100197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37" y="243"/>
                    </a:moveTo>
                    <a:cubicBezTo>
                      <a:pt x="1012" y="243"/>
                      <a:pt x="1148" y="263"/>
                      <a:pt x="1265" y="341"/>
                    </a:cubicBezTo>
                    <a:cubicBezTo>
                      <a:pt x="1362" y="379"/>
                      <a:pt x="1420" y="457"/>
                      <a:pt x="1420" y="535"/>
                    </a:cubicBezTo>
                    <a:cubicBezTo>
                      <a:pt x="1420" y="593"/>
                      <a:pt x="1362" y="652"/>
                      <a:pt x="1265" y="730"/>
                    </a:cubicBezTo>
                    <a:cubicBezTo>
                      <a:pt x="1148" y="798"/>
                      <a:pt x="992" y="832"/>
                      <a:pt x="834" y="832"/>
                    </a:cubicBezTo>
                    <a:cubicBezTo>
                      <a:pt x="676" y="832"/>
                      <a:pt x="516" y="798"/>
                      <a:pt x="389" y="730"/>
                    </a:cubicBezTo>
                    <a:cubicBezTo>
                      <a:pt x="292" y="671"/>
                      <a:pt x="253" y="593"/>
                      <a:pt x="253" y="535"/>
                    </a:cubicBezTo>
                    <a:cubicBezTo>
                      <a:pt x="253" y="457"/>
                      <a:pt x="292" y="399"/>
                      <a:pt x="389" y="341"/>
                    </a:cubicBezTo>
                    <a:cubicBezTo>
                      <a:pt x="525" y="263"/>
                      <a:pt x="681" y="243"/>
                      <a:pt x="837" y="243"/>
                    </a:cubicBezTo>
                    <a:close/>
                    <a:moveTo>
                      <a:pt x="829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7" y="243"/>
                      <a:pt x="0" y="379"/>
                      <a:pt x="0" y="535"/>
                    </a:cubicBezTo>
                    <a:cubicBezTo>
                      <a:pt x="0" y="671"/>
                      <a:pt x="97" y="827"/>
                      <a:pt x="273" y="924"/>
                    </a:cubicBezTo>
                    <a:cubicBezTo>
                      <a:pt x="448" y="1021"/>
                      <a:pt x="642" y="1060"/>
                      <a:pt x="837" y="1060"/>
                    </a:cubicBezTo>
                    <a:cubicBezTo>
                      <a:pt x="1012" y="1060"/>
                      <a:pt x="1167" y="1041"/>
                      <a:pt x="1323" y="963"/>
                    </a:cubicBezTo>
                    <a:cubicBezTo>
                      <a:pt x="1343" y="944"/>
                      <a:pt x="1401" y="944"/>
                      <a:pt x="1420" y="924"/>
                    </a:cubicBezTo>
                    <a:cubicBezTo>
                      <a:pt x="1459" y="885"/>
                      <a:pt x="1498" y="866"/>
                      <a:pt x="1537" y="827"/>
                    </a:cubicBezTo>
                    <a:cubicBezTo>
                      <a:pt x="1615" y="749"/>
                      <a:pt x="1654" y="613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>
                <a:off x="989500" y="89302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37" y="224"/>
                    </a:moveTo>
                    <a:cubicBezTo>
                      <a:pt x="973" y="224"/>
                      <a:pt x="1148" y="243"/>
                      <a:pt x="1265" y="321"/>
                    </a:cubicBezTo>
                    <a:cubicBezTo>
                      <a:pt x="1362" y="360"/>
                      <a:pt x="1420" y="438"/>
                      <a:pt x="1420" y="516"/>
                    </a:cubicBezTo>
                    <a:cubicBezTo>
                      <a:pt x="1420" y="574"/>
                      <a:pt x="1362" y="632"/>
                      <a:pt x="1265" y="710"/>
                    </a:cubicBezTo>
                    <a:cubicBezTo>
                      <a:pt x="1158" y="778"/>
                      <a:pt x="1002" y="812"/>
                      <a:pt x="842" y="812"/>
                    </a:cubicBezTo>
                    <a:cubicBezTo>
                      <a:pt x="681" y="812"/>
                      <a:pt x="516" y="778"/>
                      <a:pt x="389" y="710"/>
                    </a:cubicBezTo>
                    <a:cubicBezTo>
                      <a:pt x="292" y="652"/>
                      <a:pt x="253" y="574"/>
                      <a:pt x="253" y="516"/>
                    </a:cubicBezTo>
                    <a:cubicBezTo>
                      <a:pt x="253" y="438"/>
                      <a:pt x="292" y="380"/>
                      <a:pt x="389" y="321"/>
                    </a:cubicBezTo>
                    <a:cubicBezTo>
                      <a:pt x="525" y="243"/>
                      <a:pt x="681" y="224"/>
                      <a:pt x="837" y="224"/>
                    </a:cubicBezTo>
                    <a:close/>
                    <a:moveTo>
                      <a:pt x="829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71"/>
                      <a:pt x="97" y="827"/>
                      <a:pt x="273" y="924"/>
                    </a:cubicBezTo>
                    <a:cubicBezTo>
                      <a:pt x="448" y="1022"/>
                      <a:pt x="642" y="1060"/>
                      <a:pt x="837" y="1060"/>
                    </a:cubicBezTo>
                    <a:cubicBezTo>
                      <a:pt x="973" y="1060"/>
                      <a:pt x="1129" y="1041"/>
                      <a:pt x="1265" y="1002"/>
                    </a:cubicBezTo>
                    <a:cubicBezTo>
                      <a:pt x="1323" y="963"/>
                      <a:pt x="1362" y="944"/>
                      <a:pt x="1401" y="924"/>
                    </a:cubicBezTo>
                    <a:cubicBezTo>
                      <a:pt x="1459" y="905"/>
                      <a:pt x="1498" y="866"/>
                      <a:pt x="1518" y="846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80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>
                <a:off x="1071700" y="90955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798" y="244"/>
                    </a:moveTo>
                    <a:cubicBezTo>
                      <a:pt x="973" y="244"/>
                      <a:pt x="1109" y="263"/>
                      <a:pt x="1245" y="341"/>
                    </a:cubicBezTo>
                    <a:cubicBezTo>
                      <a:pt x="1342" y="380"/>
                      <a:pt x="1381" y="458"/>
                      <a:pt x="1381" y="536"/>
                    </a:cubicBezTo>
                    <a:cubicBezTo>
                      <a:pt x="1381" y="594"/>
                      <a:pt x="1342" y="652"/>
                      <a:pt x="1245" y="730"/>
                    </a:cubicBezTo>
                    <a:cubicBezTo>
                      <a:pt x="1138" y="789"/>
                      <a:pt x="978" y="818"/>
                      <a:pt x="815" y="818"/>
                    </a:cubicBezTo>
                    <a:cubicBezTo>
                      <a:pt x="652" y="818"/>
                      <a:pt x="486" y="789"/>
                      <a:pt x="370" y="730"/>
                    </a:cubicBezTo>
                    <a:cubicBezTo>
                      <a:pt x="272" y="672"/>
                      <a:pt x="214" y="594"/>
                      <a:pt x="214" y="536"/>
                    </a:cubicBezTo>
                    <a:cubicBezTo>
                      <a:pt x="214" y="458"/>
                      <a:pt x="272" y="399"/>
                      <a:pt x="370" y="341"/>
                    </a:cubicBezTo>
                    <a:cubicBezTo>
                      <a:pt x="486" y="263"/>
                      <a:pt x="662" y="244"/>
                      <a:pt x="798" y="244"/>
                    </a:cubicBezTo>
                    <a:close/>
                    <a:moveTo>
                      <a:pt x="827" y="1"/>
                    </a:moveTo>
                    <a:cubicBezTo>
                      <a:pt x="627" y="1"/>
                      <a:pt x="428" y="49"/>
                      <a:pt x="272" y="147"/>
                    </a:cubicBezTo>
                    <a:cubicBezTo>
                      <a:pt x="97" y="244"/>
                      <a:pt x="0" y="380"/>
                      <a:pt x="0" y="536"/>
                    </a:cubicBezTo>
                    <a:cubicBezTo>
                      <a:pt x="0" y="672"/>
                      <a:pt x="97" y="827"/>
                      <a:pt x="272" y="905"/>
                    </a:cubicBezTo>
                    <a:cubicBezTo>
                      <a:pt x="448" y="1022"/>
                      <a:pt x="642" y="1061"/>
                      <a:pt x="837" y="1061"/>
                    </a:cubicBezTo>
                    <a:cubicBezTo>
                      <a:pt x="992" y="1061"/>
                      <a:pt x="1167" y="1041"/>
                      <a:pt x="1284" y="964"/>
                    </a:cubicBezTo>
                    <a:cubicBezTo>
                      <a:pt x="1323" y="944"/>
                      <a:pt x="1362" y="944"/>
                      <a:pt x="1381" y="905"/>
                    </a:cubicBezTo>
                    <a:cubicBezTo>
                      <a:pt x="1440" y="886"/>
                      <a:pt x="1459" y="866"/>
                      <a:pt x="1518" y="827"/>
                    </a:cubicBezTo>
                    <a:cubicBezTo>
                      <a:pt x="1615" y="730"/>
                      <a:pt x="1654" y="633"/>
                      <a:pt x="1654" y="536"/>
                    </a:cubicBezTo>
                    <a:cubicBezTo>
                      <a:pt x="1654" y="380"/>
                      <a:pt x="1556" y="244"/>
                      <a:pt x="1381" y="147"/>
                    </a:cubicBezTo>
                    <a:cubicBezTo>
                      <a:pt x="1226" y="49"/>
                      <a:pt x="1026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>
                <a:off x="939875" y="8030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24"/>
                    </a:moveTo>
                    <a:cubicBezTo>
                      <a:pt x="974" y="224"/>
                      <a:pt x="1129" y="243"/>
                      <a:pt x="1265" y="321"/>
                    </a:cubicBezTo>
                    <a:cubicBezTo>
                      <a:pt x="1363" y="360"/>
                      <a:pt x="1402" y="438"/>
                      <a:pt x="1402" y="516"/>
                    </a:cubicBezTo>
                    <a:cubicBezTo>
                      <a:pt x="1402" y="574"/>
                      <a:pt x="1363" y="632"/>
                      <a:pt x="1265" y="710"/>
                    </a:cubicBezTo>
                    <a:cubicBezTo>
                      <a:pt x="1158" y="778"/>
                      <a:pt x="998" y="812"/>
                      <a:pt x="835" y="812"/>
                    </a:cubicBezTo>
                    <a:cubicBezTo>
                      <a:pt x="672" y="812"/>
                      <a:pt x="507" y="778"/>
                      <a:pt x="390" y="710"/>
                    </a:cubicBezTo>
                    <a:cubicBezTo>
                      <a:pt x="293" y="652"/>
                      <a:pt x="234" y="574"/>
                      <a:pt x="234" y="516"/>
                    </a:cubicBezTo>
                    <a:cubicBezTo>
                      <a:pt x="234" y="438"/>
                      <a:pt x="293" y="379"/>
                      <a:pt x="390" y="321"/>
                    </a:cubicBezTo>
                    <a:cubicBezTo>
                      <a:pt x="507" y="243"/>
                      <a:pt x="682" y="224"/>
                      <a:pt x="818" y="22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79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cubicBezTo>
                      <a:pt x="1343" y="944"/>
                      <a:pt x="1363" y="944"/>
                      <a:pt x="1382" y="924"/>
                    </a:cubicBezTo>
                    <a:cubicBezTo>
                      <a:pt x="1460" y="905"/>
                      <a:pt x="1499" y="846"/>
                      <a:pt x="1538" y="827"/>
                    </a:cubicBezTo>
                    <a:cubicBezTo>
                      <a:pt x="1596" y="749"/>
                      <a:pt x="1654" y="652"/>
                      <a:pt x="1654" y="535"/>
                    </a:cubicBezTo>
                    <a:cubicBezTo>
                      <a:pt x="1654" y="37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>
                <a:off x="1066825" y="8448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43"/>
                    </a:moveTo>
                    <a:cubicBezTo>
                      <a:pt x="993" y="243"/>
                      <a:pt x="1148" y="263"/>
                      <a:pt x="1265" y="341"/>
                    </a:cubicBezTo>
                    <a:cubicBezTo>
                      <a:pt x="1362" y="399"/>
                      <a:pt x="1421" y="457"/>
                      <a:pt x="1421" y="535"/>
                    </a:cubicBezTo>
                    <a:cubicBezTo>
                      <a:pt x="1421" y="613"/>
                      <a:pt x="1362" y="652"/>
                      <a:pt x="1265" y="730"/>
                    </a:cubicBezTo>
                    <a:cubicBezTo>
                      <a:pt x="1158" y="808"/>
                      <a:pt x="1002" y="846"/>
                      <a:pt x="842" y="846"/>
                    </a:cubicBezTo>
                    <a:cubicBezTo>
                      <a:pt x="681" y="846"/>
                      <a:pt x="516" y="808"/>
                      <a:pt x="390" y="730"/>
                    </a:cubicBezTo>
                    <a:cubicBezTo>
                      <a:pt x="292" y="691"/>
                      <a:pt x="253" y="613"/>
                      <a:pt x="253" y="535"/>
                    </a:cubicBezTo>
                    <a:cubicBezTo>
                      <a:pt x="253" y="457"/>
                      <a:pt x="292" y="418"/>
                      <a:pt x="390" y="341"/>
                    </a:cubicBezTo>
                    <a:cubicBezTo>
                      <a:pt x="506" y="263"/>
                      <a:pt x="681" y="243"/>
                      <a:pt x="837" y="243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91"/>
                      <a:pt x="98" y="827"/>
                      <a:pt x="273" y="924"/>
                    </a:cubicBezTo>
                    <a:cubicBezTo>
                      <a:pt x="448" y="1022"/>
                      <a:pt x="643" y="1060"/>
                      <a:pt x="837" y="1060"/>
                    </a:cubicBezTo>
                    <a:cubicBezTo>
                      <a:pt x="993" y="1060"/>
                      <a:pt x="1168" y="1041"/>
                      <a:pt x="1323" y="963"/>
                    </a:cubicBezTo>
                    <a:cubicBezTo>
                      <a:pt x="1343" y="944"/>
                      <a:pt x="1362" y="944"/>
                      <a:pt x="1382" y="924"/>
                    </a:cubicBezTo>
                    <a:cubicBezTo>
                      <a:pt x="1460" y="924"/>
                      <a:pt x="1518" y="885"/>
                      <a:pt x="1537" y="82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9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>
                <a:off x="829000" y="67610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17" y="205"/>
                    </a:moveTo>
                    <a:cubicBezTo>
                      <a:pt x="973" y="205"/>
                      <a:pt x="1128" y="243"/>
                      <a:pt x="1245" y="302"/>
                    </a:cubicBezTo>
                    <a:cubicBezTo>
                      <a:pt x="1342" y="360"/>
                      <a:pt x="1401" y="438"/>
                      <a:pt x="1401" y="496"/>
                    </a:cubicBezTo>
                    <a:cubicBezTo>
                      <a:pt x="1401" y="574"/>
                      <a:pt x="1342" y="633"/>
                      <a:pt x="1245" y="691"/>
                    </a:cubicBezTo>
                    <a:cubicBezTo>
                      <a:pt x="1138" y="769"/>
                      <a:pt x="983" y="808"/>
                      <a:pt x="822" y="808"/>
                    </a:cubicBezTo>
                    <a:cubicBezTo>
                      <a:pt x="661" y="808"/>
                      <a:pt x="496" y="769"/>
                      <a:pt x="370" y="691"/>
                    </a:cubicBezTo>
                    <a:cubicBezTo>
                      <a:pt x="272" y="652"/>
                      <a:pt x="233" y="574"/>
                      <a:pt x="233" y="496"/>
                    </a:cubicBezTo>
                    <a:cubicBezTo>
                      <a:pt x="233" y="438"/>
                      <a:pt x="272" y="380"/>
                      <a:pt x="370" y="302"/>
                    </a:cubicBezTo>
                    <a:cubicBezTo>
                      <a:pt x="486" y="243"/>
                      <a:pt x="661" y="205"/>
                      <a:pt x="817" y="205"/>
                    </a:cubicBezTo>
                    <a:close/>
                    <a:moveTo>
                      <a:pt x="829" y="0"/>
                    </a:moveTo>
                    <a:cubicBezTo>
                      <a:pt x="627" y="0"/>
                      <a:pt x="428" y="49"/>
                      <a:pt x="272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71"/>
                      <a:pt x="97" y="827"/>
                      <a:pt x="272" y="924"/>
                    </a:cubicBezTo>
                    <a:cubicBezTo>
                      <a:pt x="447" y="1022"/>
                      <a:pt x="642" y="1061"/>
                      <a:pt x="837" y="1061"/>
                    </a:cubicBezTo>
                    <a:cubicBezTo>
                      <a:pt x="973" y="1061"/>
                      <a:pt x="1148" y="1041"/>
                      <a:pt x="1265" y="983"/>
                    </a:cubicBezTo>
                    <a:cubicBezTo>
                      <a:pt x="1323" y="963"/>
                      <a:pt x="1342" y="963"/>
                      <a:pt x="1381" y="944"/>
                    </a:cubicBezTo>
                    <a:cubicBezTo>
                      <a:pt x="1440" y="885"/>
                      <a:pt x="1459" y="866"/>
                      <a:pt x="1518" y="84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80"/>
                      <a:pt x="1556" y="243"/>
                      <a:pt x="1401" y="146"/>
                    </a:cubicBezTo>
                    <a:cubicBezTo>
                      <a:pt x="1235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>
                <a:off x="1183550" y="103650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44"/>
                    </a:moveTo>
                    <a:cubicBezTo>
                      <a:pt x="993" y="244"/>
                      <a:pt x="1149" y="263"/>
                      <a:pt x="1265" y="341"/>
                    </a:cubicBezTo>
                    <a:cubicBezTo>
                      <a:pt x="1363" y="380"/>
                      <a:pt x="1401" y="458"/>
                      <a:pt x="1401" y="535"/>
                    </a:cubicBezTo>
                    <a:cubicBezTo>
                      <a:pt x="1401" y="613"/>
                      <a:pt x="1363" y="652"/>
                      <a:pt x="1265" y="730"/>
                    </a:cubicBezTo>
                    <a:cubicBezTo>
                      <a:pt x="1139" y="798"/>
                      <a:pt x="973" y="832"/>
                      <a:pt x="813" y="832"/>
                    </a:cubicBezTo>
                    <a:cubicBezTo>
                      <a:pt x="652" y="832"/>
                      <a:pt x="497" y="798"/>
                      <a:pt x="390" y="730"/>
                    </a:cubicBezTo>
                    <a:cubicBezTo>
                      <a:pt x="293" y="672"/>
                      <a:pt x="254" y="613"/>
                      <a:pt x="254" y="535"/>
                    </a:cubicBezTo>
                    <a:cubicBezTo>
                      <a:pt x="254" y="458"/>
                      <a:pt x="293" y="419"/>
                      <a:pt x="390" y="341"/>
                    </a:cubicBezTo>
                    <a:cubicBezTo>
                      <a:pt x="507" y="263"/>
                      <a:pt x="682" y="244"/>
                      <a:pt x="837" y="24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72"/>
                      <a:pt x="98" y="827"/>
                      <a:pt x="273" y="925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993" y="1061"/>
                      <a:pt x="1149" y="1041"/>
                      <a:pt x="1285" y="963"/>
                    </a:cubicBezTo>
                    <a:cubicBezTo>
                      <a:pt x="1324" y="944"/>
                      <a:pt x="1363" y="944"/>
                      <a:pt x="1382" y="925"/>
                    </a:cubicBezTo>
                    <a:cubicBezTo>
                      <a:pt x="1440" y="905"/>
                      <a:pt x="1479" y="847"/>
                      <a:pt x="1518" y="827"/>
                    </a:cubicBezTo>
                    <a:cubicBezTo>
                      <a:pt x="1615" y="730"/>
                      <a:pt x="1654" y="633"/>
                      <a:pt x="1654" y="535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>
                <a:off x="1110600" y="1025300"/>
                <a:ext cx="4137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01" extrusionOk="0">
                    <a:moveTo>
                      <a:pt x="837" y="283"/>
                    </a:moveTo>
                    <a:cubicBezTo>
                      <a:pt x="993" y="283"/>
                      <a:pt x="1148" y="303"/>
                      <a:pt x="1265" y="380"/>
                    </a:cubicBezTo>
                    <a:cubicBezTo>
                      <a:pt x="1362" y="419"/>
                      <a:pt x="1401" y="497"/>
                      <a:pt x="1401" y="575"/>
                    </a:cubicBezTo>
                    <a:cubicBezTo>
                      <a:pt x="1401" y="633"/>
                      <a:pt x="1362" y="692"/>
                      <a:pt x="1265" y="769"/>
                    </a:cubicBezTo>
                    <a:cubicBezTo>
                      <a:pt x="1139" y="838"/>
                      <a:pt x="973" y="872"/>
                      <a:pt x="813" y="872"/>
                    </a:cubicBezTo>
                    <a:cubicBezTo>
                      <a:pt x="652" y="872"/>
                      <a:pt x="497" y="838"/>
                      <a:pt x="390" y="769"/>
                    </a:cubicBezTo>
                    <a:cubicBezTo>
                      <a:pt x="292" y="711"/>
                      <a:pt x="253" y="633"/>
                      <a:pt x="253" y="575"/>
                    </a:cubicBezTo>
                    <a:cubicBezTo>
                      <a:pt x="253" y="497"/>
                      <a:pt x="312" y="439"/>
                      <a:pt x="390" y="380"/>
                    </a:cubicBezTo>
                    <a:cubicBezTo>
                      <a:pt x="506" y="303"/>
                      <a:pt x="681" y="283"/>
                      <a:pt x="837" y="283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50"/>
                      <a:pt x="273" y="147"/>
                    </a:cubicBezTo>
                    <a:cubicBezTo>
                      <a:pt x="98" y="244"/>
                      <a:pt x="0" y="400"/>
                      <a:pt x="0" y="536"/>
                    </a:cubicBezTo>
                    <a:cubicBezTo>
                      <a:pt x="0" y="711"/>
                      <a:pt x="98" y="867"/>
                      <a:pt x="273" y="964"/>
                    </a:cubicBezTo>
                    <a:cubicBezTo>
                      <a:pt x="448" y="1061"/>
                      <a:pt x="642" y="1100"/>
                      <a:pt x="837" y="1100"/>
                    </a:cubicBezTo>
                    <a:cubicBezTo>
                      <a:pt x="993" y="1100"/>
                      <a:pt x="1168" y="1081"/>
                      <a:pt x="1323" y="1003"/>
                    </a:cubicBezTo>
                    <a:cubicBezTo>
                      <a:pt x="1343" y="1003"/>
                      <a:pt x="1362" y="983"/>
                      <a:pt x="1382" y="964"/>
                    </a:cubicBezTo>
                    <a:cubicBezTo>
                      <a:pt x="1440" y="925"/>
                      <a:pt x="1479" y="886"/>
                      <a:pt x="1537" y="828"/>
                    </a:cubicBezTo>
                    <a:cubicBezTo>
                      <a:pt x="1596" y="769"/>
                      <a:pt x="1654" y="67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>
                <a:off x="894150" y="995150"/>
                <a:ext cx="4137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42" extrusionOk="0">
                    <a:moveTo>
                      <a:pt x="838" y="224"/>
                    </a:moveTo>
                    <a:cubicBezTo>
                      <a:pt x="993" y="224"/>
                      <a:pt x="1149" y="244"/>
                      <a:pt x="1266" y="322"/>
                    </a:cubicBezTo>
                    <a:cubicBezTo>
                      <a:pt x="1363" y="361"/>
                      <a:pt x="1402" y="438"/>
                      <a:pt x="1402" y="516"/>
                    </a:cubicBezTo>
                    <a:cubicBezTo>
                      <a:pt x="1402" y="575"/>
                      <a:pt x="1363" y="633"/>
                      <a:pt x="1266" y="711"/>
                    </a:cubicBezTo>
                    <a:cubicBezTo>
                      <a:pt x="1139" y="779"/>
                      <a:pt x="974" y="813"/>
                      <a:pt x="813" y="813"/>
                    </a:cubicBezTo>
                    <a:cubicBezTo>
                      <a:pt x="653" y="813"/>
                      <a:pt x="497" y="779"/>
                      <a:pt x="390" y="711"/>
                    </a:cubicBezTo>
                    <a:cubicBezTo>
                      <a:pt x="293" y="652"/>
                      <a:pt x="254" y="575"/>
                      <a:pt x="254" y="516"/>
                    </a:cubicBezTo>
                    <a:cubicBezTo>
                      <a:pt x="254" y="438"/>
                      <a:pt x="293" y="361"/>
                      <a:pt x="390" y="322"/>
                    </a:cubicBezTo>
                    <a:cubicBezTo>
                      <a:pt x="507" y="244"/>
                      <a:pt x="682" y="224"/>
                      <a:pt x="838" y="224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52"/>
                      <a:pt x="98" y="808"/>
                      <a:pt x="273" y="886"/>
                    </a:cubicBezTo>
                    <a:cubicBezTo>
                      <a:pt x="448" y="1003"/>
                      <a:pt x="643" y="1042"/>
                      <a:pt x="838" y="1042"/>
                    </a:cubicBezTo>
                    <a:cubicBezTo>
                      <a:pt x="993" y="1042"/>
                      <a:pt x="1168" y="1022"/>
                      <a:pt x="1324" y="944"/>
                    </a:cubicBezTo>
                    <a:cubicBezTo>
                      <a:pt x="1343" y="944"/>
                      <a:pt x="1363" y="925"/>
                      <a:pt x="1382" y="925"/>
                    </a:cubicBezTo>
                    <a:cubicBezTo>
                      <a:pt x="1441" y="886"/>
                      <a:pt x="1480" y="847"/>
                      <a:pt x="1538" y="789"/>
                    </a:cubicBezTo>
                    <a:cubicBezTo>
                      <a:pt x="1596" y="730"/>
                      <a:pt x="1655" y="633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>
                <a:off x="2246775" y="1758500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936" y="249"/>
                    </a:moveTo>
                    <a:cubicBezTo>
                      <a:pt x="1065" y="249"/>
                      <a:pt x="1191" y="287"/>
                      <a:pt x="1304" y="352"/>
                    </a:cubicBezTo>
                    <a:cubicBezTo>
                      <a:pt x="1382" y="390"/>
                      <a:pt x="1440" y="468"/>
                      <a:pt x="1440" y="546"/>
                    </a:cubicBezTo>
                    <a:cubicBezTo>
                      <a:pt x="1440" y="624"/>
                      <a:pt x="1401" y="663"/>
                      <a:pt x="1304" y="741"/>
                    </a:cubicBezTo>
                    <a:cubicBezTo>
                      <a:pt x="1177" y="809"/>
                      <a:pt x="1012" y="843"/>
                      <a:pt x="849" y="843"/>
                    </a:cubicBezTo>
                    <a:cubicBezTo>
                      <a:pt x="686" y="843"/>
                      <a:pt x="526" y="809"/>
                      <a:pt x="409" y="741"/>
                    </a:cubicBezTo>
                    <a:cubicBezTo>
                      <a:pt x="331" y="682"/>
                      <a:pt x="273" y="624"/>
                      <a:pt x="273" y="546"/>
                    </a:cubicBezTo>
                    <a:cubicBezTo>
                      <a:pt x="273" y="468"/>
                      <a:pt x="312" y="429"/>
                      <a:pt x="409" y="352"/>
                    </a:cubicBezTo>
                    <a:cubicBezTo>
                      <a:pt x="545" y="274"/>
                      <a:pt x="701" y="254"/>
                      <a:pt x="856" y="254"/>
                    </a:cubicBezTo>
                    <a:cubicBezTo>
                      <a:pt x="883" y="251"/>
                      <a:pt x="910" y="249"/>
                      <a:pt x="936" y="249"/>
                    </a:cubicBezTo>
                    <a:close/>
                    <a:moveTo>
                      <a:pt x="837" y="1"/>
                    </a:moveTo>
                    <a:cubicBezTo>
                      <a:pt x="657" y="1"/>
                      <a:pt x="477" y="35"/>
                      <a:pt x="331" y="99"/>
                    </a:cubicBezTo>
                    <a:cubicBezTo>
                      <a:pt x="292" y="99"/>
                      <a:pt x="273" y="138"/>
                      <a:pt x="253" y="138"/>
                    </a:cubicBezTo>
                    <a:lnTo>
                      <a:pt x="117" y="254"/>
                    </a:lnTo>
                    <a:cubicBezTo>
                      <a:pt x="59" y="332"/>
                      <a:pt x="0" y="429"/>
                      <a:pt x="0" y="527"/>
                    </a:cubicBezTo>
                    <a:cubicBezTo>
                      <a:pt x="0" y="663"/>
                      <a:pt x="98" y="799"/>
                      <a:pt x="273" y="916"/>
                    </a:cubicBezTo>
                    <a:cubicBezTo>
                      <a:pt x="448" y="1013"/>
                      <a:pt x="642" y="1052"/>
                      <a:pt x="837" y="1052"/>
                    </a:cubicBezTo>
                    <a:cubicBezTo>
                      <a:pt x="1031" y="1052"/>
                      <a:pt x="1245" y="1013"/>
                      <a:pt x="1401" y="916"/>
                    </a:cubicBezTo>
                    <a:cubicBezTo>
                      <a:pt x="1557" y="799"/>
                      <a:pt x="1654" y="663"/>
                      <a:pt x="1654" y="527"/>
                    </a:cubicBezTo>
                    <a:cubicBezTo>
                      <a:pt x="1654" y="371"/>
                      <a:pt x="1557" y="235"/>
                      <a:pt x="1401" y="138"/>
                    </a:cubicBezTo>
                    <a:cubicBezTo>
                      <a:pt x="1246" y="45"/>
                      <a:pt x="1041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>
                <a:off x="2131975" y="165880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18" y="235"/>
                    </a:moveTo>
                    <a:cubicBezTo>
                      <a:pt x="993" y="235"/>
                      <a:pt x="1149" y="254"/>
                      <a:pt x="1265" y="332"/>
                    </a:cubicBezTo>
                    <a:cubicBezTo>
                      <a:pt x="1363" y="371"/>
                      <a:pt x="1421" y="449"/>
                      <a:pt x="1421" y="526"/>
                    </a:cubicBezTo>
                    <a:cubicBezTo>
                      <a:pt x="1421" y="585"/>
                      <a:pt x="1363" y="643"/>
                      <a:pt x="1265" y="721"/>
                    </a:cubicBezTo>
                    <a:cubicBezTo>
                      <a:pt x="1149" y="789"/>
                      <a:pt x="983" y="823"/>
                      <a:pt x="820" y="823"/>
                    </a:cubicBezTo>
                    <a:cubicBezTo>
                      <a:pt x="657" y="823"/>
                      <a:pt x="497" y="789"/>
                      <a:pt x="390" y="721"/>
                    </a:cubicBezTo>
                    <a:cubicBezTo>
                      <a:pt x="293" y="663"/>
                      <a:pt x="234" y="585"/>
                      <a:pt x="234" y="526"/>
                    </a:cubicBezTo>
                    <a:cubicBezTo>
                      <a:pt x="234" y="449"/>
                      <a:pt x="293" y="390"/>
                      <a:pt x="390" y="332"/>
                    </a:cubicBezTo>
                    <a:cubicBezTo>
                      <a:pt x="507" y="273"/>
                      <a:pt x="682" y="235"/>
                      <a:pt x="818" y="235"/>
                    </a:cubicBezTo>
                    <a:close/>
                    <a:moveTo>
                      <a:pt x="826" y="1"/>
                    </a:moveTo>
                    <a:cubicBezTo>
                      <a:pt x="648" y="1"/>
                      <a:pt x="467" y="35"/>
                      <a:pt x="312" y="98"/>
                    </a:cubicBezTo>
                    <a:cubicBezTo>
                      <a:pt x="293" y="98"/>
                      <a:pt x="273" y="137"/>
                      <a:pt x="254" y="137"/>
                    </a:cubicBezTo>
                    <a:lnTo>
                      <a:pt x="118" y="254"/>
                    </a:lnTo>
                    <a:cubicBezTo>
                      <a:pt x="59" y="332"/>
                      <a:pt x="1" y="410"/>
                      <a:pt x="1" y="526"/>
                    </a:cubicBezTo>
                    <a:cubicBezTo>
                      <a:pt x="1" y="663"/>
                      <a:pt x="98" y="799"/>
                      <a:pt x="273" y="896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382" y="896"/>
                    </a:cubicBezTo>
                    <a:cubicBezTo>
                      <a:pt x="1557" y="799"/>
                      <a:pt x="1655" y="663"/>
                      <a:pt x="1655" y="526"/>
                    </a:cubicBezTo>
                    <a:cubicBezTo>
                      <a:pt x="1655" y="371"/>
                      <a:pt x="1557" y="235"/>
                      <a:pt x="1382" y="137"/>
                    </a:cubicBezTo>
                    <a:cubicBezTo>
                      <a:pt x="1227" y="44"/>
                      <a:pt x="1028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>
                <a:off x="2352300" y="1751225"/>
                <a:ext cx="1705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1071" extrusionOk="0">
                    <a:moveTo>
                      <a:pt x="682" y="1"/>
                    </a:moveTo>
                    <a:cubicBezTo>
                      <a:pt x="546" y="20"/>
                      <a:pt x="429" y="59"/>
                      <a:pt x="312" y="98"/>
                    </a:cubicBezTo>
                    <a:cubicBezTo>
                      <a:pt x="312" y="156"/>
                      <a:pt x="273" y="176"/>
                      <a:pt x="254" y="176"/>
                    </a:cubicBezTo>
                    <a:cubicBezTo>
                      <a:pt x="196" y="195"/>
                      <a:pt x="137" y="253"/>
                      <a:pt x="118" y="292"/>
                    </a:cubicBezTo>
                    <a:cubicBezTo>
                      <a:pt x="40" y="370"/>
                      <a:pt x="1" y="467"/>
                      <a:pt x="1" y="565"/>
                    </a:cubicBezTo>
                    <a:cubicBezTo>
                      <a:pt x="1" y="720"/>
                      <a:pt x="79" y="857"/>
                      <a:pt x="254" y="954"/>
                    </a:cubicBezTo>
                    <a:cubicBezTo>
                      <a:pt x="390" y="1032"/>
                      <a:pt x="526" y="1071"/>
                      <a:pt x="682" y="1071"/>
                    </a:cubicBezTo>
                    <a:lnTo>
                      <a:pt x="682" y="837"/>
                    </a:lnTo>
                    <a:cubicBezTo>
                      <a:pt x="546" y="818"/>
                      <a:pt x="448" y="779"/>
                      <a:pt x="390" y="740"/>
                    </a:cubicBezTo>
                    <a:cubicBezTo>
                      <a:pt x="293" y="681"/>
                      <a:pt x="234" y="604"/>
                      <a:pt x="234" y="545"/>
                    </a:cubicBezTo>
                    <a:cubicBezTo>
                      <a:pt x="234" y="467"/>
                      <a:pt x="273" y="409"/>
                      <a:pt x="390" y="351"/>
                    </a:cubicBezTo>
                    <a:cubicBezTo>
                      <a:pt x="448" y="292"/>
                      <a:pt x="585" y="273"/>
                      <a:pt x="682" y="253"/>
                    </a:cubicBezTo>
                    <a:lnTo>
                      <a:pt x="6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>
                <a:off x="2362525" y="1694325"/>
                <a:ext cx="6825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18" extrusionOk="0">
                    <a:moveTo>
                      <a:pt x="273" y="0"/>
                    </a:moveTo>
                    <a:cubicBezTo>
                      <a:pt x="195" y="78"/>
                      <a:pt x="137" y="117"/>
                      <a:pt x="117" y="175"/>
                    </a:cubicBezTo>
                    <a:cubicBezTo>
                      <a:pt x="39" y="234"/>
                      <a:pt x="1" y="331"/>
                      <a:pt x="1" y="428"/>
                    </a:cubicBezTo>
                    <a:cubicBezTo>
                      <a:pt x="1" y="584"/>
                      <a:pt x="98" y="720"/>
                      <a:pt x="273" y="817"/>
                    </a:cubicBezTo>
                    <a:lnTo>
                      <a:pt x="273" y="506"/>
                    </a:lnTo>
                    <a:cubicBezTo>
                      <a:pt x="234" y="487"/>
                      <a:pt x="234" y="428"/>
                      <a:pt x="234" y="409"/>
                    </a:cubicBezTo>
                    <a:cubicBezTo>
                      <a:pt x="234" y="389"/>
                      <a:pt x="273" y="331"/>
                      <a:pt x="273" y="312"/>
                    </a:cubicBez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>
                <a:off x="2255025" y="120430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44"/>
                    </a:moveTo>
                    <a:cubicBezTo>
                      <a:pt x="993" y="244"/>
                      <a:pt x="1129" y="263"/>
                      <a:pt x="1266" y="341"/>
                    </a:cubicBezTo>
                    <a:cubicBezTo>
                      <a:pt x="1363" y="380"/>
                      <a:pt x="1402" y="458"/>
                      <a:pt x="1402" y="535"/>
                    </a:cubicBezTo>
                    <a:cubicBezTo>
                      <a:pt x="1402" y="613"/>
                      <a:pt x="1363" y="652"/>
                      <a:pt x="1266" y="730"/>
                    </a:cubicBezTo>
                    <a:cubicBezTo>
                      <a:pt x="1139" y="798"/>
                      <a:pt x="974" y="832"/>
                      <a:pt x="813" y="832"/>
                    </a:cubicBezTo>
                    <a:cubicBezTo>
                      <a:pt x="653" y="832"/>
                      <a:pt x="497" y="798"/>
                      <a:pt x="390" y="730"/>
                    </a:cubicBezTo>
                    <a:cubicBezTo>
                      <a:pt x="293" y="672"/>
                      <a:pt x="234" y="613"/>
                      <a:pt x="234" y="535"/>
                    </a:cubicBezTo>
                    <a:cubicBezTo>
                      <a:pt x="234" y="458"/>
                      <a:pt x="273" y="380"/>
                      <a:pt x="390" y="341"/>
                    </a:cubicBezTo>
                    <a:cubicBezTo>
                      <a:pt x="507" y="263"/>
                      <a:pt x="682" y="244"/>
                      <a:pt x="818" y="244"/>
                    </a:cubicBezTo>
                    <a:close/>
                    <a:moveTo>
                      <a:pt x="825" y="0"/>
                    </a:moveTo>
                    <a:cubicBezTo>
                      <a:pt x="624" y="0"/>
                      <a:pt x="419" y="49"/>
                      <a:pt x="254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33"/>
                      <a:pt x="40" y="730"/>
                      <a:pt x="79" y="788"/>
                    </a:cubicBezTo>
                    <a:cubicBezTo>
                      <a:pt x="137" y="827"/>
                      <a:pt x="196" y="866"/>
                      <a:pt x="254" y="925"/>
                    </a:cubicBezTo>
                    <a:cubicBezTo>
                      <a:pt x="293" y="925"/>
                      <a:pt x="293" y="944"/>
                      <a:pt x="312" y="944"/>
                    </a:cubicBezTo>
                    <a:cubicBezTo>
                      <a:pt x="448" y="1022"/>
                      <a:pt x="643" y="1061"/>
                      <a:pt x="818" y="1061"/>
                    </a:cubicBezTo>
                    <a:cubicBezTo>
                      <a:pt x="1013" y="1061"/>
                      <a:pt x="1227" y="1022"/>
                      <a:pt x="1382" y="925"/>
                    </a:cubicBezTo>
                    <a:cubicBezTo>
                      <a:pt x="1557" y="827"/>
                      <a:pt x="1655" y="672"/>
                      <a:pt x="1655" y="535"/>
                    </a:cubicBezTo>
                    <a:cubicBezTo>
                      <a:pt x="1655" y="380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>
                <a:off x="2126150" y="10909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82"/>
                    </a:moveTo>
                    <a:cubicBezTo>
                      <a:pt x="993" y="282"/>
                      <a:pt x="1129" y="302"/>
                      <a:pt x="1265" y="380"/>
                    </a:cubicBezTo>
                    <a:cubicBezTo>
                      <a:pt x="1362" y="419"/>
                      <a:pt x="1401" y="496"/>
                      <a:pt x="1401" y="574"/>
                    </a:cubicBezTo>
                    <a:cubicBezTo>
                      <a:pt x="1401" y="633"/>
                      <a:pt x="1362" y="691"/>
                      <a:pt x="1265" y="769"/>
                    </a:cubicBezTo>
                    <a:cubicBezTo>
                      <a:pt x="1139" y="837"/>
                      <a:pt x="973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2" y="710"/>
                      <a:pt x="234" y="633"/>
                      <a:pt x="234" y="574"/>
                    </a:cubicBezTo>
                    <a:cubicBezTo>
                      <a:pt x="234" y="496"/>
                      <a:pt x="292" y="419"/>
                      <a:pt x="390" y="380"/>
                    </a:cubicBezTo>
                    <a:cubicBezTo>
                      <a:pt x="506" y="302"/>
                      <a:pt x="681" y="282"/>
                      <a:pt x="818" y="282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33"/>
                      <a:pt x="39" y="730"/>
                      <a:pt x="117" y="808"/>
                    </a:cubicBezTo>
                    <a:cubicBezTo>
                      <a:pt x="156" y="886"/>
                      <a:pt x="214" y="905"/>
                      <a:pt x="253" y="944"/>
                    </a:cubicBezTo>
                    <a:cubicBezTo>
                      <a:pt x="292" y="983"/>
                      <a:pt x="312" y="983"/>
                      <a:pt x="331" y="983"/>
                    </a:cubicBezTo>
                    <a:cubicBezTo>
                      <a:pt x="487" y="1061"/>
                      <a:pt x="642" y="1080"/>
                      <a:pt x="818" y="1080"/>
                    </a:cubicBezTo>
                    <a:cubicBezTo>
                      <a:pt x="1012" y="1080"/>
                      <a:pt x="1226" y="1022"/>
                      <a:pt x="138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>
                <a:off x="2175275" y="10321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7" y="244"/>
                    </a:moveTo>
                    <a:cubicBezTo>
                      <a:pt x="993" y="244"/>
                      <a:pt x="1148" y="263"/>
                      <a:pt x="1265" y="341"/>
                    </a:cubicBezTo>
                    <a:cubicBezTo>
                      <a:pt x="1362" y="380"/>
                      <a:pt x="1401" y="458"/>
                      <a:pt x="1401" y="535"/>
                    </a:cubicBezTo>
                    <a:cubicBezTo>
                      <a:pt x="1401" y="613"/>
                      <a:pt x="1362" y="652"/>
                      <a:pt x="1265" y="730"/>
                    </a:cubicBezTo>
                    <a:cubicBezTo>
                      <a:pt x="1138" y="808"/>
                      <a:pt x="973" y="847"/>
                      <a:pt x="813" y="847"/>
                    </a:cubicBezTo>
                    <a:cubicBezTo>
                      <a:pt x="652" y="847"/>
                      <a:pt x="496" y="808"/>
                      <a:pt x="389" y="730"/>
                    </a:cubicBezTo>
                    <a:cubicBezTo>
                      <a:pt x="292" y="691"/>
                      <a:pt x="234" y="613"/>
                      <a:pt x="234" y="535"/>
                    </a:cubicBezTo>
                    <a:cubicBezTo>
                      <a:pt x="234" y="458"/>
                      <a:pt x="31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33"/>
                      <a:pt x="39" y="730"/>
                      <a:pt x="117" y="827"/>
                    </a:cubicBezTo>
                    <a:cubicBezTo>
                      <a:pt x="175" y="847"/>
                      <a:pt x="214" y="866"/>
                      <a:pt x="273" y="924"/>
                    </a:cubicBezTo>
                    <a:cubicBezTo>
                      <a:pt x="292" y="944"/>
                      <a:pt x="312" y="944"/>
                      <a:pt x="331" y="983"/>
                    </a:cubicBezTo>
                    <a:cubicBezTo>
                      <a:pt x="487" y="1041"/>
                      <a:pt x="662" y="1080"/>
                      <a:pt x="817" y="1080"/>
                    </a:cubicBezTo>
                    <a:cubicBezTo>
                      <a:pt x="1012" y="1080"/>
                      <a:pt x="1245" y="1022"/>
                      <a:pt x="138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>
                <a:off x="2256500" y="9538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63"/>
                    </a:moveTo>
                    <a:cubicBezTo>
                      <a:pt x="1012" y="263"/>
                      <a:pt x="1148" y="282"/>
                      <a:pt x="1265" y="360"/>
                    </a:cubicBezTo>
                    <a:cubicBezTo>
                      <a:pt x="1362" y="418"/>
                      <a:pt x="1421" y="477"/>
                      <a:pt x="1421" y="555"/>
                    </a:cubicBezTo>
                    <a:cubicBezTo>
                      <a:pt x="1421" y="632"/>
                      <a:pt x="1362" y="671"/>
                      <a:pt x="1265" y="749"/>
                    </a:cubicBezTo>
                    <a:cubicBezTo>
                      <a:pt x="1148" y="827"/>
                      <a:pt x="988" y="866"/>
                      <a:pt x="827" y="866"/>
                    </a:cubicBezTo>
                    <a:cubicBezTo>
                      <a:pt x="667" y="866"/>
                      <a:pt x="506" y="827"/>
                      <a:pt x="389" y="749"/>
                    </a:cubicBezTo>
                    <a:cubicBezTo>
                      <a:pt x="292" y="710"/>
                      <a:pt x="253" y="632"/>
                      <a:pt x="253" y="555"/>
                    </a:cubicBezTo>
                    <a:cubicBezTo>
                      <a:pt x="253" y="477"/>
                      <a:pt x="292" y="418"/>
                      <a:pt x="389" y="360"/>
                    </a:cubicBezTo>
                    <a:cubicBezTo>
                      <a:pt x="526" y="282"/>
                      <a:pt x="681" y="263"/>
                      <a:pt x="837" y="26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32"/>
                      <a:pt x="59" y="730"/>
                      <a:pt x="137" y="827"/>
                    </a:cubicBezTo>
                    <a:cubicBezTo>
                      <a:pt x="156" y="846"/>
                      <a:pt x="195" y="905"/>
                      <a:pt x="273" y="924"/>
                    </a:cubicBezTo>
                    <a:cubicBezTo>
                      <a:pt x="292" y="944"/>
                      <a:pt x="331" y="944"/>
                      <a:pt x="351" y="963"/>
                    </a:cubicBezTo>
                    <a:cubicBezTo>
                      <a:pt x="487" y="1041"/>
                      <a:pt x="662" y="1060"/>
                      <a:pt x="837" y="1060"/>
                    </a:cubicBezTo>
                    <a:cubicBezTo>
                      <a:pt x="1031" y="1060"/>
                      <a:pt x="1245" y="1021"/>
                      <a:pt x="1401" y="924"/>
                    </a:cubicBezTo>
                    <a:cubicBezTo>
                      <a:pt x="1557" y="827"/>
                      <a:pt x="1654" y="671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>
                <a:off x="2040050" y="9854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63"/>
                    </a:moveTo>
                    <a:cubicBezTo>
                      <a:pt x="1013" y="263"/>
                      <a:pt x="1149" y="283"/>
                      <a:pt x="1265" y="361"/>
                    </a:cubicBezTo>
                    <a:cubicBezTo>
                      <a:pt x="1363" y="419"/>
                      <a:pt x="1421" y="477"/>
                      <a:pt x="1421" y="555"/>
                    </a:cubicBezTo>
                    <a:cubicBezTo>
                      <a:pt x="1421" y="633"/>
                      <a:pt x="1363" y="672"/>
                      <a:pt x="1265" y="750"/>
                    </a:cubicBezTo>
                    <a:cubicBezTo>
                      <a:pt x="1149" y="827"/>
                      <a:pt x="988" y="866"/>
                      <a:pt x="828" y="866"/>
                    </a:cubicBezTo>
                    <a:cubicBezTo>
                      <a:pt x="667" y="866"/>
                      <a:pt x="507" y="827"/>
                      <a:pt x="390" y="750"/>
                    </a:cubicBezTo>
                    <a:cubicBezTo>
                      <a:pt x="293" y="711"/>
                      <a:pt x="254" y="633"/>
                      <a:pt x="254" y="555"/>
                    </a:cubicBezTo>
                    <a:cubicBezTo>
                      <a:pt x="254" y="477"/>
                      <a:pt x="293" y="419"/>
                      <a:pt x="390" y="361"/>
                    </a:cubicBezTo>
                    <a:cubicBezTo>
                      <a:pt x="526" y="283"/>
                      <a:pt x="682" y="263"/>
                      <a:pt x="837" y="263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33"/>
                      <a:pt x="59" y="750"/>
                      <a:pt x="157" y="827"/>
                    </a:cubicBezTo>
                    <a:cubicBezTo>
                      <a:pt x="176" y="866"/>
                      <a:pt x="195" y="905"/>
                      <a:pt x="273" y="925"/>
                    </a:cubicBezTo>
                    <a:cubicBezTo>
                      <a:pt x="293" y="944"/>
                      <a:pt x="351" y="944"/>
                      <a:pt x="371" y="964"/>
                    </a:cubicBezTo>
                    <a:cubicBezTo>
                      <a:pt x="526" y="1022"/>
                      <a:pt x="682" y="1061"/>
                      <a:pt x="837" y="1061"/>
                    </a:cubicBezTo>
                    <a:cubicBezTo>
                      <a:pt x="1032" y="1061"/>
                      <a:pt x="1246" y="1022"/>
                      <a:pt x="1382" y="925"/>
                    </a:cubicBezTo>
                    <a:cubicBezTo>
                      <a:pt x="1557" y="827"/>
                      <a:pt x="1655" y="672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>
                <a:off x="1934025" y="10155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83"/>
                    </a:moveTo>
                    <a:cubicBezTo>
                      <a:pt x="993" y="283"/>
                      <a:pt x="1129" y="302"/>
                      <a:pt x="1265" y="380"/>
                    </a:cubicBezTo>
                    <a:cubicBezTo>
                      <a:pt x="1363" y="419"/>
                      <a:pt x="1401" y="497"/>
                      <a:pt x="1401" y="575"/>
                    </a:cubicBezTo>
                    <a:cubicBezTo>
                      <a:pt x="1401" y="633"/>
                      <a:pt x="1363" y="692"/>
                      <a:pt x="1265" y="769"/>
                    </a:cubicBezTo>
                    <a:cubicBezTo>
                      <a:pt x="1139" y="837"/>
                      <a:pt x="973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3" y="711"/>
                      <a:pt x="234" y="633"/>
                      <a:pt x="234" y="575"/>
                    </a:cubicBezTo>
                    <a:cubicBezTo>
                      <a:pt x="234" y="497"/>
                      <a:pt x="293" y="419"/>
                      <a:pt x="390" y="380"/>
                    </a:cubicBezTo>
                    <a:cubicBezTo>
                      <a:pt x="507" y="302"/>
                      <a:pt x="682" y="283"/>
                      <a:pt x="818" y="283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4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08"/>
                    </a:cubicBezTo>
                    <a:cubicBezTo>
                      <a:pt x="156" y="886"/>
                      <a:pt x="215" y="906"/>
                      <a:pt x="254" y="964"/>
                    </a:cubicBezTo>
                    <a:cubicBezTo>
                      <a:pt x="293" y="983"/>
                      <a:pt x="312" y="983"/>
                      <a:pt x="331" y="983"/>
                    </a:cubicBezTo>
                    <a:cubicBezTo>
                      <a:pt x="487" y="1061"/>
                      <a:pt x="643" y="1081"/>
                      <a:pt x="818" y="1081"/>
                    </a:cubicBezTo>
                    <a:cubicBezTo>
                      <a:pt x="1012" y="1081"/>
                      <a:pt x="1226" y="1022"/>
                      <a:pt x="1382" y="925"/>
                    </a:cubicBezTo>
                    <a:cubicBezTo>
                      <a:pt x="1557" y="828"/>
                      <a:pt x="1654" y="69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>
                <a:off x="2162150" y="852150"/>
                <a:ext cx="418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81" extrusionOk="0">
                    <a:moveTo>
                      <a:pt x="837" y="244"/>
                    </a:moveTo>
                    <a:cubicBezTo>
                      <a:pt x="1012" y="244"/>
                      <a:pt x="1148" y="264"/>
                      <a:pt x="1284" y="341"/>
                    </a:cubicBezTo>
                    <a:cubicBezTo>
                      <a:pt x="1381" y="400"/>
                      <a:pt x="1420" y="458"/>
                      <a:pt x="1420" y="536"/>
                    </a:cubicBezTo>
                    <a:cubicBezTo>
                      <a:pt x="1420" y="614"/>
                      <a:pt x="1381" y="653"/>
                      <a:pt x="1284" y="731"/>
                    </a:cubicBezTo>
                    <a:cubicBezTo>
                      <a:pt x="1158" y="808"/>
                      <a:pt x="992" y="847"/>
                      <a:pt x="832" y="847"/>
                    </a:cubicBezTo>
                    <a:cubicBezTo>
                      <a:pt x="671" y="847"/>
                      <a:pt x="516" y="808"/>
                      <a:pt x="409" y="731"/>
                    </a:cubicBezTo>
                    <a:cubicBezTo>
                      <a:pt x="311" y="692"/>
                      <a:pt x="253" y="614"/>
                      <a:pt x="253" y="536"/>
                    </a:cubicBezTo>
                    <a:cubicBezTo>
                      <a:pt x="253" y="458"/>
                      <a:pt x="311" y="419"/>
                      <a:pt x="409" y="341"/>
                    </a:cubicBezTo>
                    <a:cubicBezTo>
                      <a:pt x="525" y="264"/>
                      <a:pt x="700" y="244"/>
                      <a:pt x="837" y="244"/>
                    </a:cubicBezTo>
                    <a:close/>
                    <a:moveTo>
                      <a:pt x="829" y="1"/>
                    </a:moveTo>
                    <a:cubicBezTo>
                      <a:pt x="628" y="1"/>
                      <a:pt x="428" y="50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53"/>
                      <a:pt x="58" y="750"/>
                      <a:pt x="156" y="828"/>
                    </a:cubicBezTo>
                    <a:cubicBezTo>
                      <a:pt x="175" y="886"/>
                      <a:pt x="234" y="906"/>
                      <a:pt x="272" y="925"/>
                    </a:cubicBezTo>
                    <a:cubicBezTo>
                      <a:pt x="311" y="945"/>
                      <a:pt x="350" y="945"/>
                      <a:pt x="370" y="983"/>
                    </a:cubicBezTo>
                    <a:cubicBezTo>
                      <a:pt x="525" y="1022"/>
                      <a:pt x="662" y="1081"/>
                      <a:pt x="837" y="1081"/>
                    </a:cubicBezTo>
                    <a:cubicBezTo>
                      <a:pt x="1031" y="1081"/>
                      <a:pt x="1245" y="1022"/>
                      <a:pt x="1401" y="925"/>
                    </a:cubicBezTo>
                    <a:cubicBezTo>
                      <a:pt x="1556" y="828"/>
                      <a:pt x="1673" y="692"/>
                      <a:pt x="1673" y="536"/>
                    </a:cubicBezTo>
                    <a:cubicBezTo>
                      <a:pt x="1673" y="400"/>
                      <a:pt x="1576" y="244"/>
                      <a:pt x="1401" y="147"/>
                    </a:cubicBezTo>
                    <a:cubicBezTo>
                      <a:pt x="1235" y="50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>
                <a:off x="2191325" y="742725"/>
                <a:ext cx="418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81" extrusionOk="0">
                    <a:moveTo>
                      <a:pt x="837" y="263"/>
                    </a:moveTo>
                    <a:cubicBezTo>
                      <a:pt x="1012" y="263"/>
                      <a:pt x="1148" y="283"/>
                      <a:pt x="1284" y="361"/>
                    </a:cubicBezTo>
                    <a:cubicBezTo>
                      <a:pt x="1362" y="419"/>
                      <a:pt x="1421" y="497"/>
                      <a:pt x="1421" y="555"/>
                    </a:cubicBezTo>
                    <a:cubicBezTo>
                      <a:pt x="1421" y="633"/>
                      <a:pt x="1382" y="691"/>
                      <a:pt x="1284" y="750"/>
                    </a:cubicBezTo>
                    <a:cubicBezTo>
                      <a:pt x="1158" y="827"/>
                      <a:pt x="993" y="866"/>
                      <a:pt x="830" y="866"/>
                    </a:cubicBezTo>
                    <a:cubicBezTo>
                      <a:pt x="667" y="866"/>
                      <a:pt x="506" y="827"/>
                      <a:pt x="389" y="750"/>
                    </a:cubicBezTo>
                    <a:cubicBezTo>
                      <a:pt x="312" y="711"/>
                      <a:pt x="253" y="633"/>
                      <a:pt x="253" y="555"/>
                    </a:cubicBezTo>
                    <a:cubicBezTo>
                      <a:pt x="253" y="497"/>
                      <a:pt x="312" y="438"/>
                      <a:pt x="389" y="361"/>
                    </a:cubicBezTo>
                    <a:cubicBezTo>
                      <a:pt x="526" y="302"/>
                      <a:pt x="681" y="263"/>
                      <a:pt x="837" y="263"/>
                    </a:cubicBezTo>
                    <a:close/>
                    <a:moveTo>
                      <a:pt x="844" y="1"/>
                    </a:moveTo>
                    <a:cubicBezTo>
                      <a:pt x="642" y="1"/>
                      <a:pt x="438" y="49"/>
                      <a:pt x="273" y="146"/>
                    </a:cubicBezTo>
                    <a:cubicBezTo>
                      <a:pt x="117" y="244"/>
                      <a:pt x="0" y="399"/>
                      <a:pt x="0" y="536"/>
                    </a:cubicBezTo>
                    <a:cubicBezTo>
                      <a:pt x="0" y="633"/>
                      <a:pt x="59" y="730"/>
                      <a:pt x="137" y="808"/>
                    </a:cubicBezTo>
                    <a:cubicBezTo>
                      <a:pt x="156" y="886"/>
                      <a:pt x="214" y="925"/>
                      <a:pt x="273" y="944"/>
                    </a:cubicBezTo>
                    <a:cubicBezTo>
                      <a:pt x="312" y="983"/>
                      <a:pt x="331" y="983"/>
                      <a:pt x="351" y="983"/>
                    </a:cubicBezTo>
                    <a:cubicBezTo>
                      <a:pt x="506" y="1041"/>
                      <a:pt x="662" y="1080"/>
                      <a:pt x="837" y="1080"/>
                    </a:cubicBezTo>
                    <a:cubicBezTo>
                      <a:pt x="1031" y="1080"/>
                      <a:pt x="1246" y="1022"/>
                      <a:pt x="1401" y="925"/>
                    </a:cubicBezTo>
                    <a:cubicBezTo>
                      <a:pt x="1576" y="827"/>
                      <a:pt x="1674" y="691"/>
                      <a:pt x="1674" y="536"/>
                    </a:cubicBezTo>
                    <a:cubicBezTo>
                      <a:pt x="1674" y="399"/>
                      <a:pt x="1576" y="244"/>
                      <a:pt x="1401" y="146"/>
                    </a:cubicBezTo>
                    <a:cubicBezTo>
                      <a:pt x="1246" y="49"/>
                      <a:pt x="1046" y="1"/>
                      <a:pt x="8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>
                <a:off x="2021575" y="9032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43" y="400"/>
                      <a:pt x="1401" y="458"/>
                      <a:pt x="1401" y="536"/>
                    </a:cubicBezTo>
                    <a:cubicBezTo>
                      <a:pt x="1401" y="614"/>
                      <a:pt x="1362" y="652"/>
                      <a:pt x="1265" y="730"/>
                    </a:cubicBezTo>
                    <a:cubicBezTo>
                      <a:pt x="1139" y="798"/>
                      <a:pt x="973" y="832"/>
                      <a:pt x="813" y="832"/>
                    </a:cubicBezTo>
                    <a:cubicBezTo>
                      <a:pt x="652" y="832"/>
                      <a:pt x="497" y="798"/>
                      <a:pt x="390" y="730"/>
                    </a:cubicBezTo>
                    <a:cubicBezTo>
                      <a:pt x="292" y="672"/>
                      <a:pt x="234" y="614"/>
                      <a:pt x="234" y="536"/>
                    </a:cubicBezTo>
                    <a:cubicBezTo>
                      <a:pt x="234" y="458"/>
                      <a:pt x="312" y="400"/>
                      <a:pt x="390" y="341"/>
                    </a:cubicBezTo>
                    <a:cubicBezTo>
                      <a:pt x="506" y="263"/>
                      <a:pt x="682" y="244"/>
                      <a:pt x="818" y="244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4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28"/>
                    </a:cubicBezTo>
                    <a:cubicBezTo>
                      <a:pt x="156" y="847"/>
                      <a:pt x="215" y="905"/>
                      <a:pt x="254" y="925"/>
                    </a:cubicBezTo>
                    <a:cubicBezTo>
                      <a:pt x="292" y="944"/>
                      <a:pt x="312" y="944"/>
                      <a:pt x="331" y="983"/>
                    </a:cubicBezTo>
                    <a:cubicBezTo>
                      <a:pt x="487" y="1042"/>
                      <a:pt x="643" y="1080"/>
                      <a:pt x="818" y="1080"/>
                    </a:cubicBezTo>
                    <a:cubicBezTo>
                      <a:pt x="1012" y="1080"/>
                      <a:pt x="1226" y="1022"/>
                      <a:pt x="1382" y="925"/>
                    </a:cubicBezTo>
                    <a:cubicBezTo>
                      <a:pt x="1557" y="828"/>
                      <a:pt x="1654" y="691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>
                <a:off x="1932075" y="9231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302"/>
                    </a:moveTo>
                    <a:cubicBezTo>
                      <a:pt x="993" y="302"/>
                      <a:pt x="1149" y="321"/>
                      <a:pt x="1265" y="399"/>
                    </a:cubicBezTo>
                    <a:cubicBezTo>
                      <a:pt x="1363" y="438"/>
                      <a:pt x="1402" y="516"/>
                      <a:pt x="1402" y="594"/>
                    </a:cubicBezTo>
                    <a:cubicBezTo>
                      <a:pt x="1402" y="672"/>
                      <a:pt x="1363" y="711"/>
                      <a:pt x="1265" y="788"/>
                    </a:cubicBezTo>
                    <a:cubicBezTo>
                      <a:pt x="1139" y="856"/>
                      <a:pt x="974" y="890"/>
                      <a:pt x="813" y="890"/>
                    </a:cubicBezTo>
                    <a:cubicBezTo>
                      <a:pt x="653" y="890"/>
                      <a:pt x="497" y="856"/>
                      <a:pt x="390" y="788"/>
                    </a:cubicBezTo>
                    <a:cubicBezTo>
                      <a:pt x="293" y="730"/>
                      <a:pt x="234" y="672"/>
                      <a:pt x="234" y="594"/>
                    </a:cubicBezTo>
                    <a:cubicBezTo>
                      <a:pt x="234" y="516"/>
                      <a:pt x="293" y="438"/>
                      <a:pt x="390" y="399"/>
                    </a:cubicBezTo>
                    <a:cubicBezTo>
                      <a:pt x="507" y="321"/>
                      <a:pt x="682" y="302"/>
                      <a:pt x="818" y="302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99"/>
                      <a:pt x="1" y="535"/>
                    </a:cubicBezTo>
                    <a:cubicBezTo>
                      <a:pt x="1" y="633"/>
                      <a:pt x="40" y="730"/>
                      <a:pt x="118" y="808"/>
                    </a:cubicBezTo>
                    <a:cubicBezTo>
                      <a:pt x="176" y="886"/>
                      <a:pt x="195" y="925"/>
                      <a:pt x="273" y="963"/>
                    </a:cubicBezTo>
                    <a:cubicBezTo>
                      <a:pt x="293" y="983"/>
                      <a:pt x="312" y="983"/>
                      <a:pt x="332" y="983"/>
                    </a:cubicBezTo>
                    <a:cubicBezTo>
                      <a:pt x="487" y="1041"/>
                      <a:pt x="662" y="1080"/>
                      <a:pt x="818" y="1080"/>
                    </a:cubicBezTo>
                    <a:cubicBezTo>
                      <a:pt x="1013" y="1080"/>
                      <a:pt x="1246" y="1022"/>
                      <a:pt x="1382" y="925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99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>
                <a:off x="1850375" y="8779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24"/>
                    </a:moveTo>
                    <a:cubicBezTo>
                      <a:pt x="973" y="224"/>
                      <a:pt x="1129" y="263"/>
                      <a:pt x="1246" y="341"/>
                    </a:cubicBezTo>
                    <a:cubicBezTo>
                      <a:pt x="1343" y="379"/>
                      <a:pt x="1401" y="457"/>
                      <a:pt x="1401" y="535"/>
                    </a:cubicBezTo>
                    <a:cubicBezTo>
                      <a:pt x="1401" y="593"/>
                      <a:pt x="1343" y="652"/>
                      <a:pt x="1246" y="710"/>
                    </a:cubicBezTo>
                    <a:cubicBezTo>
                      <a:pt x="1129" y="788"/>
                      <a:pt x="963" y="827"/>
                      <a:pt x="801" y="827"/>
                    </a:cubicBezTo>
                    <a:cubicBezTo>
                      <a:pt x="638" y="827"/>
                      <a:pt x="477" y="788"/>
                      <a:pt x="370" y="710"/>
                    </a:cubicBezTo>
                    <a:cubicBezTo>
                      <a:pt x="273" y="671"/>
                      <a:pt x="234" y="593"/>
                      <a:pt x="234" y="535"/>
                    </a:cubicBezTo>
                    <a:cubicBezTo>
                      <a:pt x="234" y="457"/>
                      <a:pt x="273" y="399"/>
                      <a:pt x="370" y="341"/>
                    </a:cubicBezTo>
                    <a:cubicBezTo>
                      <a:pt x="487" y="263"/>
                      <a:pt x="662" y="224"/>
                      <a:pt x="818" y="224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32"/>
                      <a:pt x="59" y="730"/>
                      <a:pt x="137" y="827"/>
                    </a:cubicBezTo>
                    <a:cubicBezTo>
                      <a:pt x="156" y="866"/>
                      <a:pt x="195" y="885"/>
                      <a:pt x="253" y="924"/>
                    </a:cubicBezTo>
                    <a:cubicBezTo>
                      <a:pt x="273" y="944"/>
                      <a:pt x="292" y="944"/>
                      <a:pt x="351" y="963"/>
                    </a:cubicBezTo>
                    <a:cubicBezTo>
                      <a:pt x="487" y="1041"/>
                      <a:pt x="662" y="1060"/>
                      <a:pt x="837" y="1060"/>
                    </a:cubicBezTo>
                    <a:cubicBezTo>
                      <a:pt x="1032" y="1060"/>
                      <a:pt x="1246" y="1021"/>
                      <a:pt x="1401" y="924"/>
                    </a:cubicBezTo>
                    <a:cubicBezTo>
                      <a:pt x="1557" y="827"/>
                      <a:pt x="1654" y="671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>
                <a:off x="1738500" y="911025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37" y="243"/>
                    </a:moveTo>
                    <a:cubicBezTo>
                      <a:pt x="1012" y="243"/>
                      <a:pt x="1149" y="263"/>
                      <a:pt x="1265" y="340"/>
                    </a:cubicBezTo>
                    <a:cubicBezTo>
                      <a:pt x="1363" y="399"/>
                      <a:pt x="1421" y="477"/>
                      <a:pt x="1421" y="535"/>
                    </a:cubicBezTo>
                    <a:cubicBezTo>
                      <a:pt x="1421" y="613"/>
                      <a:pt x="1363" y="671"/>
                      <a:pt x="1265" y="730"/>
                    </a:cubicBezTo>
                    <a:cubicBezTo>
                      <a:pt x="1149" y="807"/>
                      <a:pt x="988" y="846"/>
                      <a:pt x="828" y="846"/>
                    </a:cubicBezTo>
                    <a:cubicBezTo>
                      <a:pt x="667" y="846"/>
                      <a:pt x="507" y="807"/>
                      <a:pt x="390" y="730"/>
                    </a:cubicBezTo>
                    <a:cubicBezTo>
                      <a:pt x="293" y="691"/>
                      <a:pt x="254" y="613"/>
                      <a:pt x="254" y="535"/>
                    </a:cubicBezTo>
                    <a:cubicBezTo>
                      <a:pt x="254" y="477"/>
                      <a:pt x="332" y="418"/>
                      <a:pt x="390" y="340"/>
                    </a:cubicBezTo>
                    <a:cubicBezTo>
                      <a:pt x="526" y="282"/>
                      <a:pt x="682" y="243"/>
                      <a:pt x="837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32"/>
                      <a:pt x="59" y="730"/>
                      <a:pt x="137" y="827"/>
                    </a:cubicBezTo>
                    <a:cubicBezTo>
                      <a:pt x="176" y="866"/>
                      <a:pt x="234" y="905"/>
                      <a:pt x="273" y="924"/>
                    </a:cubicBezTo>
                    <a:cubicBezTo>
                      <a:pt x="293" y="963"/>
                      <a:pt x="332" y="963"/>
                      <a:pt x="351" y="982"/>
                    </a:cubicBezTo>
                    <a:cubicBezTo>
                      <a:pt x="487" y="1060"/>
                      <a:pt x="662" y="1080"/>
                      <a:pt x="837" y="1080"/>
                    </a:cubicBezTo>
                    <a:cubicBezTo>
                      <a:pt x="1032" y="1080"/>
                      <a:pt x="1246" y="1021"/>
                      <a:pt x="140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3"/>
                      <a:pt x="1402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>
                <a:off x="2276450" y="1035100"/>
                <a:ext cx="4185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98" extrusionOk="0">
                    <a:moveTo>
                      <a:pt x="856" y="241"/>
                    </a:moveTo>
                    <a:cubicBezTo>
                      <a:pt x="1012" y="241"/>
                      <a:pt x="1187" y="300"/>
                      <a:pt x="1303" y="339"/>
                    </a:cubicBezTo>
                    <a:cubicBezTo>
                      <a:pt x="1401" y="397"/>
                      <a:pt x="1440" y="475"/>
                      <a:pt x="1440" y="533"/>
                    </a:cubicBezTo>
                    <a:cubicBezTo>
                      <a:pt x="1440" y="611"/>
                      <a:pt x="1401" y="669"/>
                      <a:pt x="1303" y="728"/>
                    </a:cubicBezTo>
                    <a:cubicBezTo>
                      <a:pt x="1177" y="805"/>
                      <a:pt x="1012" y="844"/>
                      <a:pt x="851" y="844"/>
                    </a:cubicBezTo>
                    <a:cubicBezTo>
                      <a:pt x="691" y="844"/>
                      <a:pt x="535" y="805"/>
                      <a:pt x="428" y="728"/>
                    </a:cubicBezTo>
                    <a:cubicBezTo>
                      <a:pt x="331" y="689"/>
                      <a:pt x="272" y="611"/>
                      <a:pt x="272" y="533"/>
                    </a:cubicBezTo>
                    <a:cubicBezTo>
                      <a:pt x="272" y="475"/>
                      <a:pt x="331" y="416"/>
                      <a:pt x="428" y="339"/>
                    </a:cubicBezTo>
                    <a:cubicBezTo>
                      <a:pt x="545" y="261"/>
                      <a:pt x="720" y="241"/>
                      <a:pt x="856" y="241"/>
                    </a:cubicBezTo>
                    <a:close/>
                    <a:moveTo>
                      <a:pt x="829" y="0"/>
                    </a:moveTo>
                    <a:cubicBezTo>
                      <a:pt x="632" y="0"/>
                      <a:pt x="434" y="49"/>
                      <a:pt x="272" y="144"/>
                    </a:cubicBezTo>
                    <a:cubicBezTo>
                      <a:pt x="117" y="241"/>
                      <a:pt x="0" y="397"/>
                      <a:pt x="0" y="533"/>
                    </a:cubicBezTo>
                    <a:cubicBezTo>
                      <a:pt x="0" y="630"/>
                      <a:pt x="58" y="728"/>
                      <a:pt x="136" y="825"/>
                    </a:cubicBezTo>
                    <a:cubicBezTo>
                      <a:pt x="175" y="883"/>
                      <a:pt x="233" y="903"/>
                      <a:pt x="272" y="942"/>
                    </a:cubicBezTo>
                    <a:cubicBezTo>
                      <a:pt x="311" y="981"/>
                      <a:pt x="331" y="981"/>
                      <a:pt x="350" y="1000"/>
                    </a:cubicBezTo>
                    <a:cubicBezTo>
                      <a:pt x="506" y="1078"/>
                      <a:pt x="661" y="1097"/>
                      <a:pt x="837" y="1097"/>
                    </a:cubicBezTo>
                    <a:cubicBezTo>
                      <a:pt x="1031" y="1097"/>
                      <a:pt x="1245" y="1039"/>
                      <a:pt x="1401" y="942"/>
                    </a:cubicBezTo>
                    <a:cubicBezTo>
                      <a:pt x="1576" y="844"/>
                      <a:pt x="1673" y="708"/>
                      <a:pt x="1673" y="553"/>
                    </a:cubicBezTo>
                    <a:cubicBezTo>
                      <a:pt x="1673" y="416"/>
                      <a:pt x="1576" y="261"/>
                      <a:pt x="1401" y="163"/>
                    </a:cubicBezTo>
                    <a:cubicBezTo>
                      <a:pt x="1241" y="54"/>
                      <a:pt x="1036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862050" y="462325"/>
                <a:ext cx="345350" cy="197500"/>
              </a:xfrm>
              <a:custGeom>
                <a:avLst/>
                <a:gdLst/>
                <a:ahLst/>
                <a:cxnLst/>
                <a:rect l="l" t="t" r="r" b="b"/>
                <a:pathLst>
                  <a:path w="13814" h="7900" extrusionOk="0">
                    <a:moveTo>
                      <a:pt x="1" y="1"/>
                    </a:moveTo>
                    <a:lnTo>
                      <a:pt x="12141" y="7005"/>
                    </a:lnTo>
                    <a:lnTo>
                      <a:pt x="13639" y="7880"/>
                    </a:lnTo>
                    <a:cubicBezTo>
                      <a:pt x="13658" y="7880"/>
                      <a:pt x="13697" y="7900"/>
                      <a:pt x="13697" y="7900"/>
                    </a:cubicBezTo>
                    <a:cubicBezTo>
                      <a:pt x="13736" y="7900"/>
                      <a:pt x="13756" y="7880"/>
                      <a:pt x="13795" y="7861"/>
                    </a:cubicBezTo>
                    <a:cubicBezTo>
                      <a:pt x="13814" y="7802"/>
                      <a:pt x="13814" y="7744"/>
                      <a:pt x="13736" y="7685"/>
                    </a:cubicBezTo>
                    <a:lnTo>
                      <a:pt x="12355" y="6888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>
                <a:off x="2138800" y="671475"/>
                <a:ext cx="2305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9222" h="254" extrusionOk="0">
                    <a:moveTo>
                      <a:pt x="117" y="0"/>
                    </a:moveTo>
                    <a:cubicBezTo>
                      <a:pt x="59" y="0"/>
                      <a:pt x="0" y="59"/>
                      <a:pt x="0" y="137"/>
                    </a:cubicBezTo>
                    <a:cubicBezTo>
                      <a:pt x="0" y="195"/>
                      <a:pt x="39" y="253"/>
                      <a:pt x="117" y="253"/>
                    </a:cubicBezTo>
                    <a:lnTo>
                      <a:pt x="9222" y="253"/>
                    </a:lnTo>
                    <a:lnTo>
                      <a:pt x="92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>
                <a:off x="1131514" y="2433822"/>
                <a:ext cx="219375" cy="125775"/>
              </a:xfrm>
              <a:custGeom>
                <a:avLst/>
                <a:gdLst/>
                <a:ahLst/>
                <a:cxnLst/>
                <a:rect l="l" t="t" r="r" b="b"/>
                <a:pathLst>
                  <a:path w="8775" h="5031" extrusionOk="0">
                    <a:moveTo>
                      <a:pt x="136" y="0"/>
                    </a:moveTo>
                    <a:cubicBezTo>
                      <a:pt x="97" y="0"/>
                      <a:pt x="59" y="17"/>
                      <a:pt x="20" y="69"/>
                    </a:cubicBezTo>
                    <a:cubicBezTo>
                      <a:pt x="0" y="108"/>
                      <a:pt x="0" y="186"/>
                      <a:pt x="78" y="244"/>
                    </a:cubicBezTo>
                    <a:lnTo>
                      <a:pt x="292" y="361"/>
                    </a:lnTo>
                    <a:lnTo>
                      <a:pt x="3872" y="2423"/>
                    </a:lnTo>
                    <a:lnTo>
                      <a:pt x="4572" y="2832"/>
                    </a:lnTo>
                    <a:lnTo>
                      <a:pt x="8152" y="4914"/>
                    </a:lnTo>
                    <a:lnTo>
                      <a:pt x="8346" y="5030"/>
                    </a:lnTo>
                    <a:lnTo>
                      <a:pt x="8755" y="5030"/>
                    </a:lnTo>
                    <a:cubicBezTo>
                      <a:pt x="8774" y="4952"/>
                      <a:pt x="8755" y="4933"/>
                      <a:pt x="8735" y="4933"/>
                    </a:cubicBezTo>
                    <a:lnTo>
                      <a:pt x="8444" y="4758"/>
                    </a:lnTo>
                    <a:lnTo>
                      <a:pt x="4844" y="2696"/>
                    </a:lnTo>
                    <a:lnTo>
                      <a:pt x="4125" y="2287"/>
                    </a:lnTo>
                    <a:lnTo>
                      <a:pt x="525" y="205"/>
                    </a:lnTo>
                    <a:lnTo>
                      <a:pt x="195" y="11"/>
                    </a:lnTo>
                    <a:cubicBezTo>
                      <a:pt x="175" y="4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1627625" y="646675"/>
                <a:ext cx="585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036" extrusionOk="0">
                    <a:moveTo>
                      <a:pt x="117" y="0"/>
                    </a:moveTo>
                    <a:cubicBezTo>
                      <a:pt x="39" y="0"/>
                      <a:pt x="0" y="59"/>
                      <a:pt x="0" y="117"/>
                    </a:cubicBezTo>
                    <a:lnTo>
                      <a:pt x="0" y="253"/>
                    </a:lnTo>
                    <a:lnTo>
                      <a:pt x="0" y="7860"/>
                    </a:lnTo>
                    <a:lnTo>
                      <a:pt x="0" y="7899"/>
                    </a:lnTo>
                    <a:cubicBezTo>
                      <a:pt x="0" y="7977"/>
                      <a:pt x="39" y="8035"/>
                      <a:pt x="117" y="8035"/>
                    </a:cubicBezTo>
                    <a:cubicBezTo>
                      <a:pt x="195" y="8035"/>
                      <a:pt x="234" y="7977"/>
                      <a:pt x="234" y="7899"/>
                    </a:cubicBezTo>
                    <a:lnTo>
                      <a:pt x="234" y="7860"/>
                    </a:lnTo>
                    <a:lnTo>
                      <a:pt x="234" y="195"/>
                    </a:lnTo>
                    <a:lnTo>
                      <a:pt x="234" y="117"/>
                    </a:lnTo>
                    <a:cubicBezTo>
                      <a:pt x="234" y="59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1655350" y="779450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56" y="214"/>
                    </a:moveTo>
                    <a:cubicBezTo>
                      <a:pt x="1031" y="214"/>
                      <a:pt x="1167" y="234"/>
                      <a:pt x="1284" y="312"/>
                    </a:cubicBezTo>
                    <a:cubicBezTo>
                      <a:pt x="1381" y="351"/>
                      <a:pt x="1440" y="428"/>
                      <a:pt x="1440" y="506"/>
                    </a:cubicBezTo>
                    <a:cubicBezTo>
                      <a:pt x="1440" y="584"/>
                      <a:pt x="1381" y="623"/>
                      <a:pt x="1284" y="701"/>
                    </a:cubicBezTo>
                    <a:cubicBezTo>
                      <a:pt x="1167" y="769"/>
                      <a:pt x="1007" y="803"/>
                      <a:pt x="846" y="803"/>
                    </a:cubicBezTo>
                    <a:cubicBezTo>
                      <a:pt x="686" y="803"/>
                      <a:pt x="525" y="769"/>
                      <a:pt x="409" y="701"/>
                    </a:cubicBezTo>
                    <a:cubicBezTo>
                      <a:pt x="311" y="642"/>
                      <a:pt x="272" y="584"/>
                      <a:pt x="272" y="506"/>
                    </a:cubicBezTo>
                    <a:cubicBezTo>
                      <a:pt x="272" y="428"/>
                      <a:pt x="311" y="390"/>
                      <a:pt x="409" y="312"/>
                    </a:cubicBezTo>
                    <a:cubicBezTo>
                      <a:pt x="545" y="234"/>
                      <a:pt x="700" y="214"/>
                      <a:pt x="856" y="214"/>
                    </a:cubicBezTo>
                    <a:close/>
                    <a:moveTo>
                      <a:pt x="700" y="0"/>
                    </a:moveTo>
                    <a:cubicBezTo>
                      <a:pt x="545" y="20"/>
                      <a:pt x="389" y="39"/>
                      <a:pt x="272" y="117"/>
                    </a:cubicBezTo>
                    <a:cubicBezTo>
                      <a:pt x="97" y="214"/>
                      <a:pt x="0" y="351"/>
                      <a:pt x="0" y="506"/>
                    </a:cubicBezTo>
                    <a:cubicBezTo>
                      <a:pt x="0" y="642"/>
                      <a:pt x="97" y="798"/>
                      <a:pt x="272" y="895"/>
                    </a:cubicBezTo>
                    <a:cubicBezTo>
                      <a:pt x="428" y="993"/>
                      <a:pt x="642" y="1032"/>
                      <a:pt x="837" y="1032"/>
                    </a:cubicBezTo>
                    <a:cubicBezTo>
                      <a:pt x="1031" y="1032"/>
                      <a:pt x="1245" y="993"/>
                      <a:pt x="1381" y="895"/>
                    </a:cubicBezTo>
                    <a:cubicBezTo>
                      <a:pt x="1556" y="798"/>
                      <a:pt x="1654" y="642"/>
                      <a:pt x="1654" y="506"/>
                    </a:cubicBezTo>
                    <a:cubicBezTo>
                      <a:pt x="1654" y="351"/>
                      <a:pt x="1556" y="214"/>
                      <a:pt x="1381" y="117"/>
                    </a:cubicBezTo>
                    <a:cubicBezTo>
                      <a:pt x="1265" y="39"/>
                      <a:pt x="1089" y="0"/>
                      <a:pt x="953" y="0"/>
                    </a:cubicBezTo>
                    <a:lnTo>
                      <a:pt x="953" y="39"/>
                    </a:lnTo>
                    <a:cubicBezTo>
                      <a:pt x="953" y="98"/>
                      <a:pt x="895" y="156"/>
                      <a:pt x="837" y="156"/>
                    </a:cubicBezTo>
                    <a:cubicBezTo>
                      <a:pt x="759" y="156"/>
                      <a:pt x="700" y="117"/>
                      <a:pt x="700" y="39"/>
                    </a:cubicBez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1672850" y="619925"/>
                <a:ext cx="6350" cy="1629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6518" extrusionOk="0">
                    <a:moveTo>
                      <a:pt x="137" y="0"/>
                    </a:moveTo>
                    <a:cubicBezTo>
                      <a:pt x="59" y="0"/>
                      <a:pt x="0" y="59"/>
                      <a:pt x="0" y="117"/>
                    </a:cubicBezTo>
                    <a:lnTo>
                      <a:pt x="0" y="350"/>
                    </a:lnTo>
                    <a:lnTo>
                      <a:pt x="0" y="6343"/>
                    </a:lnTo>
                    <a:lnTo>
                      <a:pt x="0" y="6401"/>
                    </a:lnTo>
                    <a:cubicBezTo>
                      <a:pt x="0" y="6479"/>
                      <a:pt x="59" y="6518"/>
                      <a:pt x="137" y="6518"/>
                    </a:cubicBezTo>
                    <a:cubicBezTo>
                      <a:pt x="195" y="6518"/>
                      <a:pt x="253" y="6479"/>
                      <a:pt x="253" y="6401"/>
                    </a:cubicBezTo>
                    <a:lnTo>
                      <a:pt x="253" y="6343"/>
                    </a:lnTo>
                    <a:lnTo>
                      <a:pt x="253" y="195"/>
                    </a:lnTo>
                    <a:lnTo>
                      <a:pt x="253" y="117"/>
                    </a:lnTo>
                    <a:cubicBezTo>
                      <a:pt x="253" y="78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1701550" y="719150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37" y="233"/>
                    </a:moveTo>
                    <a:cubicBezTo>
                      <a:pt x="992" y="233"/>
                      <a:pt x="1148" y="253"/>
                      <a:pt x="1265" y="331"/>
                    </a:cubicBezTo>
                    <a:cubicBezTo>
                      <a:pt x="1362" y="389"/>
                      <a:pt x="1420" y="467"/>
                      <a:pt x="1420" y="525"/>
                    </a:cubicBezTo>
                    <a:cubicBezTo>
                      <a:pt x="1420" y="603"/>
                      <a:pt x="1362" y="661"/>
                      <a:pt x="1265" y="720"/>
                    </a:cubicBezTo>
                    <a:cubicBezTo>
                      <a:pt x="1148" y="798"/>
                      <a:pt x="983" y="837"/>
                      <a:pt x="820" y="837"/>
                    </a:cubicBezTo>
                    <a:cubicBezTo>
                      <a:pt x="657" y="837"/>
                      <a:pt x="496" y="798"/>
                      <a:pt x="389" y="720"/>
                    </a:cubicBezTo>
                    <a:cubicBezTo>
                      <a:pt x="292" y="681"/>
                      <a:pt x="253" y="603"/>
                      <a:pt x="253" y="525"/>
                    </a:cubicBezTo>
                    <a:cubicBezTo>
                      <a:pt x="253" y="467"/>
                      <a:pt x="292" y="409"/>
                      <a:pt x="389" y="331"/>
                    </a:cubicBezTo>
                    <a:cubicBezTo>
                      <a:pt x="506" y="272"/>
                      <a:pt x="681" y="233"/>
                      <a:pt x="837" y="233"/>
                    </a:cubicBezTo>
                    <a:close/>
                    <a:moveTo>
                      <a:pt x="701" y="0"/>
                    </a:moveTo>
                    <a:cubicBezTo>
                      <a:pt x="545" y="19"/>
                      <a:pt x="389" y="39"/>
                      <a:pt x="273" y="117"/>
                    </a:cubicBezTo>
                    <a:cubicBezTo>
                      <a:pt x="98" y="214"/>
                      <a:pt x="0" y="350"/>
                      <a:pt x="0" y="506"/>
                    </a:cubicBezTo>
                    <a:cubicBezTo>
                      <a:pt x="0" y="642"/>
                      <a:pt x="98" y="798"/>
                      <a:pt x="273" y="895"/>
                    </a:cubicBezTo>
                    <a:cubicBezTo>
                      <a:pt x="428" y="992"/>
                      <a:pt x="642" y="1031"/>
                      <a:pt x="837" y="1031"/>
                    </a:cubicBezTo>
                    <a:cubicBezTo>
                      <a:pt x="1031" y="1031"/>
                      <a:pt x="1245" y="992"/>
                      <a:pt x="1382" y="895"/>
                    </a:cubicBezTo>
                    <a:cubicBezTo>
                      <a:pt x="1557" y="798"/>
                      <a:pt x="1654" y="642"/>
                      <a:pt x="1654" y="506"/>
                    </a:cubicBezTo>
                    <a:cubicBezTo>
                      <a:pt x="1654" y="350"/>
                      <a:pt x="1557" y="214"/>
                      <a:pt x="1382" y="117"/>
                    </a:cubicBezTo>
                    <a:cubicBezTo>
                      <a:pt x="1265" y="39"/>
                      <a:pt x="1090" y="0"/>
                      <a:pt x="954" y="0"/>
                    </a:cubicBezTo>
                    <a:lnTo>
                      <a:pt x="954" y="39"/>
                    </a:lnTo>
                    <a:cubicBezTo>
                      <a:pt x="954" y="117"/>
                      <a:pt x="895" y="175"/>
                      <a:pt x="837" y="175"/>
                    </a:cubicBezTo>
                    <a:cubicBezTo>
                      <a:pt x="759" y="175"/>
                      <a:pt x="701" y="117"/>
                      <a:pt x="701" y="3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1719050" y="593650"/>
                <a:ext cx="6350" cy="1299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5196" extrusionOk="0">
                    <a:moveTo>
                      <a:pt x="137" y="1"/>
                    </a:moveTo>
                    <a:cubicBezTo>
                      <a:pt x="59" y="1"/>
                      <a:pt x="1" y="59"/>
                      <a:pt x="1" y="137"/>
                    </a:cubicBezTo>
                    <a:lnTo>
                      <a:pt x="1" y="351"/>
                    </a:lnTo>
                    <a:lnTo>
                      <a:pt x="1" y="5020"/>
                    </a:lnTo>
                    <a:lnTo>
                      <a:pt x="1" y="5059"/>
                    </a:lnTo>
                    <a:cubicBezTo>
                      <a:pt x="1" y="5137"/>
                      <a:pt x="59" y="5195"/>
                      <a:pt x="137" y="5195"/>
                    </a:cubicBezTo>
                    <a:cubicBezTo>
                      <a:pt x="195" y="5195"/>
                      <a:pt x="254" y="5137"/>
                      <a:pt x="254" y="5059"/>
                    </a:cubicBezTo>
                    <a:lnTo>
                      <a:pt x="254" y="5020"/>
                    </a:lnTo>
                    <a:lnTo>
                      <a:pt x="254" y="195"/>
                    </a:lnTo>
                    <a:lnTo>
                      <a:pt x="254" y="137"/>
                    </a:lnTo>
                    <a:cubicBezTo>
                      <a:pt x="254" y="59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>
                <a:off x="1747275" y="65492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17" y="254"/>
                    </a:moveTo>
                    <a:cubicBezTo>
                      <a:pt x="992" y="254"/>
                      <a:pt x="1148" y="273"/>
                      <a:pt x="1265" y="351"/>
                    </a:cubicBezTo>
                    <a:cubicBezTo>
                      <a:pt x="1362" y="410"/>
                      <a:pt x="1401" y="468"/>
                      <a:pt x="1401" y="546"/>
                    </a:cubicBezTo>
                    <a:cubicBezTo>
                      <a:pt x="1401" y="624"/>
                      <a:pt x="1362" y="662"/>
                      <a:pt x="1265" y="740"/>
                    </a:cubicBezTo>
                    <a:cubicBezTo>
                      <a:pt x="1138" y="808"/>
                      <a:pt x="973" y="842"/>
                      <a:pt x="812" y="842"/>
                    </a:cubicBezTo>
                    <a:cubicBezTo>
                      <a:pt x="652" y="842"/>
                      <a:pt x="496" y="808"/>
                      <a:pt x="389" y="740"/>
                    </a:cubicBezTo>
                    <a:cubicBezTo>
                      <a:pt x="292" y="682"/>
                      <a:pt x="233" y="624"/>
                      <a:pt x="233" y="546"/>
                    </a:cubicBezTo>
                    <a:cubicBezTo>
                      <a:pt x="233" y="468"/>
                      <a:pt x="292" y="429"/>
                      <a:pt x="389" y="351"/>
                    </a:cubicBezTo>
                    <a:cubicBezTo>
                      <a:pt x="506" y="273"/>
                      <a:pt x="681" y="254"/>
                      <a:pt x="817" y="254"/>
                    </a:cubicBezTo>
                    <a:close/>
                    <a:moveTo>
                      <a:pt x="700" y="1"/>
                    </a:moveTo>
                    <a:cubicBezTo>
                      <a:pt x="525" y="40"/>
                      <a:pt x="389" y="59"/>
                      <a:pt x="272" y="137"/>
                    </a:cubicBezTo>
                    <a:cubicBezTo>
                      <a:pt x="97" y="234"/>
                      <a:pt x="0" y="371"/>
                      <a:pt x="0" y="526"/>
                    </a:cubicBezTo>
                    <a:cubicBezTo>
                      <a:pt x="0" y="662"/>
                      <a:pt x="97" y="818"/>
                      <a:pt x="272" y="915"/>
                    </a:cubicBezTo>
                    <a:cubicBezTo>
                      <a:pt x="428" y="1013"/>
                      <a:pt x="623" y="1052"/>
                      <a:pt x="817" y="1052"/>
                    </a:cubicBezTo>
                    <a:cubicBezTo>
                      <a:pt x="1012" y="1052"/>
                      <a:pt x="1245" y="1013"/>
                      <a:pt x="1381" y="915"/>
                    </a:cubicBezTo>
                    <a:cubicBezTo>
                      <a:pt x="1556" y="818"/>
                      <a:pt x="1654" y="662"/>
                      <a:pt x="1654" y="526"/>
                    </a:cubicBezTo>
                    <a:cubicBezTo>
                      <a:pt x="1654" y="371"/>
                      <a:pt x="1556" y="234"/>
                      <a:pt x="1381" y="137"/>
                    </a:cubicBezTo>
                    <a:cubicBezTo>
                      <a:pt x="1265" y="59"/>
                      <a:pt x="1089" y="1"/>
                      <a:pt x="953" y="1"/>
                    </a:cubicBezTo>
                    <a:lnTo>
                      <a:pt x="953" y="59"/>
                    </a:lnTo>
                    <a:cubicBezTo>
                      <a:pt x="953" y="137"/>
                      <a:pt x="895" y="176"/>
                      <a:pt x="817" y="176"/>
                    </a:cubicBezTo>
                    <a:cubicBezTo>
                      <a:pt x="759" y="176"/>
                      <a:pt x="700" y="137"/>
                      <a:pt x="700" y="59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>
                <a:off x="1764775" y="566900"/>
                <a:ext cx="63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698" extrusionOk="0">
                    <a:moveTo>
                      <a:pt x="117" y="1"/>
                    </a:moveTo>
                    <a:cubicBezTo>
                      <a:pt x="59" y="1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0" y="3522"/>
                    </a:lnTo>
                    <a:lnTo>
                      <a:pt x="0" y="3580"/>
                    </a:lnTo>
                    <a:cubicBezTo>
                      <a:pt x="0" y="3658"/>
                      <a:pt x="59" y="3697"/>
                      <a:pt x="117" y="3697"/>
                    </a:cubicBezTo>
                    <a:cubicBezTo>
                      <a:pt x="195" y="3697"/>
                      <a:pt x="253" y="3658"/>
                      <a:pt x="253" y="3580"/>
                    </a:cubicBezTo>
                    <a:lnTo>
                      <a:pt x="253" y="3522"/>
                    </a:lnTo>
                    <a:lnTo>
                      <a:pt x="253" y="195"/>
                    </a:lnTo>
                    <a:lnTo>
                      <a:pt x="253" y="137"/>
                    </a:lnTo>
                    <a:cubicBezTo>
                      <a:pt x="253" y="78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>
                <a:off x="2282750" y="462325"/>
                <a:ext cx="190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0" extrusionOk="0">
                    <a:moveTo>
                      <a:pt x="1" y="1"/>
                    </a:moveTo>
                    <a:cubicBezTo>
                      <a:pt x="118" y="59"/>
                      <a:pt x="234" y="59"/>
                      <a:pt x="390" y="59"/>
                    </a:cubicBezTo>
                    <a:cubicBezTo>
                      <a:pt x="546" y="59"/>
                      <a:pt x="623" y="40"/>
                      <a:pt x="7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>
                <a:off x="2340150" y="477275"/>
                <a:ext cx="29200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057" extrusionOk="0">
                    <a:moveTo>
                      <a:pt x="810" y="0"/>
                    </a:moveTo>
                    <a:cubicBezTo>
                      <a:pt x="617" y="0"/>
                      <a:pt x="412" y="44"/>
                      <a:pt x="254" y="142"/>
                    </a:cubicBezTo>
                    <a:cubicBezTo>
                      <a:pt x="98" y="239"/>
                      <a:pt x="1" y="376"/>
                      <a:pt x="1" y="531"/>
                    </a:cubicBezTo>
                    <a:cubicBezTo>
                      <a:pt x="1" y="667"/>
                      <a:pt x="78" y="823"/>
                      <a:pt x="254" y="920"/>
                    </a:cubicBezTo>
                    <a:cubicBezTo>
                      <a:pt x="429" y="1018"/>
                      <a:pt x="623" y="1056"/>
                      <a:pt x="818" y="1056"/>
                    </a:cubicBezTo>
                    <a:cubicBezTo>
                      <a:pt x="934" y="1056"/>
                      <a:pt x="1071" y="1037"/>
                      <a:pt x="1168" y="1018"/>
                    </a:cubicBezTo>
                    <a:lnTo>
                      <a:pt x="1168" y="765"/>
                    </a:lnTo>
                    <a:cubicBezTo>
                      <a:pt x="1059" y="807"/>
                      <a:pt x="935" y="827"/>
                      <a:pt x="810" y="827"/>
                    </a:cubicBezTo>
                    <a:cubicBezTo>
                      <a:pt x="647" y="827"/>
                      <a:pt x="483" y="792"/>
                      <a:pt x="351" y="726"/>
                    </a:cubicBezTo>
                    <a:cubicBezTo>
                      <a:pt x="254" y="667"/>
                      <a:pt x="215" y="609"/>
                      <a:pt x="215" y="531"/>
                    </a:cubicBezTo>
                    <a:cubicBezTo>
                      <a:pt x="215" y="453"/>
                      <a:pt x="254" y="414"/>
                      <a:pt x="351" y="337"/>
                    </a:cubicBezTo>
                    <a:cubicBezTo>
                      <a:pt x="487" y="259"/>
                      <a:pt x="643" y="239"/>
                      <a:pt x="798" y="239"/>
                    </a:cubicBezTo>
                    <a:cubicBezTo>
                      <a:pt x="915" y="239"/>
                      <a:pt x="1032" y="259"/>
                      <a:pt x="1129" y="278"/>
                    </a:cubicBezTo>
                    <a:lnTo>
                      <a:pt x="1129" y="45"/>
                    </a:lnTo>
                    <a:cubicBezTo>
                      <a:pt x="1035" y="16"/>
                      <a:pt x="925" y="0"/>
                      <a:pt x="8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2" name="Google Shape;1332;p31"/>
          <p:cNvGrpSpPr/>
          <p:nvPr/>
        </p:nvGrpSpPr>
        <p:grpSpPr>
          <a:xfrm>
            <a:off x="6152311" y="785725"/>
            <a:ext cx="2291370" cy="3820563"/>
            <a:chOff x="6152311" y="785725"/>
            <a:chExt cx="2291370" cy="3820563"/>
          </a:xfrm>
        </p:grpSpPr>
        <p:grpSp>
          <p:nvGrpSpPr>
            <p:cNvPr id="1333" name="Google Shape;1333;p31"/>
            <p:cNvGrpSpPr/>
            <p:nvPr/>
          </p:nvGrpSpPr>
          <p:grpSpPr>
            <a:xfrm>
              <a:off x="6162110" y="1896405"/>
              <a:ext cx="1791330" cy="1162830"/>
              <a:chOff x="-4004340" y="2465518"/>
              <a:chExt cx="1791330" cy="1162830"/>
            </a:xfrm>
          </p:grpSpPr>
          <p:sp>
            <p:nvSpPr>
              <p:cNvPr id="1334" name="Google Shape;1334;p31"/>
              <p:cNvSpPr/>
              <p:nvPr/>
            </p:nvSpPr>
            <p:spPr>
              <a:xfrm>
                <a:off x="-3238869" y="3540443"/>
                <a:ext cx="296388" cy="7612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686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2671" y="685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>
                <a:off x="-2741963" y="2725067"/>
                <a:ext cx="14536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1" extrusionOk="0">
                    <a:moveTo>
                      <a:pt x="0" y="0"/>
                    </a:moveTo>
                    <a:lnTo>
                      <a:pt x="0" y="60"/>
                    </a:lnTo>
                    <a:lnTo>
                      <a:pt x="130" y="130"/>
                    </a:lnTo>
                    <a:lnTo>
                      <a:pt x="13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-3461689" y="2727730"/>
                <a:ext cx="14536" cy="1575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2" extrusionOk="0">
                    <a:moveTo>
                      <a:pt x="131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31" y="4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-2942590" y="3124876"/>
                <a:ext cx="714504" cy="491686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431" extrusionOk="0">
                    <a:moveTo>
                      <a:pt x="6439" y="0"/>
                    </a:moveTo>
                    <a:lnTo>
                      <a:pt x="1" y="3745"/>
                    </a:lnTo>
                    <a:lnTo>
                      <a:pt x="1" y="4430"/>
                    </a:lnTo>
                    <a:lnTo>
                      <a:pt x="6439" y="697"/>
                    </a:lnTo>
                    <a:lnTo>
                      <a:pt x="6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-3958484" y="3126208"/>
                <a:ext cx="719719" cy="490354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419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6486" y="4418"/>
                    </a:lnTo>
                    <a:lnTo>
                      <a:pt x="6486" y="37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>
                <a:off x="-3958484" y="2537645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4"/>
                    </a:lnTo>
                    <a:lnTo>
                      <a:pt x="6486" y="9037"/>
                    </a:lnTo>
                    <a:lnTo>
                      <a:pt x="9156" y="9037"/>
                    </a:lnTo>
                    <a:lnTo>
                      <a:pt x="15594" y="5292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>
                <a:off x="-2709228" y="2744708"/>
                <a:ext cx="15868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31" extrusionOk="0">
                    <a:moveTo>
                      <a:pt x="1" y="1"/>
                    </a:moveTo>
                    <a:lnTo>
                      <a:pt x="12" y="60"/>
                    </a:lnTo>
                    <a:lnTo>
                      <a:pt x="142" y="131"/>
                    </a:lnTo>
                    <a:lnTo>
                      <a:pt x="142" y="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-2709228" y="2725067"/>
                <a:ext cx="48603" cy="2896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08" y="0"/>
                    </a:moveTo>
                    <a:lnTo>
                      <a:pt x="1" y="178"/>
                    </a:lnTo>
                    <a:lnTo>
                      <a:pt x="142" y="260"/>
                    </a:lnTo>
                    <a:lnTo>
                      <a:pt x="438" y="83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-3495755" y="2747371"/>
                <a:ext cx="15868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3" extrusionOk="0">
                    <a:moveTo>
                      <a:pt x="142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42" y="4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>
                <a:off x="-3528490" y="2727730"/>
                <a:ext cx="48603" cy="2885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0" extrusionOk="0">
                    <a:moveTo>
                      <a:pt x="130" y="0"/>
                    </a:moveTo>
                    <a:lnTo>
                      <a:pt x="0" y="83"/>
                    </a:lnTo>
                    <a:lnTo>
                      <a:pt x="296" y="260"/>
                    </a:lnTo>
                    <a:lnTo>
                      <a:pt x="437" y="17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>
                <a:off x="-2942590" y="3054080"/>
                <a:ext cx="714504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171" extrusionOk="0">
                    <a:moveTo>
                      <a:pt x="6439" y="1"/>
                    </a:moveTo>
                    <a:lnTo>
                      <a:pt x="1" y="3734"/>
                    </a:lnTo>
                    <a:lnTo>
                      <a:pt x="1" y="4171"/>
                    </a:lnTo>
                    <a:lnTo>
                      <a:pt x="6439" y="414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-3958484" y="3054080"/>
                <a:ext cx="719719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171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6486" y="4171"/>
                    </a:lnTo>
                    <a:lnTo>
                      <a:pt x="6486" y="37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-3238869" y="3468316"/>
                <a:ext cx="296388" cy="4860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2671" y="438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-3958484" y="2465518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5"/>
                    </a:lnTo>
                    <a:lnTo>
                      <a:pt x="6486" y="9038"/>
                    </a:lnTo>
                    <a:lnTo>
                      <a:pt x="9156" y="9038"/>
                    </a:lnTo>
                    <a:lnTo>
                      <a:pt x="15594" y="5305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>
                <a:off x="-3904776" y="2516673"/>
                <a:ext cx="1625637" cy="89937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8105" extrusionOk="0">
                    <a:moveTo>
                      <a:pt x="8412" y="402"/>
                    </a:moveTo>
                    <a:lnTo>
                      <a:pt x="14271" y="3769"/>
                    </a:lnTo>
                    <a:lnTo>
                      <a:pt x="14271" y="4347"/>
                    </a:lnTo>
                    <a:lnTo>
                      <a:pt x="8447" y="7726"/>
                    </a:lnTo>
                    <a:lnTo>
                      <a:pt x="6226" y="7726"/>
                    </a:lnTo>
                    <a:lnTo>
                      <a:pt x="355" y="4347"/>
                    </a:lnTo>
                    <a:lnTo>
                      <a:pt x="355" y="3780"/>
                    </a:lnTo>
                    <a:lnTo>
                      <a:pt x="6179" y="402"/>
                    </a:lnTo>
                    <a:close/>
                    <a:moveTo>
                      <a:pt x="6085" y="0"/>
                    </a:moveTo>
                    <a:lnTo>
                      <a:pt x="1" y="3544"/>
                    </a:lnTo>
                    <a:lnTo>
                      <a:pt x="1" y="4560"/>
                    </a:lnTo>
                    <a:lnTo>
                      <a:pt x="6132" y="8104"/>
                    </a:lnTo>
                    <a:lnTo>
                      <a:pt x="8565" y="8104"/>
                    </a:lnTo>
                    <a:lnTo>
                      <a:pt x="14649" y="4560"/>
                    </a:lnTo>
                    <a:lnTo>
                      <a:pt x="14649" y="3544"/>
                    </a:lnTo>
                    <a:lnTo>
                      <a:pt x="8518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>
                <a:off x="-3722570" y="2675243"/>
                <a:ext cx="668675" cy="385492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3474" extrusionOk="0">
                    <a:moveTo>
                      <a:pt x="4502" y="1"/>
                    </a:moveTo>
                    <a:lnTo>
                      <a:pt x="1" y="2599"/>
                    </a:lnTo>
                    <a:lnTo>
                      <a:pt x="1525" y="3474"/>
                    </a:lnTo>
                    <a:lnTo>
                      <a:pt x="6026" y="875"/>
                    </a:lnTo>
                    <a:lnTo>
                      <a:pt x="4502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-3537701" y="2688337"/>
                <a:ext cx="778752" cy="449741"/>
              </a:xfrm>
              <a:custGeom>
                <a:avLst/>
                <a:gdLst/>
                <a:ahLst/>
                <a:cxnLst/>
                <a:rect l="l" t="t" r="r" b="b"/>
                <a:pathLst>
                  <a:path w="7018" h="4053" extrusionOk="0">
                    <a:moveTo>
                      <a:pt x="5966" y="1"/>
                    </a:moveTo>
                    <a:lnTo>
                      <a:pt x="1" y="3450"/>
                    </a:lnTo>
                    <a:lnTo>
                      <a:pt x="1052" y="4053"/>
                    </a:lnTo>
                    <a:lnTo>
                      <a:pt x="7018" y="615"/>
                    </a:lnTo>
                    <a:lnTo>
                      <a:pt x="596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-3402655" y="2832593"/>
                <a:ext cx="624067" cy="360525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249" extrusionOk="0">
                    <a:moveTo>
                      <a:pt x="4915" y="0"/>
                    </a:moveTo>
                    <a:lnTo>
                      <a:pt x="0" y="2859"/>
                    </a:lnTo>
                    <a:lnTo>
                      <a:pt x="709" y="3249"/>
                    </a:lnTo>
                    <a:lnTo>
                      <a:pt x="5623" y="414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-3210018" y="2946554"/>
                <a:ext cx="626730" cy="360636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3250" extrusionOk="0">
                    <a:moveTo>
                      <a:pt x="4939" y="1"/>
                    </a:moveTo>
                    <a:lnTo>
                      <a:pt x="1" y="2836"/>
                    </a:lnTo>
                    <a:lnTo>
                      <a:pt x="733" y="3250"/>
                    </a:lnTo>
                    <a:lnTo>
                      <a:pt x="5648" y="391"/>
                    </a:lnTo>
                    <a:lnTo>
                      <a:pt x="4939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-3305671" y="3060627"/>
                <a:ext cx="329122" cy="18886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702" extrusionOk="0">
                    <a:moveTo>
                      <a:pt x="2257" y="1"/>
                    </a:moveTo>
                    <a:lnTo>
                      <a:pt x="0" y="1300"/>
                    </a:lnTo>
                    <a:lnTo>
                      <a:pt x="709" y="1702"/>
                    </a:lnTo>
                    <a:lnTo>
                      <a:pt x="2966" y="402"/>
                    </a:lnTo>
                    <a:lnTo>
                      <a:pt x="2257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-3009391" y="2888963"/>
                <a:ext cx="327791" cy="190194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714" extrusionOk="0">
                    <a:moveTo>
                      <a:pt x="2245" y="0"/>
                    </a:moveTo>
                    <a:lnTo>
                      <a:pt x="0" y="1300"/>
                    </a:lnTo>
                    <a:lnTo>
                      <a:pt x="709" y="1713"/>
                    </a:lnTo>
                    <a:lnTo>
                      <a:pt x="2954" y="414"/>
                    </a:lnTo>
                    <a:lnTo>
                      <a:pt x="224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5" name="Google Shape;1355;p31"/>
              <p:cNvGrpSpPr/>
              <p:nvPr/>
            </p:nvGrpSpPr>
            <p:grpSpPr>
              <a:xfrm>
                <a:off x="-4004340" y="3104789"/>
                <a:ext cx="1791330" cy="523558"/>
                <a:chOff x="-4004340" y="3104789"/>
                <a:chExt cx="1791330" cy="523558"/>
              </a:xfrm>
            </p:grpSpPr>
            <p:grpSp>
              <p:nvGrpSpPr>
                <p:cNvPr id="1356" name="Google Shape;1356;p31"/>
                <p:cNvGrpSpPr/>
                <p:nvPr/>
              </p:nvGrpSpPr>
              <p:grpSpPr>
                <a:xfrm>
                  <a:off x="-2940565" y="3136014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1357" name="Google Shape;1357;p31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58" name="Google Shape;135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9" name="Google Shape;135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0" name="Google Shape;136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1" name="Google Shape;136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2" name="Google Shape;136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3" name="Google Shape;136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4" name="Google Shape;136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5" name="Google Shape;136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6" name="Google Shape;136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67" name="Google Shape;1367;p31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68" name="Google Shape;136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9" name="Google Shape;136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0" name="Google Shape;137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1" name="Google Shape;137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2" name="Google Shape;137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3" name="Google Shape;137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4" name="Google Shape;137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5" name="Google Shape;137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6" name="Google Shape;137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77" name="Google Shape;1377;p31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78" name="Google Shape;137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9" name="Google Shape;137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0" name="Google Shape;138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1" name="Google Shape;138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2" name="Google Shape;138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3" name="Google Shape;138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4" name="Google Shape;138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5" name="Google Shape;138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6" name="Google Shape;138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87" name="Google Shape;1387;p31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88" name="Google Shape;138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9" name="Google Shape;138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0" name="Google Shape;139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1" name="Google Shape;139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2" name="Google Shape;139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3" name="Google Shape;139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4" name="Google Shape;139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5" name="Google Shape;139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6" name="Google Shape;139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97" name="Google Shape;1397;p31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98" name="Google Shape;139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9" name="Google Shape;139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0" name="Google Shape;140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1" name="Google Shape;140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2" name="Google Shape;140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3" name="Google Shape;140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4" name="Google Shape;140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5" name="Google Shape;140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6" name="Google Shape;140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07" name="Google Shape;1407;p31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08" name="Google Shape;140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9" name="Google Shape;140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0" name="Google Shape;141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1" name="Google Shape;141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2" name="Google Shape;141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3" name="Google Shape;141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4" name="Google Shape;141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5" name="Google Shape;141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6" name="Google Shape;141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17" name="Google Shape;1417;p31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18" name="Google Shape;141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9" name="Google Shape;141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0" name="Google Shape;142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1" name="Google Shape;142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2" name="Google Shape;142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3" name="Google Shape;142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4" name="Google Shape;142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5" name="Google Shape;142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6" name="Google Shape;142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27" name="Google Shape;1427;p31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28" name="Google Shape;142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9" name="Google Shape;142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0" name="Google Shape;143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1" name="Google Shape;143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2" name="Google Shape;143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3" name="Google Shape;143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4" name="Google Shape;143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5" name="Google Shape;143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6" name="Google Shape;143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37" name="Google Shape;1437;p31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38" name="Google Shape;143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9" name="Google Shape;143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0" name="Google Shape;144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1" name="Google Shape;144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2" name="Google Shape;144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3" name="Google Shape;144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4" name="Google Shape;144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5" name="Google Shape;144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6" name="Google Shape;144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47" name="Google Shape;1447;p31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48" name="Google Shape;144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9" name="Google Shape;144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0" name="Google Shape;145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1" name="Google Shape;145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2" name="Google Shape;145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3" name="Google Shape;145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4" name="Google Shape;145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5" name="Google Shape;145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6" name="Google Shape;145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57" name="Google Shape;1457;p31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58" name="Google Shape;145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9" name="Google Shape;145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0" name="Google Shape;146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1" name="Google Shape;146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2" name="Google Shape;146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3" name="Google Shape;146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4" name="Google Shape;146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5" name="Google Shape;146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6" name="Google Shape;146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67" name="Google Shape;1467;p31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68" name="Google Shape;146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9" name="Google Shape;146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0" name="Google Shape;147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1" name="Google Shape;147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2" name="Google Shape;147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3" name="Google Shape;147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4" name="Google Shape;147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5" name="Google Shape;147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6" name="Google Shape;147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77" name="Google Shape;1477;p31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78" name="Google Shape;147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9" name="Google Shape;147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0" name="Google Shape;148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1" name="Google Shape;148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2" name="Google Shape;148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3" name="Google Shape;148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4" name="Google Shape;148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5" name="Google Shape;148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6" name="Google Shape;148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87" name="Google Shape;1487;p31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88" name="Google Shape;148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9" name="Google Shape;148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0" name="Google Shape;149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1" name="Google Shape;149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2" name="Google Shape;149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3" name="Google Shape;149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4" name="Google Shape;149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5" name="Google Shape;149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6" name="Google Shape;149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97" name="Google Shape;1497;p31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98" name="Google Shape;149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9" name="Google Shape;149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0" name="Google Shape;150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1" name="Google Shape;150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2" name="Google Shape;150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3" name="Google Shape;150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4" name="Google Shape;150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5" name="Google Shape;150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6" name="Google Shape;150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07" name="Google Shape;1507;p31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08" name="Google Shape;150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9" name="Google Shape;150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0" name="Google Shape;151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1" name="Google Shape;151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2" name="Google Shape;151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3" name="Google Shape;151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4" name="Google Shape;151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5" name="Google Shape;151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6" name="Google Shape;151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17" name="Google Shape;1517;p31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18" name="Google Shape;151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9" name="Google Shape;151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0" name="Google Shape;152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1" name="Google Shape;152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2" name="Google Shape;152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3" name="Google Shape;152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4" name="Google Shape;152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5" name="Google Shape;152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6" name="Google Shape;152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27" name="Google Shape;1527;p31"/>
                <p:cNvGrpSpPr/>
                <p:nvPr/>
              </p:nvGrpSpPr>
              <p:grpSpPr>
                <a:xfrm flipH="1">
                  <a:off x="-4004340" y="3104789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1528" name="Google Shape;1528;p31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29" name="Google Shape;152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0" name="Google Shape;153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1" name="Google Shape;153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2" name="Google Shape;153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3" name="Google Shape;153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4" name="Google Shape;153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5" name="Google Shape;153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6" name="Google Shape;153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7" name="Google Shape;153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38" name="Google Shape;1538;p31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39" name="Google Shape;153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0" name="Google Shape;154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1" name="Google Shape;154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2" name="Google Shape;154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3" name="Google Shape;154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4" name="Google Shape;154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5" name="Google Shape;154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6" name="Google Shape;154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7" name="Google Shape;154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48" name="Google Shape;1548;p31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49" name="Google Shape;154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0" name="Google Shape;155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6" name="Google Shape;155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7" name="Google Shape;155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58" name="Google Shape;1558;p31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59" name="Google Shape;155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4" name="Google Shape;156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5" name="Google Shape;156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6" name="Google Shape;156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68" name="Google Shape;1568;p31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69" name="Google Shape;156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2" name="Google Shape;157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3" name="Google Shape;157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4" name="Google Shape;157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78" name="Google Shape;1578;p31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79" name="Google Shape;157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0" name="Google Shape;158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1" name="Google Shape;158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2" name="Google Shape;158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3" name="Google Shape;158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4" name="Google Shape;158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5" name="Google Shape;158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6" name="Google Shape;158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7" name="Google Shape;158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88" name="Google Shape;1588;p31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89" name="Google Shape;158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0" name="Google Shape;159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1" name="Google Shape;159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2" name="Google Shape;159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3" name="Google Shape;159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4" name="Google Shape;159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5" name="Google Shape;159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6" name="Google Shape;159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7" name="Google Shape;159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98" name="Google Shape;1598;p31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99" name="Google Shape;159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0" name="Google Shape;160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1" name="Google Shape;160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2" name="Google Shape;160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3" name="Google Shape;160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4" name="Google Shape;160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5" name="Google Shape;160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6" name="Google Shape;160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7" name="Google Shape;160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08" name="Google Shape;1608;p31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09" name="Google Shape;160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0" name="Google Shape;161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1" name="Google Shape;161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2" name="Google Shape;161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3" name="Google Shape;161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4" name="Google Shape;161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5" name="Google Shape;161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6" name="Google Shape;161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7" name="Google Shape;161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18" name="Google Shape;1618;p31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19" name="Google Shape;161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0" name="Google Shape;162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1" name="Google Shape;162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2" name="Google Shape;162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3" name="Google Shape;162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4" name="Google Shape;162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5" name="Google Shape;162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6" name="Google Shape;162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7" name="Google Shape;162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28" name="Google Shape;1628;p31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29" name="Google Shape;162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0" name="Google Shape;163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1" name="Google Shape;163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2" name="Google Shape;163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3" name="Google Shape;163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4" name="Google Shape;163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5" name="Google Shape;163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6" name="Google Shape;163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7" name="Google Shape;163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38" name="Google Shape;1638;p31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39" name="Google Shape;163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0" name="Google Shape;164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1" name="Google Shape;164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2" name="Google Shape;164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3" name="Google Shape;164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4" name="Google Shape;164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5" name="Google Shape;164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6" name="Google Shape;164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7" name="Google Shape;164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48" name="Google Shape;1648;p31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49" name="Google Shape;164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0" name="Google Shape;165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1" name="Google Shape;165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2" name="Google Shape;165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3" name="Google Shape;165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4" name="Google Shape;165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5" name="Google Shape;165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6" name="Google Shape;165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7" name="Google Shape;165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58" name="Google Shape;1658;p31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59" name="Google Shape;165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0" name="Google Shape;166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1" name="Google Shape;166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2" name="Google Shape;166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3" name="Google Shape;166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4" name="Google Shape;166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5" name="Google Shape;166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6" name="Google Shape;166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7" name="Google Shape;166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68" name="Google Shape;1668;p31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69" name="Google Shape;166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0" name="Google Shape;167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1" name="Google Shape;167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2" name="Google Shape;167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3" name="Google Shape;167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4" name="Google Shape;167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5" name="Google Shape;167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6" name="Google Shape;167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7" name="Google Shape;167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78" name="Google Shape;1678;p31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79" name="Google Shape;167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0" name="Google Shape;168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1" name="Google Shape;168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2" name="Google Shape;168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3" name="Google Shape;168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4" name="Google Shape;168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5" name="Google Shape;168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6" name="Google Shape;168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7" name="Google Shape;168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88" name="Google Shape;1688;p31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89" name="Google Shape;168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0" name="Google Shape;169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1" name="Google Shape;169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2" name="Google Shape;169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3" name="Google Shape;169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4" name="Google Shape;169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5" name="Google Shape;169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6" name="Google Shape;169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7" name="Google Shape;169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698" name="Google Shape;1698;p31"/>
            <p:cNvGrpSpPr/>
            <p:nvPr/>
          </p:nvGrpSpPr>
          <p:grpSpPr>
            <a:xfrm>
              <a:off x="6152311" y="1282007"/>
              <a:ext cx="664880" cy="790316"/>
              <a:chOff x="-2482589" y="3634532"/>
              <a:chExt cx="664880" cy="790316"/>
            </a:xfrm>
          </p:grpSpPr>
          <p:sp>
            <p:nvSpPr>
              <p:cNvPr id="1699" name="Google Shape;1699;p31"/>
              <p:cNvSpPr/>
              <p:nvPr/>
            </p:nvSpPr>
            <p:spPr>
              <a:xfrm>
                <a:off x="-2430238" y="3857088"/>
                <a:ext cx="47925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83" y="3190"/>
                      <a:pt x="189" y="3190"/>
                    </a:cubicBezTo>
                    <a:cubicBezTo>
                      <a:pt x="295" y="3190"/>
                      <a:pt x="378" y="3095"/>
                      <a:pt x="378" y="3001"/>
                    </a:cubicBez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1"/>
              <p:cNvSpPr/>
              <p:nvPr/>
            </p:nvSpPr>
            <p:spPr>
              <a:xfrm>
                <a:off x="-2174805" y="3857088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65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1"/>
              <p:cNvSpPr/>
              <p:nvPr/>
            </p:nvSpPr>
            <p:spPr>
              <a:xfrm>
                <a:off x="-1919371" y="3857088"/>
                <a:ext cx="49442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95" y="3190"/>
                      <a:pt x="201" y="3190"/>
                    </a:cubicBezTo>
                    <a:cubicBezTo>
                      <a:pt x="296" y="3190"/>
                      <a:pt x="390" y="3095"/>
                      <a:pt x="390" y="3001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1"/>
              <p:cNvSpPr/>
              <p:nvPr/>
            </p:nvSpPr>
            <p:spPr>
              <a:xfrm>
                <a:off x="-2174805" y="3873526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77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1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1"/>
              <p:cNvSpPr/>
              <p:nvPr/>
            </p:nvSpPr>
            <p:spPr>
              <a:xfrm>
                <a:off x="-2482589" y="3827118"/>
                <a:ext cx="331805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990" extrusionOk="0">
                    <a:moveTo>
                      <a:pt x="1" y="1"/>
                    </a:moveTo>
                    <a:lnTo>
                      <a:pt x="1" y="1466"/>
                    </a:lnTo>
                    <a:lnTo>
                      <a:pt x="2623" y="2990"/>
                    </a:lnTo>
                    <a:lnTo>
                      <a:pt x="2623" y="1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1"/>
              <p:cNvSpPr/>
              <p:nvPr/>
            </p:nvSpPr>
            <p:spPr>
              <a:xfrm>
                <a:off x="-2482589" y="3634532"/>
                <a:ext cx="664874" cy="385420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3048" extrusionOk="0">
                    <a:moveTo>
                      <a:pt x="2611" y="0"/>
                    </a:moveTo>
                    <a:lnTo>
                      <a:pt x="1" y="1524"/>
                    </a:lnTo>
                    <a:lnTo>
                      <a:pt x="2623" y="3048"/>
                    </a:lnTo>
                    <a:lnTo>
                      <a:pt x="5257" y="152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1"/>
              <p:cNvSpPr/>
              <p:nvPr/>
            </p:nvSpPr>
            <p:spPr>
              <a:xfrm>
                <a:off x="-2437825" y="3661340"/>
                <a:ext cx="321309" cy="185376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466" extrusionOk="0">
                    <a:moveTo>
                      <a:pt x="2293" y="1"/>
                    </a:moveTo>
                    <a:lnTo>
                      <a:pt x="1" y="1312"/>
                    </a:lnTo>
                    <a:lnTo>
                      <a:pt x="249" y="1466"/>
                    </a:lnTo>
                    <a:lnTo>
                      <a:pt x="2541" y="131"/>
                    </a:lnTo>
                    <a:lnTo>
                      <a:pt x="2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1"/>
              <p:cNvSpPr/>
              <p:nvPr/>
            </p:nvSpPr>
            <p:spPr>
              <a:xfrm>
                <a:off x="-2349688" y="3801828"/>
                <a:ext cx="213827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969" extrusionOk="0">
                    <a:moveTo>
                      <a:pt x="1064" y="0"/>
                    </a:moveTo>
                    <a:lnTo>
                      <a:pt x="1" y="603"/>
                    </a:lnTo>
                    <a:lnTo>
                      <a:pt x="627" y="969"/>
                    </a:lnTo>
                    <a:lnTo>
                      <a:pt x="1690" y="355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1"/>
              <p:cNvSpPr/>
              <p:nvPr/>
            </p:nvSpPr>
            <p:spPr>
              <a:xfrm>
                <a:off x="-2392935" y="3774894"/>
                <a:ext cx="164385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57" extrusionOk="0">
                    <a:moveTo>
                      <a:pt x="1064" y="1"/>
                    </a:moveTo>
                    <a:lnTo>
                      <a:pt x="0" y="615"/>
                    </a:lnTo>
                    <a:lnTo>
                      <a:pt x="237" y="757"/>
                    </a:lnTo>
                    <a:lnTo>
                      <a:pt x="1300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1"/>
              <p:cNvSpPr/>
              <p:nvPr/>
            </p:nvSpPr>
            <p:spPr>
              <a:xfrm>
                <a:off x="-2240560" y="3685239"/>
                <a:ext cx="167420" cy="9724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69" extrusionOk="0">
                    <a:moveTo>
                      <a:pt x="1064" y="1"/>
                    </a:moveTo>
                    <a:lnTo>
                      <a:pt x="0" y="627"/>
                    </a:lnTo>
                    <a:lnTo>
                      <a:pt x="260" y="769"/>
                    </a:lnTo>
                    <a:lnTo>
                      <a:pt x="1323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1"/>
              <p:cNvSpPr/>
              <p:nvPr/>
            </p:nvSpPr>
            <p:spPr>
              <a:xfrm>
                <a:off x="-2195796" y="3712174"/>
                <a:ext cx="167420" cy="9420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45" extrusionOk="0">
                    <a:moveTo>
                      <a:pt x="1064" y="0"/>
                    </a:moveTo>
                    <a:lnTo>
                      <a:pt x="1" y="615"/>
                    </a:lnTo>
                    <a:lnTo>
                      <a:pt x="261" y="745"/>
                    </a:lnTo>
                    <a:lnTo>
                      <a:pt x="1324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1"/>
              <p:cNvSpPr/>
              <p:nvPr/>
            </p:nvSpPr>
            <p:spPr>
              <a:xfrm>
                <a:off x="-2146479" y="3739108"/>
                <a:ext cx="164511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57" extrusionOk="0">
                    <a:moveTo>
                      <a:pt x="1064" y="0"/>
                    </a:moveTo>
                    <a:lnTo>
                      <a:pt x="1" y="602"/>
                    </a:lnTo>
                    <a:lnTo>
                      <a:pt x="237" y="756"/>
                    </a:lnTo>
                    <a:lnTo>
                      <a:pt x="1300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1"/>
              <p:cNvSpPr/>
              <p:nvPr/>
            </p:nvSpPr>
            <p:spPr>
              <a:xfrm>
                <a:off x="-2031408" y="3754029"/>
                <a:ext cx="159959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969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97"/>
                      <a:pt x="83" y="792"/>
                      <a:pt x="201" y="862"/>
                    </a:cubicBezTo>
                    <a:cubicBezTo>
                      <a:pt x="319" y="933"/>
                      <a:pt x="476" y="969"/>
                      <a:pt x="635" y="969"/>
                    </a:cubicBezTo>
                    <a:cubicBezTo>
                      <a:pt x="795" y="969"/>
                      <a:pt x="957" y="933"/>
                      <a:pt x="1087" y="862"/>
                    </a:cubicBezTo>
                    <a:cubicBezTo>
                      <a:pt x="1205" y="803"/>
                      <a:pt x="1264" y="697"/>
                      <a:pt x="1264" y="614"/>
                    </a:cubicBezTo>
                    <a:lnTo>
                      <a:pt x="1264" y="24"/>
                    </a:lnTo>
                    <a:cubicBezTo>
                      <a:pt x="1264" y="106"/>
                      <a:pt x="1205" y="189"/>
                      <a:pt x="1087" y="272"/>
                    </a:cubicBezTo>
                    <a:cubicBezTo>
                      <a:pt x="969" y="343"/>
                      <a:pt x="809" y="378"/>
                      <a:pt x="648" y="378"/>
                    </a:cubicBezTo>
                    <a:cubicBezTo>
                      <a:pt x="487" y="378"/>
                      <a:pt x="325" y="343"/>
                      <a:pt x="201" y="272"/>
                    </a:cubicBezTo>
                    <a:cubicBezTo>
                      <a:pt x="59" y="201"/>
                      <a:pt x="0" y="9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1"/>
              <p:cNvSpPr/>
              <p:nvPr/>
            </p:nvSpPr>
            <p:spPr>
              <a:xfrm>
                <a:off x="-2013578" y="3755420"/>
                <a:ext cx="142130" cy="12038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52" extrusionOk="0">
                    <a:moveTo>
                      <a:pt x="1123" y="1"/>
                    </a:moveTo>
                    <a:cubicBezTo>
                      <a:pt x="1123" y="95"/>
                      <a:pt x="1064" y="178"/>
                      <a:pt x="946" y="261"/>
                    </a:cubicBezTo>
                    <a:cubicBezTo>
                      <a:pt x="851" y="296"/>
                      <a:pt x="769" y="332"/>
                      <a:pt x="662" y="344"/>
                    </a:cubicBezTo>
                    <a:cubicBezTo>
                      <a:pt x="609" y="355"/>
                      <a:pt x="556" y="361"/>
                      <a:pt x="502" y="361"/>
                    </a:cubicBezTo>
                    <a:cubicBezTo>
                      <a:pt x="447" y="361"/>
                      <a:pt x="391" y="355"/>
                      <a:pt x="332" y="344"/>
                    </a:cubicBezTo>
                    <a:cubicBezTo>
                      <a:pt x="237" y="332"/>
                      <a:pt x="131" y="308"/>
                      <a:pt x="36" y="261"/>
                    </a:cubicBezTo>
                    <a:cubicBezTo>
                      <a:pt x="25" y="237"/>
                      <a:pt x="13" y="237"/>
                      <a:pt x="1" y="225"/>
                    </a:cubicBezTo>
                    <a:lnTo>
                      <a:pt x="1" y="816"/>
                    </a:lnTo>
                    <a:cubicBezTo>
                      <a:pt x="13" y="828"/>
                      <a:pt x="25" y="828"/>
                      <a:pt x="36" y="851"/>
                    </a:cubicBezTo>
                    <a:cubicBezTo>
                      <a:pt x="131" y="887"/>
                      <a:pt x="214" y="922"/>
                      <a:pt x="332" y="934"/>
                    </a:cubicBezTo>
                    <a:cubicBezTo>
                      <a:pt x="385" y="946"/>
                      <a:pt x="438" y="952"/>
                      <a:pt x="493" y="952"/>
                    </a:cubicBezTo>
                    <a:cubicBezTo>
                      <a:pt x="547" y="952"/>
                      <a:pt x="603" y="946"/>
                      <a:pt x="662" y="934"/>
                    </a:cubicBezTo>
                    <a:cubicBezTo>
                      <a:pt x="769" y="922"/>
                      <a:pt x="863" y="899"/>
                      <a:pt x="946" y="851"/>
                    </a:cubicBezTo>
                    <a:cubicBezTo>
                      <a:pt x="1064" y="769"/>
                      <a:pt x="1123" y="686"/>
                      <a:pt x="1123" y="592"/>
                    </a:cubicBezTo>
                    <a:lnTo>
                      <a:pt x="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1"/>
              <p:cNvSpPr/>
              <p:nvPr/>
            </p:nvSpPr>
            <p:spPr>
              <a:xfrm>
                <a:off x="-2032925" y="3754029"/>
                <a:ext cx="18082" cy="10470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28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14"/>
                      <a:pt x="0" y="638"/>
                      <a:pt x="12" y="650"/>
                    </a:cubicBezTo>
                    <a:cubicBezTo>
                      <a:pt x="36" y="709"/>
                      <a:pt x="71" y="768"/>
                      <a:pt x="142" y="827"/>
                    </a:cubicBezTo>
                    <a:lnTo>
                      <a:pt x="142" y="236"/>
                    </a:lnTo>
                    <a:cubicBezTo>
                      <a:pt x="71" y="201"/>
                      <a:pt x="24" y="142"/>
                      <a:pt x="12" y="59"/>
                    </a:cubicBezTo>
                    <a:cubicBezTo>
                      <a:pt x="12" y="47"/>
                      <a:pt x="0" y="24"/>
                      <a:pt x="0" y="0"/>
                    </a:cubicBezTo>
                    <a:close/>
                  </a:path>
                </a:pathLst>
              </a:custGeom>
              <a:solidFill>
                <a:srgbClr val="282A2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1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1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1"/>
              <p:cNvSpPr/>
              <p:nvPr/>
            </p:nvSpPr>
            <p:spPr>
              <a:xfrm>
                <a:off x="-2014969" y="3722669"/>
                <a:ext cx="125565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517" extrusionOk="0">
                    <a:moveTo>
                      <a:pt x="501" y="0"/>
                    </a:moveTo>
                    <a:cubicBezTo>
                      <a:pt x="387" y="0"/>
                      <a:pt x="272" y="24"/>
                      <a:pt x="177" y="71"/>
                    </a:cubicBezTo>
                    <a:cubicBezTo>
                      <a:pt x="0" y="177"/>
                      <a:pt x="0" y="343"/>
                      <a:pt x="177" y="437"/>
                    </a:cubicBezTo>
                    <a:cubicBezTo>
                      <a:pt x="266" y="490"/>
                      <a:pt x="381" y="517"/>
                      <a:pt x="496" y="517"/>
                    </a:cubicBezTo>
                    <a:cubicBezTo>
                      <a:pt x="611" y="517"/>
                      <a:pt x="727" y="490"/>
                      <a:pt x="815" y="437"/>
                    </a:cubicBezTo>
                    <a:cubicBezTo>
                      <a:pt x="992" y="343"/>
                      <a:pt x="992" y="177"/>
                      <a:pt x="815" y="71"/>
                    </a:cubicBezTo>
                    <a:cubicBezTo>
                      <a:pt x="727" y="24"/>
                      <a:pt x="61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1"/>
              <p:cNvSpPr/>
              <p:nvPr/>
            </p:nvSpPr>
            <p:spPr>
              <a:xfrm>
                <a:off x="-2010543" y="3722669"/>
                <a:ext cx="116587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96" extrusionOk="0">
                    <a:moveTo>
                      <a:pt x="449" y="0"/>
                    </a:moveTo>
                    <a:cubicBezTo>
                      <a:pt x="334" y="0"/>
                      <a:pt x="219" y="24"/>
                      <a:pt x="131" y="71"/>
                    </a:cubicBezTo>
                    <a:cubicBezTo>
                      <a:pt x="48" y="130"/>
                      <a:pt x="1" y="225"/>
                      <a:pt x="12" y="295"/>
                    </a:cubicBezTo>
                    <a:cubicBezTo>
                      <a:pt x="12" y="236"/>
                      <a:pt x="60" y="189"/>
                      <a:pt x="131" y="142"/>
                    </a:cubicBezTo>
                    <a:cubicBezTo>
                      <a:pt x="219" y="95"/>
                      <a:pt x="334" y="71"/>
                      <a:pt x="449" y="71"/>
                    </a:cubicBezTo>
                    <a:cubicBezTo>
                      <a:pt x="565" y="71"/>
                      <a:pt x="680" y="95"/>
                      <a:pt x="768" y="142"/>
                    </a:cubicBezTo>
                    <a:cubicBezTo>
                      <a:pt x="839" y="189"/>
                      <a:pt x="887" y="236"/>
                      <a:pt x="898" y="295"/>
                    </a:cubicBezTo>
                    <a:cubicBezTo>
                      <a:pt x="922" y="225"/>
                      <a:pt x="887" y="130"/>
                      <a:pt x="768" y="71"/>
                    </a:cubicBezTo>
                    <a:cubicBezTo>
                      <a:pt x="680" y="24"/>
                      <a:pt x="565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1"/>
              <p:cNvSpPr/>
              <p:nvPr/>
            </p:nvSpPr>
            <p:spPr>
              <a:xfrm>
                <a:off x="-2014969" y="3783872"/>
                <a:ext cx="53868" cy="9268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733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24" y="603"/>
                      <a:pt x="36" y="603"/>
                      <a:pt x="47" y="626"/>
                    </a:cubicBezTo>
                    <a:cubicBezTo>
                      <a:pt x="142" y="662"/>
                      <a:pt x="225" y="697"/>
                      <a:pt x="343" y="709"/>
                    </a:cubicBezTo>
                    <a:cubicBezTo>
                      <a:pt x="378" y="709"/>
                      <a:pt x="402" y="709"/>
                      <a:pt x="425" y="733"/>
                    </a:cubicBezTo>
                    <a:lnTo>
                      <a:pt x="425" y="142"/>
                    </a:lnTo>
                    <a:cubicBezTo>
                      <a:pt x="390" y="142"/>
                      <a:pt x="366" y="142"/>
                      <a:pt x="343" y="119"/>
                    </a:cubicBezTo>
                    <a:cubicBezTo>
                      <a:pt x="248" y="107"/>
                      <a:pt x="142" y="83"/>
                      <a:pt x="47" y="36"/>
                    </a:cubicBezTo>
                    <a:cubicBezTo>
                      <a:pt x="36" y="12"/>
                      <a:pt x="24" y="12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1"/>
              <p:cNvSpPr/>
              <p:nvPr/>
            </p:nvSpPr>
            <p:spPr>
              <a:xfrm>
                <a:off x="-2457172" y="3877952"/>
                <a:ext cx="280972" cy="245060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1938" extrusionOk="0">
                    <a:moveTo>
                      <a:pt x="0" y="1"/>
                    </a:moveTo>
                    <a:lnTo>
                      <a:pt x="0" y="650"/>
                    </a:lnTo>
                    <a:lnTo>
                      <a:pt x="2221" y="1938"/>
                    </a:lnTo>
                    <a:lnTo>
                      <a:pt x="2221" y="12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1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2" name="Google Shape;1722;p31"/>
            <p:cNvGrpSpPr/>
            <p:nvPr/>
          </p:nvGrpSpPr>
          <p:grpSpPr>
            <a:xfrm>
              <a:off x="6241543" y="3620771"/>
              <a:ext cx="486408" cy="985516"/>
              <a:chOff x="-1021989" y="255195"/>
              <a:chExt cx="353263" cy="715750"/>
            </a:xfrm>
          </p:grpSpPr>
          <p:sp>
            <p:nvSpPr>
              <p:cNvPr id="1723" name="Google Shape;1723;p31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844" extrusionOk="0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1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764" extrusionOk="0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1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1776" extrusionOk="0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1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337" extrusionOk="0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1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46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1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1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1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2174" extrusionOk="0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1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519" extrusionOk="0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1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1466" extrusionOk="0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1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872" extrusionOk="0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1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16" extrusionOk="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1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74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1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490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7" name="Google Shape;1737;p31"/>
            <p:cNvGrpSpPr/>
            <p:nvPr/>
          </p:nvGrpSpPr>
          <p:grpSpPr>
            <a:xfrm>
              <a:off x="7953455" y="3059215"/>
              <a:ext cx="329844" cy="472596"/>
              <a:chOff x="5036880" y="-8005297"/>
              <a:chExt cx="719554" cy="1030968"/>
            </a:xfrm>
          </p:grpSpPr>
          <p:sp>
            <p:nvSpPr>
              <p:cNvPr id="1738" name="Google Shape;1738;p31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1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1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1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1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1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1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1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1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1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8" name="Google Shape;1748;p31"/>
            <p:cNvGrpSpPr/>
            <p:nvPr/>
          </p:nvGrpSpPr>
          <p:grpSpPr>
            <a:xfrm>
              <a:off x="7793080" y="785725"/>
              <a:ext cx="650600" cy="601775"/>
              <a:chOff x="7309269" y="-7683723"/>
              <a:chExt cx="1419284" cy="1312773"/>
            </a:xfrm>
          </p:grpSpPr>
          <p:sp>
            <p:nvSpPr>
              <p:cNvPr id="1749" name="Google Shape;1749;p31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1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1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1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1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1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1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1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1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1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1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1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1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1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1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1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1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1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1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1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1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3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2"/>
          <p:cNvGrpSpPr/>
          <p:nvPr/>
        </p:nvGrpSpPr>
        <p:grpSpPr>
          <a:xfrm>
            <a:off x="350675" y="391075"/>
            <a:ext cx="2354462" cy="4383600"/>
            <a:chOff x="356625" y="391075"/>
            <a:chExt cx="2354462" cy="4383600"/>
          </a:xfrm>
        </p:grpSpPr>
        <p:sp>
          <p:nvSpPr>
            <p:cNvPr id="1773" name="Google Shape;1773;p32"/>
            <p:cNvSpPr/>
            <p:nvPr/>
          </p:nvSpPr>
          <p:spPr>
            <a:xfrm>
              <a:off x="356625" y="391075"/>
              <a:ext cx="23544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4" name="Google Shape;1774;p32"/>
            <p:cNvGrpSpPr/>
            <p:nvPr/>
          </p:nvGrpSpPr>
          <p:grpSpPr>
            <a:xfrm>
              <a:off x="361847" y="397942"/>
              <a:ext cx="2349240" cy="4370437"/>
              <a:chOff x="356625" y="391075"/>
              <a:chExt cx="1126950" cy="2098750"/>
            </a:xfrm>
          </p:grpSpPr>
          <p:sp>
            <p:nvSpPr>
              <p:cNvPr id="1775" name="Google Shape;1775;p32"/>
              <p:cNvSpPr/>
              <p:nvPr/>
            </p:nvSpPr>
            <p:spPr>
              <a:xfrm>
                <a:off x="472375" y="2195050"/>
                <a:ext cx="34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40" extrusionOk="0">
                    <a:moveTo>
                      <a:pt x="684" y="0"/>
                    </a:moveTo>
                    <a:cubicBezTo>
                      <a:pt x="526" y="0"/>
                      <a:pt x="370" y="39"/>
                      <a:pt x="254" y="117"/>
                    </a:cubicBezTo>
                    <a:cubicBezTo>
                      <a:pt x="1" y="234"/>
                      <a:pt x="1" y="487"/>
                      <a:pt x="254" y="623"/>
                    </a:cubicBezTo>
                    <a:cubicBezTo>
                      <a:pt x="370" y="701"/>
                      <a:pt x="526" y="740"/>
                      <a:pt x="684" y="740"/>
                    </a:cubicBezTo>
                    <a:cubicBezTo>
                      <a:pt x="842" y="740"/>
                      <a:pt x="1003" y="701"/>
                      <a:pt x="1129" y="623"/>
                    </a:cubicBezTo>
                    <a:cubicBezTo>
                      <a:pt x="1363" y="487"/>
                      <a:pt x="1363" y="273"/>
                      <a:pt x="1129" y="117"/>
                    </a:cubicBezTo>
                    <a:cubicBezTo>
                      <a:pt x="1003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2"/>
              <p:cNvSpPr/>
              <p:nvPr/>
            </p:nvSpPr>
            <p:spPr>
              <a:xfrm>
                <a:off x="435425" y="2216450"/>
                <a:ext cx="340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25" extrusionOk="0">
                    <a:moveTo>
                      <a:pt x="679" y="0"/>
                    </a:moveTo>
                    <a:cubicBezTo>
                      <a:pt x="521" y="0"/>
                      <a:pt x="360" y="39"/>
                      <a:pt x="234" y="117"/>
                    </a:cubicBezTo>
                    <a:cubicBezTo>
                      <a:pt x="0" y="253"/>
                      <a:pt x="0" y="487"/>
                      <a:pt x="234" y="623"/>
                    </a:cubicBezTo>
                    <a:cubicBezTo>
                      <a:pt x="357" y="697"/>
                      <a:pt x="520" y="724"/>
                      <a:pt x="681" y="724"/>
                    </a:cubicBezTo>
                    <a:cubicBezTo>
                      <a:pt x="775" y="724"/>
                      <a:pt x="868" y="715"/>
                      <a:pt x="954" y="701"/>
                    </a:cubicBezTo>
                    <a:cubicBezTo>
                      <a:pt x="759" y="584"/>
                      <a:pt x="642" y="526"/>
                      <a:pt x="642" y="526"/>
                    </a:cubicBezTo>
                    <a:cubicBezTo>
                      <a:pt x="584" y="506"/>
                      <a:pt x="564" y="409"/>
                      <a:pt x="603" y="351"/>
                    </a:cubicBezTo>
                    <a:cubicBezTo>
                      <a:pt x="618" y="322"/>
                      <a:pt x="663" y="304"/>
                      <a:pt x="717" y="304"/>
                    </a:cubicBezTo>
                    <a:cubicBezTo>
                      <a:pt x="737" y="304"/>
                      <a:pt x="758" y="306"/>
                      <a:pt x="778" y="312"/>
                    </a:cubicBezTo>
                    <a:lnTo>
                      <a:pt x="1206" y="545"/>
                    </a:lnTo>
                    <a:cubicBezTo>
                      <a:pt x="1362" y="409"/>
                      <a:pt x="1343" y="234"/>
                      <a:pt x="1109" y="117"/>
                    </a:cubicBezTo>
                    <a:cubicBezTo>
                      <a:pt x="992" y="39"/>
                      <a:pt x="837" y="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2"/>
              <p:cNvSpPr/>
              <p:nvPr/>
            </p:nvSpPr>
            <p:spPr>
              <a:xfrm>
                <a:off x="356625" y="1553825"/>
                <a:ext cx="224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689" extrusionOk="0">
                    <a:moveTo>
                      <a:pt x="719" y="0"/>
                    </a:moveTo>
                    <a:cubicBezTo>
                      <a:pt x="701" y="0"/>
                      <a:pt x="681" y="3"/>
                      <a:pt x="662" y="8"/>
                    </a:cubicBezTo>
                    <a:lnTo>
                      <a:pt x="1" y="397"/>
                    </a:lnTo>
                    <a:lnTo>
                      <a:pt x="1" y="689"/>
                    </a:lnTo>
                    <a:lnTo>
                      <a:pt x="798" y="261"/>
                    </a:lnTo>
                    <a:cubicBezTo>
                      <a:pt x="857" y="202"/>
                      <a:pt x="895" y="144"/>
                      <a:pt x="837" y="66"/>
                    </a:cubicBezTo>
                    <a:cubicBezTo>
                      <a:pt x="823" y="22"/>
                      <a:pt x="775" y="0"/>
                      <a:pt x="7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2"/>
              <p:cNvSpPr/>
              <p:nvPr/>
            </p:nvSpPr>
            <p:spPr>
              <a:xfrm>
                <a:off x="357600" y="1570850"/>
                <a:ext cx="496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350" extrusionOk="0">
                    <a:moveTo>
                      <a:pt x="1848" y="0"/>
                    </a:moveTo>
                    <a:cubicBezTo>
                      <a:pt x="1829" y="0"/>
                      <a:pt x="1810" y="3"/>
                      <a:pt x="1790" y="8"/>
                    </a:cubicBezTo>
                    <a:lnTo>
                      <a:pt x="0" y="1058"/>
                    </a:lnTo>
                    <a:lnTo>
                      <a:pt x="0" y="1350"/>
                    </a:lnTo>
                    <a:lnTo>
                      <a:pt x="1927" y="241"/>
                    </a:lnTo>
                    <a:cubicBezTo>
                      <a:pt x="1965" y="183"/>
                      <a:pt x="1985" y="105"/>
                      <a:pt x="1965" y="66"/>
                    </a:cubicBezTo>
                    <a:cubicBezTo>
                      <a:pt x="1951" y="22"/>
                      <a:pt x="1903" y="0"/>
                      <a:pt x="18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2"/>
              <p:cNvSpPr/>
              <p:nvPr/>
            </p:nvSpPr>
            <p:spPr>
              <a:xfrm>
                <a:off x="356625" y="1587375"/>
                <a:ext cx="7930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2012" extrusionOk="0">
                    <a:moveTo>
                      <a:pt x="3035" y="1"/>
                    </a:moveTo>
                    <a:cubicBezTo>
                      <a:pt x="3016" y="1"/>
                      <a:pt x="2997" y="3"/>
                      <a:pt x="2977" y="8"/>
                    </a:cubicBezTo>
                    <a:lnTo>
                      <a:pt x="1" y="1720"/>
                    </a:lnTo>
                    <a:lnTo>
                      <a:pt x="1" y="2012"/>
                    </a:lnTo>
                    <a:lnTo>
                      <a:pt x="3094" y="222"/>
                    </a:lnTo>
                    <a:cubicBezTo>
                      <a:pt x="3152" y="183"/>
                      <a:pt x="3172" y="105"/>
                      <a:pt x="3152" y="66"/>
                    </a:cubicBezTo>
                    <a:cubicBezTo>
                      <a:pt x="3138" y="23"/>
                      <a:pt x="3090" y="1"/>
                      <a:pt x="30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2"/>
              <p:cNvSpPr/>
              <p:nvPr/>
            </p:nvSpPr>
            <p:spPr>
              <a:xfrm>
                <a:off x="357125" y="1603900"/>
                <a:ext cx="107500" cy="6685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2674" extrusionOk="0">
                    <a:moveTo>
                      <a:pt x="4163" y="1"/>
                    </a:moveTo>
                    <a:cubicBezTo>
                      <a:pt x="4145" y="1"/>
                      <a:pt x="4126" y="3"/>
                      <a:pt x="4105" y="8"/>
                    </a:cubicBezTo>
                    <a:lnTo>
                      <a:pt x="0" y="2382"/>
                    </a:lnTo>
                    <a:lnTo>
                      <a:pt x="0" y="2674"/>
                    </a:lnTo>
                    <a:lnTo>
                      <a:pt x="4222" y="223"/>
                    </a:lnTo>
                    <a:cubicBezTo>
                      <a:pt x="4280" y="203"/>
                      <a:pt x="4300" y="125"/>
                      <a:pt x="4280" y="47"/>
                    </a:cubicBezTo>
                    <a:cubicBezTo>
                      <a:pt x="4252" y="19"/>
                      <a:pt x="4213" y="1"/>
                      <a:pt x="4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2"/>
              <p:cNvSpPr/>
              <p:nvPr/>
            </p:nvSpPr>
            <p:spPr>
              <a:xfrm>
                <a:off x="357600" y="1620225"/>
                <a:ext cx="13620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5448" h="3344" extrusionOk="0">
                    <a:moveTo>
                      <a:pt x="5317" y="1"/>
                    </a:moveTo>
                    <a:cubicBezTo>
                      <a:pt x="5297" y="1"/>
                      <a:pt x="5276" y="6"/>
                      <a:pt x="5253" y="17"/>
                    </a:cubicBezTo>
                    <a:lnTo>
                      <a:pt x="0" y="3052"/>
                    </a:lnTo>
                    <a:lnTo>
                      <a:pt x="0" y="3344"/>
                    </a:lnTo>
                    <a:lnTo>
                      <a:pt x="5370" y="231"/>
                    </a:lnTo>
                    <a:cubicBezTo>
                      <a:pt x="5428" y="212"/>
                      <a:pt x="5448" y="134"/>
                      <a:pt x="5428" y="56"/>
                    </a:cubicBezTo>
                    <a:cubicBezTo>
                      <a:pt x="5401" y="28"/>
                      <a:pt x="5364" y="1"/>
                      <a:pt x="5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2"/>
              <p:cNvSpPr/>
              <p:nvPr/>
            </p:nvSpPr>
            <p:spPr>
              <a:xfrm>
                <a:off x="357600" y="1637250"/>
                <a:ext cx="164900" cy="100150"/>
              </a:xfrm>
              <a:custGeom>
                <a:avLst/>
                <a:gdLst/>
                <a:ahLst/>
                <a:cxnLst/>
                <a:rect l="l" t="t" r="r" b="b"/>
                <a:pathLst>
                  <a:path w="6596" h="4006" extrusionOk="0">
                    <a:moveTo>
                      <a:pt x="6455" y="1"/>
                    </a:moveTo>
                    <a:cubicBezTo>
                      <a:pt x="6437" y="1"/>
                      <a:pt x="6418" y="5"/>
                      <a:pt x="6401" y="17"/>
                    </a:cubicBezTo>
                    <a:lnTo>
                      <a:pt x="0" y="3713"/>
                    </a:lnTo>
                    <a:lnTo>
                      <a:pt x="0" y="4005"/>
                    </a:lnTo>
                    <a:lnTo>
                      <a:pt x="6518" y="231"/>
                    </a:lnTo>
                    <a:cubicBezTo>
                      <a:pt x="6557" y="211"/>
                      <a:pt x="6596" y="134"/>
                      <a:pt x="6557" y="56"/>
                    </a:cubicBezTo>
                    <a:cubicBezTo>
                      <a:pt x="6543" y="28"/>
                      <a:pt x="6500" y="1"/>
                      <a:pt x="64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2"/>
              <p:cNvSpPr/>
              <p:nvPr/>
            </p:nvSpPr>
            <p:spPr>
              <a:xfrm>
                <a:off x="357125" y="1653525"/>
                <a:ext cx="193600" cy="116450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4658" extrusionOk="0">
                    <a:moveTo>
                      <a:pt x="7606" y="1"/>
                    </a:moveTo>
                    <a:cubicBezTo>
                      <a:pt x="7587" y="1"/>
                      <a:pt x="7568" y="3"/>
                      <a:pt x="7549" y="8"/>
                    </a:cubicBezTo>
                    <a:lnTo>
                      <a:pt x="0" y="4366"/>
                    </a:lnTo>
                    <a:lnTo>
                      <a:pt x="0" y="4658"/>
                    </a:lnTo>
                    <a:lnTo>
                      <a:pt x="7685" y="241"/>
                    </a:lnTo>
                    <a:cubicBezTo>
                      <a:pt x="7724" y="202"/>
                      <a:pt x="7743" y="144"/>
                      <a:pt x="7724" y="66"/>
                    </a:cubicBezTo>
                    <a:cubicBezTo>
                      <a:pt x="7709" y="23"/>
                      <a:pt x="7662" y="1"/>
                      <a:pt x="76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2"/>
              <p:cNvSpPr/>
              <p:nvPr/>
            </p:nvSpPr>
            <p:spPr>
              <a:xfrm>
                <a:off x="357600" y="1670075"/>
                <a:ext cx="222300" cy="133950"/>
              </a:xfrm>
              <a:custGeom>
                <a:avLst/>
                <a:gdLst/>
                <a:ahLst/>
                <a:cxnLst/>
                <a:rect l="l" t="t" r="r" b="b"/>
                <a:pathLst>
                  <a:path w="8892" h="5358" extrusionOk="0">
                    <a:moveTo>
                      <a:pt x="8754" y="0"/>
                    </a:moveTo>
                    <a:cubicBezTo>
                      <a:pt x="8736" y="0"/>
                      <a:pt x="8716" y="3"/>
                      <a:pt x="8697" y="7"/>
                    </a:cubicBezTo>
                    <a:lnTo>
                      <a:pt x="0" y="5066"/>
                    </a:lnTo>
                    <a:lnTo>
                      <a:pt x="0" y="5358"/>
                    </a:lnTo>
                    <a:lnTo>
                      <a:pt x="8833" y="221"/>
                    </a:lnTo>
                    <a:cubicBezTo>
                      <a:pt x="8872" y="202"/>
                      <a:pt x="8891" y="124"/>
                      <a:pt x="8872" y="66"/>
                    </a:cubicBezTo>
                    <a:cubicBezTo>
                      <a:pt x="8857" y="22"/>
                      <a:pt x="8810" y="0"/>
                      <a:pt x="8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2"/>
              <p:cNvSpPr/>
              <p:nvPr/>
            </p:nvSpPr>
            <p:spPr>
              <a:xfrm>
                <a:off x="383375" y="1687100"/>
                <a:ext cx="225225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9009" h="5241" extrusionOk="0">
                    <a:moveTo>
                      <a:pt x="8871" y="0"/>
                    </a:moveTo>
                    <a:cubicBezTo>
                      <a:pt x="8853" y="0"/>
                      <a:pt x="8833" y="2"/>
                      <a:pt x="8814" y="7"/>
                    </a:cubicBezTo>
                    <a:lnTo>
                      <a:pt x="1" y="5085"/>
                    </a:lnTo>
                    <a:cubicBezTo>
                      <a:pt x="39" y="5085"/>
                      <a:pt x="59" y="5124"/>
                      <a:pt x="59" y="5124"/>
                    </a:cubicBezTo>
                    <a:cubicBezTo>
                      <a:pt x="156" y="5143"/>
                      <a:pt x="215" y="5182"/>
                      <a:pt x="234" y="5241"/>
                    </a:cubicBezTo>
                    <a:lnTo>
                      <a:pt x="8930" y="221"/>
                    </a:lnTo>
                    <a:cubicBezTo>
                      <a:pt x="8989" y="202"/>
                      <a:pt x="9008" y="124"/>
                      <a:pt x="8989" y="66"/>
                    </a:cubicBezTo>
                    <a:cubicBezTo>
                      <a:pt x="8974" y="22"/>
                      <a:pt x="8927" y="0"/>
                      <a:pt x="8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2"/>
              <p:cNvSpPr/>
              <p:nvPr/>
            </p:nvSpPr>
            <p:spPr>
              <a:xfrm>
                <a:off x="470450" y="1703625"/>
                <a:ext cx="166850" cy="97975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919" extrusionOk="0">
                    <a:moveTo>
                      <a:pt x="6537" y="0"/>
                    </a:moveTo>
                    <a:cubicBezTo>
                      <a:pt x="6519" y="0"/>
                      <a:pt x="6499" y="3"/>
                      <a:pt x="6479" y="8"/>
                    </a:cubicBezTo>
                    <a:lnTo>
                      <a:pt x="0" y="3743"/>
                    </a:lnTo>
                    <a:cubicBezTo>
                      <a:pt x="39" y="3743"/>
                      <a:pt x="39" y="3782"/>
                      <a:pt x="58" y="3782"/>
                    </a:cubicBezTo>
                    <a:cubicBezTo>
                      <a:pt x="136" y="3821"/>
                      <a:pt x="175" y="3879"/>
                      <a:pt x="233" y="3918"/>
                    </a:cubicBezTo>
                    <a:lnTo>
                      <a:pt x="6595" y="222"/>
                    </a:lnTo>
                    <a:cubicBezTo>
                      <a:pt x="6654" y="202"/>
                      <a:pt x="6673" y="125"/>
                      <a:pt x="6654" y="47"/>
                    </a:cubicBezTo>
                    <a:cubicBezTo>
                      <a:pt x="6625" y="18"/>
                      <a:pt x="6586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2"/>
              <p:cNvSpPr/>
              <p:nvPr/>
            </p:nvSpPr>
            <p:spPr>
              <a:xfrm>
                <a:off x="357600" y="1719950"/>
                <a:ext cx="308875" cy="183300"/>
              </a:xfrm>
              <a:custGeom>
                <a:avLst/>
                <a:gdLst/>
                <a:ahLst/>
                <a:cxnLst/>
                <a:rect l="l" t="t" r="r" b="b"/>
                <a:pathLst>
                  <a:path w="12355" h="7332" extrusionOk="0">
                    <a:moveTo>
                      <a:pt x="12223" y="0"/>
                    </a:moveTo>
                    <a:cubicBezTo>
                      <a:pt x="12204" y="0"/>
                      <a:pt x="12183" y="5"/>
                      <a:pt x="12160" y="16"/>
                    </a:cubicBezTo>
                    <a:lnTo>
                      <a:pt x="0" y="7040"/>
                    </a:lnTo>
                    <a:lnTo>
                      <a:pt x="0" y="7331"/>
                    </a:lnTo>
                    <a:lnTo>
                      <a:pt x="12277" y="230"/>
                    </a:lnTo>
                    <a:cubicBezTo>
                      <a:pt x="12335" y="211"/>
                      <a:pt x="12354" y="133"/>
                      <a:pt x="12335" y="55"/>
                    </a:cubicBezTo>
                    <a:cubicBezTo>
                      <a:pt x="12307" y="28"/>
                      <a:pt x="12270" y="0"/>
                      <a:pt x="12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2"/>
              <p:cNvSpPr/>
              <p:nvPr/>
            </p:nvSpPr>
            <p:spPr>
              <a:xfrm>
                <a:off x="357125" y="1736975"/>
                <a:ext cx="337550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7993" extrusionOk="0">
                    <a:moveTo>
                      <a:pt x="13381" y="0"/>
                    </a:moveTo>
                    <a:cubicBezTo>
                      <a:pt x="13363" y="0"/>
                      <a:pt x="13344" y="5"/>
                      <a:pt x="13327" y="16"/>
                    </a:cubicBezTo>
                    <a:lnTo>
                      <a:pt x="0" y="7701"/>
                    </a:lnTo>
                    <a:lnTo>
                      <a:pt x="0" y="7993"/>
                    </a:lnTo>
                    <a:lnTo>
                      <a:pt x="13443" y="230"/>
                    </a:lnTo>
                    <a:cubicBezTo>
                      <a:pt x="13482" y="211"/>
                      <a:pt x="13502" y="133"/>
                      <a:pt x="13482" y="55"/>
                    </a:cubicBezTo>
                    <a:cubicBezTo>
                      <a:pt x="13469" y="28"/>
                      <a:pt x="13426" y="0"/>
                      <a:pt x="133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2"/>
              <p:cNvSpPr/>
              <p:nvPr/>
            </p:nvSpPr>
            <p:spPr>
              <a:xfrm>
                <a:off x="415475" y="1753225"/>
                <a:ext cx="307900" cy="179700"/>
              </a:xfrm>
              <a:custGeom>
                <a:avLst/>
                <a:gdLst/>
                <a:ahLst/>
                <a:cxnLst/>
                <a:rect l="l" t="t" r="r" b="b"/>
                <a:pathLst>
                  <a:path w="12316" h="7188" extrusionOk="0">
                    <a:moveTo>
                      <a:pt x="12179" y="1"/>
                    </a:moveTo>
                    <a:cubicBezTo>
                      <a:pt x="12160" y="1"/>
                      <a:pt x="12141" y="3"/>
                      <a:pt x="12121" y="8"/>
                    </a:cubicBezTo>
                    <a:lnTo>
                      <a:pt x="1" y="7012"/>
                    </a:lnTo>
                    <a:cubicBezTo>
                      <a:pt x="20" y="7012"/>
                      <a:pt x="40" y="7051"/>
                      <a:pt x="59" y="7051"/>
                    </a:cubicBezTo>
                    <a:cubicBezTo>
                      <a:pt x="117" y="7109"/>
                      <a:pt x="156" y="7148"/>
                      <a:pt x="215" y="7187"/>
                    </a:cubicBezTo>
                    <a:lnTo>
                      <a:pt x="12257" y="242"/>
                    </a:lnTo>
                    <a:cubicBezTo>
                      <a:pt x="12296" y="203"/>
                      <a:pt x="12316" y="125"/>
                      <a:pt x="12296" y="67"/>
                    </a:cubicBezTo>
                    <a:cubicBezTo>
                      <a:pt x="12282" y="23"/>
                      <a:pt x="12234" y="1"/>
                      <a:pt x="12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2"/>
              <p:cNvSpPr/>
              <p:nvPr/>
            </p:nvSpPr>
            <p:spPr>
              <a:xfrm>
                <a:off x="540950" y="1769925"/>
                <a:ext cx="2116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4944" extrusionOk="0">
                    <a:moveTo>
                      <a:pt x="8336" y="1"/>
                    </a:moveTo>
                    <a:cubicBezTo>
                      <a:pt x="8313" y="1"/>
                      <a:pt x="8290" y="7"/>
                      <a:pt x="8269" y="21"/>
                    </a:cubicBezTo>
                    <a:lnTo>
                      <a:pt x="1" y="4788"/>
                    </a:lnTo>
                    <a:cubicBezTo>
                      <a:pt x="40" y="4788"/>
                      <a:pt x="59" y="4827"/>
                      <a:pt x="79" y="4827"/>
                    </a:cubicBezTo>
                    <a:cubicBezTo>
                      <a:pt x="137" y="4846"/>
                      <a:pt x="176" y="4885"/>
                      <a:pt x="234" y="4943"/>
                    </a:cubicBezTo>
                    <a:lnTo>
                      <a:pt x="8406" y="216"/>
                    </a:lnTo>
                    <a:cubicBezTo>
                      <a:pt x="8444" y="196"/>
                      <a:pt x="8464" y="118"/>
                      <a:pt x="8444" y="60"/>
                    </a:cubicBezTo>
                    <a:cubicBezTo>
                      <a:pt x="8419" y="22"/>
                      <a:pt x="8378" y="1"/>
                      <a:pt x="8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2"/>
              <p:cNvSpPr/>
              <p:nvPr/>
            </p:nvSpPr>
            <p:spPr>
              <a:xfrm>
                <a:off x="357125" y="1786800"/>
                <a:ext cx="424125" cy="249225"/>
              </a:xfrm>
              <a:custGeom>
                <a:avLst/>
                <a:gdLst/>
                <a:ahLst/>
                <a:cxnLst/>
                <a:rect l="l" t="t" r="r" b="b"/>
                <a:pathLst>
                  <a:path w="16965" h="9969" extrusionOk="0">
                    <a:moveTo>
                      <a:pt x="16828" y="0"/>
                    </a:moveTo>
                    <a:cubicBezTo>
                      <a:pt x="16809" y="0"/>
                      <a:pt x="16790" y="3"/>
                      <a:pt x="16770" y="8"/>
                    </a:cubicBezTo>
                    <a:lnTo>
                      <a:pt x="0" y="9696"/>
                    </a:lnTo>
                    <a:lnTo>
                      <a:pt x="0" y="9969"/>
                    </a:lnTo>
                    <a:lnTo>
                      <a:pt x="16887" y="222"/>
                    </a:lnTo>
                    <a:cubicBezTo>
                      <a:pt x="16965" y="183"/>
                      <a:pt x="16965" y="105"/>
                      <a:pt x="16945" y="66"/>
                    </a:cubicBezTo>
                    <a:cubicBezTo>
                      <a:pt x="16931" y="22"/>
                      <a:pt x="16883" y="0"/>
                      <a:pt x="16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2"/>
              <p:cNvSpPr/>
              <p:nvPr/>
            </p:nvSpPr>
            <p:spPr>
              <a:xfrm>
                <a:off x="637275" y="1803325"/>
                <a:ext cx="173175" cy="101875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4075" extrusionOk="0">
                    <a:moveTo>
                      <a:pt x="6793" y="0"/>
                    </a:moveTo>
                    <a:cubicBezTo>
                      <a:pt x="6773" y="0"/>
                      <a:pt x="6752" y="3"/>
                      <a:pt x="6731" y="8"/>
                    </a:cubicBezTo>
                    <a:lnTo>
                      <a:pt x="0" y="3899"/>
                    </a:lnTo>
                    <a:cubicBezTo>
                      <a:pt x="20" y="3899"/>
                      <a:pt x="20" y="3899"/>
                      <a:pt x="39" y="3919"/>
                    </a:cubicBezTo>
                    <a:lnTo>
                      <a:pt x="195" y="4074"/>
                    </a:lnTo>
                    <a:lnTo>
                      <a:pt x="6848" y="222"/>
                    </a:lnTo>
                    <a:cubicBezTo>
                      <a:pt x="6907" y="203"/>
                      <a:pt x="6926" y="125"/>
                      <a:pt x="6907" y="47"/>
                    </a:cubicBezTo>
                    <a:cubicBezTo>
                      <a:pt x="6892" y="18"/>
                      <a:pt x="6847" y="0"/>
                      <a:pt x="6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2"/>
              <p:cNvSpPr/>
              <p:nvPr/>
            </p:nvSpPr>
            <p:spPr>
              <a:xfrm>
                <a:off x="635325" y="1907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2"/>
              <p:cNvSpPr/>
              <p:nvPr/>
            </p:nvSpPr>
            <p:spPr>
              <a:xfrm>
                <a:off x="719450" y="1819650"/>
                <a:ext cx="119675" cy="704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819" extrusionOk="0">
                    <a:moveTo>
                      <a:pt x="4656" y="0"/>
                    </a:moveTo>
                    <a:cubicBezTo>
                      <a:pt x="4636" y="0"/>
                      <a:pt x="4615" y="5"/>
                      <a:pt x="4592" y="17"/>
                    </a:cubicBezTo>
                    <a:lnTo>
                      <a:pt x="1" y="2662"/>
                    </a:lnTo>
                    <a:cubicBezTo>
                      <a:pt x="20" y="2682"/>
                      <a:pt x="40" y="2682"/>
                      <a:pt x="59" y="2701"/>
                    </a:cubicBezTo>
                    <a:cubicBezTo>
                      <a:pt x="137" y="2760"/>
                      <a:pt x="196" y="2779"/>
                      <a:pt x="215" y="2818"/>
                    </a:cubicBezTo>
                    <a:lnTo>
                      <a:pt x="4709" y="231"/>
                    </a:lnTo>
                    <a:cubicBezTo>
                      <a:pt x="4767" y="192"/>
                      <a:pt x="4787" y="133"/>
                      <a:pt x="4767" y="55"/>
                    </a:cubicBezTo>
                    <a:cubicBezTo>
                      <a:pt x="4740" y="28"/>
                      <a:pt x="4703" y="0"/>
                      <a:pt x="4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2"/>
              <p:cNvSpPr/>
              <p:nvPr/>
            </p:nvSpPr>
            <p:spPr>
              <a:xfrm>
                <a:off x="1478700" y="1575900"/>
                <a:ext cx="34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73" extrusionOk="0">
                    <a:moveTo>
                      <a:pt x="136" y="0"/>
                    </a:moveTo>
                    <a:cubicBezTo>
                      <a:pt x="97" y="0"/>
                      <a:pt x="39" y="0"/>
                      <a:pt x="20" y="58"/>
                    </a:cubicBezTo>
                    <a:cubicBezTo>
                      <a:pt x="0" y="97"/>
                      <a:pt x="0" y="175"/>
                      <a:pt x="78" y="234"/>
                    </a:cubicBezTo>
                    <a:lnTo>
                      <a:pt x="136" y="27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2"/>
              <p:cNvSpPr/>
              <p:nvPr/>
            </p:nvSpPr>
            <p:spPr>
              <a:xfrm>
                <a:off x="1450000" y="1592425"/>
                <a:ext cx="32125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954" extrusionOk="0">
                    <a:moveTo>
                      <a:pt x="124" y="1"/>
                    </a:moveTo>
                    <a:cubicBezTo>
                      <a:pt x="80" y="1"/>
                      <a:pt x="46" y="27"/>
                      <a:pt x="20" y="78"/>
                    </a:cubicBezTo>
                    <a:cubicBezTo>
                      <a:pt x="0" y="117"/>
                      <a:pt x="0" y="195"/>
                      <a:pt x="78" y="234"/>
                    </a:cubicBezTo>
                    <a:lnTo>
                      <a:pt x="1284" y="954"/>
                    </a:lnTo>
                    <a:lnTo>
                      <a:pt x="1284" y="662"/>
                    </a:lnTo>
                    <a:lnTo>
                      <a:pt x="195" y="20"/>
                    </a:lnTo>
                    <a:cubicBezTo>
                      <a:pt x="169" y="7"/>
                      <a:pt x="145" y="1"/>
                      <a:pt x="1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2"/>
              <p:cNvSpPr/>
              <p:nvPr/>
            </p:nvSpPr>
            <p:spPr>
              <a:xfrm>
                <a:off x="1420825" y="1608975"/>
                <a:ext cx="613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1596" extrusionOk="0">
                    <a:moveTo>
                      <a:pt x="195" y="0"/>
                    </a:moveTo>
                    <a:cubicBezTo>
                      <a:pt x="136" y="0"/>
                      <a:pt x="78" y="0"/>
                      <a:pt x="19" y="78"/>
                    </a:cubicBezTo>
                    <a:cubicBezTo>
                      <a:pt x="0" y="117"/>
                      <a:pt x="0" y="195"/>
                      <a:pt x="78" y="234"/>
                    </a:cubicBezTo>
                    <a:lnTo>
                      <a:pt x="2451" y="1595"/>
                    </a:lnTo>
                    <a:lnTo>
                      <a:pt x="2451" y="1304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2"/>
              <p:cNvSpPr/>
              <p:nvPr/>
            </p:nvSpPr>
            <p:spPr>
              <a:xfrm>
                <a:off x="1392125" y="1625800"/>
                <a:ext cx="90000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2265" extrusionOk="0">
                    <a:moveTo>
                      <a:pt x="145" y="0"/>
                    </a:moveTo>
                    <a:cubicBezTo>
                      <a:pt x="99" y="0"/>
                      <a:pt x="53" y="18"/>
                      <a:pt x="39" y="47"/>
                    </a:cubicBezTo>
                    <a:cubicBezTo>
                      <a:pt x="0" y="105"/>
                      <a:pt x="0" y="183"/>
                      <a:pt x="78" y="222"/>
                    </a:cubicBezTo>
                    <a:lnTo>
                      <a:pt x="3599" y="2265"/>
                    </a:lnTo>
                    <a:lnTo>
                      <a:pt x="3599" y="1973"/>
                    </a:lnTo>
                    <a:lnTo>
                      <a:pt x="195" y="8"/>
                    </a:lnTo>
                    <a:cubicBezTo>
                      <a:pt x="179" y="3"/>
                      <a:pt x="162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2"/>
              <p:cNvSpPr/>
              <p:nvPr/>
            </p:nvSpPr>
            <p:spPr>
              <a:xfrm>
                <a:off x="1363900" y="1642300"/>
                <a:ext cx="1182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2948" extrusionOk="0">
                    <a:moveTo>
                      <a:pt x="116" y="0"/>
                    </a:moveTo>
                    <a:cubicBezTo>
                      <a:pt x="70" y="0"/>
                      <a:pt x="33" y="30"/>
                      <a:pt x="20" y="68"/>
                    </a:cubicBezTo>
                    <a:cubicBezTo>
                      <a:pt x="1" y="126"/>
                      <a:pt x="1" y="204"/>
                      <a:pt x="59" y="243"/>
                    </a:cubicBezTo>
                    <a:lnTo>
                      <a:pt x="4728" y="2947"/>
                    </a:lnTo>
                    <a:lnTo>
                      <a:pt x="4728" y="2655"/>
                    </a:lnTo>
                    <a:lnTo>
                      <a:pt x="195" y="29"/>
                    </a:lnTo>
                    <a:cubicBezTo>
                      <a:pt x="168" y="9"/>
                      <a:pt x="141" y="0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2"/>
              <p:cNvSpPr/>
              <p:nvPr/>
            </p:nvSpPr>
            <p:spPr>
              <a:xfrm>
                <a:off x="1334725" y="1658900"/>
                <a:ext cx="1474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5896" h="3587" extrusionOk="0">
                    <a:moveTo>
                      <a:pt x="117" y="1"/>
                    </a:moveTo>
                    <a:cubicBezTo>
                      <a:pt x="79" y="1"/>
                      <a:pt x="43" y="20"/>
                      <a:pt x="20" y="65"/>
                    </a:cubicBezTo>
                    <a:cubicBezTo>
                      <a:pt x="1" y="124"/>
                      <a:pt x="1" y="182"/>
                      <a:pt x="59" y="240"/>
                    </a:cubicBezTo>
                    <a:lnTo>
                      <a:pt x="5895" y="3587"/>
                    </a:lnTo>
                    <a:lnTo>
                      <a:pt x="5895" y="3334"/>
                    </a:lnTo>
                    <a:lnTo>
                      <a:pt x="195" y="26"/>
                    </a:lnTo>
                    <a:cubicBezTo>
                      <a:pt x="171" y="10"/>
                      <a:pt x="143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2"/>
              <p:cNvSpPr/>
              <p:nvPr/>
            </p:nvSpPr>
            <p:spPr>
              <a:xfrm>
                <a:off x="1306025" y="1675425"/>
                <a:ext cx="17610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4269" extrusionOk="0">
                    <a:moveTo>
                      <a:pt x="138" y="0"/>
                    </a:moveTo>
                    <a:cubicBezTo>
                      <a:pt x="82" y="0"/>
                      <a:pt x="35" y="22"/>
                      <a:pt x="20" y="66"/>
                    </a:cubicBezTo>
                    <a:cubicBezTo>
                      <a:pt x="1" y="105"/>
                      <a:pt x="1" y="182"/>
                      <a:pt x="78" y="241"/>
                    </a:cubicBezTo>
                    <a:lnTo>
                      <a:pt x="7043" y="4268"/>
                    </a:lnTo>
                    <a:lnTo>
                      <a:pt x="7043" y="3976"/>
                    </a:lnTo>
                    <a:lnTo>
                      <a:pt x="195" y="7"/>
                    </a:lnTo>
                    <a:cubicBezTo>
                      <a:pt x="176" y="3"/>
                      <a:pt x="156" y="0"/>
                      <a:pt x="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2"/>
              <p:cNvSpPr/>
              <p:nvPr/>
            </p:nvSpPr>
            <p:spPr>
              <a:xfrm>
                <a:off x="1277325" y="1692125"/>
                <a:ext cx="204800" cy="1235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4943" extrusionOk="0">
                    <a:moveTo>
                      <a:pt x="120" y="1"/>
                    </a:moveTo>
                    <a:cubicBezTo>
                      <a:pt x="72" y="1"/>
                      <a:pt x="33" y="27"/>
                      <a:pt x="20" y="79"/>
                    </a:cubicBezTo>
                    <a:cubicBezTo>
                      <a:pt x="1" y="118"/>
                      <a:pt x="1" y="195"/>
                      <a:pt x="79" y="254"/>
                    </a:cubicBezTo>
                    <a:lnTo>
                      <a:pt x="8191" y="4942"/>
                    </a:lnTo>
                    <a:lnTo>
                      <a:pt x="8191" y="4651"/>
                    </a:lnTo>
                    <a:lnTo>
                      <a:pt x="195" y="20"/>
                    </a:lnTo>
                    <a:cubicBezTo>
                      <a:pt x="169" y="7"/>
                      <a:pt x="143" y="1"/>
                      <a:pt x="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2"/>
              <p:cNvSpPr/>
              <p:nvPr/>
            </p:nvSpPr>
            <p:spPr>
              <a:xfrm>
                <a:off x="1248625" y="1708875"/>
                <a:ext cx="233000" cy="136000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5440" extrusionOk="0">
                    <a:moveTo>
                      <a:pt x="141" y="0"/>
                    </a:moveTo>
                    <a:cubicBezTo>
                      <a:pt x="105" y="0"/>
                      <a:pt x="65" y="14"/>
                      <a:pt x="4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9106" y="5440"/>
                    </a:lnTo>
                    <a:cubicBezTo>
                      <a:pt x="9125" y="5381"/>
                      <a:pt x="9184" y="5342"/>
                      <a:pt x="9242" y="5304"/>
                    </a:cubicBezTo>
                    <a:cubicBezTo>
                      <a:pt x="9281" y="5304"/>
                      <a:pt x="9300" y="5284"/>
                      <a:pt x="9320" y="5284"/>
                    </a:cubicBezTo>
                    <a:lnTo>
                      <a:pt x="196" y="12"/>
                    </a:lnTo>
                    <a:cubicBezTo>
                      <a:pt x="181" y="5"/>
                      <a:pt x="162" y="0"/>
                      <a:pt x="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2"/>
              <p:cNvSpPr/>
              <p:nvPr/>
            </p:nvSpPr>
            <p:spPr>
              <a:xfrm>
                <a:off x="1219450" y="1725500"/>
                <a:ext cx="262675" cy="156350"/>
              </a:xfrm>
              <a:custGeom>
                <a:avLst/>
                <a:gdLst/>
                <a:ahLst/>
                <a:cxnLst/>
                <a:rect l="l" t="t" r="r" b="b"/>
                <a:pathLst>
                  <a:path w="10507" h="6254" extrusionOk="0">
                    <a:moveTo>
                      <a:pt x="146" y="1"/>
                    </a:moveTo>
                    <a:cubicBezTo>
                      <a:pt x="99" y="1"/>
                      <a:pt x="54" y="19"/>
                      <a:pt x="40" y="47"/>
                    </a:cubicBezTo>
                    <a:cubicBezTo>
                      <a:pt x="1" y="106"/>
                      <a:pt x="1" y="183"/>
                      <a:pt x="78" y="222"/>
                    </a:cubicBezTo>
                    <a:lnTo>
                      <a:pt x="10506" y="6253"/>
                    </a:lnTo>
                    <a:lnTo>
                      <a:pt x="10506" y="5961"/>
                    </a:lnTo>
                    <a:lnTo>
                      <a:pt x="195" y="8"/>
                    </a:lnTo>
                    <a:cubicBezTo>
                      <a:pt x="180" y="3"/>
                      <a:pt x="163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2"/>
              <p:cNvSpPr/>
              <p:nvPr/>
            </p:nvSpPr>
            <p:spPr>
              <a:xfrm>
                <a:off x="1191250" y="1742000"/>
                <a:ext cx="290875" cy="173400"/>
              </a:xfrm>
              <a:custGeom>
                <a:avLst/>
                <a:gdLst/>
                <a:ahLst/>
                <a:cxnLst/>
                <a:rect l="l" t="t" r="r" b="b"/>
                <a:pathLst>
                  <a:path w="11635" h="6936" extrusionOk="0">
                    <a:moveTo>
                      <a:pt x="116" y="0"/>
                    </a:moveTo>
                    <a:cubicBezTo>
                      <a:pt x="70" y="0"/>
                      <a:pt x="32" y="30"/>
                      <a:pt x="20" y="68"/>
                    </a:cubicBezTo>
                    <a:cubicBezTo>
                      <a:pt x="0" y="126"/>
                      <a:pt x="0" y="204"/>
                      <a:pt x="59" y="243"/>
                    </a:cubicBezTo>
                    <a:lnTo>
                      <a:pt x="11634" y="6936"/>
                    </a:lnTo>
                    <a:lnTo>
                      <a:pt x="11634" y="6644"/>
                    </a:lnTo>
                    <a:lnTo>
                      <a:pt x="195" y="29"/>
                    </a:lnTo>
                    <a:cubicBezTo>
                      <a:pt x="168" y="9"/>
                      <a:pt x="141" y="0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2"/>
              <p:cNvSpPr/>
              <p:nvPr/>
            </p:nvSpPr>
            <p:spPr>
              <a:xfrm>
                <a:off x="1162050" y="1758275"/>
                <a:ext cx="320075" cy="189725"/>
              </a:xfrm>
              <a:custGeom>
                <a:avLst/>
                <a:gdLst/>
                <a:ahLst/>
                <a:cxnLst/>
                <a:rect l="l" t="t" r="r" b="b"/>
                <a:pathLst>
                  <a:path w="12803" h="7589" extrusionOk="0">
                    <a:moveTo>
                      <a:pt x="196" y="1"/>
                    </a:moveTo>
                    <a:cubicBezTo>
                      <a:pt x="137" y="1"/>
                      <a:pt x="59" y="1"/>
                      <a:pt x="20" y="79"/>
                    </a:cubicBezTo>
                    <a:cubicBezTo>
                      <a:pt x="1" y="137"/>
                      <a:pt x="1" y="195"/>
                      <a:pt x="59" y="254"/>
                    </a:cubicBezTo>
                    <a:lnTo>
                      <a:pt x="12802" y="7588"/>
                    </a:lnTo>
                    <a:lnTo>
                      <a:pt x="12802" y="7296"/>
                    </a:ln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2"/>
              <p:cNvSpPr/>
              <p:nvPr/>
            </p:nvSpPr>
            <p:spPr>
              <a:xfrm>
                <a:off x="1133375" y="1775125"/>
                <a:ext cx="348750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13950" h="8257" extrusionOk="0">
                    <a:moveTo>
                      <a:pt x="137" y="0"/>
                    </a:moveTo>
                    <a:cubicBezTo>
                      <a:pt x="82" y="0"/>
                      <a:pt x="34" y="22"/>
                      <a:pt x="20" y="66"/>
                    </a:cubicBezTo>
                    <a:cubicBezTo>
                      <a:pt x="0" y="105"/>
                      <a:pt x="0" y="183"/>
                      <a:pt x="78" y="222"/>
                    </a:cubicBezTo>
                    <a:lnTo>
                      <a:pt x="13949" y="8257"/>
                    </a:lnTo>
                    <a:lnTo>
                      <a:pt x="13949" y="7965"/>
                    </a:lnTo>
                    <a:lnTo>
                      <a:pt x="195" y="8"/>
                    </a:lnTo>
                    <a:cubicBezTo>
                      <a:pt x="175" y="3"/>
                      <a:pt x="15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2"/>
              <p:cNvSpPr/>
              <p:nvPr/>
            </p:nvSpPr>
            <p:spPr>
              <a:xfrm>
                <a:off x="1104675" y="1791850"/>
                <a:ext cx="37842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15137" h="8930" extrusionOk="0">
                    <a:moveTo>
                      <a:pt x="124" y="0"/>
                    </a:moveTo>
                    <a:cubicBezTo>
                      <a:pt x="80" y="0"/>
                      <a:pt x="46" y="26"/>
                      <a:pt x="20" y="78"/>
                    </a:cubicBezTo>
                    <a:cubicBezTo>
                      <a:pt x="0" y="117"/>
                      <a:pt x="0" y="195"/>
                      <a:pt x="78" y="253"/>
                    </a:cubicBezTo>
                    <a:lnTo>
                      <a:pt x="15136" y="8930"/>
                    </a:lnTo>
                    <a:lnTo>
                      <a:pt x="15136" y="8638"/>
                    </a:lnTo>
                    <a:lnTo>
                      <a:pt x="195" y="20"/>
                    </a:lnTo>
                    <a:cubicBezTo>
                      <a:pt x="169" y="7"/>
                      <a:pt x="145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2"/>
              <p:cNvSpPr/>
              <p:nvPr/>
            </p:nvSpPr>
            <p:spPr>
              <a:xfrm>
                <a:off x="1075500" y="1808600"/>
                <a:ext cx="406625" cy="239100"/>
              </a:xfrm>
              <a:custGeom>
                <a:avLst/>
                <a:gdLst/>
                <a:ahLst/>
                <a:cxnLst/>
                <a:rect l="l" t="t" r="r" b="b"/>
                <a:pathLst>
                  <a:path w="16265" h="9564" extrusionOk="0">
                    <a:moveTo>
                      <a:pt x="145" y="0"/>
                    </a:moveTo>
                    <a:cubicBezTo>
                      <a:pt x="106" y="0"/>
                      <a:pt x="58" y="18"/>
                      <a:pt x="19" y="69"/>
                    </a:cubicBezTo>
                    <a:cubicBezTo>
                      <a:pt x="0" y="108"/>
                      <a:pt x="0" y="186"/>
                      <a:pt x="78" y="225"/>
                    </a:cubicBezTo>
                    <a:lnTo>
                      <a:pt x="16264" y="9563"/>
                    </a:lnTo>
                    <a:lnTo>
                      <a:pt x="16264" y="9272"/>
                    </a:lnTo>
                    <a:lnTo>
                      <a:pt x="195" y="11"/>
                    </a:lnTo>
                    <a:cubicBezTo>
                      <a:pt x="182" y="5"/>
                      <a:pt x="164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2"/>
              <p:cNvSpPr/>
              <p:nvPr/>
            </p:nvSpPr>
            <p:spPr>
              <a:xfrm>
                <a:off x="1046800" y="1825200"/>
                <a:ext cx="435325" cy="256050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10242" extrusionOk="0">
                    <a:moveTo>
                      <a:pt x="145" y="1"/>
                    </a:moveTo>
                    <a:cubicBezTo>
                      <a:pt x="99" y="1"/>
                      <a:pt x="53" y="19"/>
                      <a:pt x="39" y="47"/>
                    </a:cubicBezTo>
                    <a:cubicBezTo>
                      <a:pt x="0" y="106"/>
                      <a:pt x="0" y="164"/>
                      <a:pt x="78" y="223"/>
                    </a:cubicBezTo>
                    <a:lnTo>
                      <a:pt x="17412" y="10242"/>
                    </a:lnTo>
                    <a:lnTo>
                      <a:pt x="17412" y="9950"/>
                    </a:lnTo>
                    <a:lnTo>
                      <a:pt x="195" y="9"/>
                    </a:lnTo>
                    <a:cubicBezTo>
                      <a:pt x="179" y="3"/>
                      <a:pt x="162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2"/>
              <p:cNvSpPr/>
              <p:nvPr/>
            </p:nvSpPr>
            <p:spPr>
              <a:xfrm>
                <a:off x="1193200" y="1320050"/>
                <a:ext cx="288425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537" h="6869" extrusionOk="0">
                    <a:moveTo>
                      <a:pt x="11537" y="1"/>
                    </a:moveTo>
                    <a:lnTo>
                      <a:pt x="58" y="6615"/>
                    </a:lnTo>
                    <a:cubicBezTo>
                      <a:pt x="39" y="6693"/>
                      <a:pt x="0" y="6771"/>
                      <a:pt x="39" y="6810"/>
                    </a:cubicBezTo>
                    <a:cubicBezTo>
                      <a:pt x="58" y="6868"/>
                      <a:pt x="117" y="6868"/>
                      <a:pt x="136" y="6868"/>
                    </a:cubicBezTo>
                    <a:cubicBezTo>
                      <a:pt x="156" y="6868"/>
                      <a:pt x="175" y="6868"/>
                      <a:pt x="175" y="6829"/>
                    </a:cubicBezTo>
                    <a:lnTo>
                      <a:pt x="11537" y="293"/>
                    </a:lnTo>
                    <a:lnTo>
                      <a:pt x="11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2"/>
              <p:cNvSpPr/>
              <p:nvPr/>
            </p:nvSpPr>
            <p:spPr>
              <a:xfrm>
                <a:off x="1166925" y="1288925"/>
                <a:ext cx="314700" cy="187275"/>
              </a:xfrm>
              <a:custGeom>
                <a:avLst/>
                <a:gdLst/>
                <a:ahLst/>
                <a:cxnLst/>
                <a:rect l="l" t="t" r="r" b="b"/>
                <a:pathLst>
                  <a:path w="12588" h="7491" extrusionOk="0">
                    <a:moveTo>
                      <a:pt x="12588" y="1"/>
                    </a:moveTo>
                    <a:lnTo>
                      <a:pt x="39" y="7257"/>
                    </a:lnTo>
                    <a:cubicBezTo>
                      <a:pt x="20" y="7296"/>
                      <a:pt x="1" y="7394"/>
                      <a:pt x="20" y="7452"/>
                    </a:cubicBezTo>
                    <a:cubicBezTo>
                      <a:pt x="39" y="7491"/>
                      <a:pt x="78" y="7491"/>
                      <a:pt x="117" y="7491"/>
                    </a:cubicBezTo>
                    <a:cubicBezTo>
                      <a:pt x="137" y="7491"/>
                      <a:pt x="156" y="7491"/>
                      <a:pt x="156" y="7471"/>
                    </a:cubicBezTo>
                    <a:lnTo>
                      <a:pt x="12588" y="292"/>
                    </a:lnTo>
                    <a:lnTo>
                      <a:pt x="125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2"/>
              <p:cNvSpPr/>
              <p:nvPr/>
            </p:nvSpPr>
            <p:spPr>
              <a:xfrm>
                <a:off x="1140175" y="1258275"/>
                <a:ext cx="341450" cy="202375"/>
              </a:xfrm>
              <a:custGeom>
                <a:avLst/>
                <a:gdLst/>
                <a:ahLst/>
                <a:cxnLst/>
                <a:rect l="l" t="t" r="r" b="b"/>
                <a:pathLst>
                  <a:path w="13658" h="8095" extrusionOk="0">
                    <a:moveTo>
                      <a:pt x="13658" y="1"/>
                    </a:moveTo>
                    <a:lnTo>
                      <a:pt x="39" y="7841"/>
                    </a:lnTo>
                    <a:cubicBezTo>
                      <a:pt x="1" y="7919"/>
                      <a:pt x="1" y="7997"/>
                      <a:pt x="20" y="8036"/>
                    </a:cubicBezTo>
                    <a:cubicBezTo>
                      <a:pt x="39" y="8094"/>
                      <a:pt x="98" y="8094"/>
                      <a:pt x="117" y="8094"/>
                    </a:cubicBezTo>
                    <a:cubicBezTo>
                      <a:pt x="137" y="8094"/>
                      <a:pt x="156" y="8094"/>
                      <a:pt x="156" y="8075"/>
                    </a:cubicBezTo>
                    <a:lnTo>
                      <a:pt x="13658" y="293"/>
                    </a:lnTo>
                    <a:lnTo>
                      <a:pt x="136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2"/>
              <p:cNvSpPr/>
              <p:nvPr/>
            </p:nvSpPr>
            <p:spPr>
              <a:xfrm>
                <a:off x="1112450" y="1227150"/>
                <a:ext cx="369175" cy="218425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8737" extrusionOk="0">
                    <a:moveTo>
                      <a:pt x="14767" y="1"/>
                    </a:moveTo>
                    <a:lnTo>
                      <a:pt x="78" y="8483"/>
                    </a:lnTo>
                    <a:cubicBezTo>
                      <a:pt x="39" y="8542"/>
                      <a:pt x="1" y="8600"/>
                      <a:pt x="59" y="8678"/>
                    </a:cubicBezTo>
                    <a:cubicBezTo>
                      <a:pt x="78" y="8736"/>
                      <a:pt x="137" y="8736"/>
                      <a:pt x="156" y="8736"/>
                    </a:cubicBezTo>
                    <a:cubicBezTo>
                      <a:pt x="176" y="8736"/>
                      <a:pt x="195" y="8736"/>
                      <a:pt x="195" y="8697"/>
                    </a:cubicBezTo>
                    <a:lnTo>
                      <a:pt x="14767" y="293"/>
                    </a:lnTo>
                    <a:lnTo>
                      <a:pt x="147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2"/>
              <p:cNvSpPr/>
              <p:nvPr/>
            </p:nvSpPr>
            <p:spPr>
              <a:xfrm>
                <a:off x="1085700" y="1195550"/>
                <a:ext cx="396425" cy="233975"/>
              </a:xfrm>
              <a:custGeom>
                <a:avLst/>
                <a:gdLst/>
                <a:ahLst/>
                <a:cxnLst/>
                <a:rect l="l" t="t" r="r" b="b"/>
                <a:pathLst>
                  <a:path w="15857" h="9359" extrusionOk="0">
                    <a:moveTo>
                      <a:pt x="15856" y="0"/>
                    </a:moveTo>
                    <a:lnTo>
                      <a:pt x="78" y="9086"/>
                    </a:lnTo>
                    <a:cubicBezTo>
                      <a:pt x="39" y="9183"/>
                      <a:pt x="1" y="9261"/>
                      <a:pt x="59" y="9319"/>
                    </a:cubicBezTo>
                    <a:cubicBezTo>
                      <a:pt x="78" y="9358"/>
                      <a:pt x="137" y="9358"/>
                      <a:pt x="156" y="9358"/>
                    </a:cubicBezTo>
                    <a:cubicBezTo>
                      <a:pt x="176" y="9358"/>
                      <a:pt x="195" y="9358"/>
                      <a:pt x="195" y="9339"/>
                    </a:cubicBezTo>
                    <a:lnTo>
                      <a:pt x="15856" y="292"/>
                    </a:lnTo>
                    <a:lnTo>
                      <a:pt x="15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2"/>
              <p:cNvSpPr/>
              <p:nvPr/>
            </p:nvSpPr>
            <p:spPr>
              <a:xfrm>
                <a:off x="1058950" y="1164900"/>
                <a:ext cx="422675" cy="249550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9982" extrusionOk="0">
                    <a:moveTo>
                      <a:pt x="16907" y="1"/>
                    </a:moveTo>
                    <a:lnTo>
                      <a:pt x="59" y="9728"/>
                    </a:lnTo>
                    <a:cubicBezTo>
                      <a:pt x="39" y="9786"/>
                      <a:pt x="1" y="9864"/>
                      <a:pt x="39" y="9923"/>
                    </a:cubicBezTo>
                    <a:cubicBezTo>
                      <a:pt x="59" y="9981"/>
                      <a:pt x="98" y="9981"/>
                      <a:pt x="137" y="9981"/>
                    </a:cubicBezTo>
                    <a:cubicBezTo>
                      <a:pt x="156" y="9981"/>
                      <a:pt x="176" y="9981"/>
                      <a:pt x="176" y="9962"/>
                    </a:cubicBezTo>
                    <a:lnTo>
                      <a:pt x="16907" y="292"/>
                    </a:lnTo>
                    <a:lnTo>
                      <a:pt x="16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2"/>
              <p:cNvSpPr/>
              <p:nvPr/>
            </p:nvSpPr>
            <p:spPr>
              <a:xfrm>
                <a:off x="1032200" y="1133300"/>
                <a:ext cx="449425" cy="265100"/>
              </a:xfrm>
              <a:custGeom>
                <a:avLst/>
                <a:gdLst/>
                <a:ahLst/>
                <a:cxnLst/>
                <a:rect l="l" t="t" r="r" b="b"/>
                <a:pathLst>
                  <a:path w="17977" h="10604" extrusionOk="0">
                    <a:moveTo>
                      <a:pt x="17977" y="0"/>
                    </a:moveTo>
                    <a:lnTo>
                      <a:pt x="59" y="10350"/>
                    </a:lnTo>
                    <a:cubicBezTo>
                      <a:pt x="39" y="10447"/>
                      <a:pt x="1" y="10506"/>
                      <a:pt x="39" y="10564"/>
                    </a:cubicBezTo>
                    <a:cubicBezTo>
                      <a:pt x="59" y="10603"/>
                      <a:pt x="98" y="10603"/>
                      <a:pt x="137" y="10603"/>
                    </a:cubicBezTo>
                    <a:cubicBezTo>
                      <a:pt x="156" y="10603"/>
                      <a:pt x="176" y="10603"/>
                      <a:pt x="176" y="10584"/>
                    </a:cubicBezTo>
                    <a:lnTo>
                      <a:pt x="17977" y="292"/>
                    </a:lnTo>
                    <a:lnTo>
                      <a:pt x="17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2"/>
              <p:cNvSpPr/>
              <p:nvPr/>
            </p:nvSpPr>
            <p:spPr>
              <a:xfrm>
                <a:off x="1005450" y="1103625"/>
                <a:ext cx="476175" cy="279675"/>
              </a:xfrm>
              <a:custGeom>
                <a:avLst/>
                <a:gdLst/>
                <a:ahLst/>
                <a:cxnLst/>
                <a:rect l="l" t="t" r="r" b="b"/>
                <a:pathLst>
                  <a:path w="19047" h="11187" extrusionOk="0">
                    <a:moveTo>
                      <a:pt x="19047" y="0"/>
                    </a:moveTo>
                    <a:lnTo>
                      <a:pt x="78" y="10973"/>
                    </a:lnTo>
                    <a:cubicBezTo>
                      <a:pt x="0" y="10992"/>
                      <a:pt x="0" y="11070"/>
                      <a:pt x="39" y="11148"/>
                    </a:cubicBezTo>
                    <a:cubicBezTo>
                      <a:pt x="59" y="11187"/>
                      <a:pt x="98" y="11187"/>
                      <a:pt x="137" y="11187"/>
                    </a:cubicBezTo>
                    <a:cubicBezTo>
                      <a:pt x="156" y="11187"/>
                      <a:pt x="176" y="11187"/>
                      <a:pt x="176" y="11167"/>
                    </a:cubicBezTo>
                    <a:lnTo>
                      <a:pt x="19047" y="273"/>
                    </a:lnTo>
                    <a:lnTo>
                      <a:pt x="19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2"/>
              <p:cNvSpPr/>
              <p:nvPr/>
            </p:nvSpPr>
            <p:spPr>
              <a:xfrm>
                <a:off x="951450" y="1137675"/>
                <a:ext cx="369200" cy="214500"/>
              </a:xfrm>
              <a:custGeom>
                <a:avLst/>
                <a:gdLst/>
                <a:ahLst/>
                <a:cxnLst/>
                <a:rect l="l" t="t" r="r" b="b"/>
                <a:pathLst>
                  <a:path w="14768" h="8580" extrusionOk="0">
                    <a:moveTo>
                      <a:pt x="14553" y="0"/>
                    </a:moveTo>
                    <a:lnTo>
                      <a:pt x="79" y="8366"/>
                    </a:lnTo>
                    <a:cubicBezTo>
                      <a:pt x="20" y="8385"/>
                      <a:pt x="1" y="8463"/>
                      <a:pt x="20" y="8541"/>
                    </a:cubicBezTo>
                    <a:cubicBezTo>
                      <a:pt x="59" y="8560"/>
                      <a:pt x="98" y="8580"/>
                      <a:pt x="157" y="8580"/>
                    </a:cubicBezTo>
                    <a:cubicBezTo>
                      <a:pt x="176" y="8580"/>
                      <a:pt x="196" y="8580"/>
                      <a:pt x="196" y="8560"/>
                    </a:cubicBezTo>
                    <a:lnTo>
                      <a:pt x="14767" y="156"/>
                    </a:lnTo>
                    <a:cubicBezTo>
                      <a:pt x="14748" y="156"/>
                      <a:pt x="14709" y="117"/>
                      <a:pt x="14689" y="117"/>
                    </a:cubicBezTo>
                    <a:cubicBezTo>
                      <a:pt x="14651" y="97"/>
                      <a:pt x="14592" y="58"/>
                      <a:pt x="145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2"/>
              <p:cNvSpPr/>
              <p:nvPr/>
            </p:nvSpPr>
            <p:spPr>
              <a:xfrm>
                <a:off x="1073550" y="12344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6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109" y="137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2"/>
              <p:cNvSpPr/>
              <p:nvPr/>
            </p:nvSpPr>
            <p:spPr>
              <a:xfrm>
                <a:off x="10200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2"/>
              <p:cNvSpPr/>
              <p:nvPr/>
            </p:nvSpPr>
            <p:spPr>
              <a:xfrm>
                <a:off x="939300" y="1311800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857" y="0"/>
                    </a:moveTo>
                    <a:lnTo>
                      <a:pt x="1" y="486"/>
                    </a:lnTo>
                    <a:lnTo>
                      <a:pt x="254" y="623"/>
                    </a:lnTo>
                    <a:lnTo>
                      <a:pt x="1090" y="13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2"/>
              <p:cNvSpPr/>
              <p:nvPr/>
            </p:nvSpPr>
            <p:spPr>
              <a:xfrm>
                <a:off x="96655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0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70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2"/>
              <p:cNvSpPr/>
              <p:nvPr/>
            </p:nvSpPr>
            <p:spPr>
              <a:xfrm>
                <a:off x="10468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2"/>
              <p:cNvSpPr/>
              <p:nvPr/>
            </p:nvSpPr>
            <p:spPr>
              <a:xfrm>
                <a:off x="1101275" y="1010725"/>
                <a:ext cx="38085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5234" h="8950" extrusionOk="0">
                    <a:moveTo>
                      <a:pt x="15233" y="0"/>
                    </a:moveTo>
                    <a:lnTo>
                      <a:pt x="0" y="8794"/>
                    </a:lnTo>
                    <a:lnTo>
                      <a:pt x="234" y="8950"/>
                    </a:lnTo>
                    <a:lnTo>
                      <a:pt x="15233" y="273"/>
                    </a:lnTo>
                    <a:lnTo>
                      <a:pt x="152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2"/>
              <p:cNvSpPr/>
              <p:nvPr/>
            </p:nvSpPr>
            <p:spPr>
              <a:xfrm>
                <a:off x="99330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2"/>
              <p:cNvSpPr/>
              <p:nvPr/>
            </p:nvSpPr>
            <p:spPr>
              <a:xfrm>
                <a:off x="924700" y="1326875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75"/>
                    </a:lnTo>
                    <a:cubicBezTo>
                      <a:pt x="20" y="195"/>
                      <a:pt x="1" y="273"/>
                      <a:pt x="20" y="331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57" y="389"/>
                      <a:pt x="176" y="389"/>
                      <a:pt x="176" y="370"/>
                    </a:cubicBezTo>
                    <a:lnTo>
                      <a:pt x="565" y="13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2"/>
              <p:cNvSpPr/>
              <p:nvPr/>
            </p:nvSpPr>
            <p:spPr>
              <a:xfrm>
                <a:off x="10468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2"/>
              <p:cNvSpPr/>
              <p:nvPr/>
            </p:nvSpPr>
            <p:spPr>
              <a:xfrm>
                <a:off x="10200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2"/>
              <p:cNvSpPr/>
              <p:nvPr/>
            </p:nvSpPr>
            <p:spPr>
              <a:xfrm>
                <a:off x="9933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2"/>
              <p:cNvSpPr/>
              <p:nvPr/>
            </p:nvSpPr>
            <p:spPr>
              <a:xfrm>
                <a:off x="897950" y="1311800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56"/>
                    </a:lnTo>
                    <a:cubicBezTo>
                      <a:pt x="20" y="195"/>
                      <a:pt x="1" y="253"/>
                      <a:pt x="20" y="331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37" y="389"/>
                      <a:pt x="176" y="389"/>
                      <a:pt x="176" y="350"/>
                    </a:cubicBezTo>
                    <a:lnTo>
                      <a:pt x="565" y="13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2"/>
              <p:cNvSpPr/>
              <p:nvPr/>
            </p:nvSpPr>
            <p:spPr>
              <a:xfrm>
                <a:off x="91255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2"/>
              <p:cNvSpPr/>
              <p:nvPr/>
            </p:nvSpPr>
            <p:spPr>
              <a:xfrm>
                <a:off x="9665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2"/>
              <p:cNvSpPr/>
              <p:nvPr/>
            </p:nvSpPr>
            <p:spPr>
              <a:xfrm>
                <a:off x="939300" y="1280650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9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2"/>
              <p:cNvSpPr/>
              <p:nvPr/>
            </p:nvSpPr>
            <p:spPr>
              <a:xfrm>
                <a:off x="1074525" y="1024825"/>
                <a:ext cx="334150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13366" h="7725" extrusionOk="0">
                    <a:moveTo>
                      <a:pt x="13152" y="1"/>
                    </a:moveTo>
                    <a:lnTo>
                      <a:pt x="0" y="7569"/>
                    </a:lnTo>
                    <a:lnTo>
                      <a:pt x="234" y="7724"/>
                    </a:lnTo>
                    <a:lnTo>
                      <a:pt x="13366" y="156"/>
                    </a:lnTo>
                    <a:cubicBezTo>
                      <a:pt x="13346" y="137"/>
                      <a:pt x="13327" y="137"/>
                      <a:pt x="13288" y="117"/>
                    </a:cubicBezTo>
                    <a:cubicBezTo>
                      <a:pt x="13249" y="98"/>
                      <a:pt x="13191" y="39"/>
                      <a:pt x="13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2"/>
              <p:cNvSpPr/>
              <p:nvPr/>
            </p:nvSpPr>
            <p:spPr>
              <a:xfrm>
                <a:off x="1046800" y="1046725"/>
                <a:ext cx="2719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6285" extrusionOk="0">
                    <a:moveTo>
                      <a:pt x="10661" y="0"/>
                    </a:moveTo>
                    <a:lnTo>
                      <a:pt x="0" y="6148"/>
                    </a:lnTo>
                    <a:lnTo>
                      <a:pt x="253" y="6284"/>
                    </a:lnTo>
                    <a:lnTo>
                      <a:pt x="10875" y="136"/>
                    </a:lnTo>
                    <a:cubicBezTo>
                      <a:pt x="10856" y="136"/>
                      <a:pt x="10837" y="117"/>
                      <a:pt x="10798" y="117"/>
                    </a:cubicBezTo>
                    <a:cubicBezTo>
                      <a:pt x="10759" y="97"/>
                      <a:pt x="10700" y="39"/>
                      <a:pt x="106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2"/>
              <p:cNvSpPr/>
              <p:nvPr/>
            </p:nvSpPr>
            <p:spPr>
              <a:xfrm>
                <a:off x="939300" y="1249525"/>
                <a:ext cx="272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3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90" y="156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2"/>
              <p:cNvSpPr/>
              <p:nvPr/>
            </p:nvSpPr>
            <p:spPr>
              <a:xfrm>
                <a:off x="9933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2"/>
              <p:cNvSpPr/>
              <p:nvPr/>
            </p:nvSpPr>
            <p:spPr>
              <a:xfrm>
                <a:off x="9665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2"/>
              <p:cNvSpPr/>
              <p:nvPr/>
            </p:nvSpPr>
            <p:spPr>
              <a:xfrm>
                <a:off x="9125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2"/>
              <p:cNvSpPr/>
              <p:nvPr/>
            </p:nvSpPr>
            <p:spPr>
              <a:xfrm>
                <a:off x="10200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7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2"/>
              <p:cNvSpPr/>
              <p:nvPr/>
            </p:nvSpPr>
            <p:spPr>
              <a:xfrm>
                <a:off x="88580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2"/>
              <p:cNvSpPr/>
              <p:nvPr/>
            </p:nvSpPr>
            <p:spPr>
              <a:xfrm>
                <a:off x="871200" y="1295750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75"/>
                    </a:lnTo>
                    <a:cubicBezTo>
                      <a:pt x="20" y="195"/>
                      <a:pt x="1" y="272"/>
                      <a:pt x="20" y="350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57" y="389"/>
                      <a:pt x="176" y="389"/>
                      <a:pt x="176" y="370"/>
                    </a:cubicBezTo>
                    <a:lnTo>
                      <a:pt x="565" y="15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2"/>
              <p:cNvSpPr/>
              <p:nvPr/>
            </p:nvSpPr>
            <p:spPr>
              <a:xfrm>
                <a:off x="99330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0" y="486"/>
                    </a:lnTo>
                    <a:lnTo>
                      <a:pt x="253" y="623"/>
                    </a:lnTo>
                    <a:lnTo>
                      <a:pt x="1070" y="1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2"/>
              <p:cNvSpPr/>
              <p:nvPr/>
            </p:nvSpPr>
            <p:spPr>
              <a:xfrm>
                <a:off x="9125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8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2"/>
              <p:cNvSpPr/>
              <p:nvPr/>
            </p:nvSpPr>
            <p:spPr>
              <a:xfrm>
                <a:off x="8590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2"/>
              <p:cNvSpPr/>
              <p:nvPr/>
            </p:nvSpPr>
            <p:spPr>
              <a:xfrm>
                <a:off x="9665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7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2"/>
              <p:cNvSpPr/>
              <p:nvPr/>
            </p:nvSpPr>
            <p:spPr>
              <a:xfrm>
                <a:off x="8858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2"/>
              <p:cNvSpPr/>
              <p:nvPr/>
            </p:nvSpPr>
            <p:spPr>
              <a:xfrm>
                <a:off x="939300" y="1218400"/>
                <a:ext cx="272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3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90" y="156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2"/>
              <p:cNvSpPr/>
              <p:nvPr/>
            </p:nvSpPr>
            <p:spPr>
              <a:xfrm>
                <a:off x="843975" y="1280650"/>
                <a:ext cx="141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1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32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6" y="390"/>
                      <a:pt x="176" y="371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2"/>
              <p:cNvSpPr/>
              <p:nvPr/>
            </p:nvSpPr>
            <p:spPr>
              <a:xfrm>
                <a:off x="1020050" y="917825"/>
                <a:ext cx="462075" cy="269950"/>
              </a:xfrm>
              <a:custGeom>
                <a:avLst/>
                <a:gdLst/>
                <a:ahLst/>
                <a:cxnLst/>
                <a:rect l="l" t="t" r="r" b="b"/>
                <a:pathLst>
                  <a:path w="18483" h="10798" extrusionOk="0">
                    <a:moveTo>
                      <a:pt x="18482" y="0"/>
                    </a:moveTo>
                    <a:lnTo>
                      <a:pt x="0" y="10642"/>
                    </a:lnTo>
                    <a:lnTo>
                      <a:pt x="253" y="10798"/>
                    </a:lnTo>
                    <a:lnTo>
                      <a:pt x="18482" y="253"/>
                    </a:lnTo>
                    <a:lnTo>
                      <a:pt x="184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2"/>
              <p:cNvSpPr/>
              <p:nvPr/>
            </p:nvSpPr>
            <p:spPr>
              <a:xfrm>
                <a:off x="939300" y="1187775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857" y="0"/>
                    </a:moveTo>
                    <a:lnTo>
                      <a:pt x="1" y="486"/>
                    </a:lnTo>
                    <a:lnTo>
                      <a:pt x="254" y="623"/>
                    </a:lnTo>
                    <a:lnTo>
                      <a:pt x="1090" y="13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2"/>
              <p:cNvSpPr/>
              <p:nvPr/>
            </p:nvSpPr>
            <p:spPr>
              <a:xfrm>
                <a:off x="8590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8"/>
                    </a:lnTo>
                    <a:lnTo>
                      <a:pt x="253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2"/>
              <p:cNvSpPr/>
              <p:nvPr/>
            </p:nvSpPr>
            <p:spPr>
              <a:xfrm>
                <a:off x="831825" y="1249525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34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2"/>
              <p:cNvSpPr/>
              <p:nvPr/>
            </p:nvSpPr>
            <p:spPr>
              <a:xfrm>
                <a:off x="9665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0" y="467"/>
                    </a:lnTo>
                    <a:lnTo>
                      <a:pt x="253" y="623"/>
                    </a:lnTo>
                    <a:lnTo>
                      <a:pt x="1070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2"/>
              <p:cNvSpPr/>
              <p:nvPr/>
            </p:nvSpPr>
            <p:spPr>
              <a:xfrm>
                <a:off x="992800" y="773375"/>
                <a:ext cx="447500" cy="398850"/>
              </a:xfrm>
              <a:custGeom>
                <a:avLst/>
                <a:gdLst/>
                <a:ahLst/>
                <a:cxnLst/>
                <a:rect l="l" t="t" r="r" b="b"/>
                <a:pathLst>
                  <a:path w="17900" h="15954" extrusionOk="0">
                    <a:moveTo>
                      <a:pt x="17782" y="0"/>
                    </a:moveTo>
                    <a:cubicBezTo>
                      <a:pt x="17705" y="0"/>
                      <a:pt x="17666" y="59"/>
                      <a:pt x="17666" y="137"/>
                    </a:cubicBezTo>
                    <a:lnTo>
                      <a:pt x="17666" y="5623"/>
                    </a:lnTo>
                    <a:lnTo>
                      <a:pt x="1" y="15817"/>
                    </a:lnTo>
                    <a:lnTo>
                      <a:pt x="254" y="15953"/>
                    </a:lnTo>
                    <a:lnTo>
                      <a:pt x="17860" y="5798"/>
                    </a:lnTo>
                    <a:cubicBezTo>
                      <a:pt x="17899" y="5778"/>
                      <a:pt x="17899" y="5720"/>
                      <a:pt x="17899" y="5701"/>
                    </a:cubicBezTo>
                    <a:lnTo>
                      <a:pt x="17899" y="137"/>
                    </a:lnTo>
                    <a:cubicBezTo>
                      <a:pt x="17899" y="59"/>
                      <a:pt x="17860" y="0"/>
                      <a:pt x="177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2"/>
              <p:cNvSpPr/>
              <p:nvPr/>
            </p:nvSpPr>
            <p:spPr>
              <a:xfrm>
                <a:off x="817225" y="12646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51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6" y="390"/>
                      <a:pt x="176" y="371"/>
                    </a:cubicBezTo>
                    <a:lnTo>
                      <a:pt x="565" y="15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2"/>
              <p:cNvSpPr/>
              <p:nvPr/>
            </p:nvSpPr>
            <p:spPr>
              <a:xfrm>
                <a:off x="8858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2"/>
              <p:cNvSpPr/>
              <p:nvPr/>
            </p:nvSpPr>
            <p:spPr>
              <a:xfrm>
                <a:off x="9125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2"/>
              <p:cNvSpPr/>
              <p:nvPr/>
            </p:nvSpPr>
            <p:spPr>
              <a:xfrm>
                <a:off x="939300" y="1156625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9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2"/>
              <p:cNvSpPr/>
              <p:nvPr/>
            </p:nvSpPr>
            <p:spPr>
              <a:xfrm>
                <a:off x="88580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86"/>
                    </a:lnTo>
                    <a:lnTo>
                      <a:pt x="253" y="623"/>
                    </a:lnTo>
                    <a:lnTo>
                      <a:pt x="1071" y="1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2"/>
              <p:cNvSpPr/>
              <p:nvPr/>
            </p:nvSpPr>
            <p:spPr>
              <a:xfrm>
                <a:off x="831825" y="1218400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34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2"/>
              <p:cNvSpPr/>
              <p:nvPr/>
            </p:nvSpPr>
            <p:spPr>
              <a:xfrm>
                <a:off x="8590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3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2"/>
              <p:cNvSpPr/>
              <p:nvPr/>
            </p:nvSpPr>
            <p:spPr>
              <a:xfrm>
                <a:off x="966050" y="1000025"/>
                <a:ext cx="2714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85" extrusionOk="0">
                    <a:moveTo>
                      <a:pt x="10604" y="0"/>
                    </a:moveTo>
                    <a:lnTo>
                      <a:pt x="1" y="6129"/>
                    </a:lnTo>
                    <a:lnTo>
                      <a:pt x="254" y="6284"/>
                    </a:lnTo>
                    <a:lnTo>
                      <a:pt x="10857" y="156"/>
                    </a:lnTo>
                    <a:cubicBezTo>
                      <a:pt x="10818" y="137"/>
                      <a:pt x="10779" y="137"/>
                      <a:pt x="10740" y="117"/>
                    </a:cubicBezTo>
                    <a:cubicBezTo>
                      <a:pt x="10701" y="78"/>
                      <a:pt x="10643" y="39"/>
                      <a:pt x="10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2"/>
              <p:cNvSpPr/>
              <p:nvPr/>
            </p:nvSpPr>
            <p:spPr>
              <a:xfrm>
                <a:off x="805075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7" y="1"/>
                    </a:moveTo>
                    <a:lnTo>
                      <a:pt x="0" y="468"/>
                    </a:lnTo>
                    <a:lnTo>
                      <a:pt x="233" y="604"/>
                    </a:lnTo>
                    <a:lnTo>
                      <a:pt x="1070" y="13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2"/>
              <p:cNvSpPr/>
              <p:nvPr/>
            </p:nvSpPr>
            <p:spPr>
              <a:xfrm>
                <a:off x="790475" y="12495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32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5" y="390"/>
                      <a:pt x="175" y="370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2"/>
              <p:cNvSpPr/>
              <p:nvPr/>
            </p:nvSpPr>
            <p:spPr>
              <a:xfrm>
                <a:off x="9125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2"/>
              <p:cNvSpPr/>
              <p:nvPr/>
            </p:nvSpPr>
            <p:spPr>
              <a:xfrm>
                <a:off x="831825" y="1187775"/>
                <a:ext cx="272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23" extrusionOk="0">
                    <a:moveTo>
                      <a:pt x="856" y="0"/>
                    </a:moveTo>
                    <a:lnTo>
                      <a:pt x="0" y="486"/>
                    </a:lnTo>
                    <a:lnTo>
                      <a:pt x="234" y="623"/>
                    </a:lnTo>
                    <a:lnTo>
                      <a:pt x="1090" y="136"/>
                    </a:ln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2"/>
              <p:cNvSpPr/>
              <p:nvPr/>
            </p:nvSpPr>
            <p:spPr>
              <a:xfrm>
                <a:off x="88580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2"/>
              <p:cNvSpPr/>
              <p:nvPr/>
            </p:nvSpPr>
            <p:spPr>
              <a:xfrm>
                <a:off x="805075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7" y="1"/>
                    </a:moveTo>
                    <a:lnTo>
                      <a:pt x="0" y="467"/>
                    </a:lnTo>
                    <a:lnTo>
                      <a:pt x="233" y="604"/>
                    </a:lnTo>
                    <a:lnTo>
                      <a:pt x="1070" y="11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2"/>
              <p:cNvSpPr/>
              <p:nvPr/>
            </p:nvSpPr>
            <p:spPr>
              <a:xfrm>
                <a:off x="8590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2"/>
              <p:cNvSpPr/>
              <p:nvPr/>
            </p:nvSpPr>
            <p:spPr>
              <a:xfrm>
                <a:off x="763725" y="123347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51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5" y="390"/>
                      <a:pt x="175" y="370"/>
                    </a:cubicBezTo>
                    <a:lnTo>
                      <a:pt x="565" y="156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2"/>
              <p:cNvSpPr/>
              <p:nvPr/>
            </p:nvSpPr>
            <p:spPr>
              <a:xfrm>
                <a:off x="912550" y="11410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2"/>
              <p:cNvSpPr/>
              <p:nvPr/>
            </p:nvSpPr>
            <p:spPr>
              <a:xfrm>
                <a:off x="939300" y="1033100"/>
                <a:ext cx="186300" cy="107500"/>
              </a:xfrm>
              <a:custGeom>
                <a:avLst/>
                <a:gdLst/>
                <a:ahLst/>
                <a:cxnLst/>
                <a:rect l="l" t="t" r="r" b="b"/>
                <a:pathLst>
                  <a:path w="7452" h="4300" extrusionOk="0">
                    <a:moveTo>
                      <a:pt x="7218" y="0"/>
                    </a:moveTo>
                    <a:lnTo>
                      <a:pt x="1" y="4164"/>
                    </a:lnTo>
                    <a:lnTo>
                      <a:pt x="254" y="4300"/>
                    </a:lnTo>
                    <a:lnTo>
                      <a:pt x="7452" y="175"/>
                    </a:lnTo>
                    <a:cubicBezTo>
                      <a:pt x="7413" y="175"/>
                      <a:pt x="7394" y="156"/>
                      <a:pt x="7374" y="117"/>
                    </a:cubicBezTo>
                    <a:cubicBezTo>
                      <a:pt x="7316" y="98"/>
                      <a:pt x="7277" y="59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2"/>
              <p:cNvSpPr/>
              <p:nvPr/>
            </p:nvSpPr>
            <p:spPr>
              <a:xfrm>
                <a:off x="778325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7" y="1"/>
                    </a:moveTo>
                    <a:lnTo>
                      <a:pt x="0" y="487"/>
                    </a:lnTo>
                    <a:lnTo>
                      <a:pt x="233" y="643"/>
                    </a:lnTo>
                    <a:lnTo>
                      <a:pt x="1070" y="156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2"/>
              <p:cNvSpPr/>
              <p:nvPr/>
            </p:nvSpPr>
            <p:spPr>
              <a:xfrm>
                <a:off x="1258375" y="1108000"/>
                <a:ext cx="168775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3931" extrusionOk="0">
                    <a:moveTo>
                      <a:pt x="6517" y="0"/>
                    </a:moveTo>
                    <a:lnTo>
                      <a:pt x="78" y="3716"/>
                    </a:lnTo>
                    <a:cubicBezTo>
                      <a:pt x="20" y="3736"/>
                      <a:pt x="0" y="3814"/>
                      <a:pt x="20" y="3891"/>
                    </a:cubicBezTo>
                    <a:cubicBezTo>
                      <a:pt x="58" y="3930"/>
                      <a:pt x="97" y="3930"/>
                      <a:pt x="136" y="3930"/>
                    </a:cubicBezTo>
                    <a:cubicBezTo>
                      <a:pt x="156" y="3930"/>
                      <a:pt x="175" y="3930"/>
                      <a:pt x="175" y="3911"/>
                    </a:cubicBezTo>
                    <a:lnTo>
                      <a:pt x="6751" y="117"/>
                    </a:lnTo>
                    <a:cubicBezTo>
                      <a:pt x="6712" y="98"/>
                      <a:pt x="6673" y="98"/>
                      <a:pt x="6634" y="78"/>
                    </a:cubicBezTo>
                    <a:cubicBezTo>
                      <a:pt x="6595" y="78"/>
                      <a:pt x="6556" y="2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357125" y="1360425"/>
                <a:ext cx="126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87" extrusionOk="0">
                    <a:moveTo>
                      <a:pt x="0" y="1"/>
                    </a:moveTo>
                    <a:lnTo>
                      <a:pt x="0" y="292"/>
                    </a:lnTo>
                    <a:lnTo>
                      <a:pt x="311" y="487"/>
                    </a:lnTo>
                    <a:cubicBezTo>
                      <a:pt x="324" y="474"/>
                      <a:pt x="333" y="470"/>
                      <a:pt x="340" y="470"/>
                    </a:cubicBezTo>
                    <a:cubicBezTo>
                      <a:pt x="355" y="470"/>
                      <a:pt x="363" y="487"/>
                      <a:pt x="389" y="487"/>
                    </a:cubicBezTo>
                    <a:cubicBezTo>
                      <a:pt x="428" y="487"/>
                      <a:pt x="447" y="448"/>
                      <a:pt x="486" y="429"/>
                    </a:cubicBezTo>
                    <a:cubicBezTo>
                      <a:pt x="506" y="390"/>
                      <a:pt x="506" y="312"/>
                      <a:pt x="428" y="25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2"/>
              <p:cNvSpPr/>
              <p:nvPr/>
            </p:nvSpPr>
            <p:spPr>
              <a:xfrm>
                <a:off x="357125" y="1329300"/>
                <a:ext cx="301575" cy="178525"/>
              </a:xfrm>
              <a:custGeom>
                <a:avLst/>
                <a:gdLst/>
                <a:ahLst/>
                <a:cxnLst/>
                <a:rect l="l" t="t" r="r" b="b"/>
                <a:pathLst>
                  <a:path w="12063" h="7141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11868" y="7140"/>
                    </a:lnTo>
                    <a:cubicBezTo>
                      <a:pt x="11887" y="7121"/>
                      <a:pt x="11906" y="7121"/>
                      <a:pt x="11926" y="7121"/>
                    </a:cubicBezTo>
                    <a:cubicBezTo>
                      <a:pt x="11984" y="7121"/>
                      <a:pt x="12004" y="7101"/>
                      <a:pt x="12023" y="7082"/>
                    </a:cubicBezTo>
                    <a:cubicBezTo>
                      <a:pt x="12062" y="7024"/>
                      <a:pt x="12062" y="6946"/>
                      <a:pt x="11984" y="690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2"/>
              <p:cNvSpPr/>
              <p:nvPr/>
            </p:nvSpPr>
            <p:spPr>
              <a:xfrm>
                <a:off x="356625" y="1298175"/>
                <a:ext cx="328825" cy="194075"/>
              </a:xfrm>
              <a:custGeom>
                <a:avLst/>
                <a:gdLst/>
                <a:ahLst/>
                <a:cxnLst/>
                <a:rect l="l" t="t" r="r" b="b"/>
                <a:pathLst>
                  <a:path w="13153" h="7763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2958" y="7763"/>
                    </a:lnTo>
                    <a:lnTo>
                      <a:pt x="13016" y="7763"/>
                    </a:lnTo>
                    <a:cubicBezTo>
                      <a:pt x="13074" y="7763"/>
                      <a:pt x="13094" y="7743"/>
                      <a:pt x="13113" y="7704"/>
                    </a:cubicBezTo>
                    <a:cubicBezTo>
                      <a:pt x="13152" y="7666"/>
                      <a:pt x="13152" y="7588"/>
                      <a:pt x="13074" y="754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356625" y="1267050"/>
                <a:ext cx="355575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4223" h="8405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4008" y="8405"/>
                    </a:lnTo>
                    <a:cubicBezTo>
                      <a:pt x="14047" y="8366"/>
                      <a:pt x="14067" y="8366"/>
                      <a:pt x="14086" y="8366"/>
                    </a:cubicBezTo>
                    <a:cubicBezTo>
                      <a:pt x="14144" y="8366"/>
                      <a:pt x="14164" y="8346"/>
                      <a:pt x="14183" y="8327"/>
                    </a:cubicBezTo>
                    <a:cubicBezTo>
                      <a:pt x="14222" y="8269"/>
                      <a:pt x="14222" y="8210"/>
                      <a:pt x="14144" y="815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2"/>
              <p:cNvSpPr/>
              <p:nvPr/>
            </p:nvSpPr>
            <p:spPr>
              <a:xfrm>
                <a:off x="398450" y="1263150"/>
                <a:ext cx="3405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3620" h="7919" extrusionOk="0">
                    <a:moveTo>
                      <a:pt x="215" y="1"/>
                    </a:moveTo>
                    <a:cubicBezTo>
                      <a:pt x="156" y="39"/>
                      <a:pt x="117" y="98"/>
                      <a:pt x="59" y="117"/>
                    </a:cubicBezTo>
                    <a:cubicBezTo>
                      <a:pt x="40" y="117"/>
                      <a:pt x="20" y="137"/>
                      <a:pt x="1" y="137"/>
                    </a:cubicBezTo>
                    <a:lnTo>
                      <a:pt x="13425" y="7899"/>
                    </a:lnTo>
                    <a:cubicBezTo>
                      <a:pt x="13464" y="7919"/>
                      <a:pt x="13464" y="7919"/>
                      <a:pt x="13483" y="7919"/>
                    </a:cubicBezTo>
                    <a:cubicBezTo>
                      <a:pt x="13541" y="7919"/>
                      <a:pt x="13561" y="7899"/>
                      <a:pt x="13580" y="7880"/>
                    </a:cubicBezTo>
                    <a:cubicBezTo>
                      <a:pt x="13619" y="7821"/>
                      <a:pt x="13619" y="7744"/>
                      <a:pt x="13541" y="7705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2"/>
              <p:cNvSpPr/>
              <p:nvPr/>
            </p:nvSpPr>
            <p:spPr>
              <a:xfrm>
                <a:off x="356625" y="1204775"/>
                <a:ext cx="409550" cy="240800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9632" extrusionOk="0">
                    <a:moveTo>
                      <a:pt x="1" y="1"/>
                    </a:moveTo>
                    <a:lnTo>
                      <a:pt x="1" y="293"/>
                    </a:lnTo>
                    <a:lnTo>
                      <a:pt x="16187" y="9631"/>
                    </a:lnTo>
                    <a:lnTo>
                      <a:pt x="16265" y="9631"/>
                    </a:lnTo>
                    <a:cubicBezTo>
                      <a:pt x="16304" y="9631"/>
                      <a:pt x="16323" y="9592"/>
                      <a:pt x="16362" y="9573"/>
                    </a:cubicBezTo>
                    <a:cubicBezTo>
                      <a:pt x="16382" y="9534"/>
                      <a:pt x="16382" y="9456"/>
                      <a:pt x="16304" y="939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384825" y="1193125"/>
                <a:ext cx="407125" cy="236875"/>
              </a:xfrm>
              <a:custGeom>
                <a:avLst/>
                <a:gdLst/>
                <a:ahLst/>
                <a:cxnLst/>
                <a:rect l="l" t="t" r="r" b="b"/>
                <a:pathLst>
                  <a:path w="16285" h="9475" extrusionOk="0">
                    <a:moveTo>
                      <a:pt x="195" y="0"/>
                    </a:moveTo>
                    <a:cubicBezTo>
                      <a:pt x="176" y="39"/>
                      <a:pt x="118" y="97"/>
                      <a:pt x="59" y="117"/>
                    </a:cubicBezTo>
                    <a:cubicBezTo>
                      <a:pt x="20" y="117"/>
                      <a:pt x="20" y="136"/>
                      <a:pt x="1" y="136"/>
                    </a:cubicBezTo>
                    <a:lnTo>
                      <a:pt x="16129" y="9455"/>
                    </a:lnTo>
                    <a:cubicBezTo>
                      <a:pt x="16149" y="9455"/>
                      <a:pt x="16168" y="9475"/>
                      <a:pt x="16168" y="9475"/>
                    </a:cubicBezTo>
                    <a:cubicBezTo>
                      <a:pt x="16226" y="9475"/>
                      <a:pt x="16246" y="9455"/>
                      <a:pt x="16265" y="9436"/>
                    </a:cubicBezTo>
                    <a:cubicBezTo>
                      <a:pt x="16285" y="9377"/>
                      <a:pt x="16285" y="9300"/>
                      <a:pt x="16226" y="9261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2"/>
              <p:cNvSpPr/>
              <p:nvPr/>
            </p:nvSpPr>
            <p:spPr>
              <a:xfrm>
                <a:off x="357125" y="1142525"/>
                <a:ext cx="462550" cy="271925"/>
              </a:xfrm>
              <a:custGeom>
                <a:avLst/>
                <a:gdLst/>
                <a:ahLst/>
                <a:cxnLst/>
                <a:rect l="l" t="t" r="r" b="b"/>
                <a:pathLst>
                  <a:path w="18502" h="10877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8307" y="10876"/>
                    </a:lnTo>
                    <a:lnTo>
                      <a:pt x="18385" y="10876"/>
                    </a:lnTo>
                    <a:cubicBezTo>
                      <a:pt x="18424" y="10876"/>
                      <a:pt x="18443" y="10857"/>
                      <a:pt x="18482" y="10818"/>
                    </a:cubicBezTo>
                    <a:cubicBezTo>
                      <a:pt x="18502" y="10779"/>
                      <a:pt x="18502" y="10701"/>
                      <a:pt x="18424" y="1066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2"/>
              <p:cNvSpPr/>
              <p:nvPr/>
            </p:nvSpPr>
            <p:spPr>
              <a:xfrm>
                <a:off x="356625" y="1112375"/>
                <a:ext cx="489800" cy="286975"/>
              </a:xfrm>
              <a:custGeom>
                <a:avLst/>
                <a:gdLst/>
                <a:ahLst/>
                <a:cxnLst/>
                <a:rect l="l" t="t" r="r" b="b"/>
                <a:pathLst>
                  <a:path w="19592" h="11479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9397" y="11479"/>
                    </a:lnTo>
                    <a:lnTo>
                      <a:pt x="19475" y="11479"/>
                    </a:lnTo>
                    <a:cubicBezTo>
                      <a:pt x="19514" y="11479"/>
                      <a:pt x="19533" y="11440"/>
                      <a:pt x="19572" y="11421"/>
                    </a:cubicBezTo>
                    <a:cubicBezTo>
                      <a:pt x="19592" y="11382"/>
                      <a:pt x="19592" y="11304"/>
                      <a:pt x="19514" y="1124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2"/>
              <p:cNvSpPr/>
              <p:nvPr/>
            </p:nvSpPr>
            <p:spPr>
              <a:xfrm>
                <a:off x="426175" y="1124525"/>
                <a:ext cx="447000" cy="258775"/>
              </a:xfrm>
              <a:custGeom>
                <a:avLst/>
                <a:gdLst/>
                <a:ahLst/>
                <a:cxnLst/>
                <a:rect l="l" t="t" r="r" b="b"/>
                <a:pathLst>
                  <a:path w="17880" h="10351" extrusionOk="0">
                    <a:moveTo>
                      <a:pt x="234" y="1"/>
                    </a:moveTo>
                    <a:cubicBezTo>
                      <a:pt x="195" y="40"/>
                      <a:pt x="176" y="59"/>
                      <a:pt x="98" y="98"/>
                    </a:cubicBezTo>
                    <a:cubicBezTo>
                      <a:pt x="78" y="118"/>
                      <a:pt x="40" y="118"/>
                      <a:pt x="1" y="137"/>
                    </a:cubicBezTo>
                    <a:lnTo>
                      <a:pt x="17646" y="10331"/>
                    </a:lnTo>
                    <a:cubicBezTo>
                      <a:pt x="17724" y="10351"/>
                      <a:pt x="17763" y="10351"/>
                      <a:pt x="17763" y="10351"/>
                    </a:cubicBezTo>
                    <a:cubicBezTo>
                      <a:pt x="17802" y="10351"/>
                      <a:pt x="17821" y="10331"/>
                      <a:pt x="17860" y="10312"/>
                    </a:cubicBezTo>
                    <a:cubicBezTo>
                      <a:pt x="17880" y="10254"/>
                      <a:pt x="17880" y="10176"/>
                      <a:pt x="17802" y="10137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2"/>
              <p:cNvSpPr/>
              <p:nvPr/>
            </p:nvSpPr>
            <p:spPr>
              <a:xfrm>
                <a:off x="593975" y="1159075"/>
                <a:ext cx="332700" cy="193600"/>
              </a:xfrm>
              <a:custGeom>
                <a:avLst/>
                <a:gdLst/>
                <a:ahLst/>
                <a:cxnLst/>
                <a:rect l="l" t="t" r="r" b="b"/>
                <a:pathLst>
                  <a:path w="13308" h="7744" extrusionOk="0">
                    <a:moveTo>
                      <a:pt x="253" y="0"/>
                    </a:moveTo>
                    <a:cubicBezTo>
                      <a:pt x="195" y="20"/>
                      <a:pt x="176" y="78"/>
                      <a:pt x="98" y="97"/>
                    </a:cubicBezTo>
                    <a:cubicBezTo>
                      <a:pt x="78" y="117"/>
                      <a:pt x="20" y="117"/>
                      <a:pt x="1" y="136"/>
                    </a:cubicBezTo>
                    <a:lnTo>
                      <a:pt x="13133" y="7724"/>
                    </a:lnTo>
                    <a:cubicBezTo>
                      <a:pt x="13152" y="7724"/>
                      <a:pt x="13191" y="7743"/>
                      <a:pt x="13191" y="7743"/>
                    </a:cubicBezTo>
                    <a:cubicBezTo>
                      <a:pt x="13230" y="7743"/>
                      <a:pt x="13249" y="7724"/>
                      <a:pt x="13288" y="7704"/>
                    </a:cubicBezTo>
                    <a:cubicBezTo>
                      <a:pt x="13308" y="7665"/>
                      <a:pt x="13308" y="7588"/>
                      <a:pt x="13230" y="752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2"/>
              <p:cNvSpPr/>
              <p:nvPr/>
            </p:nvSpPr>
            <p:spPr>
              <a:xfrm>
                <a:off x="399425" y="1015575"/>
                <a:ext cx="378900" cy="218900"/>
              </a:xfrm>
              <a:custGeom>
                <a:avLst/>
                <a:gdLst/>
                <a:ahLst/>
                <a:cxnLst/>
                <a:rect l="l" t="t" r="r" b="b"/>
                <a:pathLst>
                  <a:path w="15156" h="8756" extrusionOk="0">
                    <a:moveTo>
                      <a:pt x="254" y="1"/>
                    </a:moveTo>
                    <a:cubicBezTo>
                      <a:pt x="215" y="20"/>
                      <a:pt x="176" y="40"/>
                      <a:pt x="117" y="79"/>
                    </a:cubicBezTo>
                    <a:cubicBezTo>
                      <a:pt x="78" y="98"/>
                      <a:pt x="59" y="118"/>
                      <a:pt x="1" y="137"/>
                    </a:cubicBezTo>
                    <a:lnTo>
                      <a:pt x="14903" y="8756"/>
                    </a:lnTo>
                    <a:lnTo>
                      <a:pt x="15156" y="8600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2"/>
              <p:cNvSpPr/>
              <p:nvPr/>
            </p:nvSpPr>
            <p:spPr>
              <a:xfrm>
                <a:off x="939300" y="1327850"/>
                <a:ext cx="146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0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409" y="350"/>
                    </a:lnTo>
                    <a:cubicBezTo>
                      <a:pt x="448" y="350"/>
                      <a:pt x="468" y="370"/>
                      <a:pt x="468" y="370"/>
                    </a:cubicBezTo>
                    <a:cubicBezTo>
                      <a:pt x="506" y="370"/>
                      <a:pt x="545" y="350"/>
                      <a:pt x="565" y="331"/>
                    </a:cubicBezTo>
                    <a:cubicBezTo>
                      <a:pt x="584" y="272"/>
                      <a:pt x="584" y="195"/>
                      <a:pt x="506" y="15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2"/>
              <p:cNvSpPr/>
              <p:nvPr/>
            </p:nvSpPr>
            <p:spPr>
              <a:xfrm>
                <a:off x="8590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2"/>
              <p:cNvSpPr/>
              <p:nvPr/>
            </p:nvSpPr>
            <p:spPr>
              <a:xfrm>
                <a:off x="88580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0"/>
                    </a:moveTo>
                    <a:lnTo>
                      <a:pt x="1" y="156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2"/>
              <p:cNvSpPr/>
              <p:nvPr/>
            </p:nvSpPr>
            <p:spPr>
              <a:xfrm>
                <a:off x="831825" y="1265575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856" y="604"/>
                    </a:lnTo>
                    <a:lnTo>
                      <a:pt x="1090" y="48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2"/>
              <p:cNvSpPr/>
              <p:nvPr/>
            </p:nvSpPr>
            <p:spPr>
              <a:xfrm>
                <a:off x="912550" y="13118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2"/>
              <p:cNvSpPr/>
              <p:nvPr/>
            </p:nvSpPr>
            <p:spPr>
              <a:xfrm>
                <a:off x="778325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33" y="1"/>
                    </a:moveTo>
                    <a:lnTo>
                      <a:pt x="0" y="137"/>
                    </a:lnTo>
                    <a:lnTo>
                      <a:pt x="817" y="604"/>
                    </a:lnTo>
                    <a:lnTo>
                      <a:pt x="1070" y="468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2"/>
              <p:cNvSpPr/>
              <p:nvPr/>
            </p:nvSpPr>
            <p:spPr>
              <a:xfrm>
                <a:off x="805075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33" y="1"/>
                    </a:moveTo>
                    <a:lnTo>
                      <a:pt x="0" y="156"/>
                    </a:lnTo>
                    <a:lnTo>
                      <a:pt x="817" y="643"/>
                    </a:lnTo>
                    <a:lnTo>
                      <a:pt x="1070" y="48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2"/>
              <p:cNvSpPr/>
              <p:nvPr/>
            </p:nvSpPr>
            <p:spPr>
              <a:xfrm>
                <a:off x="933475" y="13239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2"/>
              <p:cNvSpPr/>
              <p:nvPr/>
            </p:nvSpPr>
            <p:spPr>
              <a:xfrm>
                <a:off x="906725" y="1308375"/>
                <a:ext cx="121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73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2"/>
              <p:cNvSpPr/>
              <p:nvPr/>
            </p:nvSpPr>
            <p:spPr>
              <a:xfrm>
                <a:off x="879975" y="12928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92"/>
                    </a:lnTo>
                    <a:lnTo>
                      <a:pt x="486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2"/>
              <p:cNvSpPr/>
              <p:nvPr/>
            </p:nvSpPr>
            <p:spPr>
              <a:xfrm>
                <a:off x="853225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17"/>
                    </a:lnTo>
                    <a:lnTo>
                      <a:pt x="234" y="253"/>
                    </a:lnTo>
                    <a:lnTo>
                      <a:pt x="486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2"/>
              <p:cNvSpPr/>
              <p:nvPr/>
            </p:nvSpPr>
            <p:spPr>
              <a:xfrm>
                <a:off x="825500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2"/>
              <p:cNvSpPr/>
              <p:nvPr/>
            </p:nvSpPr>
            <p:spPr>
              <a:xfrm>
                <a:off x="798750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253" y="292"/>
                    </a:lnTo>
                    <a:lnTo>
                      <a:pt x="486" y="13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2"/>
              <p:cNvSpPr/>
              <p:nvPr/>
            </p:nvSpPr>
            <p:spPr>
              <a:xfrm>
                <a:off x="77200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6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2"/>
              <p:cNvSpPr/>
              <p:nvPr/>
            </p:nvSpPr>
            <p:spPr>
              <a:xfrm>
                <a:off x="805075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33" y="1"/>
                    </a:moveTo>
                    <a:lnTo>
                      <a:pt x="0" y="156"/>
                    </a:lnTo>
                    <a:lnTo>
                      <a:pt x="817" y="643"/>
                    </a:lnTo>
                    <a:lnTo>
                      <a:pt x="1070" y="48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2"/>
              <p:cNvSpPr/>
              <p:nvPr/>
            </p:nvSpPr>
            <p:spPr>
              <a:xfrm>
                <a:off x="9125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2"/>
              <p:cNvSpPr/>
              <p:nvPr/>
            </p:nvSpPr>
            <p:spPr>
              <a:xfrm>
                <a:off x="966050" y="1312275"/>
                <a:ext cx="146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1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409" y="331"/>
                    </a:lnTo>
                    <a:cubicBezTo>
                      <a:pt x="448" y="331"/>
                      <a:pt x="468" y="370"/>
                      <a:pt x="468" y="370"/>
                    </a:cubicBezTo>
                    <a:cubicBezTo>
                      <a:pt x="506" y="370"/>
                      <a:pt x="545" y="331"/>
                      <a:pt x="565" y="312"/>
                    </a:cubicBezTo>
                    <a:cubicBezTo>
                      <a:pt x="584" y="273"/>
                      <a:pt x="584" y="195"/>
                      <a:pt x="506" y="137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2"/>
              <p:cNvSpPr/>
              <p:nvPr/>
            </p:nvSpPr>
            <p:spPr>
              <a:xfrm>
                <a:off x="939300" y="1296225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857" y="623"/>
                    </a:lnTo>
                    <a:lnTo>
                      <a:pt x="1090" y="48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2"/>
              <p:cNvSpPr/>
              <p:nvPr/>
            </p:nvSpPr>
            <p:spPr>
              <a:xfrm>
                <a:off x="831825" y="1234450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856" y="604"/>
                    </a:lnTo>
                    <a:lnTo>
                      <a:pt x="1090" y="46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2"/>
              <p:cNvSpPr/>
              <p:nvPr/>
            </p:nvSpPr>
            <p:spPr>
              <a:xfrm>
                <a:off x="88580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04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2"/>
              <p:cNvSpPr/>
              <p:nvPr/>
            </p:nvSpPr>
            <p:spPr>
              <a:xfrm>
                <a:off x="481625" y="1031625"/>
                <a:ext cx="32347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7472" extrusionOk="0">
                    <a:moveTo>
                      <a:pt x="234" y="1"/>
                    </a:moveTo>
                    <a:cubicBezTo>
                      <a:pt x="195" y="59"/>
                      <a:pt x="176" y="79"/>
                      <a:pt x="98" y="118"/>
                    </a:cubicBezTo>
                    <a:cubicBezTo>
                      <a:pt x="78" y="137"/>
                      <a:pt x="20" y="137"/>
                      <a:pt x="0" y="157"/>
                    </a:cubicBezTo>
                    <a:lnTo>
                      <a:pt x="12685" y="7472"/>
                    </a:lnTo>
                    <a:lnTo>
                      <a:pt x="12938" y="7335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2"/>
              <p:cNvSpPr/>
              <p:nvPr/>
            </p:nvSpPr>
            <p:spPr>
              <a:xfrm>
                <a:off x="8590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2"/>
              <p:cNvSpPr/>
              <p:nvPr/>
            </p:nvSpPr>
            <p:spPr>
              <a:xfrm>
                <a:off x="960700" y="1308375"/>
                <a:ext cx="121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4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73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2"/>
              <p:cNvSpPr/>
              <p:nvPr/>
            </p:nvSpPr>
            <p:spPr>
              <a:xfrm>
                <a:off x="933475" y="12928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92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2"/>
              <p:cNvSpPr/>
              <p:nvPr/>
            </p:nvSpPr>
            <p:spPr>
              <a:xfrm>
                <a:off x="906725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2"/>
              <p:cNvSpPr/>
              <p:nvPr/>
            </p:nvSpPr>
            <p:spPr>
              <a:xfrm>
                <a:off x="879975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2"/>
              <p:cNvSpPr/>
              <p:nvPr/>
            </p:nvSpPr>
            <p:spPr>
              <a:xfrm>
                <a:off x="853225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6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2"/>
              <p:cNvSpPr/>
              <p:nvPr/>
            </p:nvSpPr>
            <p:spPr>
              <a:xfrm>
                <a:off x="82550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2"/>
              <p:cNvSpPr/>
              <p:nvPr/>
            </p:nvSpPr>
            <p:spPr>
              <a:xfrm>
                <a:off x="798750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253" y="292"/>
                    </a:lnTo>
                    <a:lnTo>
                      <a:pt x="486" y="13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2"/>
              <p:cNvSpPr/>
              <p:nvPr/>
            </p:nvSpPr>
            <p:spPr>
              <a:xfrm>
                <a:off x="9125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4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2"/>
              <p:cNvSpPr/>
              <p:nvPr/>
            </p:nvSpPr>
            <p:spPr>
              <a:xfrm>
                <a:off x="831825" y="1203325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17"/>
                    </a:lnTo>
                    <a:lnTo>
                      <a:pt x="856" y="604"/>
                    </a:lnTo>
                    <a:lnTo>
                      <a:pt x="1090" y="46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2"/>
              <p:cNvSpPr/>
              <p:nvPr/>
            </p:nvSpPr>
            <p:spPr>
              <a:xfrm>
                <a:off x="992800" y="1297200"/>
                <a:ext cx="146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51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409" y="331"/>
                    </a:lnTo>
                    <a:cubicBezTo>
                      <a:pt x="448" y="331"/>
                      <a:pt x="468" y="351"/>
                      <a:pt x="468" y="351"/>
                    </a:cubicBezTo>
                    <a:cubicBezTo>
                      <a:pt x="506" y="351"/>
                      <a:pt x="545" y="331"/>
                      <a:pt x="565" y="312"/>
                    </a:cubicBezTo>
                    <a:cubicBezTo>
                      <a:pt x="584" y="253"/>
                      <a:pt x="584" y="195"/>
                      <a:pt x="506" y="137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2"/>
              <p:cNvSpPr/>
              <p:nvPr/>
            </p:nvSpPr>
            <p:spPr>
              <a:xfrm>
                <a:off x="8858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04"/>
                    </a:lnTo>
                    <a:lnTo>
                      <a:pt x="1071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2"/>
              <p:cNvSpPr/>
              <p:nvPr/>
            </p:nvSpPr>
            <p:spPr>
              <a:xfrm>
                <a:off x="9665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2"/>
              <p:cNvSpPr/>
              <p:nvPr/>
            </p:nvSpPr>
            <p:spPr>
              <a:xfrm>
                <a:off x="939300" y="126557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57" y="604"/>
                    </a:lnTo>
                    <a:lnTo>
                      <a:pt x="1090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2"/>
              <p:cNvSpPr/>
              <p:nvPr/>
            </p:nvSpPr>
            <p:spPr>
              <a:xfrm>
                <a:off x="357600" y="925600"/>
                <a:ext cx="474250" cy="277750"/>
              </a:xfrm>
              <a:custGeom>
                <a:avLst/>
                <a:gdLst/>
                <a:ahLst/>
                <a:cxnLst/>
                <a:rect l="l" t="t" r="r" b="b"/>
                <a:pathLst>
                  <a:path w="18970" h="11110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8716" y="11110"/>
                    </a:lnTo>
                    <a:lnTo>
                      <a:pt x="18969" y="109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2"/>
              <p:cNvSpPr/>
              <p:nvPr/>
            </p:nvSpPr>
            <p:spPr>
              <a:xfrm>
                <a:off x="8590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2"/>
              <p:cNvSpPr/>
              <p:nvPr/>
            </p:nvSpPr>
            <p:spPr>
              <a:xfrm>
                <a:off x="987450" y="12928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234" y="292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2"/>
              <p:cNvSpPr/>
              <p:nvPr/>
            </p:nvSpPr>
            <p:spPr>
              <a:xfrm>
                <a:off x="960700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2"/>
              <p:cNvSpPr/>
              <p:nvPr/>
            </p:nvSpPr>
            <p:spPr>
              <a:xfrm>
                <a:off x="933475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2"/>
              <p:cNvSpPr/>
              <p:nvPr/>
            </p:nvSpPr>
            <p:spPr>
              <a:xfrm>
                <a:off x="906725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2"/>
              <p:cNvSpPr/>
              <p:nvPr/>
            </p:nvSpPr>
            <p:spPr>
              <a:xfrm>
                <a:off x="879975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2"/>
              <p:cNvSpPr/>
              <p:nvPr/>
            </p:nvSpPr>
            <p:spPr>
              <a:xfrm>
                <a:off x="853225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6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2"/>
              <p:cNvSpPr/>
              <p:nvPr/>
            </p:nvSpPr>
            <p:spPr>
              <a:xfrm>
                <a:off x="825500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253" y="253"/>
                    </a:lnTo>
                    <a:lnTo>
                      <a:pt x="487" y="13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2"/>
              <p:cNvSpPr/>
              <p:nvPr/>
            </p:nvSpPr>
            <p:spPr>
              <a:xfrm>
                <a:off x="8858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17"/>
                    </a:lnTo>
                    <a:lnTo>
                      <a:pt x="837" y="604"/>
                    </a:lnTo>
                    <a:lnTo>
                      <a:pt x="1071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2"/>
              <p:cNvSpPr/>
              <p:nvPr/>
            </p:nvSpPr>
            <p:spPr>
              <a:xfrm>
                <a:off x="99330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2"/>
              <p:cNvSpPr/>
              <p:nvPr/>
            </p:nvSpPr>
            <p:spPr>
              <a:xfrm>
                <a:off x="1019550" y="1281150"/>
                <a:ext cx="146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1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409" y="351"/>
                    </a:lnTo>
                    <a:cubicBezTo>
                      <a:pt x="448" y="351"/>
                      <a:pt x="468" y="370"/>
                      <a:pt x="468" y="370"/>
                    </a:cubicBezTo>
                    <a:cubicBezTo>
                      <a:pt x="507" y="370"/>
                      <a:pt x="545" y="351"/>
                      <a:pt x="565" y="312"/>
                    </a:cubicBezTo>
                    <a:cubicBezTo>
                      <a:pt x="584" y="273"/>
                      <a:pt x="584" y="195"/>
                      <a:pt x="507" y="15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2"/>
              <p:cNvSpPr/>
              <p:nvPr/>
            </p:nvSpPr>
            <p:spPr>
              <a:xfrm>
                <a:off x="939300" y="1234450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57" y="604"/>
                    </a:lnTo>
                    <a:lnTo>
                      <a:pt x="1090" y="46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2"/>
              <p:cNvSpPr/>
              <p:nvPr/>
            </p:nvSpPr>
            <p:spPr>
              <a:xfrm>
                <a:off x="477725" y="967425"/>
                <a:ext cx="38135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15254" h="8834" extrusionOk="0">
                    <a:moveTo>
                      <a:pt x="234" y="1"/>
                    </a:moveTo>
                    <a:cubicBezTo>
                      <a:pt x="176" y="59"/>
                      <a:pt x="156" y="79"/>
                      <a:pt x="79" y="118"/>
                    </a:cubicBezTo>
                    <a:cubicBezTo>
                      <a:pt x="59" y="137"/>
                      <a:pt x="20" y="137"/>
                      <a:pt x="1" y="176"/>
                    </a:cubicBezTo>
                    <a:lnTo>
                      <a:pt x="15020" y="8833"/>
                    </a:lnTo>
                    <a:lnTo>
                      <a:pt x="15254" y="867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2"/>
              <p:cNvSpPr/>
              <p:nvPr/>
            </p:nvSpPr>
            <p:spPr>
              <a:xfrm>
                <a:off x="8590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2"/>
              <p:cNvSpPr/>
              <p:nvPr/>
            </p:nvSpPr>
            <p:spPr>
              <a:xfrm>
                <a:off x="9665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2"/>
              <p:cNvSpPr/>
              <p:nvPr/>
            </p:nvSpPr>
            <p:spPr>
              <a:xfrm>
                <a:off x="9125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4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2"/>
              <p:cNvSpPr/>
              <p:nvPr/>
            </p:nvSpPr>
            <p:spPr>
              <a:xfrm>
                <a:off x="1014200" y="1277750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2"/>
              <p:cNvSpPr/>
              <p:nvPr/>
            </p:nvSpPr>
            <p:spPr>
              <a:xfrm>
                <a:off x="987450" y="1261700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2"/>
              <p:cNvSpPr/>
              <p:nvPr/>
            </p:nvSpPr>
            <p:spPr>
              <a:xfrm>
                <a:off x="960700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2"/>
              <p:cNvSpPr/>
              <p:nvPr/>
            </p:nvSpPr>
            <p:spPr>
              <a:xfrm>
                <a:off x="933475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2"/>
              <p:cNvSpPr/>
              <p:nvPr/>
            </p:nvSpPr>
            <p:spPr>
              <a:xfrm>
                <a:off x="906725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2"/>
              <p:cNvSpPr/>
              <p:nvPr/>
            </p:nvSpPr>
            <p:spPr>
              <a:xfrm>
                <a:off x="879975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53"/>
                    </a:lnTo>
                    <a:lnTo>
                      <a:pt x="486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2"/>
              <p:cNvSpPr/>
              <p:nvPr/>
            </p:nvSpPr>
            <p:spPr>
              <a:xfrm>
                <a:off x="853225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2"/>
              <p:cNvSpPr/>
              <p:nvPr/>
            </p:nvSpPr>
            <p:spPr>
              <a:xfrm>
                <a:off x="939300" y="120332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17"/>
                    </a:lnTo>
                    <a:lnTo>
                      <a:pt x="857" y="604"/>
                    </a:lnTo>
                    <a:lnTo>
                      <a:pt x="1090" y="46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2"/>
              <p:cNvSpPr/>
              <p:nvPr/>
            </p:nvSpPr>
            <p:spPr>
              <a:xfrm>
                <a:off x="9125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2"/>
              <p:cNvSpPr/>
              <p:nvPr/>
            </p:nvSpPr>
            <p:spPr>
              <a:xfrm>
                <a:off x="1046300" y="1266075"/>
                <a:ext cx="146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0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409" y="331"/>
                    </a:lnTo>
                    <a:cubicBezTo>
                      <a:pt x="448" y="331"/>
                      <a:pt x="468" y="370"/>
                      <a:pt x="468" y="370"/>
                    </a:cubicBezTo>
                    <a:cubicBezTo>
                      <a:pt x="507" y="370"/>
                      <a:pt x="545" y="331"/>
                      <a:pt x="565" y="312"/>
                    </a:cubicBezTo>
                    <a:cubicBezTo>
                      <a:pt x="584" y="273"/>
                      <a:pt x="584" y="195"/>
                      <a:pt x="507" y="13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2"/>
              <p:cNvSpPr/>
              <p:nvPr/>
            </p:nvSpPr>
            <p:spPr>
              <a:xfrm>
                <a:off x="9933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2"/>
              <p:cNvSpPr/>
              <p:nvPr/>
            </p:nvSpPr>
            <p:spPr>
              <a:xfrm>
                <a:off x="9665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2"/>
              <p:cNvSpPr/>
              <p:nvPr/>
            </p:nvSpPr>
            <p:spPr>
              <a:xfrm>
                <a:off x="357600" y="863350"/>
                <a:ext cx="528225" cy="308875"/>
              </a:xfrm>
              <a:custGeom>
                <a:avLst/>
                <a:gdLst/>
                <a:ahLst/>
                <a:cxnLst/>
                <a:rect l="l" t="t" r="r" b="b"/>
                <a:pathLst>
                  <a:path w="21129" h="12355" extrusionOk="0">
                    <a:moveTo>
                      <a:pt x="0" y="1"/>
                    </a:moveTo>
                    <a:lnTo>
                      <a:pt x="0" y="273"/>
                    </a:lnTo>
                    <a:lnTo>
                      <a:pt x="20895" y="12354"/>
                    </a:lnTo>
                    <a:lnTo>
                      <a:pt x="21129" y="122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2"/>
              <p:cNvSpPr/>
              <p:nvPr/>
            </p:nvSpPr>
            <p:spPr>
              <a:xfrm>
                <a:off x="88580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6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2"/>
              <p:cNvSpPr/>
              <p:nvPr/>
            </p:nvSpPr>
            <p:spPr>
              <a:xfrm>
                <a:off x="10200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2"/>
              <p:cNvSpPr/>
              <p:nvPr/>
            </p:nvSpPr>
            <p:spPr>
              <a:xfrm>
                <a:off x="1040950" y="1261700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2"/>
              <p:cNvSpPr/>
              <p:nvPr/>
            </p:nvSpPr>
            <p:spPr>
              <a:xfrm>
                <a:off x="1014200" y="12461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2"/>
              <p:cNvSpPr/>
              <p:nvPr/>
            </p:nvSpPr>
            <p:spPr>
              <a:xfrm>
                <a:off x="987450" y="1230575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2"/>
              <p:cNvSpPr/>
              <p:nvPr/>
            </p:nvSpPr>
            <p:spPr>
              <a:xfrm>
                <a:off x="960700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2"/>
              <p:cNvSpPr/>
              <p:nvPr/>
            </p:nvSpPr>
            <p:spPr>
              <a:xfrm>
                <a:off x="933475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2"/>
              <p:cNvSpPr/>
              <p:nvPr/>
            </p:nvSpPr>
            <p:spPr>
              <a:xfrm>
                <a:off x="906725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2"/>
              <p:cNvSpPr/>
              <p:nvPr/>
            </p:nvSpPr>
            <p:spPr>
              <a:xfrm>
                <a:off x="879975" y="1168800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6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2"/>
              <p:cNvSpPr/>
              <p:nvPr/>
            </p:nvSpPr>
            <p:spPr>
              <a:xfrm>
                <a:off x="10468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2"/>
              <p:cNvSpPr/>
              <p:nvPr/>
            </p:nvSpPr>
            <p:spPr>
              <a:xfrm>
                <a:off x="1073550" y="1250025"/>
                <a:ext cx="146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7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428" y="350"/>
                    </a:lnTo>
                    <a:cubicBezTo>
                      <a:pt x="448" y="350"/>
                      <a:pt x="467" y="370"/>
                      <a:pt x="467" y="370"/>
                    </a:cubicBezTo>
                    <a:cubicBezTo>
                      <a:pt x="525" y="370"/>
                      <a:pt x="545" y="350"/>
                      <a:pt x="564" y="331"/>
                    </a:cubicBezTo>
                    <a:cubicBezTo>
                      <a:pt x="584" y="273"/>
                      <a:pt x="584" y="195"/>
                      <a:pt x="525" y="15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2"/>
              <p:cNvSpPr/>
              <p:nvPr/>
            </p:nvSpPr>
            <p:spPr>
              <a:xfrm>
                <a:off x="542425" y="806925"/>
                <a:ext cx="3701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13989" extrusionOk="0">
                    <a:moveTo>
                      <a:pt x="0" y="1"/>
                    </a:moveTo>
                    <a:lnTo>
                      <a:pt x="0" y="5506"/>
                    </a:lnTo>
                    <a:cubicBezTo>
                      <a:pt x="0" y="5545"/>
                      <a:pt x="20" y="5565"/>
                      <a:pt x="39" y="5604"/>
                    </a:cubicBezTo>
                    <a:lnTo>
                      <a:pt x="14572" y="13989"/>
                    </a:lnTo>
                    <a:lnTo>
                      <a:pt x="14806" y="13833"/>
                    </a:lnTo>
                    <a:lnTo>
                      <a:pt x="234" y="5429"/>
                    </a:lnTo>
                    <a:lnTo>
                      <a:pt x="234" y="1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2"/>
              <p:cNvSpPr/>
              <p:nvPr/>
            </p:nvSpPr>
            <p:spPr>
              <a:xfrm>
                <a:off x="9933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17"/>
                    </a:lnTo>
                    <a:lnTo>
                      <a:pt x="837" y="604"/>
                    </a:lnTo>
                    <a:lnTo>
                      <a:pt x="1070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2"/>
              <p:cNvSpPr/>
              <p:nvPr/>
            </p:nvSpPr>
            <p:spPr>
              <a:xfrm>
                <a:off x="9665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837" y="623"/>
                    </a:lnTo>
                    <a:lnTo>
                      <a:pt x="1070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2"/>
              <p:cNvSpPr/>
              <p:nvPr/>
            </p:nvSpPr>
            <p:spPr>
              <a:xfrm>
                <a:off x="10200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2"/>
              <p:cNvSpPr/>
              <p:nvPr/>
            </p:nvSpPr>
            <p:spPr>
              <a:xfrm>
                <a:off x="939300" y="1172200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857" y="623"/>
                    </a:lnTo>
                    <a:lnTo>
                      <a:pt x="1090" y="46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2"/>
              <p:cNvSpPr/>
              <p:nvPr/>
            </p:nvSpPr>
            <p:spPr>
              <a:xfrm>
                <a:off x="91255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2"/>
              <p:cNvSpPr/>
              <p:nvPr/>
            </p:nvSpPr>
            <p:spPr>
              <a:xfrm>
                <a:off x="1067700" y="12461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2"/>
              <p:cNvSpPr/>
              <p:nvPr/>
            </p:nvSpPr>
            <p:spPr>
              <a:xfrm>
                <a:off x="1040950" y="1230575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2"/>
              <p:cNvSpPr/>
              <p:nvPr/>
            </p:nvSpPr>
            <p:spPr>
              <a:xfrm>
                <a:off x="1014200" y="1215000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2"/>
              <p:cNvSpPr/>
              <p:nvPr/>
            </p:nvSpPr>
            <p:spPr>
              <a:xfrm>
                <a:off x="987450" y="11999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2"/>
              <p:cNvSpPr/>
              <p:nvPr/>
            </p:nvSpPr>
            <p:spPr>
              <a:xfrm>
                <a:off x="960700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2"/>
              <p:cNvSpPr/>
              <p:nvPr/>
            </p:nvSpPr>
            <p:spPr>
              <a:xfrm>
                <a:off x="933475" y="1168800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2"/>
              <p:cNvSpPr/>
              <p:nvPr/>
            </p:nvSpPr>
            <p:spPr>
              <a:xfrm>
                <a:off x="906725" y="11527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2"/>
              <p:cNvSpPr/>
              <p:nvPr/>
            </p:nvSpPr>
            <p:spPr>
              <a:xfrm>
                <a:off x="589125" y="805950"/>
                <a:ext cx="350200" cy="334650"/>
              </a:xfrm>
              <a:custGeom>
                <a:avLst/>
                <a:gdLst/>
                <a:ahLst/>
                <a:cxnLst/>
                <a:rect l="l" t="t" r="r" b="b"/>
                <a:pathLst>
                  <a:path w="14008" h="13386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5390"/>
                    </a:lnTo>
                    <a:lnTo>
                      <a:pt x="19" y="5390"/>
                    </a:lnTo>
                    <a:cubicBezTo>
                      <a:pt x="19" y="5448"/>
                      <a:pt x="58" y="5468"/>
                      <a:pt x="78" y="5487"/>
                    </a:cubicBezTo>
                    <a:lnTo>
                      <a:pt x="13774" y="13386"/>
                    </a:lnTo>
                    <a:lnTo>
                      <a:pt x="14008" y="13250"/>
                    </a:lnTo>
                    <a:lnTo>
                      <a:pt x="253" y="5293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2"/>
              <p:cNvSpPr/>
              <p:nvPr/>
            </p:nvSpPr>
            <p:spPr>
              <a:xfrm>
                <a:off x="1100300" y="1234950"/>
                <a:ext cx="146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7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428" y="350"/>
                    </a:lnTo>
                    <a:cubicBezTo>
                      <a:pt x="448" y="350"/>
                      <a:pt x="467" y="370"/>
                      <a:pt x="467" y="370"/>
                    </a:cubicBezTo>
                    <a:cubicBezTo>
                      <a:pt x="525" y="370"/>
                      <a:pt x="545" y="350"/>
                      <a:pt x="564" y="311"/>
                    </a:cubicBezTo>
                    <a:cubicBezTo>
                      <a:pt x="584" y="273"/>
                      <a:pt x="584" y="195"/>
                      <a:pt x="525" y="15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2"/>
              <p:cNvSpPr/>
              <p:nvPr/>
            </p:nvSpPr>
            <p:spPr>
              <a:xfrm>
                <a:off x="1073550" y="1218400"/>
                <a:ext cx="277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56" y="643"/>
                    </a:lnTo>
                    <a:lnTo>
                      <a:pt x="1109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2"/>
              <p:cNvSpPr/>
              <p:nvPr/>
            </p:nvSpPr>
            <p:spPr>
              <a:xfrm>
                <a:off x="939300" y="1141075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857" y="623"/>
                    </a:lnTo>
                    <a:lnTo>
                      <a:pt x="1090" y="46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2"/>
              <p:cNvSpPr/>
              <p:nvPr/>
            </p:nvSpPr>
            <p:spPr>
              <a:xfrm>
                <a:off x="99330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6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2"/>
              <p:cNvSpPr/>
              <p:nvPr/>
            </p:nvSpPr>
            <p:spPr>
              <a:xfrm>
                <a:off x="10200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837" y="623"/>
                    </a:lnTo>
                    <a:lnTo>
                      <a:pt x="1070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2"/>
              <p:cNvSpPr/>
              <p:nvPr/>
            </p:nvSpPr>
            <p:spPr>
              <a:xfrm>
                <a:off x="10468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17"/>
                    </a:lnTo>
                    <a:lnTo>
                      <a:pt x="837" y="604"/>
                    </a:lnTo>
                    <a:lnTo>
                      <a:pt x="1070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2"/>
              <p:cNvSpPr/>
              <p:nvPr/>
            </p:nvSpPr>
            <p:spPr>
              <a:xfrm>
                <a:off x="96655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2"/>
              <p:cNvSpPr/>
              <p:nvPr/>
            </p:nvSpPr>
            <p:spPr>
              <a:xfrm>
                <a:off x="109495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2"/>
              <p:cNvSpPr/>
              <p:nvPr/>
            </p:nvSpPr>
            <p:spPr>
              <a:xfrm>
                <a:off x="1067700" y="1215000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2"/>
              <p:cNvSpPr/>
              <p:nvPr/>
            </p:nvSpPr>
            <p:spPr>
              <a:xfrm>
                <a:off x="1040950" y="11999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2"/>
              <p:cNvSpPr/>
              <p:nvPr/>
            </p:nvSpPr>
            <p:spPr>
              <a:xfrm>
                <a:off x="1014200" y="118387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2"/>
              <p:cNvSpPr/>
              <p:nvPr/>
            </p:nvSpPr>
            <p:spPr>
              <a:xfrm>
                <a:off x="987450" y="1168800"/>
                <a:ext cx="122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73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2"/>
              <p:cNvSpPr/>
              <p:nvPr/>
            </p:nvSpPr>
            <p:spPr>
              <a:xfrm>
                <a:off x="960700" y="11527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2"/>
              <p:cNvSpPr/>
              <p:nvPr/>
            </p:nvSpPr>
            <p:spPr>
              <a:xfrm>
                <a:off x="933475" y="1137675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2"/>
              <p:cNvSpPr/>
              <p:nvPr/>
            </p:nvSpPr>
            <p:spPr>
              <a:xfrm>
                <a:off x="522475" y="1148850"/>
                <a:ext cx="978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336" extrusionOk="0">
                    <a:moveTo>
                      <a:pt x="195" y="1"/>
                    </a:moveTo>
                    <a:cubicBezTo>
                      <a:pt x="156" y="20"/>
                      <a:pt x="117" y="59"/>
                      <a:pt x="59" y="98"/>
                    </a:cubicBezTo>
                    <a:cubicBezTo>
                      <a:pt x="40" y="117"/>
                      <a:pt x="20" y="117"/>
                      <a:pt x="1" y="137"/>
                    </a:cubicBezTo>
                    <a:lnTo>
                      <a:pt x="3736" y="2296"/>
                    </a:lnTo>
                    <a:cubicBezTo>
                      <a:pt x="3756" y="2296"/>
                      <a:pt x="3794" y="2335"/>
                      <a:pt x="3794" y="2335"/>
                    </a:cubicBezTo>
                    <a:cubicBezTo>
                      <a:pt x="3833" y="2335"/>
                      <a:pt x="3853" y="2296"/>
                      <a:pt x="3892" y="2277"/>
                    </a:cubicBezTo>
                    <a:cubicBezTo>
                      <a:pt x="3911" y="2238"/>
                      <a:pt x="3911" y="2160"/>
                      <a:pt x="3833" y="210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2"/>
              <p:cNvSpPr/>
              <p:nvPr/>
            </p:nvSpPr>
            <p:spPr>
              <a:xfrm>
                <a:off x="357600" y="674625"/>
                <a:ext cx="148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3601" extrusionOk="0">
                    <a:moveTo>
                      <a:pt x="0" y="1"/>
                    </a:moveTo>
                    <a:lnTo>
                      <a:pt x="0" y="254"/>
                    </a:lnTo>
                    <a:lnTo>
                      <a:pt x="5720" y="3600"/>
                    </a:lnTo>
                    <a:lnTo>
                      <a:pt x="5954" y="34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2"/>
              <p:cNvSpPr/>
              <p:nvPr/>
            </p:nvSpPr>
            <p:spPr>
              <a:xfrm>
                <a:off x="581325" y="2259250"/>
                <a:ext cx="14400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3347" extrusionOk="0">
                    <a:moveTo>
                      <a:pt x="2569" y="0"/>
                    </a:moveTo>
                    <a:lnTo>
                      <a:pt x="1" y="1498"/>
                    </a:lnTo>
                    <a:lnTo>
                      <a:pt x="3191" y="3347"/>
                    </a:lnTo>
                    <a:lnTo>
                      <a:pt x="3970" y="2880"/>
                    </a:lnTo>
                    <a:lnTo>
                      <a:pt x="2024" y="1790"/>
                    </a:lnTo>
                    <a:cubicBezTo>
                      <a:pt x="1966" y="1751"/>
                      <a:pt x="1946" y="1693"/>
                      <a:pt x="1966" y="1615"/>
                    </a:cubicBezTo>
                    <a:cubicBezTo>
                      <a:pt x="1980" y="1571"/>
                      <a:pt x="2028" y="1550"/>
                      <a:pt x="2083" y="1550"/>
                    </a:cubicBezTo>
                    <a:cubicBezTo>
                      <a:pt x="2102" y="1550"/>
                      <a:pt x="2121" y="1552"/>
                      <a:pt x="2141" y="1557"/>
                    </a:cubicBezTo>
                    <a:lnTo>
                      <a:pt x="4203" y="2763"/>
                    </a:lnTo>
                    <a:lnTo>
                      <a:pt x="4942" y="2335"/>
                    </a:lnTo>
                    <a:lnTo>
                      <a:pt x="4748" y="2238"/>
                    </a:lnTo>
                    <a:cubicBezTo>
                      <a:pt x="4689" y="2218"/>
                      <a:pt x="4670" y="2140"/>
                      <a:pt x="4689" y="2082"/>
                    </a:cubicBezTo>
                    <a:cubicBezTo>
                      <a:pt x="4704" y="2038"/>
                      <a:pt x="4751" y="2016"/>
                      <a:pt x="4807" y="2016"/>
                    </a:cubicBezTo>
                    <a:cubicBezTo>
                      <a:pt x="4826" y="2016"/>
                      <a:pt x="4845" y="2019"/>
                      <a:pt x="4864" y="2024"/>
                    </a:cubicBezTo>
                    <a:lnTo>
                      <a:pt x="5176" y="2199"/>
                    </a:lnTo>
                    <a:lnTo>
                      <a:pt x="5759" y="1849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2"/>
              <p:cNvSpPr/>
              <p:nvPr/>
            </p:nvSpPr>
            <p:spPr>
              <a:xfrm>
                <a:off x="562375" y="2301550"/>
                <a:ext cx="9242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2142" extrusionOk="0">
                    <a:moveTo>
                      <a:pt x="506" y="1"/>
                    </a:moveTo>
                    <a:lnTo>
                      <a:pt x="0" y="293"/>
                    </a:lnTo>
                    <a:lnTo>
                      <a:pt x="3191" y="2141"/>
                    </a:lnTo>
                    <a:lnTo>
                      <a:pt x="3696" y="1849"/>
                    </a:lnTo>
                    <a:cubicBezTo>
                      <a:pt x="2588" y="1188"/>
                      <a:pt x="1479" y="585"/>
                      <a:pt x="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2"/>
              <p:cNvSpPr/>
              <p:nvPr/>
            </p:nvSpPr>
            <p:spPr>
              <a:xfrm>
                <a:off x="654775" y="2343400"/>
                <a:ext cx="259750" cy="144950"/>
              </a:xfrm>
              <a:custGeom>
                <a:avLst/>
                <a:gdLst/>
                <a:ahLst/>
                <a:cxnLst/>
                <a:rect l="l" t="t" r="r" b="b"/>
                <a:pathLst>
                  <a:path w="10390" h="5798" extrusionOk="0">
                    <a:moveTo>
                      <a:pt x="253" y="0"/>
                    </a:moveTo>
                    <a:lnTo>
                      <a:pt x="0" y="136"/>
                    </a:lnTo>
                    <a:cubicBezTo>
                      <a:pt x="740" y="564"/>
                      <a:pt x="1460" y="992"/>
                      <a:pt x="2218" y="1401"/>
                    </a:cubicBezTo>
                    <a:lnTo>
                      <a:pt x="2218" y="1362"/>
                    </a:lnTo>
                    <a:cubicBezTo>
                      <a:pt x="2218" y="1284"/>
                      <a:pt x="2257" y="1245"/>
                      <a:pt x="2335" y="1245"/>
                    </a:cubicBezTo>
                    <a:cubicBezTo>
                      <a:pt x="2413" y="1245"/>
                      <a:pt x="2452" y="1284"/>
                      <a:pt x="2452" y="1362"/>
                    </a:cubicBezTo>
                    <a:lnTo>
                      <a:pt x="2452" y="1537"/>
                    </a:lnTo>
                    <a:lnTo>
                      <a:pt x="4864" y="2918"/>
                    </a:lnTo>
                    <a:lnTo>
                      <a:pt x="4864" y="2860"/>
                    </a:lnTo>
                    <a:cubicBezTo>
                      <a:pt x="4864" y="2802"/>
                      <a:pt x="4923" y="2743"/>
                      <a:pt x="4981" y="2743"/>
                    </a:cubicBezTo>
                    <a:cubicBezTo>
                      <a:pt x="5059" y="2743"/>
                      <a:pt x="5117" y="2802"/>
                      <a:pt x="5117" y="2860"/>
                    </a:cubicBezTo>
                    <a:lnTo>
                      <a:pt x="5117" y="3035"/>
                    </a:lnTo>
                    <a:cubicBezTo>
                      <a:pt x="6771" y="3988"/>
                      <a:pt x="8424" y="4942"/>
                      <a:pt x="9903" y="5798"/>
                    </a:cubicBezTo>
                    <a:lnTo>
                      <a:pt x="10389" y="579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2"/>
              <p:cNvSpPr/>
              <p:nvPr/>
            </p:nvSpPr>
            <p:spPr>
              <a:xfrm>
                <a:off x="458275" y="2230550"/>
                <a:ext cx="122600" cy="7102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2841" extrusionOk="0">
                    <a:moveTo>
                      <a:pt x="273" y="1"/>
                    </a:moveTo>
                    <a:cubicBezTo>
                      <a:pt x="254" y="39"/>
                      <a:pt x="215" y="59"/>
                      <a:pt x="176" y="78"/>
                    </a:cubicBezTo>
                    <a:cubicBezTo>
                      <a:pt x="137" y="117"/>
                      <a:pt x="78" y="137"/>
                      <a:pt x="1" y="156"/>
                    </a:cubicBezTo>
                    <a:cubicBezTo>
                      <a:pt x="662" y="545"/>
                      <a:pt x="2413" y="1538"/>
                      <a:pt x="4650" y="2841"/>
                    </a:cubicBezTo>
                    <a:lnTo>
                      <a:pt x="4903" y="2685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2"/>
              <p:cNvSpPr/>
              <p:nvPr/>
            </p:nvSpPr>
            <p:spPr>
              <a:xfrm>
                <a:off x="449525" y="2224425"/>
                <a:ext cx="15600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02" extrusionOk="0">
                    <a:moveTo>
                      <a:pt x="126" y="0"/>
                    </a:moveTo>
                    <a:cubicBezTo>
                      <a:pt x="85" y="0"/>
                      <a:pt x="45" y="14"/>
                      <a:pt x="20" y="51"/>
                    </a:cubicBezTo>
                    <a:cubicBezTo>
                      <a:pt x="0" y="109"/>
                      <a:pt x="0" y="187"/>
                      <a:pt x="59" y="226"/>
                    </a:cubicBezTo>
                    <a:cubicBezTo>
                      <a:pt x="59" y="226"/>
                      <a:pt x="156" y="304"/>
                      <a:pt x="351" y="401"/>
                    </a:cubicBezTo>
                    <a:cubicBezTo>
                      <a:pt x="428" y="382"/>
                      <a:pt x="487" y="343"/>
                      <a:pt x="526" y="323"/>
                    </a:cubicBezTo>
                    <a:cubicBezTo>
                      <a:pt x="584" y="284"/>
                      <a:pt x="604" y="246"/>
                      <a:pt x="623" y="246"/>
                    </a:cubicBezTo>
                    <a:lnTo>
                      <a:pt x="195" y="12"/>
                    </a:lnTo>
                    <a:cubicBezTo>
                      <a:pt x="174" y="5"/>
                      <a:pt x="150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2"/>
              <p:cNvSpPr/>
              <p:nvPr/>
            </p:nvSpPr>
            <p:spPr>
              <a:xfrm>
                <a:off x="575000" y="2297175"/>
                <a:ext cx="8612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1986" extrusionOk="0">
                    <a:moveTo>
                      <a:pt x="254" y="1"/>
                    </a:moveTo>
                    <a:lnTo>
                      <a:pt x="1" y="137"/>
                    </a:lnTo>
                    <a:cubicBezTo>
                      <a:pt x="974" y="701"/>
                      <a:pt x="2044" y="1324"/>
                      <a:pt x="3191" y="1985"/>
                    </a:cubicBezTo>
                    <a:lnTo>
                      <a:pt x="3444" y="1849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2"/>
              <p:cNvSpPr/>
              <p:nvPr/>
            </p:nvSpPr>
            <p:spPr>
              <a:xfrm>
                <a:off x="680550" y="2328800"/>
                <a:ext cx="285525" cy="161025"/>
              </a:xfrm>
              <a:custGeom>
                <a:avLst/>
                <a:gdLst/>
                <a:ahLst/>
                <a:cxnLst/>
                <a:rect l="l" t="t" r="r" b="b"/>
                <a:pathLst>
                  <a:path w="11421" h="6441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10934" y="6440"/>
                    </a:lnTo>
                    <a:lnTo>
                      <a:pt x="11421" y="644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2"/>
              <p:cNvSpPr/>
              <p:nvPr/>
            </p:nvSpPr>
            <p:spPr>
              <a:xfrm>
                <a:off x="629975" y="2297975"/>
                <a:ext cx="5645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351" extrusionOk="0">
                    <a:moveTo>
                      <a:pt x="151" y="1"/>
                    </a:moveTo>
                    <a:cubicBezTo>
                      <a:pt x="107" y="1"/>
                      <a:pt x="63" y="22"/>
                      <a:pt x="20" y="66"/>
                    </a:cubicBezTo>
                    <a:cubicBezTo>
                      <a:pt x="0" y="105"/>
                      <a:pt x="0" y="183"/>
                      <a:pt x="78" y="241"/>
                    </a:cubicBezTo>
                    <a:lnTo>
                      <a:pt x="2024" y="1350"/>
                    </a:lnTo>
                    <a:lnTo>
                      <a:pt x="2257" y="1214"/>
                    </a:lnTo>
                    <a:lnTo>
                      <a:pt x="195" y="8"/>
                    </a:lnTo>
                    <a:cubicBezTo>
                      <a:pt x="180" y="3"/>
                      <a:pt x="166" y="1"/>
                      <a:pt x="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2"/>
              <p:cNvSpPr/>
              <p:nvPr/>
            </p:nvSpPr>
            <p:spPr>
              <a:xfrm>
                <a:off x="527350" y="2349475"/>
                <a:ext cx="418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1" extrusionOk="0">
                    <a:moveTo>
                      <a:pt x="1206" y="749"/>
                    </a:moveTo>
                    <a:cubicBezTo>
                      <a:pt x="1206" y="749"/>
                      <a:pt x="1197" y="749"/>
                      <a:pt x="1191" y="756"/>
                    </a:cubicBezTo>
                    <a:lnTo>
                      <a:pt x="1191" y="756"/>
                    </a:lnTo>
                    <a:cubicBezTo>
                      <a:pt x="1196" y="754"/>
                      <a:pt x="1201" y="752"/>
                      <a:pt x="1206" y="749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4"/>
                      <a:pt x="0" y="380"/>
                      <a:pt x="0" y="535"/>
                    </a:cubicBezTo>
                    <a:cubicBezTo>
                      <a:pt x="0" y="672"/>
                      <a:pt x="98" y="827"/>
                      <a:pt x="253" y="924"/>
                    </a:cubicBezTo>
                    <a:cubicBezTo>
                      <a:pt x="428" y="1022"/>
                      <a:pt x="623" y="1061"/>
                      <a:pt x="817" y="1061"/>
                    </a:cubicBezTo>
                    <a:cubicBezTo>
                      <a:pt x="992" y="1061"/>
                      <a:pt x="1129" y="1041"/>
                      <a:pt x="1284" y="963"/>
                    </a:cubicBezTo>
                    <a:lnTo>
                      <a:pt x="1226" y="944"/>
                    </a:lnTo>
                    <a:cubicBezTo>
                      <a:pt x="1187" y="924"/>
                      <a:pt x="1168" y="847"/>
                      <a:pt x="1187" y="769"/>
                    </a:cubicBezTo>
                    <a:cubicBezTo>
                      <a:pt x="1187" y="763"/>
                      <a:pt x="1189" y="759"/>
                      <a:pt x="1191" y="756"/>
                    </a:cubicBezTo>
                    <a:lnTo>
                      <a:pt x="1191" y="756"/>
                    </a:lnTo>
                    <a:cubicBezTo>
                      <a:pt x="1078" y="805"/>
                      <a:pt x="948" y="828"/>
                      <a:pt x="818" y="828"/>
                    </a:cubicBezTo>
                    <a:cubicBezTo>
                      <a:pt x="657" y="828"/>
                      <a:pt x="496" y="793"/>
                      <a:pt x="370" y="730"/>
                    </a:cubicBezTo>
                    <a:cubicBezTo>
                      <a:pt x="292" y="672"/>
                      <a:pt x="234" y="613"/>
                      <a:pt x="234" y="535"/>
                    </a:cubicBezTo>
                    <a:cubicBezTo>
                      <a:pt x="234" y="458"/>
                      <a:pt x="292" y="419"/>
                      <a:pt x="370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ubicBezTo>
                      <a:pt x="992" y="244"/>
                      <a:pt x="1129" y="263"/>
                      <a:pt x="1245" y="341"/>
                    </a:cubicBezTo>
                    <a:cubicBezTo>
                      <a:pt x="1343" y="380"/>
                      <a:pt x="1401" y="458"/>
                      <a:pt x="1401" y="535"/>
                    </a:cubicBezTo>
                    <a:cubicBezTo>
                      <a:pt x="1401" y="613"/>
                      <a:pt x="1343" y="652"/>
                      <a:pt x="1245" y="730"/>
                    </a:cubicBezTo>
                    <a:cubicBezTo>
                      <a:pt x="1284" y="730"/>
                      <a:pt x="1323" y="730"/>
                      <a:pt x="1343" y="749"/>
                    </a:cubicBezTo>
                    <a:lnTo>
                      <a:pt x="1518" y="847"/>
                    </a:lnTo>
                    <a:cubicBezTo>
                      <a:pt x="1615" y="749"/>
                      <a:pt x="1673" y="652"/>
                      <a:pt x="1673" y="555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2"/>
              <p:cNvSpPr/>
              <p:nvPr/>
            </p:nvSpPr>
            <p:spPr>
              <a:xfrm>
                <a:off x="555550" y="2411250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18" y="243"/>
                    </a:moveTo>
                    <a:cubicBezTo>
                      <a:pt x="973" y="243"/>
                      <a:pt x="1129" y="282"/>
                      <a:pt x="1246" y="341"/>
                    </a:cubicBezTo>
                    <a:cubicBezTo>
                      <a:pt x="1343" y="399"/>
                      <a:pt x="1401" y="477"/>
                      <a:pt x="1401" y="535"/>
                    </a:cubicBezTo>
                    <a:cubicBezTo>
                      <a:pt x="1401" y="613"/>
                      <a:pt x="1343" y="671"/>
                      <a:pt x="1246" y="730"/>
                    </a:cubicBezTo>
                    <a:cubicBezTo>
                      <a:pt x="1129" y="807"/>
                      <a:pt x="973" y="846"/>
                      <a:pt x="815" y="846"/>
                    </a:cubicBezTo>
                    <a:cubicBezTo>
                      <a:pt x="657" y="846"/>
                      <a:pt x="497" y="807"/>
                      <a:pt x="370" y="730"/>
                    </a:cubicBezTo>
                    <a:cubicBezTo>
                      <a:pt x="273" y="691"/>
                      <a:pt x="234" y="613"/>
                      <a:pt x="234" y="535"/>
                    </a:cubicBezTo>
                    <a:cubicBezTo>
                      <a:pt x="234" y="477"/>
                      <a:pt x="273" y="418"/>
                      <a:pt x="370" y="341"/>
                    </a:cubicBezTo>
                    <a:cubicBezTo>
                      <a:pt x="487" y="282"/>
                      <a:pt x="662" y="243"/>
                      <a:pt x="818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91"/>
                      <a:pt x="98" y="827"/>
                      <a:pt x="273" y="924"/>
                    </a:cubicBezTo>
                    <a:cubicBezTo>
                      <a:pt x="448" y="1021"/>
                      <a:pt x="643" y="1080"/>
                      <a:pt x="837" y="1080"/>
                    </a:cubicBezTo>
                    <a:cubicBezTo>
                      <a:pt x="1012" y="1080"/>
                      <a:pt x="1207" y="1021"/>
                      <a:pt x="1343" y="983"/>
                    </a:cubicBezTo>
                    <a:lnTo>
                      <a:pt x="1304" y="963"/>
                    </a:lnTo>
                    <a:cubicBezTo>
                      <a:pt x="1207" y="905"/>
                      <a:pt x="1168" y="827"/>
                      <a:pt x="1226" y="788"/>
                    </a:cubicBezTo>
                    <a:cubicBezTo>
                      <a:pt x="1241" y="744"/>
                      <a:pt x="1288" y="722"/>
                      <a:pt x="1344" y="722"/>
                    </a:cubicBezTo>
                    <a:cubicBezTo>
                      <a:pt x="1362" y="722"/>
                      <a:pt x="1382" y="725"/>
                      <a:pt x="1401" y="730"/>
                    </a:cubicBezTo>
                    <a:lnTo>
                      <a:pt x="1538" y="807"/>
                    </a:lnTo>
                    <a:cubicBezTo>
                      <a:pt x="1615" y="730"/>
                      <a:pt x="1654" y="632"/>
                      <a:pt x="1654" y="535"/>
                    </a:cubicBezTo>
                    <a:cubicBezTo>
                      <a:pt x="1654" y="399"/>
                      <a:pt x="1557" y="243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2"/>
              <p:cNvSpPr/>
              <p:nvPr/>
            </p:nvSpPr>
            <p:spPr>
              <a:xfrm>
                <a:off x="703900" y="2314700"/>
                <a:ext cx="519475" cy="126000"/>
              </a:xfrm>
              <a:custGeom>
                <a:avLst/>
                <a:gdLst/>
                <a:ahLst/>
                <a:cxnLst/>
                <a:rect l="l" t="t" r="r" b="b"/>
                <a:pathLst>
                  <a:path w="20779" h="504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8463" y="5020"/>
                    </a:lnTo>
                    <a:cubicBezTo>
                      <a:pt x="8502" y="5020"/>
                      <a:pt x="8522" y="5039"/>
                      <a:pt x="8522" y="5039"/>
                    </a:cubicBezTo>
                    <a:lnTo>
                      <a:pt x="20662" y="5039"/>
                    </a:lnTo>
                    <a:cubicBezTo>
                      <a:pt x="20720" y="5039"/>
                      <a:pt x="20778" y="4981"/>
                      <a:pt x="20778" y="4922"/>
                    </a:cubicBezTo>
                    <a:cubicBezTo>
                      <a:pt x="20778" y="4845"/>
                      <a:pt x="20720" y="4786"/>
                      <a:pt x="20662" y="4786"/>
                    </a:cubicBezTo>
                    <a:lnTo>
                      <a:pt x="8541" y="47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2"/>
              <p:cNvSpPr/>
              <p:nvPr/>
            </p:nvSpPr>
            <p:spPr>
              <a:xfrm>
                <a:off x="698050" y="2309650"/>
                <a:ext cx="126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320" extrusionOk="0">
                    <a:moveTo>
                      <a:pt x="152" y="0"/>
                    </a:moveTo>
                    <a:cubicBezTo>
                      <a:pt x="108" y="0"/>
                      <a:pt x="64" y="22"/>
                      <a:pt x="20" y="66"/>
                    </a:cubicBezTo>
                    <a:cubicBezTo>
                      <a:pt x="1" y="105"/>
                      <a:pt x="1" y="183"/>
                      <a:pt x="79" y="222"/>
                    </a:cubicBezTo>
                    <a:lnTo>
                      <a:pt x="273" y="319"/>
                    </a:lnTo>
                    <a:lnTo>
                      <a:pt x="507" y="183"/>
                    </a:lnTo>
                    <a:lnTo>
                      <a:pt x="195" y="8"/>
                    </a:lnTo>
                    <a:cubicBezTo>
                      <a:pt x="181" y="3"/>
                      <a:pt x="166" y="0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2"/>
              <p:cNvSpPr/>
              <p:nvPr/>
            </p:nvSpPr>
            <p:spPr>
              <a:xfrm>
                <a:off x="557025" y="2367700"/>
                <a:ext cx="9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1" extrusionOk="0">
                    <a:moveTo>
                      <a:pt x="39" y="1"/>
                    </a:moveTo>
                    <a:cubicBezTo>
                      <a:pt x="36" y="1"/>
                      <a:pt x="34" y="1"/>
                      <a:pt x="32" y="2"/>
                    </a:cubicBezTo>
                    <a:lnTo>
                      <a:pt x="32" y="2"/>
                    </a:lnTo>
                    <a:cubicBezTo>
                      <a:pt x="36" y="1"/>
                      <a:pt x="39" y="1"/>
                      <a:pt x="39" y="1"/>
                    </a:cubicBezTo>
                    <a:close/>
                    <a:moveTo>
                      <a:pt x="32" y="2"/>
                    </a:moveTo>
                    <a:cubicBezTo>
                      <a:pt x="25" y="3"/>
                      <a:pt x="12" y="8"/>
                      <a:pt x="0" y="20"/>
                    </a:cubicBezTo>
                    <a:cubicBezTo>
                      <a:pt x="17" y="20"/>
                      <a:pt x="19" y="6"/>
                      <a:pt x="32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2"/>
              <p:cNvSpPr/>
              <p:nvPr/>
            </p:nvSpPr>
            <p:spPr>
              <a:xfrm>
                <a:off x="559450" y="2370150"/>
                <a:ext cx="2120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8483" h="4787" extrusionOk="0">
                    <a:moveTo>
                      <a:pt x="214" y="0"/>
                    </a:moveTo>
                    <a:cubicBezTo>
                      <a:pt x="175" y="20"/>
                      <a:pt x="136" y="78"/>
                      <a:pt x="98" y="97"/>
                    </a:cubicBezTo>
                    <a:cubicBezTo>
                      <a:pt x="78" y="117"/>
                      <a:pt x="20" y="117"/>
                      <a:pt x="0" y="136"/>
                    </a:cubicBezTo>
                    <a:lnTo>
                      <a:pt x="3055" y="1926"/>
                    </a:lnTo>
                    <a:cubicBezTo>
                      <a:pt x="3055" y="1848"/>
                      <a:pt x="3113" y="1790"/>
                      <a:pt x="3191" y="1790"/>
                    </a:cubicBezTo>
                    <a:cubicBezTo>
                      <a:pt x="3249" y="1790"/>
                      <a:pt x="3308" y="1848"/>
                      <a:pt x="3308" y="1926"/>
                    </a:cubicBezTo>
                    <a:lnTo>
                      <a:pt x="3308" y="2062"/>
                    </a:lnTo>
                    <a:lnTo>
                      <a:pt x="7996" y="4786"/>
                    </a:lnTo>
                    <a:lnTo>
                      <a:pt x="8483" y="4786"/>
                    </a:lnTo>
                    <a:lnTo>
                      <a:pt x="6265" y="3502"/>
                    </a:lnTo>
                    <a:cubicBezTo>
                      <a:pt x="6265" y="3599"/>
                      <a:pt x="6226" y="3638"/>
                      <a:pt x="6148" y="3638"/>
                    </a:cubicBezTo>
                    <a:cubicBezTo>
                      <a:pt x="6070" y="3638"/>
                      <a:pt x="6031" y="3599"/>
                      <a:pt x="6031" y="3522"/>
                    </a:cubicBezTo>
                    <a:lnTo>
                      <a:pt x="6031" y="334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2"/>
              <p:cNvSpPr/>
              <p:nvPr/>
            </p:nvSpPr>
            <p:spPr>
              <a:xfrm>
                <a:off x="555550" y="2367700"/>
                <a:ext cx="87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35" extrusionOk="0">
                    <a:moveTo>
                      <a:pt x="98" y="1"/>
                    </a:moveTo>
                    <a:cubicBezTo>
                      <a:pt x="78" y="1"/>
                      <a:pt x="78" y="20"/>
                      <a:pt x="59" y="20"/>
                    </a:cubicBezTo>
                    <a:cubicBezTo>
                      <a:pt x="40" y="20"/>
                      <a:pt x="40" y="40"/>
                      <a:pt x="40" y="40"/>
                    </a:cubicBezTo>
                    <a:cubicBezTo>
                      <a:pt x="1" y="98"/>
                      <a:pt x="1" y="176"/>
                      <a:pt x="78" y="215"/>
                    </a:cubicBezTo>
                    <a:lnTo>
                      <a:pt x="137" y="234"/>
                    </a:lnTo>
                    <a:cubicBezTo>
                      <a:pt x="156" y="215"/>
                      <a:pt x="195" y="215"/>
                      <a:pt x="234" y="195"/>
                    </a:cubicBezTo>
                    <a:cubicBezTo>
                      <a:pt x="273" y="176"/>
                      <a:pt x="331" y="118"/>
                      <a:pt x="351" y="98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2"/>
              <p:cNvSpPr/>
              <p:nvPr/>
            </p:nvSpPr>
            <p:spPr>
              <a:xfrm>
                <a:off x="641650" y="2459625"/>
                <a:ext cx="525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208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615" y="1207"/>
                    </a:lnTo>
                    <a:lnTo>
                      <a:pt x="2101" y="12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2"/>
              <p:cNvSpPr/>
              <p:nvPr/>
            </p:nvSpPr>
            <p:spPr>
              <a:xfrm>
                <a:off x="588625" y="2431900"/>
                <a:ext cx="4720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247" extrusionOk="0">
                    <a:moveTo>
                      <a:pt x="215" y="1"/>
                    </a:moveTo>
                    <a:cubicBezTo>
                      <a:pt x="176" y="59"/>
                      <a:pt x="117" y="98"/>
                      <a:pt x="78" y="137"/>
                    </a:cubicBezTo>
                    <a:cubicBezTo>
                      <a:pt x="39" y="137"/>
                      <a:pt x="20" y="157"/>
                      <a:pt x="1" y="157"/>
                    </a:cubicBezTo>
                    <a:lnTo>
                      <a:pt x="1888" y="1246"/>
                    </a:lnTo>
                    <a:lnTo>
                      <a:pt x="1888" y="954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2"/>
              <p:cNvSpPr/>
              <p:nvPr/>
            </p:nvSpPr>
            <p:spPr>
              <a:xfrm>
                <a:off x="585225" y="242982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36" y="0"/>
                    </a:moveTo>
                    <a:cubicBezTo>
                      <a:pt x="98" y="0"/>
                      <a:pt x="62" y="19"/>
                      <a:pt x="39" y="64"/>
                    </a:cubicBezTo>
                    <a:cubicBezTo>
                      <a:pt x="0" y="123"/>
                      <a:pt x="0" y="181"/>
                      <a:pt x="78" y="240"/>
                    </a:cubicBezTo>
                    <a:lnTo>
                      <a:pt x="137" y="259"/>
                    </a:lnTo>
                    <a:cubicBezTo>
                      <a:pt x="156" y="259"/>
                      <a:pt x="175" y="240"/>
                      <a:pt x="214" y="240"/>
                    </a:cubicBezTo>
                    <a:cubicBezTo>
                      <a:pt x="253" y="162"/>
                      <a:pt x="312" y="123"/>
                      <a:pt x="351" y="84"/>
                    </a:cubicBezTo>
                    <a:lnTo>
                      <a:pt x="214" y="26"/>
                    </a:lnTo>
                    <a:cubicBezTo>
                      <a:pt x="190" y="9"/>
                      <a:pt x="163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2"/>
              <p:cNvSpPr/>
              <p:nvPr/>
            </p:nvSpPr>
            <p:spPr>
              <a:xfrm>
                <a:off x="710225" y="2378400"/>
                <a:ext cx="585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73" extrusionOk="0">
                    <a:moveTo>
                      <a:pt x="0" y="1"/>
                    </a:moveTo>
                    <a:lnTo>
                      <a:pt x="0" y="3016"/>
                    </a:lnTo>
                    <a:lnTo>
                      <a:pt x="234" y="3172"/>
                    </a:lnTo>
                    <a:lnTo>
                      <a:pt x="234" y="157"/>
                    </a:lnTo>
                    <a:cubicBezTo>
                      <a:pt x="175" y="98"/>
                      <a:pt x="78" y="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2"/>
              <p:cNvSpPr/>
              <p:nvPr/>
            </p:nvSpPr>
            <p:spPr>
              <a:xfrm>
                <a:off x="710225" y="2375000"/>
                <a:ext cx="58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2" extrusionOk="0">
                    <a:moveTo>
                      <a:pt x="117" y="1"/>
                    </a:moveTo>
                    <a:cubicBezTo>
                      <a:pt x="39" y="1"/>
                      <a:pt x="0" y="40"/>
                      <a:pt x="0" y="117"/>
                    </a:cubicBezTo>
                    <a:lnTo>
                      <a:pt x="0" y="176"/>
                    </a:lnTo>
                    <a:cubicBezTo>
                      <a:pt x="78" y="215"/>
                      <a:pt x="175" y="273"/>
                      <a:pt x="234" y="312"/>
                    </a:cubicBezTo>
                    <a:lnTo>
                      <a:pt x="234" y="117"/>
                    </a:lnTo>
                    <a:cubicBezTo>
                      <a:pt x="234" y="40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2"/>
              <p:cNvSpPr/>
              <p:nvPr/>
            </p:nvSpPr>
            <p:spPr>
              <a:xfrm>
                <a:off x="710225" y="2453800"/>
                <a:ext cx="585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93" extrusionOk="0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253"/>
                      <a:pt x="39" y="292"/>
                      <a:pt x="117" y="292"/>
                    </a:cubicBezTo>
                    <a:cubicBezTo>
                      <a:pt x="195" y="292"/>
                      <a:pt x="234" y="253"/>
                      <a:pt x="234" y="176"/>
                    </a:cubicBezTo>
                    <a:lnTo>
                      <a:pt x="234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2"/>
              <p:cNvSpPr/>
              <p:nvPr/>
            </p:nvSpPr>
            <p:spPr>
              <a:xfrm>
                <a:off x="775875" y="2416825"/>
                <a:ext cx="5875" cy="730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20" extrusionOk="0">
                    <a:moveTo>
                      <a:pt x="1" y="1"/>
                    </a:moveTo>
                    <a:lnTo>
                      <a:pt x="1" y="2919"/>
                    </a:lnTo>
                    <a:lnTo>
                      <a:pt x="234" y="2919"/>
                    </a:lnTo>
                    <a:lnTo>
                      <a:pt x="234" y="156"/>
                    </a:lnTo>
                    <a:cubicBezTo>
                      <a:pt x="176" y="98"/>
                      <a:pt x="98" y="59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2"/>
              <p:cNvSpPr/>
              <p:nvPr/>
            </p:nvSpPr>
            <p:spPr>
              <a:xfrm>
                <a:off x="775875" y="2412450"/>
                <a:ext cx="58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32" extrusionOk="0">
                    <a:moveTo>
                      <a:pt x="117" y="1"/>
                    </a:moveTo>
                    <a:cubicBezTo>
                      <a:pt x="40" y="1"/>
                      <a:pt x="1" y="59"/>
                      <a:pt x="1" y="137"/>
                    </a:cubicBezTo>
                    <a:lnTo>
                      <a:pt x="1" y="176"/>
                    </a:lnTo>
                    <a:cubicBezTo>
                      <a:pt x="79" y="234"/>
                      <a:pt x="176" y="273"/>
                      <a:pt x="234" y="331"/>
                    </a:cubicBezTo>
                    <a:lnTo>
                      <a:pt x="234" y="137"/>
                    </a:lnTo>
                    <a:cubicBezTo>
                      <a:pt x="234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2"/>
              <p:cNvSpPr/>
              <p:nvPr/>
            </p:nvSpPr>
            <p:spPr>
              <a:xfrm>
                <a:off x="635325" y="2418300"/>
                <a:ext cx="6350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654" extrusionOk="0">
                    <a:moveTo>
                      <a:pt x="0" y="0"/>
                    </a:moveTo>
                    <a:lnTo>
                      <a:pt x="0" y="1498"/>
                    </a:lnTo>
                    <a:lnTo>
                      <a:pt x="253" y="1654"/>
                    </a:lnTo>
                    <a:lnTo>
                      <a:pt x="253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2"/>
              <p:cNvSpPr/>
              <p:nvPr/>
            </p:nvSpPr>
            <p:spPr>
              <a:xfrm>
                <a:off x="635325" y="2463050"/>
                <a:ext cx="635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071" extrusionOk="0">
                    <a:moveTo>
                      <a:pt x="0" y="0"/>
                    </a:moveTo>
                    <a:lnTo>
                      <a:pt x="0" y="1070"/>
                    </a:lnTo>
                    <a:lnTo>
                      <a:pt x="253" y="1070"/>
                    </a:lnTo>
                    <a:lnTo>
                      <a:pt x="25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2"/>
              <p:cNvSpPr/>
              <p:nvPr/>
            </p:nvSpPr>
            <p:spPr>
              <a:xfrm>
                <a:off x="635325" y="2414900"/>
                <a:ext cx="635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73" extrusionOk="0">
                    <a:moveTo>
                      <a:pt x="117" y="0"/>
                    </a:moveTo>
                    <a:cubicBezTo>
                      <a:pt x="59" y="0"/>
                      <a:pt x="0" y="58"/>
                      <a:pt x="0" y="136"/>
                    </a:cubicBezTo>
                    <a:lnTo>
                      <a:pt x="253" y="272"/>
                    </a:lnTo>
                    <a:lnTo>
                      <a:pt x="253" y="136"/>
                    </a:lnTo>
                    <a:cubicBezTo>
                      <a:pt x="253" y="58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2"/>
              <p:cNvSpPr/>
              <p:nvPr/>
            </p:nvSpPr>
            <p:spPr>
              <a:xfrm>
                <a:off x="635325" y="2455750"/>
                <a:ext cx="63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48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253" y="448"/>
                    </a:lnTo>
                    <a:lnTo>
                      <a:pt x="25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2"/>
              <p:cNvSpPr/>
              <p:nvPr/>
            </p:nvSpPr>
            <p:spPr>
              <a:xfrm>
                <a:off x="487450" y="729100"/>
                <a:ext cx="1600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6402" h="3698" extrusionOk="0">
                    <a:moveTo>
                      <a:pt x="3153" y="1"/>
                    </a:moveTo>
                    <a:lnTo>
                      <a:pt x="2588" y="312"/>
                    </a:lnTo>
                    <a:lnTo>
                      <a:pt x="3970" y="1110"/>
                    </a:lnTo>
                    <a:cubicBezTo>
                      <a:pt x="4028" y="1149"/>
                      <a:pt x="4048" y="1207"/>
                      <a:pt x="4028" y="1285"/>
                    </a:cubicBezTo>
                    <a:cubicBezTo>
                      <a:pt x="3989" y="1343"/>
                      <a:pt x="3950" y="1343"/>
                      <a:pt x="3931" y="1343"/>
                    </a:cubicBezTo>
                    <a:cubicBezTo>
                      <a:pt x="3892" y="1343"/>
                      <a:pt x="3872" y="1343"/>
                      <a:pt x="3872" y="1304"/>
                    </a:cubicBezTo>
                    <a:lnTo>
                      <a:pt x="2374" y="429"/>
                    </a:lnTo>
                    <a:lnTo>
                      <a:pt x="876" y="1285"/>
                    </a:lnTo>
                    <a:lnTo>
                      <a:pt x="2336" y="2141"/>
                    </a:lnTo>
                    <a:cubicBezTo>
                      <a:pt x="2394" y="2160"/>
                      <a:pt x="2413" y="2238"/>
                      <a:pt x="2394" y="2316"/>
                    </a:cubicBezTo>
                    <a:cubicBezTo>
                      <a:pt x="2374" y="2355"/>
                      <a:pt x="2316" y="2355"/>
                      <a:pt x="2297" y="2355"/>
                    </a:cubicBezTo>
                    <a:cubicBezTo>
                      <a:pt x="2277" y="2355"/>
                      <a:pt x="2238" y="2355"/>
                      <a:pt x="2238" y="2336"/>
                    </a:cubicBezTo>
                    <a:lnTo>
                      <a:pt x="662" y="1402"/>
                    </a:lnTo>
                    <a:lnTo>
                      <a:pt x="1" y="1791"/>
                    </a:lnTo>
                    <a:lnTo>
                      <a:pt x="2336" y="3133"/>
                    </a:lnTo>
                    <a:lnTo>
                      <a:pt x="2336" y="2569"/>
                    </a:lnTo>
                    <a:cubicBezTo>
                      <a:pt x="2199" y="2491"/>
                      <a:pt x="2238" y="2433"/>
                      <a:pt x="2316" y="2433"/>
                    </a:cubicBezTo>
                    <a:cubicBezTo>
                      <a:pt x="2394" y="2433"/>
                      <a:pt x="2433" y="2491"/>
                      <a:pt x="2433" y="2550"/>
                    </a:cubicBezTo>
                    <a:lnTo>
                      <a:pt x="2433" y="3269"/>
                    </a:lnTo>
                    <a:lnTo>
                      <a:pt x="3211" y="3697"/>
                    </a:lnTo>
                    <a:lnTo>
                      <a:pt x="4086" y="3192"/>
                    </a:lnTo>
                    <a:lnTo>
                      <a:pt x="4086" y="1869"/>
                    </a:lnTo>
                    <a:cubicBezTo>
                      <a:pt x="4086" y="1810"/>
                      <a:pt x="4145" y="1752"/>
                      <a:pt x="4223" y="1752"/>
                    </a:cubicBezTo>
                    <a:cubicBezTo>
                      <a:pt x="4281" y="1752"/>
                      <a:pt x="4339" y="1810"/>
                      <a:pt x="4339" y="1869"/>
                    </a:cubicBezTo>
                    <a:lnTo>
                      <a:pt x="4339" y="3075"/>
                    </a:lnTo>
                    <a:lnTo>
                      <a:pt x="6402" y="1869"/>
                    </a:lnTo>
                    <a:lnTo>
                      <a:pt x="5896" y="1577"/>
                    </a:lnTo>
                    <a:lnTo>
                      <a:pt x="4806" y="2219"/>
                    </a:lnTo>
                    <a:cubicBezTo>
                      <a:pt x="4767" y="2219"/>
                      <a:pt x="4748" y="2238"/>
                      <a:pt x="4748" y="2238"/>
                    </a:cubicBezTo>
                    <a:cubicBezTo>
                      <a:pt x="4709" y="2238"/>
                      <a:pt x="4670" y="2219"/>
                      <a:pt x="4651" y="2180"/>
                    </a:cubicBezTo>
                    <a:cubicBezTo>
                      <a:pt x="4631" y="2141"/>
                      <a:pt x="4631" y="2063"/>
                      <a:pt x="4709" y="2024"/>
                    </a:cubicBezTo>
                    <a:lnTo>
                      <a:pt x="5682" y="1460"/>
                    </a:lnTo>
                    <a:lnTo>
                      <a:pt x="4904" y="993"/>
                    </a:lnTo>
                    <a:lnTo>
                      <a:pt x="4262" y="1363"/>
                    </a:lnTo>
                    <a:cubicBezTo>
                      <a:pt x="4242" y="1363"/>
                      <a:pt x="4223" y="1382"/>
                      <a:pt x="4223" y="1382"/>
                    </a:cubicBezTo>
                    <a:cubicBezTo>
                      <a:pt x="4164" y="1382"/>
                      <a:pt x="4145" y="1363"/>
                      <a:pt x="4125" y="1343"/>
                    </a:cubicBezTo>
                    <a:cubicBezTo>
                      <a:pt x="4086" y="1285"/>
                      <a:pt x="4086" y="1207"/>
                      <a:pt x="4164" y="1168"/>
                    </a:cubicBezTo>
                    <a:lnTo>
                      <a:pt x="4670" y="876"/>
                    </a:lnTo>
                    <a:lnTo>
                      <a:pt x="3950" y="468"/>
                    </a:lnTo>
                    <a:lnTo>
                      <a:pt x="3639" y="623"/>
                    </a:lnTo>
                    <a:cubicBezTo>
                      <a:pt x="3600" y="623"/>
                      <a:pt x="3581" y="662"/>
                      <a:pt x="3581" y="662"/>
                    </a:cubicBezTo>
                    <a:cubicBezTo>
                      <a:pt x="3542" y="662"/>
                      <a:pt x="3503" y="623"/>
                      <a:pt x="3483" y="604"/>
                    </a:cubicBezTo>
                    <a:cubicBezTo>
                      <a:pt x="3464" y="565"/>
                      <a:pt x="3464" y="487"/>
                      <a:pt x="3542" y="429"/>
                    </a:cubicBezTo>
                    <a:lnTo>
                      <a:pt x="3736" y="332"/>
                    </a:lnTo>
                    <a:lnTo>
                      <a:pt x="31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2"/>
              <p:cNvSpPr/>
              <p:nvPr/>
            </p:nvSpPr>
            <p:spPr>
              <a:xfrm>
                <a:off x="542425" y="789900"/>
                <a:ext cx="58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38" extrusionOk="0">
                    <a:moveTo>
                      <a:pt x="117" y="1"/>
                    </a:moveTo>
                    <a:cubicBezTo>
                      <a:pt x="39" y="1"/>
                      <a:pt x="0" y="59"/>
                      <a:pt x="0" y="118"/>
                    </a:cubicBezTo>
                    <a:lnTo>
                      <a:pt x="0" y="682"/>
                    </a:lnTo>
                    <a:lnTo>
                      <a:pt x="234" y="837"/>
                    </a:lnTo>
                    <a:lnTo>
                      <a:pt x="234" y="118"/>
                    </a:lnTo>
                    <a:cubicBezTo>
                      <a:pt x="234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2"/>
              <p:cNvSpPr/>
              <p:nvPr/>
            </p:nvSpPr>
            <p:spPr>
              <a:xfrm>
                <a:off x="589600" y="773375"/>
                <a:ext cx="635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440" extrusionOk="0">
                    <a:moveTo>
                      <a:pt x="137" y="0"/>
                    </a:moveTo>
                    <a:cubicBezTo>
                      <a:pt x="59" y="0"/>
                      <a:pt x="0" y="59"/>
                      <a:pt x="0" y="137"/>
                    </a:cubicBezTo>
                    <a:lnTo>
                      <a:pt x="0" y="1440"/>
                    </a:lnTo>
                    <a:lnTo>
                      <a:pt x="253" y="1304"/>
                    </a:lnTo>
                    <a:lnTo>
                      <a:pt x="253" y="137"/>
                    </a:lnTo>
                    <a:cubicBezTo>
                      <a:pt x="253" y="59"/>
                      <a:pt x="17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2"/>
              <p:cNvSpPr/>
              <p:nvPr/>
            </p:nvSpPr>
            <p:spPr>
              <a:xfrm>
                <a:off x="500100" y="760725"/>
                <a:ext cx="447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071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1596" y="1071"/>
                    </a:lnTo>
                    <a:lnTo>
                      <a:pt x="1674" y="1071"/>
                    </a:lnTo>
                    <a:cubicBezTo>
                      <a:pt x="1713" y="1071"/>
                      <a:pt x="1732" y="1051"/>
                      <a:pt x="1771" y="1032"/>
                    </a:cubicBezTo>
                    <a:cubicBezTo>
                      <a:pt x="1791" y="973"/>
                      <a:pt x="1791" y="895"/>
                      <a:pt x="1713" y="857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2"/>
              <p:cNvSpPr/>
              <p:nvPr/>
            </p:nvSpPr>
            <p:spPr>
              <a:xfrm>
                <a:off x="628500" y="391075"/>
                <a:ext cx="667825" cy="377450"/>
              </a:xfrm>
              <a:custGeom>
                <a:avLst/>
                <a:gdLst/>
                <a:ahLst/>
                <a:cxnLst/>
                <a:rect l="l" t="t" r="r" b="b"/>
                <a:pathLst>
                  <a:path w="26713" h="15098" extrusionOk="0">
                    <a:moveTo>
                      <a:pt x="25779" y="1"/>
                    </a:moveTo>
                    <a:lnTo>
                      <a:pt x="1" y="14884"/>
                    </a:lnTo>
                    <a:lnTo>
                      <a:pt x="254" y="15098"/>
                    </a:lnTo>
                    <a:lnTo>
                      <a:pt x="4223" y="12822"/>
                    </a:lnTo>
                    <a:cubicBezTo>
                      <a:pt x="4164" y="12822"/>
                      <a:pt x="4125" y="12763"/>
                      <a:pt x="4125" y="12705"/>
                    </a:cubicBezTo>
                    <a:cubicBezTo>
                      <a:pt x="4125" y="12627"/>
                      <a:pt x="4164" y="12569"/>
                      <a:pt x="4242" y="12569"/>
                    </a:cubicBezTo>
                    <a:lnTo>
                      <a:pt x="4651" y="12569"/>
                    </a:lnTo>
                    <a:lnTo>
                      <a:pt x="6888" y="11285"/>
                    </a:lnTo>
                    <a:cubicBezTo>
                      <a:pt x="6849" y="11285"/>
                      <a:pt x="6791" y="11246"/>
                      <a:pt x="6791" y="11168"/>
                    </a:cubicBezTo>
                    <a:cubicBezTo>
                      <a:pt x="6791" y="11090"/>
                      <a:pt x="6849" y="11051"/>
                      <a:pt x="6907" y="11051"/>
                    </a:cubicBezTo>
                    <a:lnTo>
                      <a:pt x="7335" y="11051"/>
                    </a:lnTo>
                    <a:lnTo>
                      <a:pt x="14300" y="7004"/>
                    </a:lnTo>
                    <a:lnTo>
                      <a:pt x="14242" y="6985"/>
                    </a:lnTo>
                    <a:cubicBezTo>
                      <a:pt x="14184" y="6966"/>
                      <a:pt x="14164" y="6888"/>
                      <a:pt x="14184" y="6810"/>
                    </a:cubicBezTo>
                    <a:cubicBezTo>
                      <a:pt x="14198" y="6766"/>
                      <a:pt x="14246" y="6744"/>
                      <a:pt x="14301" y="6744"/>
                    </a:cubicBezTo>
                    <a:cubicBezTo>
                      <a:pt x="14320" y="6744"/>
                      <a:pt x="14339" y="6747"/>
                      <a:pt x="14359" y="6752"/>
                    </a:cubicBezTo>
                    <a:lnTo>
                      <a:pt x="14553" y="6849"/>
                    </a:lnTo>
                    <a:lnTo>
                      <a:pt x="17005" y="5429"/>
                    </a:lnTo>
                    <a:lnTo>
                      <a:pt x="16927" y="5390"/>
                    </a:lnTo>
                    <a:cubicBezTo>
                      <a:pt x="16888" y="5370"/>
                      <a:pt x="16868" y="5292"/>
                      <a:pt x="16888" y="5234"/>
                    </a:cubicBezTo>
                    <a:cubicBezTo>
                      <a:pt x="16902" y="5190"/>
                      <a:pt x="16950" y="5168"/>
                      <a:pt x="17005" y="5168"/>
                    </a:cubicBezTo>
                    <a:cubicBezTo>
                      <a:pt x="17024" y="5168"/>
                      <a:pt x="17043" y="5171"/>
                      <a:pt x="17063" y="5176"/>
                    </a:cubicBezTo>
                    <a:lnTo>
                      <a:pt x="17257" y="5273"/>
                    </a:lnTo>
                    <a:lnTo>
                      <a:pt x="19709" y="3833"/>
                    </a:lnTo>
                    <a:lnTo>
                      <a:pt x="19631" y="3814"/>
                    </a:lnTo>
                    <a:cubicBezTo>
                      <a:pt x="19592" y="3794"/>
                      <a:pt x="19553" y="3717"/>
                      <a:pt x="19592" y="3639"/>
                    </a:cubicBezTo>
                    <a:cubicBezTo>
                      <a:pt x="19606" y="3610"/>
                      <a:pt x="19652" y="3592"/>
                      <a:pt x="19698" y="3592"/>
                    </a:cubicBezTo>
                    <a:cubicBezTo>
                      <a:pt x="19715" y="3592"/>
                      <a:pt x="19732" y="3595"/>
                      <a:pt x="19748" y="3600"/>
                    </a:cubicBezTo>
                    <a:lnTo>
                      <a:pt x="19942" y="3697"/>
                    </a:lnTo>
                    <a:lnTo>
                      <a:pt x="22413" y="2257"/>
                    </a:lnTo>
                    <a:lnTo>
                      <a:pt x="22335" y="2238"/>
                    </a:lnTo>
                    <a:cubicBezTo>
                      <a:pt x="22277" y="2219"/>
                      <a:pt x="22257" y="2141"/>
                      <a:pt x="22277" y="2063"/>
                    </a:cubicBezTo>
                    <a:cubicBezTo>
                      <a:pt x="22304" y="2035"/>
                      <a:pt x="22342" y="2008"/>
                      <a:pt x="22389" y="2008"/>
                    </a:cubicBezTo>
                    <a:cubicBezTo>
                      <a:pt x="22408" y="2008"/>
                      <a:pt x="22429" y="2013"/>
                      <a:pt x="22452" y="2024"/>
                    </a:cubicBezTo>
                    <a:lnTo>
                      <a:pt x="22646" y="2121"/>
                    </a:lnTo>
                    <a:lnTo>
                      <a:pt x="25098" y="682"/>
                    </a:lnTo>
                    <a:lnTo>
                      <a:pt x="26460" y="1460"/>
                    </a:lnTo>
                    <a:lnTo>
                      <a:pt x="26713" y="1304"/>
                    </a:lnTo>
                    <a:lnTo>
                      <a:pt x="25351" y="526"/>
                    </a:lnTo>
                    <a:lnTo>
                      <a:pt x="262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2"/>
              <p:cNvSpPr/>
              <p:nvPr/>
            </p:nvSpPr>
            <p:spPr>
              <a:xfrm>
                <a:off x="601750" y="764625"/>
                <a:ext cx="326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798" extrusionOk="0">
                    <a:moveTo>
                      <a:pt x="1051" y="0"/>
                    </a:moveTo>
                    <a:lnTo>
                      <a:pt x="79" y="545"/>
                    </a:lnTo>
                    <a:cubicBezTo>
                      <a:pt x="40" y="623"/>
                      <a:pt x="1" y="701"/>
                      <a:pt x="59" y="739"/>
                    </a:cubicBezTo>
                    <a:cubicBezTo>
                      <a:pt x="79" y="798"/>
                      <a:pt x="137" y="798"/>
                      <a:pt x="157" y="798"/>
                    </a:cubicBezTo>
                    <a:cubicBezTo>
                      <a:pt x="176" y="798"/>
                      <a:pt x="195" y="798"/>
                      <a:pt x="195" y="778"/>
                    </a:cubicBezTo>
                    <a:lnTo>
                      <a:pt x="1304" y="136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2"/>
              <p:cNvSpPr/>
              <p:nvPr/>
            </p:nvSpPr>
            <p:spPr>
              <a:xfrm>
                <a:off x="1187850" y="445075"/>
                <a:ext cx="399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935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1342" y="934"/>
                    </a:lnTo>
                    <a:lnTo>
                      <a:pt x="1595" y="81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2"/>
              <p:cNvSpPr/>
              <p:nvPr/>
            </p:nvSpPr>
            <p:spPr>
              <a:xfrm>
                <a:off x="1184425" y="442375"/>
                <a:ext cx="97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4" extrusionOk="0">
                    <a:moveTo>
                      <a:pt x="137" y="0"/>
                    </a:moveTo>
                    <a:cubicBezTo>
                      <a:pt x="98" y="0"/>
                      <a:pt x="59" y="17"/>
                      <a:pt x="20" y="69"/>
                    </a:cubicBezTo>
                    <a:cubicBezTo>
                      <a:pt x="1" y="108"/>
                      <a:pt x="1" y="186"/>
                      <a:pt x="79" y="244"/>
                    </a:cubicBezTo>
                    <a:lnTo>
                      <a:pt x="137" y="264"/>
                    </a:lnTo>
                    <a:lnTo>
                      <a:pt x="390" y="108"/>
                    </a:lnTo>
                    <a:lnTo>
                      <a:pt x="195" y="11"/>
                    </a:lnTo>
                    <a:cubicBezTo>
                      <a:pt x="176" y="4"/>
                      <a:pt x="157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2"/>
              <p:cNvSpPr/>
              <p:nvPr/>
            </p:nvSpPr>
            <p:spPr>
              <a:xfrm>
                <a:off x="1119750" y="484950"/>
                <a:ext cx="4040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915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1362" y="915"/>
                    </a:lnTo>
                    <a:lnTo>
                      <a:pt x="1615" y="77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2"/>
              <p:cNvSpPr/>
              <p:nvPr/>
            </p:nvSpPr>
            <p:spPr>
              <a:xfrm>
                <a:off x="1116825" y="481275"/>
                <a:ext cx="9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5" extrusionOk="0">
                    <a:moveTo>
                      <a:pt x="137" y="1"/>
                    </a:moveTo>
                    <a:cubicBezTo>
                      <a:pt x="98" y="1"/>
                      <a:pt x="59" y="18"/>
                      <a:pt x="20" y="70"/>
                    </a:cubicBezTo>
                    <a:cubicBezTo>
                      <a:pt x="1" y="109"/>
                      <a:pt x="1" y="186"/>
                      <a:pt x="78" y="245"/>
                    </a:cubicBezTo>
                    <a:lnTo>
                      <a:pt x="137" y="264"/>
                    </a:lnTo>
                    <a:lnTo>
                      <a:pt x="390" y="109"/>
                    </a:lnTo>
                    <a:lnTo>
                      <a:pt x="195" y="11"/>
                    </a:lnTo>
                    <a:cubicBezTo>
                      <a:pt x="176" y="5"/>
                      <a:pt x="156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2"/>
              <p:cNvSpPr/>
              <p:nvPr/>
            </p:nvSpPr>
            <p:spPr>
              <a:xfrm>
                <a:off x="1052625" y="523850"/>
                <a:ext cx="3990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916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62" y="915"/>
                    </a:lnTo>
                    <a:lnTo>
                      <a:pt x="1596" y="77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2"/>
              <p:cNvSpPr/>
              <p:nvPr/>
            </p:nvSpPr>
            <p:spPr>
              <a:xfrm>
                <a:off x="1049225" y="520800"/>
                <a:ext cx="975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0" extrusionOk="0">
                    <a:moveTo>
                      <a:pt x="132" y="0"/>
                    </a:moveTo>
                    <a:cubicBezTo>
                      <a:pt x="98" y="0"/>
                      <a:pt x="62" y="19"/>
                      <a:pt x="39" y="65"/>
                    </a:cubicBezTo>
                    <a:cubicBezTo>
                      <a:pt x="0" y="123"/>
                      <a:pt x="0" y="181"/>
                      <a:pt x="78" y="240"/>
                    </a:cubicBezTo>
                    <a:lnTo>
                      <a:pt x="156" y="259"/>
                    </a:lnTo>
                    <a:lnTo>
                      <a:pt x="390" y="123"/>
                    </a:lnTo>
                    <a:lnTo>
                      <a:pt x="195" y="26"/>
                    </a:lnTo>
                    <a:cubicBezTo>
                      <a:pt x="179" y="10"/>
                      <a:pt x="156" y="0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2"/>
              <p:cNvSpPr/>
              <p:nvPr/>
            </p:nvSpPr>
            <p:spPr>
              <a:xfrm>
                <a:off x="985025" y="562775"/>
                <a:ext cx="3942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915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1343" y="915"/>
                    </a:lnTo>
                    <a:lnTo>
                      <a:pt x="1576" y="77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2"/>
              <p:cNvSpPr/>
              <p:nvPr/>
            </p:nvSpPr>
            <p:spPr>
              <a:xfrm>
                <a:off x="981125" y="559700"/>
                <a:ext cx="975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0" extrusionOk="0">
                    <a:moveTo>
                      <a:pt x="132" y="0"/>
                    </a:moveTo>
                    <a:cubicBezTo>
                      <a:pt x="99" y="0"/>
                      <a:pt x="62" y="19"/>
                      <a:pt x="40" y="65"/>
                    </a:cubicBezTo>
                    <a:cubicBezTo>
                      <a:pt x="1" y="123"/>
                      <a:pt x="1" y="182"/>
                      <a:pt x="79" y="240"/>
                    </a:cubicBezTo>
                    <a:lnTo>
                      <a:pt x="156" y="259"/>
                    </a:lnTo>
                    <a:lnTo>
                      <a:pt x="390" y="123"/>
                    </a:lnTo>
                    <a:lnTo>
                      <a:pt x="195" y="26"/>
                    </a:lnTo>
                    <a:cubicBezTo>
                      <a:pt x="179" y="10"/>
                      <a:pt x="156" y="0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2"/>
              <p:cNvSpPr/>
              <p:nvPr/>
            </p:nvSpPr>
            <p:spPr>
              <a:xfrm>
                <a:off x="1280250" y="420750"/>
                <a:ext cx="11432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2627" extrusionOk="0">
                    <a:moveTo>
                      <a:pt x="954" y="0"/>
                    </a:moveTo>
                    <a:lnTo>
                      <a:pt x="584" y="195"/>
                    </a:lnTo>
                    <a:lnTo>
                      <a:pt x="1071" y="487"/>
                    </a:lnTo>
                    <a:cubicBezTo>
                      <a:pt x="1129" y="506"/>
                      <a:pt x="1148" y="584"/>
                      <a:pt x="1129" y="662"/>
                    </a:cubicBezTo>
                    <a:cubicBezTo>
                      <a:pt x="1115" y="689"/>
                      <a:pt x="1072" y="717"/>
                      <a:pt x="1021" y="717"/>
                    </a:cubicBezTo>
                    <a:cubicBezTo>
                      <a:pt x="999" y="717"/>
                      <a:pt x="977" y="712"/>
                      <a:pt x="954" y="701"/>
                    </a:cubicBezTo>
                    <a:lnTo>
                      <a:pt x="351" y="351"/>
                    </a:lnTo>
                    <a:lnTo>
                      <a:pt x="1" y="545"/>
                    </a:lnTo>
                    <a:lnTo>
                      <a:pt x="3658" y="2627"/>
                    </a:lnTo>
                    <a:lnTo>
                      <a:pt x="4572" y="2102"/>
                    </a:lnTo>
                    <a:lnTo>
                      <a:pt x="9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2"/>
              <p:cNvSpPr/>
              <p:nvPr/>
            </p:nvSpPr>
            <p:spPr>
              <a:xfrm>
                <a:off x="1289500" y="425600"/>
                <a:ext cx="1995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4" extrusionOk="0">
                    <a:moveTo>
                      <a:pt x="234" y="1"/>
                    </a:moveTo>
                    <a:lnTo>
                      <a:pt x="0" y="157"/>
                    </a:lnTo>
                    <a:lnTo>
                      <a:pt x="603" y="526"/>
                    </a:lnTo>
                    <a:cubicBezTo>
                      <a:pt x="623" y="531"/>
                      <a:pt x="642" y="534"/>
                      <a:pt x="661" y="534"/>
                    </a:cubicBezTo>
                    <a:cubicBezTo>
                      <a:pt x="716" y="534"/>
                      <a:pt x="764" y="512"/>
                      <a:pt x="778" y="468"/>
                    </a:cubicBezTo>
                    <a:cubicBezTo>
                      <a:pt x="798" y="429"/>
                      <a:pt x="798" y="351"/>
                      <a:pt x="720" y="293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2"/>
              <p:cNvSpPr/>
              <p:nvPr/>
            </p:nvSpPr>
            <p:spPr>
              <a:xfrm>
                <a:off x="1214100" y="459175"/>
                <a:ext cx="1138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7" extrusionOk="0">
                    <a:moveTo>
                      <a:pt x="915" y="0"/>
                    </a:moveTo>
                    <a:lnTo>
                      <a:pt x="565" y="195"/>
                    </a:lnTo>
                    <a:lnTo>
                      <a:pt x="1051" y="487"/>
                    </a:lnTo>
                    <a:cubicBezTo>
                      <a:pt x="1090" y="565"/>
                      <a:pt x="1110" y="642"/>
                      <a:pt x="1090" y="681"/>
                    </a:cubicBezTo>
                    <a:cubicBezTo>
                      <a:pt x="1071" y="740"/>
                      <a:pt x="1032" y="740"/>
                      <a:pt x="993" y="740"/>
                    </a:cubicBezTo>
                    <a:cubicBezTo>
                      <a:pt x="973" y="740"/>
                      <a:pt x="954" y="740"/>
                      <a:pt x="954" y="701"/>
                    </a:cubicBezTo>
                    <a:lnTo>
                      <a:pt x="331" y="351"/>
                    </a:lnTo>
                    <a:lnTo>
                      <a:pt x="1" y="526"/>
                    </a:lnTo>
                    <a:lnTo>
                      <a:pt x="3619" y="2627"/>
                    </a:lnTo>
                    <a:lnTo>
                      <a:pt x="4553" y="2082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2"/>
              <p:cNvSpPr/>
              <p:nvPr/>
            </p:nvSpPr>
            <p:spPr>
              <a:xfrm>
                <a:off x="1221400" y="465000"/>
                <a:ext cx="1997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27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643" y="507"/>
                    </a:lnTo>
                    <a:cubicBezTo>
                      <a:pt x="662" y="507"/>
                      <a:pt x="681" y="526"/>
                      <a:pt x="681" y="526"/>
                    </a:cubicBezTo>
                    <a:cubicBezTo>
                      <a:pt x="740" y="526"/>
                      <a:pt x="759" y="507"/>
                      <a:pt x="779" y="468"/>
                    </a:cubicBezTo>
                    <a:cubicBezTo>
                      <a:pt x="798" y="429"/>
                      <a:pt x="798" y="351"/>
                      <a:pt x="740" y="293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2"/>
              <p:cNvSpPr/>
              <p:nvPr/>
            </p:nvSpPr>
            <p:spPr>
              <a:xfrm>
                <a:off x="1146000" y="498075"/>
                <a:ext cx="1138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8" extrusionOk="0">
                    <a:moveTo>
                      <a:pt x="935" y="1"/>
                    </a:moveTo>
                    <a:lnTo>
                      <a:pt x="565" y="195"/>
                    </a:lnTo>
                    <a:lnTo>
                      <a:pt x="1052" y="487"/>
                    </a:lnTo>
                    <a:cubicBezTo>
                      <a:pt x="1129" y="565"/>
                      <a:pt x="1149" y="643"/>
                      <a:pt x="1090" y="682"/>
                    </a:cubicBezTo>
                    <a:cubicBezTo>
                      <a:pt x="1071" y="740"/>
                      <a:pt x="1032" y="740"/>
                      <a:pt x="993" y="740"/>
                    </a:cubicBezTo>
                    <a:cubicBezTo>
                      <a:pt x="974" y="740"/>
                      <a:pt x="954" y="740"/>
                      <a:pt x="954" y="701"/>
                    </a:cubicBezTo>
                    <a:lnTo>
                      <a:pt x="351" y="351"/>
                    </a:lnTo>
                    <a:lnTo>
                      <a:pt x="1" y="546"/>
                    </a:lnTo>
                    <a:lnTo>
                      <a:pt x="3620" y="2627"/>
                    </a:lnTo>
                    <a:lnTo>
                      <a:pt x="4553" y="2102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2"/>
              <p:cNvSpPr/>
              <p:nvPr/>
            </p:nvSpPr>
            <p:spPr>
              <a:xfrm>
                <a:off x="1153300" y="503925"/>
                <a:ext cx="199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26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643" y="506"/>
                    </a:lnTo>
                    <a:cubicBezTo>
                      <a:pt x="662" y="506"/>
                      <a:pt x="682" y="526"/>
                      <a:pt x="682" y="526"/>
                    </a:cubicBezTo>
                    <a:cubicBezTo>
                      <a:pt x="740" y="526"/>
                      <a:pt x="760" y="506"/>
                      <a:pt x="779" y="467"/>
                    </a:cubicBezTo>
                    <a:cubicBezTo>
                      <a:pt x="798" y="428"/>
                      <a:pt x="798" y="350"/>
                      <a:pt x="740" y="292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2"/>
              <p:cNvSpPr/>
              <p:nvPr/>
            </p:nvSpPr>
            <p:spPr>
              <a:xfrm>
                <a:off x="1078400" y="537475"/>
                <a:ext cx="1138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8" extrusionOk="0">
                    <a:moveTo>
                      <a:pt x="935" y="1"/>
                    </a:moveTo>
                    <a:lnTo>
                      <a:pt x="565" y="195"/>
                    </a:lnTo>
                    <a:lnTo>
                      <a:pt x="1051" y="487"/>
                    </a:lnTo>
                    <a:cubicBezTo>
                      <a:pt x="1110" y="545"/>
                      <a:pt x="1129" y="623"/>
                      <a:pt x="1110" y="682"/>
                    </a:cubicBezTo>
                    <a:cubicBezTo>
                      <a:pt x="1071" y="740"/>
                      <a:pt x="1032" y="740"/>
                      <a:pt x="1012" y="740"/>
                    </a:cubicBezTo>
                    <a:cubicBezTo>
                      <a:pt x="973" y="740"/>
                      <a:pt x="954" y="740"/>
                      <a:pt x="954" y="720"/>
                    </a:cubicBezTo>
                    <a:lnTo>
                      <a:pt x="351" y="351"/>
                    </a:lnTo>
                    <a:lnTo>
                      <a:pt x="1" y="545"/>
                    </a:lnTo>
                    <a:lnTo>
                      <a:pt x="3639" y="2627"/>
                    </a:lnTo>
                    <a:lnTo>
                      <a:pt x="4553" y="2102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2"/>
              <p:cNvSpPr/>
              <p:nvPr/>
            </p:nvSpPr>
            <p:spPr>
              <a:xfrm>
                <a:off x="1085700" y="543800"/>
                <a:ext cx="20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507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643" y="487"/>
                    </a:lnTo>
                    <a:cubicBezTo>
                      <a:pt x="662" y="487"/>
                      <a:pt x="681" y="506"/>
                      <a:pt x="681" y="506"/>
                    </a:cubicBezTo>
                    <a:cubicBezTo>
                      <a:pt x="740" y="506"/>
                      <a:pt x="759" y="487"/>
                      <a:pt x="779" y="467"/>
                    </a:cubicBezTo>
                    <a:cubicBezTo>
                      <a:pt x="818" y="409"/>
                      <a:pt x="818" y="331"/>
                      <a:pt x="740" y="292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2"/>
              <p:cNvSpPr/>
              <p:nvPr/>
            </p:nvSpPr>
            <p:spPr>
              <a:xfrm>
                <a:off x="1011275" y="576400"/>
                <a:ext cx="113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2627" extrusionOk="0">
                    <a:moveTo>
                      <a:pt x="915" y="0"/>
                    </a:moveTo>
                    <a:lnTo>
                      <a:pt x="546" y="195"/>
                    </a:lnTo>
                    <a:lnTo>
                      <a:pt x="1032" y="486"/>
                    </a:lnTo>
                    <a:cubicBezTo>
                      <a:pt x="1090" y="564"/>
                      <a:pt x="1110" y="642"/>
                      <a:pt x="1090" y="681"/>
                    </a:cubicBezTo>
                    <a:cubicBezTo>
                      <a:pt x="1071" y="739"/>
                      <a:pt x="1013" y="739"/>
                      <a:pt x="993" y="739"/>
                    </a:cubicBezTo>
                    <a:cubicBezTo>
                      <a:pt x="974" y="739"/>
                      <a:pt x="935" y="739"/>
                      <a:pt x="935" y="720"/>
                    </a:cubicBezTo>
                    <a:lnTo>
                      <a:pt x="332" y="350"/>
                    </a:lnTo>
                    <a:lnTo>
                      <a:pt x="1" y="545"/>
                    </a:lnTo>
                    <a:lnTo>
                      <a:pt x="3620" y="2626"/>
                    </a:lnTo>
                    <a:lnTo>
                      <a:pt x="4534" y="2101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2"/>
              <p:cNvSpPr/>
              <p:nvPr/>
            </p:nvSpPr>
            <p:spPr>
              <a:xfrm>
                <a:off x="1018575" y="582700"/>
                <a:ext cx="199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07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623" y="487"/>
                    </a:lnTo>
                    <a:cubicBezTo>
                      <a:pt x="643" y="487"/>
                      <a:pt x="682" y="507"/>
                      <a:pt x="682" y="507"/>
                    </a:cubicBezTo>
                    <a:cubicBezTo>
                      <a:pt x="721" y="507"/>
                      <a:pt x="740" y="487"/>
                      <a:pt x="779" y="468"/>
                    </a:cubicBezTo>
                    <a:cubicBezTo>
                      <a:pt x="798" y="410"/>
                      <a:pt x="798" y="332"/>
                      <a:pt x="721" y="293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2"/>
              <p:cNvSpPr/>
              <p:nvPr/>
            </p:nvSpPr>
            <p:spPr>
              <a:xfrm>
                <a:off x="602725" y="509750"/>
                <a:ext cx="421225" cy="244200"/>
              </a:xfrm>
              <a:custGeom>
                <a:avLst/>
                <a:gdLst/>
                <a:ahLst/>
                <a:cxnLst/>
                <a:rect l="l" t="t" r="r" b="b"/>
                <a:pathLst>
                  <a:path w="16849" h="9768" extrusionOk="0">
                    <a:moveTo>
                      <a:pt x="16654" y="1"/>
                    </a:moveTo>
                    <a:lnTo>
                      <a:pt x="1" y="9631"/>
                    </a:lnTo>
                    <a:lnTo>
                      <a:pt x="234" y="9767"/>
                    </a:lnTo>
                    <a:lnTo>
                      <a:pt x="16849" y="176"/>
                    </a:lnTo>
                    <a:cubicBezTo>
                      <a:pt x="16849" y="137"/>
                      <a:pt x="16829" y="137"/>
                      <a:pt x="16829" y="117"/>
                    </a:cubicBezTo>
                    <a:cubicBezTo>
                      <a:pt x="16751" y="59"/>
                      <a:pt x="16693" y="40"/>
                      <a:pt x="166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2"/>
              <p:cNvSpPr/>
              <p:nvPr/>
            </p:nvSpPr>
            <p:spPr>
              <a:xfrm>
                <a:off x="588150" y="749050"/>
                <a:ext cx="199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46" extrusionOk="0">
                    <a:moveTo>
                      <a:pt x="545" y="1"/>
                    </a:moveTo>
                    <a:lnTo>
                      <a:pt x="39" y="292"/>
                    </a:lnTo>
                    <a:cubicBezTo>
                      <a:pt x="20" y="370"/>
                      <a:pt x="0" y="448"/>
                      <a:pt x="20" y="487"/>
                    </a:cubicBezTo>
                    <a:cubicBezTo>
                      <a:pt x="39" y="545"/>
                      <a:pt x="97" y="545"/>
                      <a:pt x="117" y="545"/>
                    </a:cubicBezTo>
                    <a:cubicBezTo>
                      <a:pt x="136" y="545"/>
                      <a:pt x="156" y="545"/>
                      <a:pt x="156" y="526"/>
                    </a:cubicBezTo>
                    <a:lnTo>
                      <a:pt x="798" y="156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2"/>
              <p:cNvSpPr/>
              <p:nvPr/>
            </p:nvSpPr>
            <p:spPr>
              <a:xfrm>
                <a:off x="1016625" y="4895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93" y="244"/>
                      <a:pt x="1149" y="263"/>
                      <a:pt x="1266" y="341"/>
                    </a:cubicBezTo>
                    <a:cubicBezTo>
                      <a:pt x="1363" y="399"/>
                      <a:pt x="1402" y="458"/>
                      <a:pt x="1402" y="535"/>
                    </a:cubicBezTo>
                    <a:cubicBezTo>
                      <a:pt x="1402" y="613"/>
                      <a:pt x="1363" y="652"/>
                      <a:pt x="1266" y="730"/>
                    </a:cubicBezTo>
                    <a:cubicBezTo>
                      <a:pt x="1139" y="798"/>
                      <a:pt x="974" y="832"/>
                      <a:pt x="813" y="832"/>
                    </a:cubicBezTo>
                    <a:cubicBezTo>
                      <a:pt x="653" y="832"/>
                      <a:pt x="497" y="798"/>
                      <a:pt x="390" y="730"/>
                    </a:cubicBezTo>
                    <a:cubicBezTo>
                      <a:pt x="293" y="672"/>
                      <a:pt x="234" y="613"/>
                      <a:pt x="234" y="535"/>
                    </a:cubicBezTo>
                    <a:cubicBezTo>
                      <a:pt x="234" y="458"/>
                      <a:pt x="293" y="419"/>
                      <a:pt x="390" y="341"/>
                    </a:cubicBezTo>
                    <a:cubicBezTo>
                      <a:pt x="507" y="263"/>
                      <a:pt x="682" y="244"/>
                      <a:pt x="818" y="244"/>
                    </a:cubicBezTo>
                    <a:close/>
                    <a:moveTo>
                      <a:pt x="825" y="0"/>
                    </a:moveTo>
                    <a:cubicBezTo>
                      <a:pt x="624" y="0"/>
                      <a:pt x="419" y="49"/>
                      <a:pt x="254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33"/>
                      <a:pt x="40" y="730"/>
                      <a:pt x="118" y="808"/>
                    </a:cubicBezTo>
                    <a:lnTo>
                      <a:pt x="195" y="749"/>
                    </a:lnTo>
                    <a:cubicBezTo>
                      <a:pt x="200" y="744"/>
                      <a:pt x="209" y="742"/>
                      <a:pt x="220" y="742"/>
                    </a:cubicBezTo>
                    <a:cubicBezTo>
                      <a:pt x="251" y="742"/>
                      <a:pt x="302" y="764"/>
                      <a:pt x="332" y="808"/>
                    </a:cubicBezTo>
                    <a:cubicBezTo>
                      <a:pt x="371" y="847"/>
                      <a:pt x="371" y="924"/>
                      <a:pt x="312" y="944"/>
                    </a:cubicBezTo>
                    <a:cubicBezTo>
                      <a:pt x="468" y="1022"/>
                      <a:pt x="662" y="1080"/>
                      <a:pt x="818" y="1080"/>
                    </a:cubicBezTo>
                    <a:cubicBezTo>
                      <a:pt x="1013" y="1080"/>
                      <a:pt x="1246" y="1022"/>
                      <a:pt x="1382" y="924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80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2"/>
              <p:cNvSpPr/>
              <p:nvPr/>
            </p:nvSpPr>
            <p:spPr>
              <a:xfrm>
                <a:off x="1019075" y="508125"/>
                <a:ext cx="682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02" extrusionOk="0">
                    <a:moveTo>
                      <a:pt x="124" y="0"/>
                    </a:moveTo>
                    <a:cubicBezTo>
                      <a:pt x="108" y="0"/>
                      <a:pt x="93" y="2"/>
                      <a:pt x="78" y="7"/>
                    </a:cubicBezTo>
                    <a:lnTo>
                      <a:pt x="0" y="66"/>
                    </a:lnTo>
                    <a:cubicBezTo>
                      <a:pt x="39" y="105"/>
                      <a:pt x="97" y="163"/>
                      <a:pt x="175" y="182"/>
                    </a:cubicBezTo>
                    <a:cubicBezTo>
                      <a:pt x="195" y="182"/>
                      <a:pt x="195" y="202"/>
                      <a:pt x="214" y="202"/>
                    </a:cubicBezTo>
                    <a:cubicBezTo>
                      <a:pt x="273" y="163"/>
                      <a:pt x="273" y="105"/>
                      <a:pt x="234" y="66"/>
                    </a:cubicBezTo>
                    <a:cubicBezTo>
                      <a:pt x="219" y="22"/>
                      <a:pt x="172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2"/>
              <p:cNvSpPr/>
              <p:nvPr/>
            </p:nvSpPr>
            <p:spPr>
              <a:xfrm>
                <a:off x="654775" y="808575"/>
                <a:ext cx="41375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3" extrusionOk="0">
                    <a:moveTo>
                      <a:pt x="826" y="0"/>
                    </a:moveTo>
                    <a:cubicBezTo>
                      <a:pt x="624" y="0"/>
                      <a:pt x="423" y="49"/>
                      <a:pt x="273" y="149"/>
                    </a:cubicBezTo>
                    <a:cubicBezTo>
                      <a:pt x="98" y="246"/>
                      <a:pt x="0" y="402"/>
                      <a:pt x="0" y="538"/>
                    </a:cubicBezTo>
                    <a:cubicBezTo>
                      <a:pt x="0" y="693"/>
                      <a:pt x="98" y="830"/>
                      <a:pt x="273" y="927"/>
                    </a:cubicBezTo>
                    <a:cubicBezTo>
                      <a:pt x="428" y="1024"/>
                      <a:pt x="623" y="1083"/>
                      <a:pt x="818" y="1083"/>
                    </a:cubicBezTo>
                    <a:cubicBezTo>
                      <a:pt x="1012" y="1083"/>
                      <a:pt x="1246" y="1024"/>
                      <a:pt x="1382" y="927"/>
                    </a:cubicBezTo>
                    <a:cubicBezTo>
                      <a:pt x="1557" y="830"/>
                      <a:pt x="1654" y="693"/>
                      <a:pt x="1654" y="538"/>
                    </a:cubicBezTo>
                    <a:cubicBezTo>
                      <a:pt x="1654" y="441"/>
                      <a:pt x="1635" y="382"/>
                      <a:pt x="1557" y="304"/>
                    </a:cubicBezTo>
                    <a:lnTo>
                      <a:pt x="1401" y="382"/>
                    </a:lnTo>
                    <a:cubicBezTo>
                      <a:pt x="1382" y="421"/>
                      <a:pt x="1362" y="421"/>
                      <a:pt x="1343" y="421"/>
                    </a:cubicBezTo>
                    <a:cubicBezTo>
                      <a:pt x="1323" y="421"/>
                      <a:pt x="1323" y="421"/>
                      <a:pt x="1285" y="402"/>
                    </a:cubicBezTo>
                    <a:lnTo>
                      <a:pt x="1285" y="402"/>
                    </a:lnTo>
                    <a:cubicBezTo>
                      <a:pt x="1362" y="441"/>
                      <a:pt x="1382" y="499"/>
                      <a:pt x="1382" y="577"/>
                    </a:cubicBezTo>
                    <a:cubicBezTo>
                      <a:pt x="1382" y="635"/>
                      <a:pt x="1343" y="693"/>
                      <a:pt x="1246" y="771"/>
                    </a:cubicBezTo>
                    <a:cubicBezTo>
                      <a:pt x="1119" y="839"/>
                      <a:pt x="954" y="873"/>
                      <a:pt x="793" y="873"/>
                    </a:cubicBezTo>
                    <a:cubicBezTo>
                      <a:pt x="633" y="873"/>
                      <a:pt x="477" y="839"/>
                      <a:pt x="370" y="771"/>
                    </a:cubicBezTo>
                    <a:cubicBezTo>
                      <a:pt x="273" y="713"/>
                      <a:pt x="214" y="635"/>
                      <a:pt x="214" y="577"/>
                    </a:cubicBezTo>
                    <a:cubicBezTo>
                      <a:pt x="214" y="499"/>
                      <a:pt x="273" y="441"/>
                      <a:pt x="370" y="382"/>
                    </a:cubicBezTo>
                    <a:cubicBezTo>
                      <a:pt x="487" y="304"/>
                      <a:pt x="662" y="285"/>
                      <a:pt x="798" y="285"/>
                    </a:cubicBezTo>
                    <a:cubicBezTo>
                      <a:pt x="973" y="285"/>
                      <a:pt x="1109" y="304"/>
                      <a:pt x="1246" y="382"/>
                    </a:cubicBezTo>
                    <a:lnTo>
                      <a:pt x="1265" y="382"/>
                    </a:lnTo>
                    <a:lnTo>
                      <a:pt x="1246" y="343"/>
                    </a:lnTo>
                    <a:cubicBezTo>
                      <a:pt x="1207" y="304"/>
                      <a:pt x="1207" y="227"/>
                      <a:pt x="1284" y="188"/>
                    </a:cubicBezTo>
                    <a:lnTo>
                      <a:pt x="1362" y="129"/>
                    </a:lnTo>
                    <a:cubicBezTo>
                      <a:pt x="1211" y="44"/>
                      <a:pt x="1018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2"/>
              <p:cNvSpPr/>
              <p:nvPr/>
            </p:nvSpPr>
            <p:spPr>
              <a:xfrm>
                <a:off x="968475" y="628200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57" y="243"/>
                    </a:moveTo>
                    <a:cubicBezTo>
                      <a:pt x="1032" y="243"/>
                      <a:pt x="1168" y="263"/>
                      <a:pt x="1285" y="340"/>
                    </a:cubicBezTo>
                    <a:cubicBezTo>
                      <a:pt x="1382" y="399"/>
                      <a:pt x="1441" y="457"/>
                      <a:pt x="1441" y="535"/>
                    </a:cubicBezTo>
                    <a:cubicBezTo>
                      <a:pt x="1441" y="613"/>
                      <a:pt x="1382" y="652"/>
                      <a:pt x="1285" y="730"/>
                    </a:cubicBezTo>
                    <a:cubicBezTo>
                      <a:pt x="1168" y="798"/>
                      <a:pt x="1003" y="832"/>
                      <a:pt x="840" y="832"/>
                    </a:cubicBezTo>
                    <a:cubicBezTo>
                      <a:pt x="677" y="832"/>
                      <a:pt x="516" y="798"/>
                      <a:pt x="409" y="730"/>
                    </a:cubicBezTo>
                    <a:cubicBezTo>
                      <a:pt x="312" y="671"/>
                      <a:pt x="273" y="613"/>
                      <a:pt x="273" y="535"/>
                    </a:cubicBezTo>
                    <a:cubicBezTo>
                      <a:pt x="273" y="457"/>
                      <a:pt x="312" y="399"/>
                      <a:pt x="409" y="340"/>
                    </a:cubicBezTo>
                    <a:cubicBezTo>
                      <a:pt x="546" y="263"/>
                      <a:pt x="701" y="243"/>
                      <a:pt x="857" y="243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52"/>
                      <a:pt x="40" y="749"/>
                      <a:pt x="137" y="827"/>
                    </a:cubicBezTo>
                    <a:lnTo>
                      <a:pt x="234" y="788"/>
                    </a:lnTo>
                    <a:cubicBezTo>
                      <a:pt x="267" y="763"/>
                      <a:pt x="300" y="753"/>
                      <a:pt x="328" y="753"/>
                    </a:cubicBezTo>
                    <a:cubicBezTo>
                      <a:pt x="367" y="753"/>
                      <a:pt x="398" y="773"/>
                      <a:pt x="409" y="807"/>
                    </a:cubicBezTo>
                    <a:cubicBezTo>
                      <a:pt x="448" y="846"/>
                      <a:pt x="448" y="924"/>
                      <a:pt x="371" y="982"/>
                    </a:cubicBezTo>
                    <a:cubicBezTo>
                      <a:pt x="507" y="1021"/>
                      <a:pt x="662" y="1080"/>
                      <a:pt x="818" y="1080"/>
                    </a:cubicBezTo>
                    <a:cubicBezTo>
                      <a:pt x="1013" y="1080"/>
                      <a:pt x="1246" y="1021"/>
                      <a:pt x="1382" y="924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99"/>
                      <a:pt x="1557" y="243"/>
                      <a:pt x="1382" y="146"/>
                    </a:cubicBezTo>
                    <a:cubicBezTo>
                      <a:pt x="1227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2"/>
              <p:cNvSpPr/>
              <p:nvPr/>
            </p:nvSpPr>
            <p:spPr>
              <a:xfrm>
                <a:off x="971400" y="67245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73" y="244"/>
                      <a:pt x="1129" y="263"/>
                      <a:pt x="1246" y="341"/>
                    </a:cubicBezTo>
                    <a:cubicBezTo>
                      <a:pt x="1343" y="399"/>
                      <a:pt x="1401" y="477"/>
                      <a:pt x="1401" y="535"/>
                    </a:cubicBezTo>
                    <a:cubicBezTo>
                      <a:pt x="1401" y="613"/>
                      <a:pt x="1343" y="672"/>
                      <a:pt x="1246" y="730"/>
                    </a:cubicBezTo>
                    <a:cubicBezTo>
                      <a:pt x="1129" y="808"/>
                      <a:pt x="964" y="847"/>
                      <a:pt x="801" y="847"/>
                    </a:cubicBezTo>
                    <a:cubicBezTo>
                      <a:pt x="638" y="847"/>
                      <a:pt x="477" y="808"/>
                      <a:pt x="370" y="730"/>
                    </a:cubicBezTo>
                    <a:cubicBezTo>
                      <a:pt x="273" y="691"/>
                      <a:pt x="215" y="613"/>
                      <a:pt x="215" y="535"/>
                    </a:cubicBezTo>
                    <a:cubicBezTo>
                      <a:pt x="234" y="477"/>
                      <a:pt x="273" y="399"/>
                      <a:pt x="370" y="341"/>
                    </a:cubicBezTo>
                    <a:cubicBezTo>
                      <a:pt x="487" y="283"/>
                      <a:pt x="662" y="244"/>
                      <a:pt x="818" y="244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99"/>
                      <a:pt x="1" y="535"/>
                    </a:cubicBezTo>
                    <a:cubicBezTo>
                      <a:pt x="1" y="633"/>
                      <a:pt x="59" y="730"/>
                      <a:pt x="117" y="808"/>
                    </a:cubicBezTo>
                    <a:lnTo>
                      <a:pt x="254" y="730"/>
                    </a:lnTo>
                    <a:cubicBezTo>
                      <a:pt x="260" y="723"/>
                      <a:pt x="273" y="719"/>
                      <a:pt x="289" y="719"/>
                    </a:cubicBezTo>
                    <a:cubicBezTo>
                      <a:pt x="321" y="719"/>
                      <a:pt x="364" y="736"/>
                      <a:pt x="390" y="788"/>
                    </a:cubicBezTo>
                    <a:cubicBezTo>
                      <a:pt x="429" y="827"/>
                      <a:pt x="429" y="905"/>
                      <a:pt x="351" y="963"/>
                    </a:cubicBezTo>
                    <a:lnTo>
                      <a:pt x="331" y="983"/>
                    </a:lnTo>
                    <a:cubicBezTo>
                      <a:pt x="468" y="1041"/>
                      <a:pt x="643" y="1080"/>
                      <a:pt x="837" y="1080"/>
                    </a:cubicBezTo>
                    <a:cubicBezTo>
                      <a:pt x="1032" y="1080"/>
                      <a:pt x="1246" y="1022"/>
                      <a:pt x="1401" y="925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2"/>
              <p:cNvSpPr/>
              <p:nvPr/>
            </p:nvSpPr>
            <p:spPr>
              <a:xfrm>
                <a:off x="987950" y="945050"/>
                <a:ext cx="413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3" extrusionOk="0">
                    <a:moveTo>
                      <a:pt x="837" y="215"/>
                    </a:moveTo>
                    <a:cubicBezTo>
                      <a:pt x="992" y="215"/>
                      <a:pt x="1148" y="234"/>
                      <a:pt x="1265" y="312"/>
                    </a:cubicBezTo>
                    <a:cubicBezTo>
                      <a:pt x="1362" y="371"/>
                      <a:pt x="1420" y="429"/>
                      <a:pt x="1420" y="507"/>
                    </a:cubicBezTo>
                    <a:cubicBezTo>
                      <a:pt x="1420" y="585"/>
                      <a:pt x="1362" y="624"/>
                      <a:pt x="1265" y="701"/>
                    </a:cubicBezTo>
                    <a:cubicBezTo>
                      <a:pt x="1148" y="779"/>
                      <a:pt x="983" y="818"/>
                      <a:pt x="820" y="818"/>
                    </a:cubicBezTo>
                    <a:cubicBezTo>
                      <a:pt x="657" y="818"/>
                      <a:pt x="496" y="779"/>
                      <a:pt x="389" y="701"/>
                    </a:cubicBezTo>
                    <a:cubicBezTo>
                      <a:pt x="292" y="662"/>
                      <a:pt x="253" y="585"/>
                      <a:pt x="253" y="507"/>
                    </a:cubicBezTo>
                    <a:cubicBezTo>
                      <a:pt x="253" y="429"/>
                      <a:pt x="292" y="390"/>
                      <a:pt x="389" y="312"/>
                    </a:cubicBezTo>
                    <a:cubicBezTo>
                      <a:pt x="506" y="234"/>
                      <a:pt x="681" y="215"/>
                      <a:pt x="837" y="215"/>
                    </a:cubicBezTo>
                    <a:close/>
                    <a:moveTo>
                      <a:pt x="700" y="1"/>
                    </a:moveTo>
                    <a:cubicBezTo>
                      <a:pt x="545" y="20"/>
                      <a:pt x="389" y="40"/>
                      <a:pt x="272" y="118"/>
                    </a:cubicBezTo>
                    <a:cubicBezTo>
                      <a:pt x="97" y="215"/>
                      <a:pt x="0" y="371"/>
                      <a:pt x="0" y="507"/>
                    </a:cubicBezTo>
                    <a:cubicBezTo>
                      <a:pt x="0" y="643"/>
                      <a:pt x="97" y="799"/>
                      <a:pt x="272" y="896"/>
                    </a:cubicBezTo>
                    <a:cubicBezTo>
                      <a:pt x="448" y="993"/>
                      <a:pt x="642" y="1032"/>
                      <a:pt x="837" y="1032"/>
                    </a:cubicBezTo>
                    <a:cubicBezTo>
                      <a:pt x="1031" y="1032"/>
                      <a:pt x="1245" y="993"/>
                      <a:pt x="1381" y="896"/>
                    </a:cubicBezTo>
                    <a:cubicBezTo>
                      <a:pt x="1557" y="799"/>
                      <a:pt x="1654" y="643"/>
                      <a:pt x="1654" y="507"/>
                    </a:cubicBezTo>
                    <a:cubicBezTo>
                      <a:pt x="1654" y="371"/>
                      <a:pt x="1557" y="215"/>
                      <a:pt x="1381" y="118"/>
                    </a:cubicBezTo>
                    <a:cubicBezTo>
                      <a:pt x="1265" y="40"/>
                      <a:pt x="1090" y="1"/>
                      <a:pt x="953" y="1"/>
                    </a:cubicBezTo>
                    <a:lnTo>
                      <a:pt x="953" y="40"/>
                    </a:lnTo>
                    <a:cubicBezTo>
                      <a:pt x="953" y="98"/>
                      <a:pt x="895" y="176"/>
                      <a:pt x="837" y="176"/>
                    </a:cubicBezTo>
                    <a:cubicBezTo>
                      <a:pt x="759" y="176"/>
                      <a:pt x="700" y="118"/>
                      <a:pt x="700" y="40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2"/>
              <p:cNvSpPr/>
              <p:nvPr/>
            </p:nvSpPr>
            <p:spPr>
              <a:xfrm>
                <a:off x="794850" y="773925"/>
                <a:ext cx="413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49" extrusionOk="0">
                    <a:moveTo>
                      <a:pt x="837" y="251"/>
                    </a:moveTo>
                    <a:cubicBezTo>
                      <a:pt x="1012" y="251"/>
                      <a:pt x="1148" y="270"/>
                      <a:pt x="1285" y="348"/>
                    </a:cubicBezTo>
                    <a:cubicBezTo>
                      <a:pt x="1382" y="406"/>
                      <a:pt x="1421" y="465"/>
                      <a:pt x="1421" y="543"/>
                    </a:cubicBezTo>
                    <a:cubicBezTo>
                      <a:pt x="1421" y="620"/>
                      <a:pt x="1382" y="698"/>
                      <a:pt x="1285" y="737"/>
                    </a:cubicBezTo>
                    <a:cubicBezTo>
                      <a:pt x="1158" y="815"/>
                      <a:pt x="993" y="854"/>
                      <a:pt x="832" y="854"/>
                    </a:cubicBezTo>
                    <a:cubicBezTo>
                      <a:pt x="672" y="854"/>
                      <a:pt x="516" y="815"/>
                      <a:pt x="409" y="737"/>
                    </a:cubicBezTo>
                    <a:cubicBezTo>
                      <a:pt x="312" y="698"/>
                      <a:pt x="253" y="620"/>
                      <a:pt x="253" y="543"/>
                    </a:cubicBezTo>
                    <a:cubicBezTo>
                      <a:pt x="253" y="465"/>
                      <a:pt x="312" y="426"/>
                      <a:pt x="409" y="348"/>
                    </a:cubicBezTo>
                    <a:cubicBezTo>
                      <a:pt x="526" y="270"/>
                      <a:pt x="701" y="251"/>
                      <a:pt x="837" y="251"/>
                    </a:cubicBezTo>
                    <a:close/>
                    <a:moveTo>
                      <a:pt x="812" y="0"/>
                    </a:moveTo>
                    <a:cubicBezTo>
                      <a:pt x="620" y="0"/>
                      <a:pt x="424" y="44"/>
                      <a:pt x="253" y="134"/>
                    </a:cubicBezTo>
                    <a:cubicBezTo>
                      <a:pt x="98" y="231"/>
                      <a:pt x="0" y="367"/>
                      <a:pt x="0" y="523"/>
                    </a:cubicBezTo>
                    <a:cubicBezTo>
                      <a:pt x="0" y="659"/>
                      <a:pt x="98" y="815"/>
                      <a:pt x="253" y="912"/>
                    </a:cubicBezTo>
                    <a:cubicBezTo>
                      <a:pt x="428" y="1009"/>
                      <a:pt x="623" y="1048"/>
                      <a:pt x="818" y="1048"/>
                    </a:cubicBezTo>
                    <a:cubicBezTo>
                      <a:pt x="1012" y="1048"/>
                      <a:pt x="1226" y="1009"/>
                      <a:pt x="1382" y="912"/>
                    </a:cubicBezTo>
                    <a:cubicBezTo>
                      <a:pt x="1557" y="815"/>
                      <a:pt x="1654" y="659"/>
                      <a:pt x="1654" y="523"/>
                    </a:cubicBezTo>
                    <a:cubicBezTo>
                      <a:pt x="1654" y="426"/>
                      <a:pt x="1596" y="329"/>
                      <a:pt x="1518" y="251"/>
                    </a:cubicBezTo>
                    <a:lnTo>
                      <a:pt x="1401" y="329"/>
                    </a:lnTo>
                    <a:cubicBezTo>
                      <a:pt x="1401" y="348"/>
                      <a:pt x="1382" y="348"/>
                      <a:pt x="1362" y="348"/>
                    </a:cubicBezTo>
                    <a:cubicBezTo>
                      <a:pt x="1304" y="348"/>
                      <a:pt x="1285" y="329"/>
                      <a:pt x="1265" y="309"/>
                    </a:cubicBezTo>
                    <a:cubicBezTo>
                      <a:pt x="1226" y="251"/>
                      <a:pt x="1226" y="173"/>
                      <a:pt x="1304" y="134"/>
                    </a:cubicBezTo>
                    <a:lnTo>
                      <a:pt x="1323" y="115"/>
                    </a:lnTo>
                    <a:cubicBezTo>
                      <a:pt x="1172" y="39"/>
                      <a:pt x="994" y="0"/>
                      <a:pt x="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2"/>
              <p:cNvSpPr/>
              <p:nvPr/>
            </p:nvSpPr>
            <p:spPr>
              <a:xfrm>
                <a:off x="578425" y="599725"/>
                <a:ext cx="69575" cy="14107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5643" extrusionOk="0">
                    <a:moveTo>
                      <a:pt x="2665" y="1"/>
                    </a:moveTo>
                    <a:cubicBezTo>
                      <a:pt x="2588" y="1"/>
                      <a:pt x="2549" y="40"/>
                      <a:pt x="2549" y="118"/>
                    </a:cubicBezTo>
                    <a:lnTo>
                      <a:pt x="2549" y="4009"/>
                    </a:lnTo>
                    <a:lnTo>
                      <a:pt x="0" y="5487"/>
                    </a:lnTo>
                    <a:lnTo>
                      <a:pt x="233" y="5643"/>
                    </a:lnTo>
                    <a:lnTo>
                      <a:pt x="2743" y="4164"/>
                    </a:lnTo>
                    <a:cubicBezTo>
                      <a:pt x="2782" y="4125"/>
                      <a:pt x="2782" y="4086"/>
                      <a:pt x="2782" y="4067"/>
                    </a:cubicBezTo>
                    <a:lnTo>
                      <a:pt x="2782" y="118"/>
                    </a:lnTo>
                    <a:cubicBezTo>
                      <a:pt x="2782" y="40"/>
                      <a:pt x="2743" y="1"/>
                      <a:pt x="2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2"/>
              <p:cNvSpPr/>
              <p:nvPr/>
            </p:nvSpPr>
            <p:spPr>
              <a:xfrm>
                <a:off x="572100" y="735925"/>
                <a:ext cx="121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32" extrusionOk="0">
                    <a:moveTo>
                      <a:pt x="253" y="0"/>
                    </a:moveTo>
                    <a:lnTo>
                      <a:pt x="58" y="98"/>
                    </a:lnTo>
                    <a:cubicBezTo>
                      <a:pt x="20" y="136"/>
                      <a:pt x="0" y="214"/>
                      <a:pt x="20" y="292"/>
                    </a:cubicBezTo>
                    <a:cubicBezTo>
                      <a:pt x="58" y="331"/>
                      <a:pt x="97" y="331"/>
                      <a:pt x="117" y="331"/>
                    </a:cubicBezTo>
                    <a:cubicBezTo>
                      <a:pt x="156" y="331"/>
                      <a:pt x="175" y="331"/>
                      <a:pt x="175" y="312"/>
                    </a:cubicBezTo>
                    <a:lnTo>
                      <a:pt x="486" y="13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2"/>
              <p:cNvSpPr/>
              <p:nvPr/>
            </p:nvSpPr>
            <p:spPr>
              <a:xfrm>
                <a:off x="688825" y="649825"/>
                <a:ext cx="288925" cy="167350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694" extrusionOk="0">
                    <a:moveTo>
                      <a:pt x="11343" y="1"/>
                    </a:moveTo>
                    <a:lnTo>
                      <a:pt x="10078" y="740"/>
                    </a:lnTo>
                    <a:cubicBezTo>
                      <a:pt x="10085" y="737"/>
                      <a:pt x="10092" y="735"/>
                      <a:pt x="10100" y="735"/>
                    </a:cubicBezTo>
                    <a:cubicBezTo>
                      <a:pt x="10136" y="735"/>
                      <a:pt x="10175" y="770"/>
                      <a:pt x="10175" y="818"/>
                    </a:cubicBezTo>
                    <a:cubicBezTo>
                      <a:pt x="10175" y="896"/>
                      <a:pt x="10117" y="935"/>
                      <a:pt x="10039" y="935"/>
                    </a:cubicBezTo>
                    <a:lnTo>
                      <a:pt x="9650" y="935"/>
                    </a:lnTo>
                    <a:lnTo>
                      <a:pt x="7413" y="2219"/>
                    </a:lnTo>
                    <a:cubicBezTo>
                      <a:pt x="7471" y="2219"/>
                      <a:pt x="7510" y="2277"/>
                      <a:pt x="7510" y="2355"/>
                    </a:cubicBezTo>
                    <a:cubicBezTo>
                      <a:pt x="7510" y="2413"/>
                      <a:pt x="7471" y="2472"/>
                      <a:pt x="7393" y="2472"/>
                    </a:cubicBezTo>
                    <a:lnTo>
                      <a:pt x="7004" y="2472"/>
                    </a:lnTo>
                    <a:lnTo>
                      <a:pt x="0" y="6538"/>
                    </a:lnTo>
                    <a:cubicBezTo>
                      <a:pt x="0" y="6538"/>
                      <a:pt x="20" y="6538"/>
                      <a:pt x="20" y="6557"/>
                    </a:cubicBezTo>
                    <a:cubicBezTo>
                      <a:pt x="98" y="6596"/>
                      <a:pt x="156" y="6654"/>
                      <a:pt x="195" y="6693"/>
                    </a:cubicBezTo>
                    <a:lnTo>
                      <a:pt x="4553" y="4203"/>
                    </a:lnTo>
                    <a:cubicBezTo>
                      <a:pt x="4494" y="4164"/>
                      <a:pt x="4475" y="4145"/>
                      <a:pt x="4475" y="4086"/>
                    </a:cubicBezTo>
                    <a:cubicBezTo>
                      <a:pt x="4475" y="4028"/>
                      <a:pt x="4533" y="3970"/>
                      <a:pt x="4592" y="3970"/>
                    </a:cubicBezTo>
                    <a:lnTo>
                      <a:pt x="4942" y="3970"/>
                    </a:lnTo>
                    <a:lnTo>
                      <a:pt x="11557" y="156"/>
                    </a:lnTo>
                    <a:cubicBezTo>
                      <a:pt x="11537" y="137"/>
                      <a:pt x="11479" y="137"/>
                      <a:pt x="11459" y="98"/>
                    </a:cubicBezTo>
                    <a:cubicBezTo>
                      <a:pt x="11401" y="79"/>
                      <a:pt x="11362" y="40"/>
                      <a:pt x="11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2"/>
              <p:cNvSpPr/>
              <p:nvPr/>
            </p:nvSpPr>
            <p:spPr>
              <a:xfrm>
                <a:off x="686400" y="818600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9" y="1"/>
                      <a:pt x="19" y="20"/>
                      <a:pt x="0" y="1"/>
                    </a:cubicBezTo>
                    <a:cubicBezTo>
                      <a:pt x="19" y="20"/>
                      <a:pt x="19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2"/>
              <p:cNvSpPr/>
              <p:nvPr/>
            </p:nvSpPr>
            <p:spPr>
              <a:xfrm>
                <a:off x="685425" y="812275"/>
                <a:ext cx="78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93" extrusionOk="0">
                    <a:moveTo>
                      <a:pt x="136" y="1"/>
                    </a:moveTo>
                    <a:lnTo>
                      <a:pt x="58" y="59"/>
                    </a:lnTo>
                    <a:cubicBezTo>
                      <a:pt x="20" y="79"/>
                      <a:pt x="0" y="156"/>
                      <a:pt x="20" y="234"/>
                    </a:cubicBezTo>
                    <a:cubicBezTo>
                      <a:pt x="20" y="254"/>
                      <a:pt x="39" y="254"/>
                      <a:pt x="39" y="254"/>
                    </a:cubicBezTo>
                    <a:cubicBezTo>
                      <a:pt x="39" y="254"/>
                      <a:pt x="58" y="254"/>
                      <a:pt x="58" y="273"/>
                    </a:cubicBezTo>
                    <a:cubicBezTo>
                      <a:pt x="97" y="273"/>
                      <a:pt x="97" y="293"/>
                      <a:pt x="117" y="293"/>
                    </a:cubicBezTo>
                    <a:cubicBezTo>
                      <a:pt x="136" y="293"/>
                      <a:pt x="156" y="293"/>
                      <a:pt x="156" y="273"/>
                    </a:cubicBezTo>
                    <a:lnTo>
                      <a:pt x="311" y="195"/>
                    </a:lnTo>
                    <a:cubicBezTo>
                      <a:pt x="292" y="137"/>
                      <a:pt x="234" y="79"/>
                      <a:pt x="156" y="40"/>
                    </a:cubicBezTo>
                    <a:cubicBezTo>
                      <a:pt x="156" y="40"/>
                      <a:pt x="136" y="40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2"/>
              <p:cNvSpPr/>
              <p:nvPr/>
            </p:nvSpPr>
            <p:spPr>
              <a:xfrm>
                <a:off x="972875" y="646725"/>
                <a:ext cx="73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42" extrusionOk="0">
                    <a:moveTo>
                      <a:pt x="152" y="1"/>
                    </a:moveTo>
                    <a:cubicBezTo>
                      <a:pt x="135" y="1"/>
                      <a:pt x="117" y="3"/>
                      <a:pt x="97" y="8"/>
                    </a:cubicBezTo>
                    <a:lnTo>
                      <a:pt x="0" y="66"/>
                    </a:lnTo>
                    <a:cubicBezTo>
                      <a:pt x="19" y="105"/>
                      <a:pt x="78" y="164"/>
                      <a:pt x="117" y="183"/>
                    </a:cubicBezTo>
                    <a:cubicBezTo>
                      <a:pt x="136" y="203"/>
                      <a:pt x="195" y="203"/>
                      <a:pt x="214" y="241"/>
                    </a:cubicBezTo>
                    <a:cubicBezTo>
                      <a:pt x="272" y="203"/>
                      <a:pt x="292" y="125"/>
                      <a:pt x="272" y="66"/>
                    </a:cubicBezTo>
                    <a:cubicBezTo>
                      <a:pt x="243" y="23"/>
                      <a:pt x="203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2"/>
              <p:cNvSpPr/>
              <p:nvPr/>
            </p:nvSpPr>
            <p:spPr>
              <a:xfrm>
                <a:off x="827925" y="753925"/>
                <a:ext cx="51100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051" extrusionOk="0">
                    <a:moveTo>
                      <a:pt x="1557" y="0"/>
                    </a:moveTo>
                    <a:lnTo>
                      <a:pt x="0" y="915"/>
                    </a:lnTo>
                    <a:cubicBezTo>
                      <a:pt x="39" y="915"/>
                      <a:pt x="59" y="934"/>
                      <a:pt x="78" y="934"/>
                    </a:cubicBezTo>
                    <a:cubicBezTo>
                      <a:pt x="137" y="953"/>
                      <a:pt x="176" y="1012"/>
                      <a:pt x="234" y="1051"/>
                    </a:cubicBezTo>
                    <a:lnTo>
                      <a:pt x="20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2"/>
              <p:cNvSpPr/>
              <p:nvPr/>
            </p:nvSpPr>
            <p:spPr>
              <a:xfrm>
                <a:off x="878025" y="692625"/>
                <a:ext cx="1016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2219" extrusionOk="0">
                    <a:moveTo>
                      <a:pt x="3833" y="1"/>
                    </a:moveTo>
                    <a:lnTo>
                      <a:pt x="0" y="2219"/>
                    </a:lnTo>
                    <a:lnTo>
                      <a:pt x="487" y="2219"/>
                    </a:lnTo>
                    <a:lnTo>
                      <a:pt x="4066" y="156"/>
                    </a:lnTo>
                    <a:cubicBezTo>
                      <a:pt x="4027" y="156"/>
                      <a:pt x="4008" y="118"/>
                      <a:pt x="3989" y="118"/>
                    </a:cubicBezTo>
                    <a:cubicBezTo>
                      <a:pt x="3911" y="79"/>
                      <a:pt x="3872" y="59"/>
                      <a:pt x="3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2"/>
              <p:cNvSpPr/>
              <p:nvPr/>
            </p:nvSpPr>
            <p:spPr>
              <a:xfrm>
                <a:off x="973825" y="690025"/>
                <a:ext cx="8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1" extrusionOk="0">
                    <a:moveTo>
                      <a:pt x="183" y="0"/>
                    </a:moveTo>
                    <a:cubicBezTo>
                      <a:pt x="167" y="0"/>
                      <a:pt x="152" y="3"/>
                      <a:pt x="137" y="8"/>
                    </a:cubicBezTo>
                    <a:lnTo>
                      <a:pt x="1" y="85"/>
                    </a:lnTo>
                    <a:cubicBezTo>
                      <a:pt x="59" y="144"/>
                      <a:pt x="98" y="202"/>
                      <a:pt x="157" y="222"/>
                    </a:cubicBezTo>
                    <a:cubicBezTo>
                      <a:pt x="176" y="222"/>
                      <a:pt x="195" y="260"/>
                      <a:pt x="234" y="260"/>
                    </a:cubicBezTo>
                    <a:lnTo>
                      <a:pt x="254" y="222"/>
                    </a:lnTo>
                    <a:cubicBezTo>
                      <a:pt x="293" y="202"/>
                      <a:pt x="332" y="124"/>
                      <a:pt x="293" y="66"/>
                    </a:cubicBezTo>
                    <a:cubicBezTo>
                      <a:pt x="278" y="22"/>
                      <a:pt x="231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2"/>
              <p:cNvSpPr/>
              <p:nvPr/>
            </p:nvSpPr>
            <p:spPr>
              <a:xfrm>
                <a:off x="825500" y="777250"/>
                <a:ext cx="73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35" extrusionOk="0">
                    <a:moveTo>
                      <a:pt x="97" y="1"/>
                    </a:moveTo>
                    <a:lnTo>
                      <a:pt x="78" y="20"/>
                    </a:lnTo>
                    <a:cubicBezTo>
                      <a:pt x="39" y="40"/>
                      <a:pt x="0" y="118"/>
                      <a:pt x="39" y="196"/>
                    </a:cubicBezTo>
                    <a:cubicBezTo>
                      <a:pt x="59" y="234"/>
                      <a:pt x="97" y="234"/>
                      <a:pt x="117" y="234"/>
                    </a:cubicBezTo>
                    <a:cubicBezTo>
                      <a:pt x="156" y="234"/>
                      <a:pt x="175" y="234"/>
                      <a:pt x="175" y="215"/>
                    </a:cubicBezTo>
                    <a:lnTo>
                      <a:pt x="292" y="137"/>
                    </a:lnTo>
                    <a:cubicBezTo>
                      <a:pt x="273" y="98"/>
                      <a:pt x="253" y="40"/>
                      <a:pt x="175" y="20"/>
                    </a:cubicBezTo>
                    <a:cubicBezTo>
                      <a:pt x="156" y="1"/>
                      <a:pt x="117" y="1"/>
                      <a:pt x="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2"/>
              <p:cNvSpPr/>
              <p:nvPr/>
            </p:nvSpPr>
            <p:spPr>
              <a:xfrm>
                <a:off x="733075" y="705275"/>
                <a:ext cx="1410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254" extrusionOk="0">
                    <a:moveTo>
                      <a:pt x="429" y="1"/>
                    </a:moveTo>
                    <a:lnTo>
                      <a:pt x="1" y="254"/>
                    </a:lnTo>
                    <a:lnTo>
                      <a:pt x="5234" y="254"/>
                    </a:lnTo>
                    <a:lnTo>
                      <a:pt x="56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2"/>
              <p:cNvSpPr/>
              <p:nvPr/>
            </p:nvSpPr>
            <p:spPr>
              <a:xfrm>
                <a:off x="730650" y="705275"/>
                <a:ext cx="131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4" extrusionOk="0">
                    <a:moveTo>
                      <a:pt x="137" y="1"/>
                    </a:moveTo>
                    <a:cubicBezTo>
                      <a:pt x="59" y="1"/>
                      <a:pt x="0" y="59"/>
                      <a:pt x="0" y="137"/>
                    </a:cubicBezTo>
                    <a:cubicBezTo>
                      <a:pt x="0" y="195"/>
                      <a:pt x="59" y="254"/>
                      <a:pt x="98" y="254"/>
                    </a:cubicBez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2"/>
              <p:cNvSpPr/>
              <p:nvPr/>
            </p:nvSpPr>
            <p:spPr>
              <a:xfrm>
                <a:off x="863925" y="705275"/>
                <a:ext cx="126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54" extrusionOk="0">
                    <a:moveTo>
                      <a:pt x="409" y="1"/>
                    </a:moveTo>
                    <a:lnTo>
                      <a:pt x="0" y="254"/>
                    </a:lnTo>
                    <a:lnTo>
                      <a:pt x="389" y="254"/>
                    </a:lnTo>
                    <a:cubicBezTo>
                      <a:pt x="467" y="254"/>
                      <a:pt x="506" y="195"/>
                      <a:pt x="506" y="137"/>
                    </a:cubicBezTo>
                    <a:cubicBezTo>
                      <a:pt x="506" y="59"/>
                      <a:pt x="467" y="20"/>
                      <a:pt x="4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2"/>
              <p:cNvSpPr/>
              <p:nvPr/>
            </p:nvSpPr>
            <p:spPr>
              <a:xfrm>
                <a:off x="799725" y="667350"/>
                <a:ext cx="1410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642" h="234" extrusionOk="0">
                    <a:moveTo>
                      <a:pt x="409" y="0"/>
                    </a:moveTo>
                    <a:lnTo>
                      <a:pt x="0" y="234"/>
                    </a:lnTo>
                    <a:lnTo>
                      <a:pt x="5214" y="234"/>
                    </a:lnTo>
                    <a:lnTo>
                      <a:pt x="56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797275" y="667350"/>
                <a:ext cx="12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234" extrusionOk="0">
                    <a:moveTo>
                      <a:pt x="117" y="0"/>
                    </a:moveTo>
                    <a:cubicBezTo>
                      <a:pt x="40" y="0"/>
                      <a:pt x="1" y="39"/>
                      <a:pt x="1" y="117"/>
                    </a:cubicBezTo>
                    <a:cubicBezTo>
                      <a:pt x="1" y="195"/>
                      <a:pt x="40" y="234"/>
                      <a:pt x="98" y="234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930050" y="667350"/>
                <a:ext cx="13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34" extrusionOk="0">
                    <a:moveTo>
                      <a:pt x="429" y="0"/>
                    </a:moveTo>
                    <a:lnTo>
                      <a:pt x="1" y="234"/>
                    </a:lnTo>
                    <a:lnTo>
                      <a:pt x="390" y="234"/>
                    </a:lnTo>
                    <a:cubicBezTo>
                      <a:pt x="468" y="234"/>
                      <a:pt x="526" y="195"/>
                      <a:pt x="526" y="117"/>
                    </a:cubicBezTo>
                    <a:cubicBezTo>
                      <a:pt x="526" y="39"/>
                      <a:pt x="468" y="2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803125" y="748075"/>
                <a:ext cx="749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235" extrusionOk="0">
                    <a:moveTo>
                      <a:pt x="389" y="1"/>
                    </a:moveTo>
                    <a:lnTo>
                      <a:pt x="0" y="215"/>
                    </a:lnTo>
                    <a:cubicBezTo>
                      <a:pt x="0" y="234"/>
                      <a:pt x="20" y="234"/>
                      <a:pt x="59" y="234"/>
                    </a:cubicBezTo>
                    <a:lnTo>
                      <a:pt x="2588" y="234"/>
                    </a:lnTo>
                    <a:lnTo>
                      <a:pt x="29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2"/>
              <p:cNvSpPr/>
              <p:nvPr/>
            </p:nvSpPr>
            <p:spPr>
              <a:xfrm>
                <a:off x="879000" y="474250"/>
                <a:ext cx="602625" cy="279700"/>
              </a:xfrm>
              <a:custGeom>
                <a:avLst/>
                <a:gdLst/>
                <a:ahLst/>
                <a:cxnLst/>
                <a:rect l="l" t="t" r="r" b="b"/>
                <a:pathLst>
                  <a:path w="24105" h="11188" extrusionOk="0">
                    <a:moveTo>
                      <a:pt x="10609" y="7793"/>
                    </a:moveTo>
                    <a:cubicBezTo>
                      <a:pt x="10604" y="7796"/>
                      <a:pt x="10600" y="7798"/>
                      <a:pt x="10595" y="7801"/>
                    </a:cubicBezTo>
                    <a:lnTo>
                      <a:pt x="10595" y="7801"/>
                    </a:lnTo>
                    <a:lnTo>
                      <a:pt x="10609" y="7793"/>
                    </a:lnTo>
                    <a:close/>
                    <a:moveTo>
                      <a:pt x="24105" y="0"/>
                    </a:moveTo>
                    <a:lnTo>
                      <a:pt x="10609" y="7793"/>
                    </a:lnTo>
                    <a:lnTo>
                      <a:pt x="10609" y="7793"/>
                    </a:lnTo>
                    <a:cubicBezTo>
                      <a:pt x="10624" y="7786"/>
                      <a:pt x="10641" y="7782"/>
                      <a:pt x="10662" y="7782"/>
                    </a:cubicBezTo>
                    <a:cubicBezTo>
                      <a:pt x="10720" y="7782"/>
                      <a:pt x="10778" y="7841"/>
                      <a:pt x="10778" y="7919"/>
                    </a:cubicBezTo>
                    <a:lnTo>
                      <a:pt x="10778" y="7977"/>
                    </a:lnTo>
                    <a:lnTo>
                      <a:pt x="24105" y="292"/>
                    </a:lnTo>
                    <a:lnTo>
                      <a:pt x="24105" y="0"/>
                    </a:lnTo>
                    <a:close/>
                    <a:moveTo>
                      <a:pt x="8804" y="8836"/>
                    </a:moveTo>
                    <a:lnTo>
                      <a:pt x="8804" y="8836"/>
                    </a:lnTo>
                    <a:cubicBezTo>
                      <a:pt x="8779" y="8841"/>
                      <a:pt x="8759" y="8854"/>
                      <a:pt x="8745" y="8870"/>
                    </a:cubicBezTo>
                    <a:lnTo>
                      <a:pt x="8745" y="8870"/>
                    </a:lnTo>
                    <a:lnTo>
                      <a:pt x="8804" y="8836"/>
                    </a:lnTo>
                    <a:close/>
                    <a:moveTo>
                      <a:pt x="10595" y="7801"/>
                    </a:moveTo>
                    <a:lnTo>
                      <a:pt x="8804" y="8836"/>
                    </a:lnTo>
                    <a:lnTo>
                      <a:pt x="8804" y="8836"/>
                    </a:lnTo>
                    <a:cubicBezTo>
                      <a:pt x="8813" y="8834"/>
                      <a:pt x="8822" y="8833"/>
                      <a:pt x="8833" y="8833"/>
                    </a:cubicBezTo>
                    <a:cubicBezTo>
                      <a:pt x="8911" y="8833"/>
                      <a:pt x="8949" y="8891"/>
                      <a:pt x="8949" y="8950"/>
                    </a:cubicBezTo>
                    <a:lnTo>
                      <a:pt x="8949" y="9028"/>
                    </a:lnTo>
                    <a:lnTo>
                      <a:pt x="10545" y="8113"/>
                    </a:lnTo>
                    <a:lnTo>
                      <a:pt x="10545" y="7919"/>
                    </a:lnTo>
                    <a:cubicBezTo>
                      <a:pt x="10545" y="7867"/>
                      <a:pt x="10562" y="7825"/>
                      <a:pt x="10595" y="7801"/>
                    </a:cubicBezTo>
                    <a:close/>
                    <a:moveTo>
                      <a:pt x="6988" y="9885"/>
                    </a:moveTo>
                    <a:lnTo>
                      <a:pt x="6988" y="9885"/>
                    </a:lnTo>
                    <a:cubicBezTo>
                      <a:pt x="6956" y="9889"/>
                      <a:pt x="6927" y="9904"/>
                      <a:pt x="6908" y="9931"/>
                    </a:cubicBezTo>
                    <a:lnTo>
                      <a:pt x="6908" y="9931"/>
                    </a:lnTo>
                    <a:lnTo>
                      <a:pt x="6988" y="9885"/>
                    </a:lnTo>
                    <a:close/>
                    <a:moveTo>
                      <a:pt x="8745" y="8870"/>
                    </a:moveTo>
                    <a:lnTo>
                      <a:pt x="6988" y="9885"/>
                    </a:lnTo>
                    <a:lnTo>
                      <a:pt x="6988" y="9885"/>
                    </a:lnTo>
                    <a:cubicBezTo>
                      <a:pt x="6993" y="9884"/>
                      <a:pt x="6999" y="9884"/>
                      <a:pt x="7004" y="9884"/>
                    </a:cubicBezTo>
                    <a:cubicBezTo>
                      <a:pt x="7082" y="9884"/>
                      <a:pt x="7140" y="9923"/>
                      <a:pt x="7140" y="10000"/>
                    </a:cubicBezTo>
                    <a:lnTo>
                      <a:pt x="7140" y="10098"/>
                    </a:lnTo>
                    <a:lnTo>
                      <a:pt x="8716" y="9183"/>
                    </a:lnTo>
                    <a:lnTo>
                      <a:pt x="8716" y="8950"/>
                    </a:lnTo>
                    <a:cubicBezTo>
                      <a:pt x="8716" y="8921"/>
                      <a:pt x="8726" y="8892"/>
                      <a:pt x="8745" y="8870"/>
                    </a:cubicBezTo>
                    <a:close/>
                    <a:moveTo>
                      <a:pt x="6908" y="9931"/>
                    </a:moveTo>
                    <a:lnTo>
                      <a:pt x="5136" y="10954"/>
                    </a:lnTo>
                    <a:lnTo>
                      <a:pt x="428" y="10954"/>
                    </a:lnTo>
                    <a:lnTo>
                      <a:pt x="0" y="11187"/>
                    </a:lnTo>
                    <a:lnTo>
                      <a:pt x="5058" y="11187"/>
                    </a:lnTo>
                    <a:lnTo>
                      <a:pt x="5058" y="11070"/>
                    </a:lnTo>
                    <a:cubicBezTo>
                      <a:pt x="5058" y="10993"/>
                      <a:pt x="5117" y="10954"/>
                      <a:pt x="5195" y="10954"/>
                    </a:cubicBezTo>
                    <a:cubicBezTo>
                      <a:pt x="5253" y="10954"/>
                      <a:pt x="5311" y="10993"/>
                      <a:pt x="5311" y="11070"/>
                    </a:cubicBezTo>
                    <a:lnTo>
                      <a:pt x="5311" y="11148"/>
                    </a:lnTo>
                    <a:lnTo>
                      <a:pt x="6887" y="10214"/>
                    </a:lnTo>
                    <a:lnTo>
                      <a:pt x="6887" y="10000"/>
                    </a:lnTo>
                    <a:cubicBezTo>
                      <a:pt x="6887" y="9972"/>
                      <a:pt x="6895" y="9949"/>
                      <a:pt x="6908" y="99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2"/>
              <p:cNvSpPr/>
              <p:nvPr/>
            </p:nvSpPr>
            <p:spPr>
              <a:xfrm>
                <a:off x="801175" y="748075"/>
                <a:ext cx="117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15" extrusionOk="0">
                    <a:moveTo>
                      <a:pt x="137" y="1"/>
                    </a:moveTo>
                    <a:cubicBezTo>
                      <a:pt x="59" y="1"/>
                      <a:pt x="0" y="78"/>
                      <a:pt x="0" y="117"/>
                    </a:cubicBezTo>
                    <a:cubicBezTo>
                      <a:pt x="0" y="176"/>
                      <a:pt x="39" y="195"/>
                      <a:pt x="78" y="215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2"/>
              <p:cNvSpPr/>
              <p:nvPr/>
            </p:nvSpPr>
            <p:spPr>
              <a:xfrm>
                <a:off x="866825" y="748075"/>
                <a:ext cx="22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35" extrusionOk="0">
                    <a:moveTo>
                      <a:pt x="429" y="1"/>
                    </a:moveTo>
                    <a:lnTo>
                      <a:pt x="1" y="234"/>
                    </a:lnTo>
                    <a:lnTo>
                      <a:pt x="487" y="234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2"/>
              <p:cNvSpPr/>
              <p:nvPr/>
            </p:nvSpPr>
            <p:spPr>
              <a:xfrm>
                <a:off x="1155750" y="2081725"/>
                <a:ext cx="104575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2433" extrusionOk="0">
                    <a:moveTo>
                      <a:pt x="3969" y="0"/>
                    </a:moveTo>
                    <a:lnTo>
                      <a:pt x="0" y="2296"/>
                    </a:lnTo>
                    <a:cubicBezTo>
                      <a:pt x="20" y="2296"/>
                      <a:pt x="58" y="2315"/>
                      <a:pt x="58" y="2315"/>
                    </a:cubicBezTo>
                    <a:cubicBezTo>
                      <a:pt x="117" y="2374"/>
                      <a:pt x="175" y="2393"/>
                      <a:pt x="214" y="2432"/>
                    </a:cubicBezTo>
                    <a:lnTo>
                      <a:pt x="4183" y="156"/>
                    </a:lnTo>
                    <a:cubicBezTo>
                      <a:pt x="4163" y="156"/>
                      <a:pt x="4125" y="117"/>
                      <a:pt x="4105" y="117"/>
                    </a:cubicBezTo>
                    <a:cubicBezTo>
                      <a:pt x="4066" y="98"/>
                      <a:pt x="4008" y="59"/>
                      <a:pt x="3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2"/>
              <p:cNvSpPr/>
              <p:nvPr/>
            </p:nvSpPr>
            <p:spPr>
              <a:xfrm>
                <a:off x="1252050" y="206152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328" y="712"/>
                    </a:moveTo>
                    <a:cubicBezTo>
                      <a:pt x="345" y="726"/>
                      <a:pt x="366" y="738"/>
                      <a:pt x="389" y="750"/>
                    </a:cubicBezTo>
                    <a:cubicBezTo>
                      <a:pt x="390" y="751"/>
                      <a:pt x="391" y="751"/>
                      <a:pt x="393" y="752"/>
                    </a:cubicBezTo>
                    <a:lnTo>
                      <a:pt x="393" y="752"/>
                    </a:lnTo>
                    <a:cubicBezTo>
                      <a:pt x="377" y="730"/>
                      <a:pt x="354" y="716"/>
                      <a:pt x="328" y="712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8" y="50"/>
                      <a:pt x="253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33"/>
                      <a:pt x="39" y="731"/>
                      <a:pt x="117" y="808"/>
                    </a:cubicBezTo>
                    <a:lnTo>
                      <a:pt x="234" y="731"/>
                    </a:lnTo>
                    <a:cubicBezTo>
                      <a:pt x="260" y="718"/>
                      <a:pt x="285" y="711"/>
                      <a:pt x="309" y="711"/>
                    </a:cubicBezTo>
                    <a:cubicBezTo>
                      <a:pt x="316" y="711"/>
                      <a:pt x="322" y="712"/>
                      <a:pt x="328" y="712"/>
                    </a:cubicBezTo>
                    <a:lnTo>
                      <a:pt x="328" y="712"/>
                    </a:lnTo>
                    <a:cubicBezTo>
                      <a:pt x="258" y="661"/>
                      <a:pt x="234" y="602"/>
                      <a:pt x="234" y="555"/>
                    </a:cubicBezTo>
                    <a:cubicBezTo>
                      <a:pt x="234" y="478"/>
                      <a:pt x="292" y="400"/>
                      <a:pt x="389" y="361"/>
                    </a:cubicBezTo>
                    <a:cubicBezTo>
                      <a:pt x="506" y="283"/>
                      <a:pt x="681" y="264"/>
                      <a:pt x="817" y="264"/>
                    </a:cubicBezTo>
                    <a:cubicBezTo>
                      <a:pt x="992" y="264"/>
                      <a:pt x="1129" y="283"/>
                      <a:pt x="1245" y="361"/>
                    </a:cubicBezTo>
                    <a:cubicBezTo>
                      <a:pt x="1362" y="400"/>
                      <a:pt x="1401" y="478"/>
                      <a:pt x="1401" y="555"/>
                    </a:cubicBezTo>
                    <a:cubicBezTo>
                      <a:pt x="1401" y="614"/>
                      <a:pt x="1343" y="672"/>
                      <a:pt x="1245" y="750"/>
                    </a:cubicBezTo>
                    <a:cubicBezTo>
                      <a:pt x="1129" y="818"/>
                      <a:pt x="968" y="852"/>
                      <a:pt x="810" y="852"/>
                    </a:cubicBezTo>
                    <a:cubicBezTo>
                      <a:pt x="654" y="852"/>
                      <a:pt x="499" y="819"/>
                      <a:pt x="393" y="752"/>
                    </a:cubicBezTo>
                    <a:lnTo>
                      <a:pt x="393" y="752"/>
                    </a:lnTo>
                    <a:cubicBezTo>
                      <a:pt x="400" y="762"/>
                      <a:pt x="405" y="775"/>
                      <a:pt x="409" y="789"/>
                    </a:cubicBezTo>
                    <a:cubicBezTo>
                      <a:pt x="428" y="847"/>
                      <a:pt x="428" y="906"/>
                      <a:pt x="350" y="964"/>
                    </a:cubicBezTo>
                    <a:lnTo>
                      <a:pt x="331" y="983"/>
                    </a:lnTo>
                    <a:cubicBezTo>
                      <a:pt x="487" y="1061"/>
                      <a:pt x="642" y="1081"/>
                      <a:pt x="817" y="1081"/>
                    </a:cubicBezTo>
                    <a:cubicBezTo>
                      <a:pt x="1012" y="1081"/>
                      <a:pt x="1226" y="1042"/>
                      <a:pt x="1381" y="925"/>
                    </a:cubicBezTo>
                    <a:cubicBezTo>
                      <a:pt x="1557" y="847"/>
                      <a:pt x="1654" y="692"/>
                      <a:pt x="1654" y="536"/>
                    </a:cubicBezTo>
                    <a:cubicBezTo>
                      <a:pt x="1654" y="400"/>
                      <a:pt x="1537" y="244"/>
                      <a:pt x="1381" y="147"/>
                    </a:cubicBezTo>
                    <a:cubicBezTo>
                      <a:pt x="1226" y="50"/>
                      <a:pt x="1026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2"/>
              <p:cNvSpPr/>
              <p:nvPr/>
            </p:nvSpPr>
            <p:spPr>
              <a:xfrm>
                <a:off x="1254950" y="2079100"/>
                <a:ext cx="78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61" extrusionOk="0">
                    <a:moveTo>
                      <a:pt x="175" y="1"/>
                    </a:moveTo>
                    <a:cubicBezTo>
                      <a:pt x="157" y="1"/>
                      <a:pt x="137" y="3"/>
                      <a:pt x="118" y="8"/>
                    </a:cubicBezTo>
                    <a:lnTo>
                      <a:pt x="1" y="86"/>
                    </a:lnTo>
                    <a:cubicBezTo>
                      <a:pt x="40" y="164"/>
                      <a:pt x="98" y="183"/>
                      <a:pt x="137" y="222"/>
                    </a:cubicBezTo>
                    <a:cubicBezTo>
                      <a:pt x="157" y="261"/>
                      <a:pt x="195" y="261"/>
                      <a:pt x="215" y="261"/>
                    </a:cubicBezTo>
                    <a:lnTo>
                      <a:pt x="234" y="222"/>
                    </a:lnTo>
                    <a:cubicBezTo>
                      <a:pt x="293" y="203"/>
                      <a:pt x="312" y="144"/>
                      <a:pt x="293" y="66"/>
                    </a:cubicBezTo>
                    <a:cubicBezTo>
                      <a:pt x="278" y="23"/>
                      <a:pt x="231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1123650" y="2137525"/>
                <a:ext cx="40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37" extrusionOk="0">
                    <a:moveTo>
                      <a:pt x="778" y="181"/>
                    </a:moveTo>
                    <a:cubicBezTo>
                      <a:pt x="953" y="181"/>
                      <a:pt x="1090" y="200"/>
                      <a:pt x="1206" y="278"/>
                    </a:cubicBezTo>
                    <a:cubicBezTo>
                      <a:pt x="1304" y="317"/>
                      <a:pt x="1362" y="395"/>
                      <a:pt x="1362" y="473"/>
                    </a:cubicBezTo>
                    <a:cubicBezTo>
                      <a:pt x="1362" y="550"/>
                      <a:pt x="1304" y="589"/>
                      <a:pt x="1206" y="667"/>
                    </a:cubicBezTo>
                    <a:cubicBezTo>
                      <a:pt x="1099" y="735"/>
                      <a:pt x="944" y="769"/>
                      <a:pt x="783" y="769"/>
                    </a:cubicBezTo>
                    <a:cubicBezTo>
                      <a:pt x="623" y="769"/>
                      <a:pt x="457" y="735"/>
                      <a:pt x="331" y="667"/>
                    </a:cubicBezTo>
                    <a:cubicBezTo>
                      <a:pt x="234" y="628"/>
                      <a:pt x="195" y="550"/>
                      <a:pt x="195" y="473"/>
                    </a:cubicBezTo>
                    <a:cubicBezTo>
                      <a:pt x="195" y="395"/>
                      <a:pt x="234" y="356"/>
                      <a:pt x="331" y="278"/>
                    </a:cubicBezTo>
                    <a:cubicBezTo>
                      <a:pt x="467" y="200"/>
                      <a:pt x="623" y="181"/>
                      <a:pt x="778" y="181"/>
                    </a:cubicBezTo>
                    <a:close/>
                    <a:moveTo>
                      <a:pt x="807" y="1"/>
                    </a:moveTo>
                    <a:cubicBezTo>
                      <a:pt x="632" y="1"/>
                      <a:pt x="457" y="35"/>
                      <a:pt x="311" y="103"/>
                    </a:cubicBezTo>
                    <a:cubicBezTo>
                      <a:pt x="370" y="161"/>
                      <a:pt x="389" y="200"/>
                      <a:pt x="331" y="259"/>
                    </a:cubicBezTo>
                    <a:cubicBezTo>
                      <a:pt x="311" y="297"/>
                      <a:pt x="272" y="297"/>
                      <a:pt x="234" y="297"/>
                    </a:cubicBezTo>
                    <a:cubicBezTo>
                      <a:pt x="214" y="297"/>
                      <a:pt x="195" y="297"/>
                      <a:pt x="195" y="278"/>
                    </a:cubicBezTo>
                    <a:lnTo>
                      <a:pt x="117" y="220"/>
                    </a:lnTo>
                    <a:cubicBezTo>
                      <a:pt x="39" y="297"/>
                      <a:pt x="0" y="395"/>
                      <a:pt x="0" y="492"/>
                    </a:cubicBezTo>
                    <a:cubicBezTo>
                      <a:pt x="0" y="648"/>
                      <a:pt x="97" y="784"/>
                      <a:pt x="272" y="881"/>
                    </a:cubicBezTo>
                    <a:cubicBezTo>
                      <a:pt x="428" y="978"/>
                      <a:pt x="623" y="1037"/>
                      <a:pt x="817" y="1037"/>
                    </a:cubicBezTo>
                    <a:cubicBezTo>
                      <a:pt x="992" y="1037"/>
                      <a:pt x="1167" y="978"/>
                      <a:pt x="1304" y="939"/>
                    </a:cubicBezTo>
                    <a:lnTo>
                      <a:pt x="1265" y="920"/>
                    </a:lnTo>
                    <a:cubicBezTo>
                      <a:pt x="1167" y="842"/>
                      <a:pt x="1148" y="764"/>
                      <a:pt x="1187" y="725"/>
                    </a:cubicBezTo>
                    <a:cubicBezTo>
                      <a:pt x="1201" y="682"/>
                      <a:pt x="1249" y="660"/>
                      <a:pt x="1304" y="660"/>
                    </a:cubicBezTo>
                    <a:cubicBezTo>
                      <a:pt x="1323" y="660"/>
                      <a:pt x="1342" y="662"/>
                      <a:pt x="1362" y="667"/>
                    </a:cubicBezTo>
                    <a:lnTo>
                      <a:pt x="1498" y="764"/>
                    </a:lnTo>
                    <a:cubicBezTo>
                      <a:pt x="1576" y="687"/>
                      <a:pt x="1634" y="589"/>
                      <a:pt x="1634" y="492"/>
                    </a:cubicBezTo>
                    <a:cubicBezTo>
                      <a:pt x="1634" y="395"/>
                      <a:pt x="1576" y="297"/>
                      <a:pt x="1498" y="220"/>
                    </a:cubicBezTo>
                    <a:lnTo>
                      <a:pt x="1440" y="278"/>
                    </a:lnTo>
                    <a:cubicBezTo>
                      <a:pt x="1401" y="278"/>
                      <a:pt x="1381" y="297"/>
                      <a:pt x="1381" y="297"/>
                    </a:cubicBezTo>
                    <a:cubicBezTo>
                      <a:pt x="1342" y="297"/>
                      <a:pt x="1304" y="278"/>
                      <a:pt x="1284" y="259"/>
                    </a:cubicBezTo>
                    <a:cubicBezTo>
                      <a:pt x="1265" y="200"/>
                      <a:pt x="1265" y="122"/>
                      <a:pt x="1304" y="103"/>
                    </a:cubicBezTo>
                    <a:cubicBezTo>
                      <a:pt x="1158" y="35"/>
                      <a:pt x="983" y="1"/>
                      <a:pt x="8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1153800" y="2139125"/>
                <a:ext cx="68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15" extrusionOk="0">
                    <a:moveTo>
                      <a:pt x="78" y="0"/>
                    </a:moveTo>
                    <a:cubicBezTo>
                      <a:pt x="39" y="39"/>
                      <a:pt x="0" y="97"/>
                      <a:pt x="59" y="175"/>
                    </a:cubicBezTo>
                    <a:cubicBezTo>
                      <a:pt x="78" y="214"/>
                      <a:pt x="117" y="214"/>
                      <a:pt x="156" y="214"/>
                    </a:cubicBezTo>
                    <a:cubicBezTo>
                      <a:pt x="175" y="214"/>
                      <a:pt x="195" y="214"/>
                      <a:pt x="195" y="195"/>
                    </a:cubicBezTo>
                    <a:lnTo>
                      <a:pt x="273" y="136"/>
                    </a:lnTo>
                    <a:cubicBezTo>
                      <a:pt x="214" y="97"/>
                      <a:pt x="175" y="39"/>
                      <a:pt x="117" y="19"/>
                    </a:cubicBezTo>
                    <a:cubicBezTo>
                      <a:pt x="98" y="19"/>
                      <a:pt x="78" y="0"/>
                      <a:pt x="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2"/>
              <p:cNvSpPr/>
              <p:nvPr/>
            </p:nvSpPr>
            <p:spPr>
              <a:xfrm>
                <a:off x="1155250" y="2156125"/>
                <a:ext cx="32637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7706" extrusionOk="0">
                    <a:moveTo>
                      <a:pt x="215" y="1"/>
                    </a:moveTo>
                    <a:cubicBezTo>
                      <a:pt x="195" y="59"/>
                      <a:pt x="137" y="98"/>
                      <a:pt x="78" y="137"/>
                    </a:cubicBezTo>
                    <a:cubicBezTo>
                      <a:pt x="40" y="137"/>
                      <a:pt x="20" y="176"/>
                      <a:pt x="1" y="176"/>
                    </a:cubicBezTo>
                    <a:lnTo>
                      <a:pt x="13055" y="7705"/>
                    </a:lnTo>
                    <a:lnTo>
                      <a:pt x="13055" y="7413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2"/>
              <p:cNvSpPr/>
              <p:nvPr/>
            </p:nvSpPr>
            <p:spPr>
              <a:xfrm>
                <a:off x="1152825" y="2153925"/>
                <a:ext cx="83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5" extrusionOk="0">
                    <a:moveTo>
                      <a:pt x="137" y="0"/>
                    </a:moveTo>
                    <a:cubicBezTo>
                      <a:pt x="98" y="0"/>
                      <a:pt x="59" y="18"/>
                      <a:pt x="20" y="69"/>
                    </a:cubicBezTo>
                    <a:cubicBezTo>
                      <a:pt x="0" y="108"/>
                      <a:pt x="0" y="186"/>
                      <a:pt x="78" y="225"/>
                    </a:cubicBezTo>
                    <a:lnTo>
                      <a:pt x="117" y="264"/>
                    </a:lnTo>
                    <a:cubicBezTo>
                      <a:pt x="137" y="264"/>
                      <a:pt x="175" y="225"/>
                      <a:pt x="195" y="225"/>
                    </a:cubicBezTo>
                    <a:cubicBezTo>
                      <a:pt x="234" y="186"/>
                      <a:pt x="292" y="147"/>
                      <a:pt x="331" y="108"/>
                    </a:cubicBezTo>
                    <a:lnTo>
                      <a:pt x="195" y="11"/>
                    </a:lnTo>
                    <a:cubicBezTo>
                      <a:pt x="175" y="5"/>
                      <a:pt x="15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2"/>
              <p:cNvSpPr/>
              <p:nvPr/>
            </p:nvSpPr>
            <p:spPr>
              <a:xfrm>
                <a:off x="1067700" y="2106050"/>
                <a:ext cx="63250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499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16" y="1498"/>
                    </a:lnTo>
                    <a:cubicBezTo>
                      <a:pt x="2335" y="1420"/>
                      <a:pt x="2374" y="1401"/>
                      <a:pt x="2452" y="1342"/>
                    </a:cubicBezTo>
                    <a:cubicBezTo>
                      <a:pt x="2472" y="1342"/>
                      <a:pt x="2510" y="1323"/>
                      <a:pt x="2530" y="1323"/>
                    </a:cubicBezTo>
                    <a:lnTo>
                      <a:pt x="2510" y="1323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1028300" y="2083175"/>
                <a:ext cx="394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916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24" y="915"/>
                    </a:lnTo>
                    <a:lnTo>
                      <a:pt x="1577" y="77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1125575" y="2139600"/>
                <a:ext cx="63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96" extrusionOk="0">
                    <a:moveTo>
                      <a:pt x="215" y="0"/>
                    </a:moveTo>
                    <a:cubicBezTo>
                      <a:pt x="195" y="0"/>
                      <a:pt x="157" y="20"/>
                      <a:pt x="137" y="20"/>
                    </a:cubicBezTo>
                    <a:cubicBezTo>
                      <a:pt x="59" y="59"/>
                      <a:pt x="20" y="98"/>
                      <a:pt x="1" y="156"/>
                    </a:cubicBezTo>
                    <a:lnTo>
                      <a:pt x="59" y="195"/>
                    </a:lnTo>
                    <a:lnTo>
                      <a:pt x="137" y="195"/>
                    </a:lnTo>
                    <a:cubicBezTo>
                      <a:pt x="195" y="195"/>
                      <a:pt x="215" y="176"/>
                      <a:pt x="234" y="156"/>
                    </a:cubicBezTo>
                    <a:cubicBezTo>
                      <a:pt x="254" y="98"/>
                      <a:pt x="254" y="2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2"/>
              <p:cNvSpPr/>
              <p:nvPr/>
            </p:nvSpPr>
            <p:spPr>
              <a:xfrm>
                <a:off x="888225" y="2106050"/>
                <a:ext cx="17950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7180" h="3386" extrusionOk="0">
                    <a:moveTo>
                      <a:pt x="6927" y="0"/>
                    </a:moveTo>
                    <a:lnTo>
                      <a:pt x="4359" y="1498"/>
                    </a:lnTo>
                    <a:cubicBezTo>
                      <a:pt x="4398" y="1518"/>
                      <a:pt x="4417" y="1576"/>
                      <a:pt x="4398" y="1654"/>
                    </a:cubicBezTo>
                    <a:cubicBezTo>
                      <a:pt x="4378" y="1712"/>
                      <a:pt x="4339" y="1712"/>
                      <a:pt x="4300" y="1712"/>
                    </a:cubicBezTo>
                    <a:cubicBezTo>
                      <a:pt x="4281" y="1712"/>
                      <a:pt x="4261" y="1712"/>
                      <a:pt x="4261" y="1673"/>
                    </a:cubicBezTo>
                    <a:lnTo>
                      <a:pt x="4145" y="1615"/>
                    </a:lnTo>
                    <a:lnTo>
                      <a:pt x="1557" y="3093"/>
                    </a:lnTo>
                    <a:lnTo>
                      <a:pt x="254" y="2335"/>
                    </a:lnTo>
                    <a:lnTo>
                      <a:pt x="1" y="2490"/>
                    </a:lnTo>
                    <a:lnTo>
                      <a:pt x="1518" y="3366"/>
                    </a:lnTo>
                    <a:cubicBezTo>
                      <a:pt x="1538" y="3366"/>
                      <a:pt x="1557" y="3385"/>
                      <a:pt x="1557" y="3385"/>
                    </a:cubicBezTo>
                    <a:cubicBezTo>
                      <a:pt x="1577" y="3385"/>
                      <a:pt x="1616" y="3385"/>
                      <a:pt x="1616" y="3366"/>
                    </a:cubicBezTo>
                    <a:lnTo>
                      <a:pt x="7180" y="156"/>
                    </a:lnTo>
                    <a:lnTo>
                      <a:pt x="692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2"/>
              <p:cNvSpPr/>
              <p:nvPr/>
            </p:nvSpPr>
            <p:spPr>
              <a:xfrm>
                <a:off x="1068200" y="2001475"/>
                <a:ext cx="143975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164" extrusionOk="0">
                    <a:moveTo>
                      <a:pt x="4339" y="0"/>
                    </a:moveTo>
                    <a:lnTo>
                      <a:pt x="4086" y="156"/>
                    </a:lnTo>
                    <a:lnTo>
                      <a:pt x="5409" y="915"/>
                    </a:lnTo>
                    <a:lnTo>
                      <a:pt x="2743" y="2432"/>
                    </a:lnTo>
                    <a:cubicBezTo>
                      <a:pt x="2802" y="2471"/>
                      <a:pt x="2821" y="2529"/>
                      <a:pt x="2802" y="2607"/>
                    </a:cubicBezTo>
                    <a:cubicBezTo>
                      <a:pt x="2782" y="2666"/>
                      <a:pt x="2724" y="2666"/>
                      <a:pt x="2704" y="2666"/>
                    </a:cubicBezTo>
                    <a:cubicBezTo>
                      <a:pt x="2685" y="2666"/>
                      <a:pt x="2646" y="2666"/>
                      <a:pt x="2646" y="2627"/>
                    </a:cubicBezTo>
                    <a:lnTo>
                      <a:pt x="2529" y="2568"/>
                    </a:lnTo>
                    <a:lnTo>
                      <a:pt x="0" y="4027"/>
                    </a:lnTo>
                    <a:lnTo>
                      <a:pt x="253" y="4164"/>
                    </a:lnTo>
                    <a:lnTo>
                      <a:pt x="5720" y="1012"/>
                    </a:lnTo>
                    <a:cubicBezTo>
                      <a:pt x="5759" y="973"/>
                      <a:pt x="5759" y="934"/>
                      <a:pt x="5759" y="915"/>
                    </a:cubicBezTo>
                    <a:cubicBezTo>
                      <a:pt x="5759" y="856"/>
                      <a:pt x="5739" y="837"/>
                      <a:pt x="5720" y="817"/>
                    </a:cubicBezTo>
                    <a:lnTo>
                      <a:pt x="4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2"/>
              <p:cNvSpPr/>
              <p:nvPr/>
            </p:nvSpPr>
            <p:spPr>
              <a:xfrm>
                <a:off x="1061375" y="21026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254" y="254"/>
                    </a:lnTo>
                    <a:lnTo>
                      <a:pt x="487" y="13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2"/>
              <p:cNvSpPr/>
              <p:nvPr/>
            </p:nvSpPr>
            <p:spPr>
              <a:xfrm>
                <a:off x="1097850" y="2043300"/>
                <a:ext cx="3895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15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1324" y="915"/>
                    </a:lnTo>
                    <a:lnTo>
                      <a:pt x="1557" y="759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2"/>
              <p:cNvSpPr/>
              <p:nvPr/>
            </p:nvSpPr>
            <p:spPr>
              <a:xfrm>
                <a:off x="1130925" y="2062275"/>
                <a:ext cx="78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34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118" y="234"/>
                    </a:lnTo>
                    <a:lnTo>
                      <a:pt x="195" y="234"/>
                    </a:lnTo>
                    <a:cubicBezTo>
                      <a:pt x="234" y="234"/>
                      <a:pt x="273" y="195"/>
                      <a:pt x="293" y="175"/>
                    </a:cubicBezTo>
                    <a:cubicBezTo>
                      <a:pt x="312" y="136"/>
                      <a:pt x="312" y="58"/>
                      <a:pt x="2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2"/>
              <p:cNvSpPr/>
              <p:nvPr/>
            </p:nvSpPr>
            <p:spPr>
              <a:xfrm>
                <a:off x="958275" y="2124525"/>
                <a:ext cx="3892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96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1304" y="895"/>
                    </a:lnTo>
                    <a:lnTo>
                      <a:pt x="1557" y="75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2"/>
              <p:cNvSpPr/>
              <p:nvPr/>
            </p:nvSpPr>
            <p:spPr>
              <a:xfrm>
                <a:off x="990850" y="2143500"/>
                <a:ext cx="83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15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137" y="214"/>
                    </a:lnTo>
                    <a:lnTo>
                      <a:pt x="195" y="214"/>
                    </a:lnTo>
                    <a:cubicBezTo>
                      <a:pt x="254" y="214"/>
                      <a:pt x="273" y="175"/>
                      <a:pt x="293" y="156"/>
                    </a:cubicBezTo>
                    <a:cubicBezTo>
                      <a:pt x="332" y="117"/>
                      <a:pt x="332" y="39"/>
                      <a:pt x="2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2"/>
              <p:cNvSpPr/>
              <p:nvPr/>
            </p:nvSpPr>
            <p:spPr>
              <a:xfrm>
                <a:off x="997675" y="1901750"/>
                <a:ext cx="192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4437" extrusionOk="0">
                    <a:moveTo>
                      <a:pt x="1323" y="1"/>
                    </a:moveTo>
                    <a:lnTo>
                      <a:pt x="0" y="760"/>
                    </a:lnTo>
                    <a:lnTo>
                      <a:pt x="6381" y="4437"/>
                    </a:lnTo>
                    <a:lnTo>
                      <a:pt x="6887" y="4145"/>
                    </a:lnTo>
                    <a:lnTo>
                      <a:pt x="5448" y="3308"/>
                    </a:lnTo>
                    <a:cubicBezTo>
                      <a:pt x="5428" y="3269"/>
                      <a:pt x="5409" y="3192"/>
                      <a:pt x="5428" y="3153"/>
                    </a:cubicBezTo>
                    <a:cubicBezTo>
                      <a:pt x="5443" y="3109"/>
                      <a:pt x="5490" y="3087"/>
                      <a:pt x="5546" y="3087"/>
                    </a:cubicBezTo>
                    <a:cubicBezTo>
                      <a:pt x="5564" y="3087"/>
                      <a:pt x="5584" y="3089"/>
                      <a:pt x="5603" y="3094"/>
                    </a:cubicBezTo>
                    <a:lnTo>
                      <a:pt x="7160" y="3989"/>
                    </a:lnTo>
                    <a:lnTo>
                      <a:pt x="7685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2"/>
              <p:cNvSpPr/>
              <p:nvPr/>
            </p:nvSpPr>
            <p:spPr>
              <a:xfrm>
                <a:off x="1132400" y="1978825"/>
                <a:ext cx="442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2" extrusionOk="0">
                    <a:moveTo>
                      <a:pt x="152" y="1"/>
                    </a:moveTo>
                    <a:cubicBezTo>
                      <a:pt x="108" y="1"/>
                      <a:pt x="65" y="18"/>
                      <a:pt x="39" y="70"/>
                    </a:cubicBezTo>
                    <a:cubicBezTo>
                      <a:pt x="0" y="109"/>
                      <a:pt x="0" y="186"/>
                      <a:pt x="78" y="225"/>
                    </a:cubicBezTo>
                    <a:lnTo>
                      <a:pt x="1518" y="1062"/>
                    </a:lnTo>
                    <a:lnTo>
                      <a:pt x="1771" y="906"/>
                    </a:lnTo>
                    <a:lnTo>
                      <a:pt x="214" y="11"/>
                    </a:lnTo>
                    <a:cubicBezTo>
                      <a:pt x="195" y="5"/>
                      <a:pt x="173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2"/>
              <p:cNvSpPr/>
              <p:nvPr/>
            </p:nvSpPr>
            <p:spPr>
              <a:xfrm>
                <a:off x="926175" y="1943100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1"/>
                    </a:moveTo>
                    <a:lnTo>
                      <a:pt x="0" y="759"/>
                    </a:lnTo>
                    <a:lnTo>
                      <a:pt x="6362" y="4436"/>
                    </a:lnTo>
                    <a:lnTo>
                      <a:pt x="6868" y="4145"/>
                    </a:lnTo>
                    <a:lnTo>
                      <a:pt x="5487" y="3347"/>
                    </a:lnTo>
                    <a:cubicBezTo>
                      <a:pt x="5409" y="3308"/>
                      <a:pt x="5409" y="3230"/>
                      <a:pt x="5448" y="3191"/>
                    </a:cubicBezTo>
                    <a:cubicBezTo>
                      <a:pt x="5461" y="3164"/>
                      <a:pt x="5504" y="3136"/>
                      <a:pt x="5549" y="3136"/>
                    </a:cubicBezTo>
                    <a:cubicBezTo>
                      <a:pt x="5568" y="3136"/>
                      <a:pt x="5586" y="3141"/>
                      <a:pt x="5603" y="3152"/>
                    </a:cubicBezTo>
                    <a:lnTo>
                      <a:pt x="7121" y="4028"/>
                    </a:lnTo>
                    <a:lnTo>
                      <a:pt x="7685" y="3697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2"/>
              <p:cNvSpPr/>
              <p:nvPr/>
            </p:nvSpPr>
            <p:spPr>
              <a:xfrm>
                <a:off x="1061375" y="2021250"/>
                <a:ext cx="4282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39" extrusionOk="0">
                    <a:moveTo>
                      <a:pt x="133" y="1"/>
                    </a:moveTo>
                    <a:cubicBezTo>
                      <a:pt x="99" y="1"/>
                      <a:pt x="63" y="20"/>
                      <a:pt x="40" y="65"/>
                    </a:cubicBezTo>
                    <a:cubicBezTo>
                      <a:pt x="1" y="104"/>
                      <a:pt x="1" y="182"/>
                      <a:pt x="79" y="240"/>
                    </a:cubicBezTo>
                    <a:lnTo>
                      <a:pt x="1460" y="1038"/>
                    </a:lnTo>
                    <a:lnTo>
                      <a:pt x="1713" y="882"/>
                    </a:lnTo>
                    <a:lnTo>
                      <a:pt x="195" y="26"/>
                    </a:lnTo>
                    <a:cubicBezTo>
                      <a:pt x="179" y="10"/>
                      <a:pt x="156" y="1"/>
                      <a:pt x="1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2"/>
              <p:cNvSpPr/>
              <p:nvPr/>
            </p:nvSpPr>
            <p:spPr>
              <a:xfrm>
                <a:off x="786100" y="2023350"/>
                <a:ext cx="192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4437" extrusionOk="0">
                    <a:moveTo>
                      <a:pt x="1323" y="1"/>
                    </a:moveTo>
                    <a:lnTo>
                      <a:pt x="0" y="759"/>
                    </a:lnTo>
                    <a:lnTo>
                      <a:pt x="6382" y="4436"/>
                    </a:lnTo>
                    <a:lnTo>
                      <a:pt x="6868" y="4145"/>
                    </a:lnTo>
                    <a:lnTo>
                      <a:pt x="5467" y="3347"/>
                    </a:lnTo>
                    <a:cubicBezTo>
                      <a:pt x="5428" y="3347"/>
                      <a:pt x="5428" y="3269"/>
                      <a:pt x="5448" y="3191"/>
                    </a:cubicBezTo>
                    <a:cubicBezTo>
                      <a:pt x="5461" y="3164"/>
                      <a:pt x="5504" y="3136"/>
                      <a:pt x="5556" y="3136"/>
                    </a:cubicBezTo>
                    <a:cubicBezTo>
                      <a:pt x="5577" y="3136"/>
                      <a:pt x="5600" y="3141"/>
                      <a:pt x="5623" y="3152"/>
                    </a:cubicBezTo>
                    <a:lnTo>
                      <a:pt x="7121" y="4028"/>
                    </a:lnTo>
                    <a:lnTo>
                      <a:pt x="7685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2"/>
              <p:cNvSpPr/>
              <p:nvPr/>
            </p:nvSpPr>
            <p:spPr>
              <a:xfrm>
                <a:off x="921800" y="2101500"/>
                <a:ext cx="4232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1039" extrusionOk="0">
                    <a:moveTo>
                      <a:pt x="122" y="1"/>
                    </a:moveTo>
                    <a:cubicBezTo>
                      <a:pt x="88" y="1"/>
                      <a:pt x="54" y="20"/>
                      <a:pt x="20" y="65"/>
                    </a:cubicBezTo>
                    <a:cubicBezTo>
                      <a:pt x="0" y="104"/>
                      <a:pt x="0" y="182"/>
                      <a:pt x="78" y="240"/>
                    </a:cubicBezTo>
                    <a:lnTo>
                      <a:pt x="1459" y="1038"/>
                    </a:lnTo>
                    <a:lnTo>
                      <a:pt x="1693" y="882"/>
                    </a:lnTo>
                    <a:lnTo>
                      <a:pt x="195" y="26"/>
                    </a:lnTo>
                    <a:cubicBezTo>
                      <a:pt x="171" y="10"/>
                      <a:pt x="146" y="1"/>
                      <a:pt x="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2"/>
              <p:cNvSpPr/>
              <p:nvPr/>
            </p:nvSpPr>
            <p:spPr>
              <a:xfrm>
                <a:off x="714600" y="2065675"/>
                <a:ext cx="192150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17" extrusionOk="0">
                    <a:moveTo>
                      <a:pt x="1304" y="0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926" y="4105"/>
                    </a:lnTo>
                    <a:lnTo>
                      <a:pt x="5603" y="3347"/>
                    </a:lnTo>
                    <a:cubicBezTo>
                      <a:pt x="5545" y="3327"/>
                      <a:pt x="5545" y="3249"/>
                      <a:pt x="5565" y="3171"/>
                    </a:cubicBezTo>
                    <a:cubicBezTo>
                      <a:pt x="5579" y="3143"/>
                      <a:pt x="5624" y="3125"/>
                      <a:pt x="5678" y="3125"/>
                    </a:cubicBezTo>
                    <a:cubicBezTo>
                      <a:pt x="5698" y="3125"/>
                      <a:pt x="5719" y="3127"/>
                      <a:pt x="5740" y="3133"/>
                    </a:cubicBezTo>
                    <a:lnTo>
                      <a:pt x="7160" y="3950"/>
                    </a:lnTo>
                    <a:lnTo>
                      <a:pt x="7685" y="3658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2"/>
              <p:cNvSpPr/>
              <p:nvPr/>
            </p:nvSpPr>
            <p:spPr>
              <a:xfrm>
                <a:off x="852725" y="2144175"/>
                <a:ext cx="4087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85" extrusionOk="0">
                    <a:moveTo>
                      <a:pt x="146" y="0"/>
                    </a:moveTo>
                    <a:cubicBezTo>
                      <a:pt x="105" y="0"/>
                      <a:pt x="64" y="14"/>
                      <a:pt x="40" y="51"/>
                    </a:cubicBezTo>
                    <a:cubicBezTo>
                      <a:pt x="1" y="109"/>
                      <a:pt x="1" y="187"/>
                      <a:pt x="78" y="226"/>
                    </a:cubicBezTo>
                    <a:lnTo>
                      <a:pt x="1401" y="985"/>
                    </a:lnTo>
                    <a:lnTo>
                      <a:pt x="1635" y="829"/>
                    </a:lnTo>
                    <a:lnTo>
                      <a:pt x="215" y="12"/>
                    </a:lnTo>
                    <a:cubicBezTo>
                      <a:pt x="193" y="5"/>
                      <a:pt x="169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2"/>
              <p:cNvSpPr/>
              <p:nvPr/>
            </p:nvSpPr>
            <p:spPr>
              <a:xfrm>
                <a:off x="856125" y="1983950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1"/>
                    </a:moveTo>
                    <a:lnTo>
                      <a:pt x="1" y="760"/>
                    </a:lnTo>
                    <a:lnTo>
                      <a:pt x="6363" y="4437"/>
                    </a:lnTo>
                    <a:lnTo>
                      <a:pt x="6888" y="4145"/>
                    </a:lnTo>
                    <a:lnTo>
                      <a:pt x="5545" y="3367"/>
                    </a:lnTo>
                    <a:cubicBezTo>
                      <a:pt x="5487" y="3308"/>
                      <a:pt x="5468" y="3230"/>
                      <a:pt x="5487" y="3191"/>
                    </a:cubicBezTo>
                    <a:cubicBezTo>
                      <a:pt x="5516" y="3148"/>
                      <a:pt x="5556" y="3126"/>
                      <a:pt x="5607" y="3126"/>
                    </a:cubicBezTo>
                    <a:cubicBezTo>
                      <a:pt x="5625" y="3126"/>
                      <a:pt x="5643" y="3128"/>
                      <a:pt x="5662" y="3133"/>
                    </a:cubicBezTo>
                    <a:lnTo>
                      <a:pt x="7121" y="3989"/>
                    </a:lnTo>
                    <a:lnTo>
                      <a:pt x="7686" y="367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2"/>
              <p:cNvSpPr/>
              <p:nvPr/>
            </p:nvSpPr>
            <p:spPr>
              <a:xfrm>
                <a:off x="992800" y="2062000"/>
                <a:ext cx="413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04" extrusionOk="0">
                    <a:moveTo>
                      <a:pt x="145" y="0"/>
                    </a:moveTo>
                    <a:cubicBezTo>
                      <a:pt x="107" y="0"/>
                      <a:pt x="59" y="18"/>
                      <a:pt x="20" y="69"/>
                    </a:cubicBezTo>
                    <a:cubicBezTo>
                      <a:pt x="1" y="108"/>
                      <a:pt x="1" y="186"/>
                      <a:pt x="78" y="225"/>
                    </a:cubicBezTo>
                    <a:lnTo>
                      <a:pt x="1421" y="1003"/>
                    </a:lnTo>
                    <a:lnTo>
                      <a:pt x="1654" y="867"/>
                    </a:lnTo>
                    <a:lnTo>
                      <a:pt x="195" y="11"/>
                    </a:lnTo>
                    <a:cubicBezTo>
                      <a:pt x="182" y="5"/>
                      <a:pt x="165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2"/>
              <p:cNvSpPr/>
              <p:nvPr/>
            </p:nvSpPr>
            <p:spPr>
              <a:xfrm>
                <a:off x="357600" y="1812325"/>
                <a:ext cx="345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049" extrusionOk="0">
                    <a:moveTo>
                      <a:pt x="565" y="1"/>
                    </a:moveTo>
                    <a:cubicBezTo>
                      <a:pt x="367" y="1"/>
                      <a:pt x="170" y="44"/>
                      <a:pt x="20" y="134"/>
                    </a:cubicBezTo>
                    <a:lnTo>
                      <a:pt x="20" y="446"/>
                    </a:lnTo>
                    <a:cubicBezTo>
                      <a:pt x="20" y="407"/>
                      <a:pt x="39" y="348"/>
                      <a:pt x="117" y="329"/>
                    </a:cubicBezTo>
                    <a:cubicBezTo>
                      <a:pt x="234" y="251"/>
                      <a:pt x="409" y="232"/>
                      <a:pt x="565" y="232"/>
                    </a:cubicBezTo>
                    <a:cubicBezTo>
                      <a:pt x="720" y="232"/>
                      <a:pt x="876" y="251"/>
                      <a:pt x="993" y="329"/>
                    </a:cubicBezTo>
                    <a:cubicBezTo>
                      <a:pt x="1090" y="368"/>
                      <a:pt x="1148" y="446"/>
                      <a:pt x="1148" y="524"/>
                    </a:cubicBezTo>
                    <a:cubicBezTo>
                      <a:pt x="1148" y="601"/>
                      <a:pt x="1090" y="640"/>
                      <a:pt x="993" y="718"/>
                    </a:cubicBezTo>
                    <a:cubicBezTo>
                      <a:pt x="876" y="786"/>
                      <a:pt x="711" y="820"/>
                      <a:pt x="548" y="820"/>
                    </a:cubicBezTo>
                    <a:cubicBezTo>
                      <a:pt x="385" y="820"/>
                      <a:pt x="224" y="786"/>
                      <a:pt x="117" y="718"/>
                    </a:cubicBezTo>
                    <a:cubicBezTo>
                      <a:pt x="59" y="679"/>
                      <a:pt x="20" y="640"/>
                      <a:pt x="0" y="601"/>
                    </a:cubicBezTo>
                    <a:lnTo>
                      <a:pt x="0" y="913"/>
                    </a:lnTo>
                    <a:cubicBezTo>
                      <a:pt x="176" y="1010"/>
                      <a:pt x="351" y="1049"/>
                      <a:pt x="545" y="1049"/>
                    </a:cubicBezTo>
                    <a:cubicBezTo>
                      <a:pt x="740" y="1049"/>
                      <a:pt x="973" y="1010"/>
                      <a:pt x="1109" y="913"/>
                    </a:cubicBezTo>
                    <a:cubicBezTo>
                      <a:pt x="1284" y="815"/>
                      <a:pt x="1382" y="660"/>
                      <a:pt x="1382" y="524"/>
                    </a:cubicBezTo>
                    <a:cubicBezTo>
                      <a:pt x="1382" y="426"/>
                      <a:pt x="1323" y="329"/>
                      <a:pt x="1265" y="251"/>
                    </a:cubicBezTo>
                    <a:lnTo>
                      <a:pt x="1129" y="329"/>
                    </a:lnTo>
                    <a:cubicBezTo>
                      <a:pt x="1109" y="329"/>
                      <a:pt x="1090" y="348"/>
                      <a:pt x="1090" y="348"/>
                    </a:cubicBezTo>
                    <a:cubicBezTo>
                      <a:pt x="1032" y="348"/>
                      <a:pt x="1012" y="329"/>
                      <a:pt x="993" y="310"/>
                    </a:cubicBezTo>
                    <a:cubicBezTo>
                      <a:pt x="973" y="251"/>
                      <a:pt x="973" y="173"/>
                      <a:pt x="1032" y="134"/>
                    </a:cubicBezTo>
                    <a:lnTo>
                      <a:pt x="1090" y="115"/>
                    </a:lnTo>
                    <a:cubicBezTo>
                      <a:pt x="939" y="39"/>
                      <a:pt x="751" y="1"/>
                      <a:pt x="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2"/>
              <p:cNvSpPr/>
              <p:nvPr/>
            </p:nvSpPr>
            <p:spPr>
              <a:xfrm>
                <a:off x="381425" y="1814225"/>
                <a:ext cx="73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3" extrusionOk="0">
                    <a:moveTo>
                      <a:pt x="98" y="0"/>
                    </a:moveTo>
                    <a:lnTo>
                      <a:pt x="40" y="20"/>
                    </a:lnTo>
                    <a:cubicBezTo>
                      <a:pt x="20" y="58"/>
                      <a:pt x="1" y="117"/>
                      <a:pt x="20" y="195"/>
                    </a:cubicBezTo>
                    <a:cubicBezTo>
                      <a:pt x="40" y="253"/>
                      <a:pt x="98" y="253"/>
                      <a:pt x="117" y="253"/>
                    </a:cubicBezTo>
                    <a:cubicBezTo>
                      <a:pt x="137" y="253"/>
                      <a:pt x="156" y="253"/>
                      <a:pt x="156" y="214"/>
                    </a:cubicBezTo>
                    <a:lnTo>
                      <a:pt x="293" y="156"/>
                    </a:lnTo>
                    <a:cubicBezTo>
                      <a:pt x="234" y="97"/>
                      <a:pt x="195" y="58"/>
                      <a:pt x="137" y="20"/>
                    </a:cubicBezTo>
                    <a:cubicBezTo>
                      <a:pt x="117" y="20"/>
                      <a:pt x="98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2"/>
              <p:cNvSpPr/>
              <p:nvPr/>
            </p:nvSpPr>
            <p:spPr>
              <a:xfrm>
                <a:off x="382900" y="19266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798" y="232"/>
                    </a:moveTo>
                    <a:cubicBezTo>
                      <a:pt x="973" y="232"/>
                      <a:pt x="1129" y="251"/>
                      <a:pt x="1245" y="329"/>
                    </a:cubicBezTo>
                    <a:cubicBezTo>
                      <a:pt x="1343" y="368"/>
                      <a:pt x="1381" y="446"/>
                      <a:pt x="1381" y="523"/>
                    </a:cubicBezTo>
                    <a:cubicBezTo>
                      <a:pt x="1401" y="601"/>
                      <a:pt x="1343" y="660"/>
                      <a:pt x="1245" y="718"/>
                    </a:cubicBezTo>
                    <a:cubicBezTo>
                      <a:pt x="1129" y="786"/>
                      <a:pt x="963" y="820"/>
                      <a:pt x="800" y="820"/>
                    </a:cubicBezTo>
                    <a:cubicBezTo>
                      <a:pt x="637" y="820"/>
                      <a:pt x="477" y="786"/>
                      <a:pt x="370" y="718"/>
                    </a:cubicBezTo>
                    <a:cubicBezTo>
                      <a:pt x="272" y="660"/>
                      <a:pt x="234" y="601"/>
                      <a:pt x="234" y="523"/>
                    </a:cubicBezTo>
                    <a:cubicBezTo>
                      <a:pt x="234" y="446"/>
                      <a:pt x="272" y="407"/>
                      <a:pt x="370" y="329"/>
                    </a:cubicBezTo>
                    <a:cubicBezTo>
                      <a:pt x="487" y="251"/>
                      <a:pt x="662" y="232"/>
                      <a:pt x="798" y="232"/>
                    </a:cubicBezTo>
                    <a:close/>
                    <a:moveTo>
                      <a:pt x="807" y="1"/>
                    </a:moveTo>
                    <a:cubicBezTo>
                      <a:pt x="614" y="1"/>
                      <a:pt x="423" y="44"/>
                      <a:pt x="272" y="134"/>
                    </a:cubicBezTo>
                    <a:cubicBezTo>
                      <a:pt x="97" y="232"/>
                      <a:pt x="0" y="368"/>
                      <a:pt x="0" y="523"/>
                    </a:cubicBezTo>
                    <a:cubicBezTo>
                      <a:pt x="0" y="660"/>
                      <a:pt x="97" y="815"/>
                      <a:pt x="272" y="913"/>
                    </a:cubicBezTo>
                    <a:cubicBezTo>
                      <a:pt x="448" y="1010"/>
                      <a:pt x="642" y="1049"/>
                      <a:pt x="837" y="1049"/>
                    </a:cubicBezTo>
                    <a:cubicBezTo>
                      <a:pt x="1031" y="1049"/>
                      <a:pt x="1245" y="1010"/>
                      <a:pt x="1401" y="913"/>
                    </a:cubicBezTo>
                    <a:cubicBezTo>
                      <a:pt x="1557" y="815"/>
                      <a:pt x="1654" y="660"/>
                      <a:pt x="1654" y="523"/>
                    </a:cubicBezTo>
                    <a:cubicBezTo>
                      <a:pt x="1654" y="426"/>
                      <a:pt x="1615" y="329"/>
                      <a:pt x="1537" y="251"/>
                    </a:cubicBezTo>
                    <a:lnTo>
                      <a:pt x="1401" y="329"/>
                    </a:lnTo>
                    <a:cubicBezTo>
                      <a:pt x="1362" y="329"/>
                      <a:pt x="1343" y="348"/>
                      <a:pt x="1343" y="348"/>
                    </a:cubicBezTo>
                    <a:cubicBezTo>
                      <a:pt x="1284" y="348"/>
                      <a:pt x="1265" y="329"/>
                      <a:pt x="1245" y="309"/>
                    </a:cubicBezTo>
                    <a:cubicBezTo>
                      <a:pt x="1226" y="251"/>
                      <a:pt x="1226" y="173"/>
                      <a:pt x="1304" y="134"/>
                    </a:cubicBezTo>
                    <a:lnTo>
                      <a:pt x="1323" y="115"/>
                    </a:lnTo>
                    <a:cubicBezTo>
                      <a:pt x="1172" y="39"/>
                      <a:pt x="989" y="1"/>
                      <a:pt x="8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2"/>
              <p:cNvSpPr/>
              <p:nvPr/>
            </p:nvSpPr>
            <p:spPr>
              <a:xfrm>
                <a:off x="412075" y="1928500"/>
                <a:ext cx="83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54" extrusionOk="0">
                    <a:moveTo>
                      <a:pt x="98" y="1"/>
                    </a:moveTo>
                    <a:lnTo>
                      <a:pt x="78" y="20"/>
                    </a:lnTo>
                    <a:cubicBezTo>
                      <a:pt x="39" y="79"/>
                      <a:pt x="0" y="157"/>
                      <a:pt x="59" y="196"/>
                    </a:cubicBezTo>
                    <a:cubicBezTo>
                      <a:pt x="78" y="254"/>
                      <a:pt x="117" y="254"/>
                      <a:pt x="156" y="254"/>
                    </a:cubicBezTo>
                    <a:cubicBezTo>
                      <a:pt x="176" y="254"/>
                      <a:pt x="195" y="254"/>
                      <a:pt x="195" y="215"/>
                    </a:cubicBezTo>
                    <a:lnTo>
                      <a:pt x="331" y="157"/>
                    </a:lnTo>
                    <a:cubicBezTo>
                      <a:pt x="273" y="98"/>
                      <a:pt x="234" y="79"/>
                      <a:pt x="176" y="20"/>
                    </a:cubicBezTo>
                    <a:cubicBezTo>
                      <a:pt x="156" y="1"/>
                      <a:pt x="117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2"/>
              <p:cNvSpPr/>
              <p:nvPr/>
            </p:nvSpPr>
            <p:spPr>
              <a:xfrm>
                <a:off x="507900" y="1887150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1243" y="310"/>
                    </a:moveTo>
                    <a:lnTo>
                      <a:pt x="1243" y="310"/>
                    </a:lnTo>
                    <a:cubicBezTo>
                      <a:pt x="1271" y="338"/>
                      <a:pt x="1290" y="352"/>
                      <a:pt x="1323" y="352"/>
                    </a:cubicBezTo>
                    <a:cubicBezTo>
                      <a:pt x="1323" y="352"/>
                      <a:pt x="1323" y="352"/>
                      <a:pt x="1323" y="352"/>
                    </a:cubicBezTo>
                    <a:lnTo>
                      <a:pt x="1323" y="352"/>
                    </a:lnTo>
                    <a:cubicBezTo>
                      <a:pt x="1311" y="344"/>
                      <a:pt x="1298" y="338"/>
                      <a:pt x="1284" y="332"/>
                    </a:cubicBezTo>
                    <a:cubicBezTo>
                      <a:pt x="1270" y="324"/>
                      <a:pt x="1257" y="317"/>
                      <a:pt x="1243" y="310"/>
                    </a:cubicBezTo>
                    <a:close/>
                    <a:moveTo>
                      <a:pt x="830" y="1"/>
                    </a:moveTo>
                    <a:cubicBezTo>
                      <a:pt x="632" y="1"/>
                      <a:pt x="429" y="44"/>
                      <a:pt x="253" y="138"/>
                    </a:cubicBezTo>
                    <a:cubicBezTo>
                      <a:pt x="97" y="235"/>
                      <a:pt x="0" y="371"/>
                      <a:pt x="0" y="527"/>
                    </a:cubicBezTo>
                    <a:cubicBezTo>
                      <a:pt x="0" y="663"/>
                      <a:pt x="97" y="818"/>
                      <a:pt x="253" y="916"/>
                    </a:cubicBezTo>
                    <a:cubicBezTo>
                      <a:pt x="428" y="1013"/>
                      <a:pt x="623" y="1052"/>
                      <a:pt x="817" y="1052"/>
                    </a:cubicBezTo>
                    <a:cubicBezTo>
                      <a:pt x="1012" y="1052"/>
                      <a:pt x="1226" y="1013"/>
                      <a:pt x="1381" y="916"/>
                    </a:cubicBezTo>
                    <a:cubicBezTo>
                      <a:pt x="1556" y="818"/>
                      <a:pt x="1654" y="663"/>
                      <a:pt x="1654" y="527"/>
                    </a:cubicBezTo>
                    <a:cubicBezTo>
                      <a:pt x="1654" y="429"/>
                      <a:pt x="1595" y="332"/>
                      <a:pt x="1518" y="254"/>
                    </a:cubicBezTo>
                    <a:lnTo>
                      <a:pt x="1381" y="332"/>
                    </a:lnTo>
                    <a:cubicBezTo>
                      <a:pt x="1381" y="351"/>
                      <a:pt x="1362" y="352"/>
                      <a:pt x="1323" y="352"/>
                    </a:cubicBezTo>
                    <a:lnTo>
                      <a:pt x="1323" y="352"/>
                    </a:lnTo>
                    <a:cubicBezTo>
                      <a:pt x="1392" y="394"/>
                      <a:pt x="1420" y="460"/>
                      <a:pt x="1420" y="527"/>
                    </a:cubicBezTo>
                    <a:cubicBezTo>
                      <a:pt x="1420" y="585"/>
                      <a:pt x="1362" y="663"/>
                      <a:pt x="1284" y="721"/>
                    </a:cubicBezTo>
                    <a:cubicBezTo>
                      <a:pt x="1158" y="789"/>
                      <a:pt x="992" y="823"/>
                      <a:pt x="832" y="823"/>
                    </a:cubicBezTo>
                    <a:cubicBezTo>
                      <a:pt x="671" y="823"/>
                      <a:pt x="516" y="789"/>
                      <a:pt x="409" y="721"/>
                    </a:cubicBezTo>
                    <a:cubicBezTo>
                      <a:pt x="311" y="663"/>
                      <a:pt x="253" y="585"/>
                      <a:pt x="253" y="527"/>
                    </a:cubicBezTo>
                    <a:cubicBezTo>
                      <a:pt x="253" y="449"/>
                      <a:pt x="311" y="390"/>
                      <a:pt x="409" y="332"/>
                    </a:cubicBezTo>
                    <a:cubicBezTo>
                      <a:pt x="525" y="254"/>
                      <a:pt x="700" y="235"/>
                      <a:pt x="837" y="235"/>
                    </a:cubicBezTo>
                    <a:cubicBezTo>
                      <a:pt x="994" y="235"/>
                      <a:pt x="1120" y="251"/>
                      <a:pt x="1243" y="310"/>
                    </a:cubicBezTo>
                    <a:lnTo>
                      <a:pt x="1243" y="310"/>
                    </a:lnTo>
                    <a:cubicBezTo>
                      <a:pt x="1238" y="305"/>
                      <a:pt x="1232" y="299"/>
                      <a:pt x="1226" y="293"/>
                    </a:cubicBezTo>
                    <a:cubicBezTo>
                      <a:pt x="1206" y="254"/>
                      <a:pt x="1206" y="176"/>
                      <a:pt x="1284" y="138"/>
                    </a:cubicBezTo>
                    <a:lnTo>
                      <a:pt x="1323" y="99"/>
                    </a:lnTo>
                    <a:cubicBezTo>
                      <a:pt x="1177" y="35"/>
                      <a:pt x="1006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2"/>
              <p:cNvSpPr/>
              <p:nvPr/>
            </p:nvSpPr>
            <p:spPr>
              <a:xfrm>
                <a:off x="538050" y="1890100"/>
                <a:ext cx="78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53" extrusionOk="0">
                    <a:moveTo>
                      <a:pt x="117" y="0"/>
                    </a:moveTo>
                    <a:lnTo>
                      <a:pt x="78" y="39"/>
                    </a:lnTo>
                    <a:cubicBezTo>
                      <a:pt x="20" y="58"/>
                      <a:pt x="0" y="136"/>
                      <a:pt x="20" y="214"/>
                    </a:cubicBezTo>
                    <a:cubicBezTo>
                      <a:pt x="59" y="253"/>
                      <a:pt x="98" y="253"/>
                      <a:pt x="117" y="253"/>
                    </a:cubicBezTo>
                    <a:cubicBezTo>
                      <a:pt x="156" y="253"/>
                      <a:pt x="175" y="253"/>
                      <a:pt x="175" y="234"/>
                    </a:cubicBezTo>
                    <a:lnTo>
                      <a:pt x="312" y="156"/>
                    </a:lnTo>
                    <a:cubicBezTo>
                      <a:pt x="292" y="117"/>
                      <a:pt x="253" y="58"/>
                      <a:pt x="195" y="39"/>
                    </a:cubicBezTo>
                    <a:cubicBezTo>
                      <a:pt x="175" y="0"/>
                      <a:pt x="156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2"/>
              <p:cNvSpPr/>
              <p:nvPr/>
            </p:nvSpPr>
            <p:spPr>
              <a:xfrm>
                <a:off x="602250" y="1898225"/>
                <a:ext cx="418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76" extrusionOk="0">
                    <a:moveTo>
                      <a:pt x="1279" y="326"/>
                    </a:moveTo>
                    <a:lnTo>
                      <a:pt x="1279" y="326"/>
                    </a:lnTo>
                    <a:cubicBezTo>
                      <a:pt x="1304" y="347"/>
                      <a:pt x="1306" y="375"/>
                      <a:pt x="1323" y="375"/>
                    </a:cubicBezTo>
                    <a:cubicBezTo>
                      <a:pt x="1323" y="337"/>
                      <a:pt x="1304" y="337"/>
                      <a:pt x="1304" y="337"/>
                    </a:cubicBezTo>
                    <a:cubicBezTo>
                      <a:pt x="1296" y="333"/>
                      <a:pt x="1287" y="329"/>
                      <a:pt x="1279" y="326"/>
                    </a:cubicBezTo>
                    <a:close/>
                    <a:moveTo>
                      <a:pt x="1323" y="375"/>
                    </a:moveTo>
                    <a:cubicBezTo>
                      <a:pt x="1323" y="392"/>
                      <a:pt x="1338" y="395"/>
                      <a:pt x="1355" y="395"/>
                    </a:cubicBezTo>
                    <a:lnTo>
                      <a:pt x="1355" y="395"/>
                    </a:lnTo>
                    <a:cubicBezTo>
                      <a:pt x="1345" y="388"/>
                      <a:pt x="1335" y="381"/>
                      <a:pt x="1323" y="375"/>
                    </a:cubicBezTo>
                    <a:close/>
                    <a:moveTo>
                      <a:pt x="850" y="1"/>
                    </a:moveTo>
                    <a:cubicBezTo>
                      <a:pt x="645" y="1"/>
                      <a:pt x="437" y="50"/>
                      <a:pt x="273" y="142"/>
                    </a:cubicBezTo>
                    <a:cubicBezTo>
                      <a:pt x="98" y="239"/>
                      <a:pt x="0" y="395"/>
                      <a:pt x="0" y="531"/>
                    </a:cubicBezTo>
                    <a:cubicBezTo>
                      <a:pt x="20" y="687"/>
                      <a:pt x="117" y="823"/>
                      <a:pt x="273" y="920"/>
                    </a:cubicBezTo>
                    <a:cubicBezTo>
                      <a:pt x="448" y="1017"/>
                      <a:pt x="642" y="1076"/>
                      <a:pt x="837" y="1076"/>
                    </a:cubicBezTo>
                    <a:cubicBezTo>
                      <a:pt x="1031" y="1076"/>
                      <a:pt x="1245" y="1017"/>
                      <a:pt x="1401" y="920"/>
                    </a:cubicBezTo>
                    <a:cubicBezTo>
                      <a:pt x="1576" y="823"/>
                      <a:pt x="1673" y="687"/>
                      <a:pt x="1673" y="531"/>
                    </a:cubicBezTo>
                    <a:cubicBezTo>
                      <a:pt x="1673" y="434"/>
                      <a:pt x="1615" y="375"/>
                      <a:pt x="1576" y="298"/>
                    </a:cubicBezTo>
                    <a:lnTo>
                      <a:pt x="1421" y="375"/>
                    </a:lnTo>
                    <a:cubicBezTo>
                      <a:pt x="1401" y="375"/>
                      <a:pt x="1362" y="395"/>
                      <a:pt x="1362" y="395"/>
                    </a:cubicBezTo>
                    <a:cubicBezTo>
                      <a:pt x="1360" y="395"/>
                      <a:pt x="1357" y="395"/>
                      <a:pt x="1355" y="395"/>
                    </a:cubicBezTo>
                    <a:lnTo>
                      <a:pt x="1355" y="395"/>
                    </a:lnTo>
                    <a:cubicBezTo>
                      <a:pt x="1412" y="436"/>
                      <a:pt x="1440" y="498"/>
                      <a:pt x="1440" y="531"/>
                    </a:cubicBezTo>
                    <a:cubicBezTo>
                      <a:pt x="1440" y="609"/>
                      <a:pt x="1401" y="648"/>
                      <a:pt x="1304" y="726"/>
                    </a:cubicBezTo>
                    <a:cubicBezTo>
                      <a:pt x="1177" y="803"/>
                      <a:pt x="1012" y="842"/>
                      <a:pt x="851" y="842"/>
                    </a:cubicBezTo>
                    <a:cubicBezTo>
                      <a:pt x="691" y="842"/>
                      <a:pt x="535" y="803"/>
                      <a:pt x="428" y="726"/>
                    </a:cubicBezTo>
                    <a:cubicBezTo>
                      <a:pt x="331" y="687"/>
                      <a:pt x="273" y="609"/>
                      <a:pt x="273" y="531"/>
                    </a:cubicBezTo>
                    <a:cubicBezTo>
                      <a:pt x="273" y="453"/>
                      <a:pt x="331" y="414"/>
                      <a:pt x="428" y="337"/>
                    </a:cubicBezTo>
                    <a:cubicBezTo>
                      <a:pt x="545" y="259"/>
                      <a:pt x="720" y="239"/>
                      <a:pt x="856" y="239"/>
                    </a:cubicBezTo>
                    <a:cubicBezTo>
                      <a:pt x="1021" y="239"/>
                      <a:pt x="1151" y="274"/>
                      <a:pt x="1279" y="326"/>
                    </a:cubicBezTo>
                    <a:lnTo>
                      <a:pt x="1279" y="326"/>
                    </a:lnTo>
                    <a:cubicBezTo>
                      <a:pt x="1275" y="323"/>
                      <a:pt x="1270" y="320"/>
                      <a:pt x="1265" y="317"/>
                    </a:cubicBezTo>
                    <a:cubicBezTo>
                      <a:pt x="1245" y="278"/>
                      <a:pt x="1245" y="200"/>
                      <a:pt x="1323" y="142"/>
                    </a:cubicBezTo>
                    <a:lnTo>
                      <a:pt x="1362" y="123"/>
                    </a:lnTo>
                    <a:cubicBezTo>
                      <a:pt x="1215" y="40"/>
                      <a:pt x="1033" y="1"/>
                      <a:pt x="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2"/>
              <p:cNvSpPr/>
              <p:nvPr/>
            </p:nvSpPr>
            <p:spPr>
              <a:xfrm>
                <a:off x="632875" y="1901275"/>
                <a:ext cx="88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3" extrusionOk="0">
                    <a:moveTo>
                      <a:pt x="118" y="1"/>
                    </a:moveTo>
                    <a:lnTo>
                      <a:pt x="79" y="20"/>
                    </a:lnTo>
                    <a:cubicBezTo>
                      <a:pt x="20" y="39"/>
                      <a:pt x="1" y="117"/>
                      <a:pt x="59" y="195"/>
                    </a:cubicBezTo>
                    <a:cubicBezTo>
                      <a:pt x="59" y="215"/>
                      <a:pt x="79" y="215"/>
                      <a:pt x="98" y="253"/>
                    </a:cubicBezTo>
                    <a:cubicBezTo>
                      <a:pt x="118" y="253"/>
                      <a:pt x="157" y="273"/>
                      <a:pt x="157" y="273"/>
                    </a:cubicBezTo>
                    <a:cubicBezTo>
                      <a:pt x="176" y="273"/>
                      <a:pt x="196" y="273"/>
                      <a:pt x="196" y="253"/>
                    </a:cubicBezTo>
                    <a:lnTo>
                      <a:pt x="351" y="176"/>
                    </a:lnTo>
                    <a:cubicBezTo>
                      <a:pt x="293" y="117"/>
                      <a:pt x="254" y="78"/>
                      <a:pt x="176" y="20"/>
                    </a:cubicBezTo>
                    <a:cubicBezTo>
                      <a:pt x="176" y="20"/>
                      <a:pt x="157" y="20"/>
                      <a:pt x="1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2"/>
              <p:cNvSpPr/>
              <p:nvPr/>
            </p:nvSpPr>
            <p:spPr>
              <a:xfrm>
                <a:off x="686400" y="188420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1260" y="312"/>
                    </a:moveTo>
                    <a:cubicBezTo>
                      <a:pt x="1273" y="326"/>
                      <a:pt x="1288" y="342"/>
                      <a:pt x="1314" y="349"/>
                    </a:cubicBezTo>
                    <a:lnTo>
                      <a:pt x="1314" y="349"/>
                    </a:lnTo>
                    <a:cubicBezTo>
                      <a:pt x="1300" y="337"/>
                      <a:pt x="1283" y="325"/>
                      <a:pt x="1265" y="314"/>
                    </a:cubicBezTo>
                    <a:cubicBezTo>
                      <a:pt x="1263" y="313"/>
                      <a:pt x="1262" y="312"/>
                      <a:pt x="1260" y="312"/>
                    </a:cubicBezTo>
                    <a:close/>
                    <a:moveTo>
                      <a:pt x="819" y="0"/>
                    </a:moveTo>
                    <a:cubicBezTo>
                      <a:pt x="621" y="0"/>
                      <a:pt x="423" y="39"/>
                      <a:pt x="272" y="119"/>
                    </a:cubicBezTo>
                    <a:cubicBezTo>
                      <a:pt x="97" y="217"/>
                      <a:pt x="0" y="372"/>
                      <a:pt x="0" y="508"/>
                    </a:cubicBezTo>
                    <a:cubicBezTo>
                      <a:pt x="0" y="664"/>
                      <a:pt x="97" y="800"/>
                      <a:pt x="272" y="898"/>
                    </a:cubicBezTo>
                    <a:cubicBezTo>
                      <a:pt x="447" y="995"/>
                      <a:pt x="642" y="1053"/>
                      <a:pt x="837" y="1053"/>
                    </a:cubicBezTo>
                    <a:cubicBezTo>
                      <a:pt x="1031" y="1053"/>
                      <a:pt x="1245" y="995"/>
                      <a:pt x="1381" y="898"/>
                    </a:cubicBezTo>
                    <a:cubicBezTo>
                      <a:pt x="1556" y="800"/>
                      <a:pt x="1654" y="664"/>
                      <a:pt x="1654" y="508"/>
                    </a:cubicBezTo>
                    <a:cubicBezTo>
                      <a:pt x="1654" y="411"/>
                      <a:pt x="1615" y="314"/>
                      <a:pt x="1537" y="256"/>
                    </a:cubicBezTo>
                    <a:lnTo>
                      <a:pt x="1381" y="314"/>
                    </a:lnTo>
                    <a:cubicBezTo>
                      <a:pt x="1381" y="353"/>
                      <a:pt x="1362" y="353"/>
                      <a:pt x="1342" y="353"/>
                    </a:cubicBezTo>
                    <a:cubicBezTo>
                      <a:pt x="1332" y="353"/>
                      <a:pt x="1322" y="351"/>
                      <a:pt x="1314" y="349"/>
                    </a:cubicBezTo>
                    <a:lnTo>
                      <a:pt x="1314" y="349"/>
                    </a:lnTo>
                    <a:cubicBezTo>
                      <a:pt x="1375" y="401"/>
                      <a:pt x="1401" y="461"/>
                      <a:pt x="1401" y="508"/>
                    </a:cubicBezTo>
                    <a:cubicBezTo>
                      <a:pt x="1420" y="586"/>
                      <a:pt x="1362" y="645"/>
                      <a:pt x="1265" y="703"/>
                    </a:cubicBezTo>
                    <a:cubicBezTo>
                      <a:pt x="1148" y="781"/>
                      <a:pt x="983" y="820"/>
                      <a:pt x="820" y="820"/>
                    </a:cubicBezTo>
                    <a:cubicBezTo>
                      <a:pt x="657" y="820"/>
                      <a:pt x="496" y="781"/>
                      <a:pt x="389" y="703"/>
                    </a:cubicBezTo>
                    <a:cubicBezTo>
                      <a:pt x="292" y="664"/>
                      <a:pt x="253" y="586"/>
                      <a:pt x="253" y="508"/>
                    </a:cubicBezTo>
                    <a:cubicBezTo>
                      <a:pt x="253" y="450"/>
                      <a:pt x="292" y="392"/>
                      <a:pt x="389" y="314"/>
                    </a:cubicBezTo>
                    <a:cubicBezTo>
                      <a:pt x="506" y="236"/>
                      <a:pt x="681" y="217"/>
                      <a:pt x="817" y="217"/>
                    </a:cubicBezTo>
                    <a:cubicBezTo>
                      <a:pt x="990" y="217"/>
                      <a:pt x="1144" y="255"/>
                      <a:pt x="1260" y="312"/>
                    </a:cubicBezTo>
                    <a:lnTo>
                      <a:pt x="1260" y="312"/>
                    </a:lnTo>
                    <a:cubicBezTo>
                      <a:pt x="1255" y="305"/>
                      <a:pt x="1250" y="299"/>
                      <a:pt x="1245" y="294"/>
                    </a:cubicBezTo>
                    <a:cubicBezTo>
                      <a:pt x="1226" y="256"/>
                      <a:pt x="1226" y="178"/>
                      <a:pt x="1284" y="119"/>
                    </a:cubicBezTo>
                    <a:lnTo>
                      <a:pt x="1342" y="100"/>
                    </a:lnTo>
                    <a:cubicBezTo>
                      <a:pt x="1192" y="34"/>
                      <a:pt x="1005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2"/>
              <p:cNvSpPr/>
              <p:nvPr/>
            </p:nvSpPr>
            <p:spPr>
              <a:xfrm>
                <a:off x="717025" y="1886675"/>
                <a:ext cx="78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35" extrusionOk="0">
                    <a:moveTo>
                      <a:pt x="117" y="1"/>
                    </a:moveTo>
                    <a:lnTo>
                      <a:pt x="59" y="20"/>
                    </a:lnTo>
                    <a:cubicBezTo>
                      <a:pt x="20" y="59"/>
                      <a:pt x="1" y="118"/>
                      <a:pt x="20" y="195"/>
                    </a:cubicBezTo>
                    <a:cubicBezTo>
                      <a:pt x="40" y="234"/>
                      <a:pt x="79" y="234"/>
                      <a:pt x="117" y="234"/>
                    </a:cubicBezTo>
                    <a:cubicBezTo>
                      <a:pt x="137" y="234"/>
                      <a:pt x="156" y="234"/>
                      <a:pt x="156" y="215"/>
                    </a:cubicBezTo>
                    <a:lnTo>
                      <a:pt x="312" y="137"/>
                    </a:lnTo>
                    <a:cubicBezTo>
                      <a:pt x="254" y="98"/>
                      <a:pt x="215" y="59"/>
                      <a:pt x="156" y="20"/>
                    </a:cubicBezTo>
                    <a:cubicBezTo>
                      <a:pt x="137" y="20"/>
                      <a:pt x="117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2"/>
              <p:cNvSpPr/>
              <p:nvPr/>
            </p:nvSpPr>
            <p:spPr>
              <a:xfrm>
                <a:off x="436400" y="1794550"/>
                <a:ext cx="413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0" extrusionOk="0">
                    <a:moveTo>
                      <a:pt x="856" y="242"/>
                    </a:moveTo>
                    <a:cubicBezTo>
                      <a:pt x="1031" y="242"/>
                      <a:pt x="1167" y="262"/>
                      <a:pt x="1284" y="340"/>
                    </a:cubicBezTo>
                    <a:cubicBezTo>
                      <a:pt x="1381" y="379"/>
                      <a:pt x="1440" y="456"/>
                      <a:pt x="1440" y="534"/>
                    </a:cubicBezTo>
                    <a:cubicBezTo>
                      <a:pt x="1440" y="593"/>
                      <a:pt x="1401" y="670"/>
                      <a:pt x="1304" y="729"/>
                    </a:cubicBezTo>
                    <a:cubicBezTo>
                      <a:pt x="1177" y="797"/>
                      <a:pt x="1012" y="831"/>
                      <a:pt x="851" y="831"/>
                    </a:cubicBezTo>
                    <a:cubicBezTo>
                      <a:pt x="691" y="831"/>
                      <a:pt x="535" y="797"/>
                      <a:pt x="428" y="729"/>
                    </a:cubicBezTo>
                    <a:cubicBezTo>
                      <a:pt x="331" y="670"/>
                      <a:pt x="273" y="593"/>
                      <a:pt x="273" y="534"/>
                    </a:cubicBezTo>
                    <a:cubicBezTo>
                      <a:pt x="273" y="456"/>
                      <a:pt x="331" y="398"/>
                      <a:pt x="428" y="340"/>
                    </a:cubicBezTo>
                    <a:cubicBezTo>
                      <a:pt x="545" y="262"/>
                      <a:pt x="720" y="242"/>
                      <a:pt x="856" y="242"/>
                    </a:cubicBezTo>
                    <a:close/>
                    <a:moveTo>
                      <a:pt x="869" y="1"/>
                    </a:moveTo>
                    <a:cubicBezTo>
                      <a:pt x="657" y="1"/>
                      <a:pt x="442" y="50"/>
                      <a:pt x="273" y="145"/>
                    </a:cubicBezTo>
                    <a:cubicBezTo>
                      <a:pt x="97" y="242"/>
                      <a:pt x="0" y="379"/>
                      <a:pt x="0" y="534"/>
                    </a:cubicBezTo>
                    <a:cubicBezTo>
                      <a:pt x="0" y="670"/>
                      <a:pt x="97" y="826"/>
                      <a:pt x="273" y="923"/>
                    </a:cubicBezTo>
                    <a:cubicBezTo>
                      <a:pt x="448" y="1021"/>
                      <a:pt x="642" y="1059"/>
                      <a:pt x="837" y="1059"/>
                    </a:cubicBezTo>
                    <a:cubicBezTo>
                      <a:pt x="1031" y="1059"/>
                      <a:pt x="1245" y="1021"/>
                      <a:pt x="1401" y="923"/>
                    </a:cubicBezTo>
                    <a:cubicBezTo>
                      <a:pt x="1557" y="826"/>
                      <a:pt x="1654" y="670"/>
                      <a:pt x="1654" y="534"/>
                    </a:cubicBezTo>
                    <a:cubicBezTo>
                      <a:pt x="1654" y="437"/>
                      <a:pt x="1615" y="359"/>
                      <a:pt x="1557" y="262"/>
                    </a:cubicBezTo>
                    <a:lnTo>
                      <a:pt x="1440" y="340"/>
                    </a:lnTo>
                    <a:cubicBezTo>
                      <a:pt x="1440" y="359"/>
                      <a:pt x="1420" y="359"/>
                      <a:pt x="1401" y="359"/>
                    </a:cubicBezTo>
                    <a:cubicBezTo>
                      <a:pt x="1343" y="359"/>
                      <a:pt x="1323" y="340"/>
                      <a:pt x="1304" y="301"/>
                    </a:cubicBezTo>
                    <a:cubicBezTo>
                      <a:pt x="1265" y="262"/>
                      <a:pt x="1265" y="184"/>
                      <a:pt x="1343" y="145"/>
                    </a:cubicBezTo>
                    <a:lnTo>
                      <a:pt x="1362" y="106"/>
                    </a:lnTo>
                    <a:cubicBezTo>
                      <a:pt x="1220" y="35"/>
                      <a:pt x="1046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2"/>
              <p:cNvSpPr/>
              <p:nvPr/>
            </p:nvSpPr>
            <p:spPr>
              <a:xfrm>
                <a:off x="468000" y="1797200"/>
                <a:ext cx="73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4" extrusionOk="0">
                    <a:moveTo>
                      <a:pt x="98" y="0"/>
                    </a:moveTo>
                    <a:lnTo>
                      <a:pt x="79" y="39"/>
                    </a:lnTo>
                    <a:cubicBezTo>
                      <a:pt x="20" y="59"/>
                      <a:pt x="1" y="136"/>
                      <a:pt x="20" y="195"/>
                    </a:cubicBezTo>
                    <a:cubicBezTo>
                      <a:pt x="59" y="253"/>
                      <a:pt x="98" y="253"/>
                      <a:pt x="117" y="253"/>
                    </a:cubicBezTo>
                    <a:cubicBezTo>
                      <a:pt x="156" y="253"/>
                      <a:pt x="176" y="253"/>
                      <a:pt x="176" y="214"/>
                    </a:cubicBezTo>
                    <a:lnTo>
                      <a:pt x="293" y="156"/>
                    </a:lnTo>
                    <a:cubicBezTo>
                      <a:pt x="273" y="136"/>
                      <a:pt x="234" y="78"/>
                      <a:pt x="156" y="39"/>
                    </a:cubicBezTo>
                    <a:cubicBezTo>
                      <a:pt x="137" y="39"/>
                      <a:pt x="137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2"/>
              <p:cNvSpPr/>
              <p:nvPr/>
            </p:nvSpPr>
            <p:spPr>
              <a:xfrm>
                <a:off x="1481600" y="1840475"/>
                <a:ext cx="5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21" extrusionOk="0">
                    <a:moveTo>
                      <a:pt x="20" y="1"/>
                    </a:moveTo>
                    <a:cubicBezTo>
                      <a:pt x="1" y="1"/>
                      <a:pt x="1" y="1"/>
                      <a:pt x="1" y="20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2"/>
              <p:cNvSpPr/>
              <p:nvPr/>
            </p:nvSpPr>
            <p:spPr>
              <a:xfrm>
                <a:off x="1472375" y="1844850"/>
                <a:ext cx="925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02" extrusionOk="0">
                    <a:moveTo>
                      <a:pt x="136" y="1"/>
                    </a:moveTo>
                    <a:cubicBezTo>
                      <a:pt x="59" y="79"/>
                      <a:pt x="0" y="156"/>
                      <a:pt x="0" y="273"/>
                    </a:cubicBezTo>
                    <a:cubicBezTo>
                      <a:pt x="0" y="409"/>
                      <a:pt x="98" y="565"/>
                      <a:pt x="273" y="662"/>
                    </a:cubicBezTo>
                    <a:cubicBezTo>
                      <a:pt x="292" y="682"/>
                      <a:pt x="350" y="682"/>
                      <a:pt x="370" y="701"/>
                    </a:cubicBezTo>
                    <a:lnTo>
                      <a:pt x="370" y="429"/>
                    </a:lnTo>
                    <a:cubicBezTo>
                      <a:pt x="292" y="390"/>
                      <a:pt x="253" y="331"/>
                      <a:pt x="253" y="273"/>
                    </a:cubicBezTo>
                    <a:cubicBezTo>
                      <a:pt x="253" y="215"/>
                      <a:pt x="292" y="137"/>
                      <a:pt x="370" y="98"/>
                    </a:cubicBezTo>
                    <a:lnTo>
                      <a:pt x="370" y="40"/>
                    </a:lnTo>
                    <a:cubicBezTo>
                      <a:pt x="350" y="79"/>
                      <a:pt x="331" y="98"/>
                      <a:pt x="292" y="98"/>
                    </a:cubicBezTo>
                    <a:cubicBezTo>
                      <a:pt x="273" y="98"/>
                      <a:pt x="253" y="98"/>
                      <a:pt x="253" y="7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2"/>
              <p:cNvSpPr/>
              <p:nvPr/>
            </p:nvSpPr>
            <p:spPr>
              <a:xfrm>
                <a:off x="1482100" y="1841450"/>
                <a:ext cx="14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59" h="157" extrusionOk="0">
                    <a:moveTo>
                      <a:pt x="0" y="1"/>
                    </a:moveTo>
                    <a:lnTo>
                      <a:pt x="39" y="156"/>
                    </a:lnTo>
                    <a:cubicBezTo>
                      <a:pt x="59" y="117"/>
                      <a:pt x="59" y="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1474800" y="1840475"/>
                <a:ext cx="68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54" extrusionOk="0">
                    <a:moveTo>
                      <a:pt x="234" y="1"/>
                    </a:moveTo>
                    <a:cubicBezTo>
                      <a:pt x="195" y="1"/>
                      <a:pt x="176" y="20"/>
                      <a:pt x="156" y="20"/>
                    </a:cubicBezTo>
                    <a:cubicBezTo>
                      <a:pt x="78" y="59"/>
                      <a:pt x="39" y="98"/>
                      <a:pt x="1" y="156"/>
                    </a:cubicBezTo>
                    <a:lnTo>
                      <a:pt x="137" y="215"/>
                    </a:lnTo>
                    <a:cubicBezTo>
                      <a:pt x="176" y="254"/>
                      <a:pt x="195" y="254"/>
                      <a:pt x="195" y="254"/>
                    </a:cubicBezTo>
                    <a:cubicBezTo>
                      <a:pt x="234" y="254"/>
                      <a:pt x="253" y="215"/>
                      <a:pt x="273" y="195"/>
                    </a:cubicBezTo>
                    <a:lnTo>
                      <a:pt x="273" y="20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365375" y="12429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04"/>
                    </a:moveTo>
                    <a:cubicBezTo>
                      <a:pt x="993" y="204"/>
                      <a:pt x="1149" y="243"/>
                      <a:pt x="1265" y="321"/>
                    </a:cubicBezTo>
                    <a:cubicBezTo>
                      <a:pt x="1363" y="360"/>
                      <a:pt x="1421" y="438"/>
                      <a:pt x="1421" y="516"/>
                    </a:cubicBezTo>
                    <a:cubicBezTo>
                      <a:pt x="1421" y="574"/>
                      <a:pt x="1363" y="632"/>
                      <a:pt x="1265" y="710"/>
                    </a:cubicBezTo>
                    <a:cubicBezTo>
                      <a:pt x="1149" y="778"/>
                      <a:pt x="993" y="812"/>
                      <a:pt x="835" y="812"/>
                    </a:cubicBezTo>
                    <a:cubicBezTo>
                      <a:pt x="677" y="812"/>
                      <a:pt x="516" y="778"/>
                      <a:pt x="390" y="710"/>
                    </a:cubicBezTo>
                    <a:cubicBezTo>
                      <a:pt x="293" y="652"/>
                      <a:pt x="254" y="574"/>
                      <a:pt x="254" y="516"/>
                    </a:cubicBezTo>
                    <a:cubicBezTo>
                      <a:pt x="254" y="438"/>
                      <a:pt x="293" y="380"/>
                      <a:pt x="390" y="321"/>
                    </a:cubicBezTo>
                    <a:cubicBezTo>
                      <a:pt x="507" y="243"/>
                      <a:pt x="682" y="204"/>
                      <a:pt x="837" y="20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80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48" y="1022"/>
                      <a:pt x="643" y="1060"/>
                      <a:pt x="837" y="1060"/>
                    </a:cubicBezTo>
                    <a:cubicBezTo>
                      <a:pt x="993" y="1060"/>
                      <a:pt x="1168" y="1022"/>
                      <a:pt x="1343" y="963"/>
                    </a:cubicBezTo>
                    <a:cubicBezTo>
                      <a:pt x="1265" y="924"/>
                      <a:pt x="1246" y="846"/>
                      <a:pt x="1265" y="769"/>
                    </a:cubicBezTo>
                    <a:cubicBezTo>
                      <a:pt x="1280" y="740"/>
                      <a:pt x="1325" y="722"/>
                      <a:pt x="1379" y="722"/>
                    </a:cubicBezTo>
                    <a:cubicBezTo>
                      <a:pt x="1399" y="722"/>
                      <a:pt x="1420" y="724"/>
                      <a:pt x="1440" y="730"/>
                    </a:cubicBezTo>
                    <a:lnTo>
                      <a:pt x="1538" y="808"/>
                    </a:lnTo>
                    <a:cubicBezTo>
                      <a:pt x="1616" y="730"/>
                      <a:pt x="1654" y="632"/>
                      <a:pt x="1654" y="535"/>
                    </a:cubicBezTo>
                    <a:cubicBezTo>
                      <a:pt x="1654" y="380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397000" y="1260925"/>
                <a:ext cx="73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26" extrusionOk="0">
                    <a:moveTo>
                      <a:pt x="139" y="0"/>
                    </a:moveTo>
                    <a:cubicBezTo>
                      <a:pt x="102" y="0"/>
                      <a:pt x="57" y="14"/>
                      <a:pt x="20" y="51"/>
                    </a:cubicBezTo>
                    <a:cubicBezTo>
                      <a:pt x="0" y="109"/>
                      <a:pt x="0" y="167"/>
                      <a:pt x="78" y="226"/>
                    </a:cubicBezTo>
                    <a:cubicBezTo>
                      <a:pt x="98" y="226"/>
                      <a:pt x="117" y="206"/>
                      <a:pt x="156" y="206"/>
                    </a:cubicBezTo>
                    <a:cubicBezTo>
                      <a:pt x="195" y="187"/>
                      <a:pt x="253" y="128"/>
                      <a:pt x="292" y="90"/>
                    </a:cubicBezTo>
                    <a:lnTo>
                      <a:pt x="195" y="12"/>
                    </a:lnTo>
                    <a:cubicBezTo>
                      <a:pt x="181" y="5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357600" y="1172450"/>
                <a:ext cx="35050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00" extrusionOk="0">
                    <a:moveTo>
                      <a:pt x="577" y="0"/>
                    </a:moveTo>
                    <a:cubicBezTo>
                      <a:pt x="375" y="0"/>
                      <a:pt x="176" y="49"/>
                      <a:pt x="20" y="146"/>
                    </a:cubicBezTo>
                    <a:cubicBezTo>
                      <a:pt x="0" y="146"/>
                      <a:pt x="0" y="166"/>
                      <a:pt x="0" y="166"/>
                    </a:cubicBezTo>
                    <a:lnTo>
                      <a:pt x="0" y="555"/>
                    </a:lnTo>
                    <a:cubicBezTo>
                      <a:pt x="0" y="477"/>
                      <a:pt x="39" y="438"/>
                      <a:pt x="137" y="360"/>
                    </a:cubicBezTo>
                    <a:cubicBezTo>
                      <a:pt x="273" y="282"/>
                      <a:pt x="428" y="263"/>
                      <a:pt x="584" y="263"/>
                    </a:cubicBezTo>
                    <a:cubicBezTo>
                      <a:pt x="759" y="263"/>
                      <a:pt x="895" y="282"/>
                      <a:pt x="1012" y="360"/>
                    </a:cubicBezTo>
                    <a:cubicBezTo>
                      <a:pt x="1109" y="418"/>
                      <a:pt x="1168" y="477"/>
                      <a:pt x="1168" y="555"/>
                    </a:cubicBezTo>
                    <a:cubicBezTo>
                      <a:pt x="1168" y="632"/>
                      <a:pt x="1109" y="671"/>
                      <a:pt x="1012" y="749"/>
                    </a:cubicBezTo>
                    <a:cubicBezTo>
                      <a:pt x="895" y="827"/>
                      <a:pt x="730" y="866"/>
                      <a:pt x="567" y="866"/>
                    </a:cubicBezTo>
                    <a:cubicBezTo>
                      <a:pt x="404" y="866"/>
                      <a:pt x="244" y="827"/>
                      <a:pt x="137" y="749"/>
                    </a:cubicBezTo>
                    <a:cubicBezTo>
                      <a:pt x="39" y="710"/>
                      <a:pt x="0" y="632"/>
                      <a:pt x="0" y="555"/>
                    </a:cubicBezTo>
                    <a:lnTo>
                      <a:pt x="0" y="924"/>
                    </a:lnTo>
                    <a:lnTo>
                      <a:pt x="20" y="944"/>
                    </a:lnTo>
                    <a:cubicBezTo>
                      <a:pt x="176" y="1041"/>
                      <a:pt x="390" y="1099"/>
                      <a:pt x="584" y="1099"/>
                    </a:cubicBezTo>
                    <a:cubicBezTo>
                      <a:pt x="759" y="1099"/>
                      <a:pt x="954" y="1041"/>
                      <a:pt x="1090" y="963"/>
                    </a:cubicBezTo>
                    <a:cubicBezTo>
                      <a:pt x="1051" y="944"/>
                      <a:pt x="1012" y="866"/>
                      <a:pt x="1051" y="808"/>
                    </a:cubicBezTo>
                    <a:cubicBezTo>
                      <a:pt x="1066" y="764"/>
                      <a:pt x="1113" y="742"/>
                      <a:pt x="1160" y="742"/>
                    </a:cubicBezTo>
                    <a:cubicBezTo>
                      <a:pt x="1176" y="742"/>
                      <a:pt x="1192" y="744"/>
                      <a:pt x="1207" y="749"/>
                    </a:cubicBezTo>
                    <a:lnTo>
                      <a:pt x="1284" y="808"/>
                    </a:lnTo>
                    <a:cubicBezTo>
                      <a:pt x="1362" y="730"/>
                      <a:pt x="1401" y="632"/>
                      <a:pt x="1401" y="535"/>
                    </a:cubicBezTo>
                    <a:cubicBezTo>
                      <a:pt x="1401" y="380"/>
                      <a:pt x="1304" y="243"/>
                      <a:pt x="1148" y="146"/>
                    </a:cubicBezTo>
                    <a:cubicBezTo>
                      <a:pt x="983" y="49"/>
                      <a:pt x="779" y="0"/>
                      <a:pt x="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383875" y="1191400"/>
                <a:ext cx="73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25" extrusionOk="0">
                    <a:moveTo>
                      <a:pt x="101" y="0"/>
                    </a:moveTo>
                    <a:cubicBezTo>
                      <a:pt x="60" y="0"/>
                      <a:pt x="30" y="25"/>
                      <a:pt x="19" y="69"/>
                    </a:cubicBezTo>
                    <a:cubicBezTo>
                      <a:pt x="0" y="108"/>
                      <a:pt x="0" y="186"/>
                      <a:pt x="58" y="225"/>
                    </a:cubicBezTo>
                    <a:cubicBezTo>
                      <a:pt x="97" y="225"/>
                      <a:pt x="97" y="205"/>
                      <a:pt x="117" y="205"/>
                    </a:cubicBezTo>
                    <a:cubicBezTo>
                      <a:pt x="195" y="166"/>
                      <a:pt x="233" y="127"/>
                      <a:pt x="292" y="88"/>
                    </a:cubicBezTo>
                    <a:lnTo>
                      <a:pt x="214" y="50"/>
                    </a:lnTo>
                    <a:cubicBezTo>
                      <a:pt x="171" y="15"/>
                      <a:pt x="132" y="0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394075" y="11038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1303" y="714"/>
                    </a:moveTo>
                    <a:cubicBezTo>
                      <a:pt x="1269" y="719"/>
                      <a:pt x="1240" y="738"/>
                      <a:pt x="1217" y="759"/>
                    </a:cubicBezTo>
                    <a:lnTo>
                      <a:pt x="1217" y="759"/>
                    </a:lnTo>
                    <a:cubicBezTo>
                      <a:pt x="1241" y="750"/>
                      <a:pt x="1263" y="740"/>
                      <a:pt x="1285" y="730"/>
                    </a:cubicBezTo>
                    <a:cubicBezTo>
                      <a:pt x="1291" y="724"/>
                      <a:pt x="1297" y="719"/>
                      <a:pt x="1303" y="714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79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lnTo>
                      <a:pt x="1265" y="944"/>
                    </a:lnTo>
                    <a:cubicBezTo>
                      <a:pt x="1207" y="924"/>
                      <a:pt x="1187" y="846"/>
                      <a:pt x="1207" y="768"/>
                    </a:cubicBezTo>
                    <a:cubicBezTo>
                      <a:pt x="1210" y="765"/>
                      <a:pt x="1214" y="762"/>
                      <a:pt x="1217" y="759"/>
                    </a:cubicBezTo>
                    <a:lnTo>
                      <a:pt x="1217" y="759"/>
                    </a:lnTo>
                    <a:cubicBezTo>
                      <a:pt x="1111" y="798"/>
                      <a:pt x="983" y="817"/>
                      <a:pt x="854" y="817"/>
                    </a:cubicBezTo>
                    <a:cubicBezTo>
                      <a:pt x="696" y="817"/>
                      <a:pt x="536" y="788"/>
                      <a:pt x="409" y="730"/>
                    </a:cubicBezTo>
                    <a:cubicBezTo>
                      <a:pt x="312" y="671"/>
                      <a:pt x="273" y="593"/>
                      <a:pt x="273" y="516"/>
                    </a:cubicBezTo>
                    <a:cubicBezTo>
                      <a:pt x="273" y="457"/>
                      <a:pt x="312" y="399"/>
                      <a:pt x="409" y="321"/>
                    </a:cubicBezTo>
                    <a:cubicBezTo>
                      <a:pt x="526" y="263"/>
                      <a:pt x="701" y="224"/>
                      <a:pt x="837" y="224"/>
                    </a:cubicBezTo>
                    <a:cubicBezTo>
                      <a:pt x="1012" y="224"/>
                      <a:pt x="1168" y="263"/>
                      <a:pt x="1285" y="321"/>
                    </a:cubicBezTo>
                    <a:cubicBezTo>
                      <a:pt x="1382" y="379"/>
                      <a:pt x="1421" y="457"/>
                      <a:pt x="1421" y="516"/>
                    </a:cubicBezTo>
                    <a:cubicBezTo>
                      <a:pt x="1421" y="588"/>
                      <a:pt x="1387" y="644"/>
                      <a:pt x="1303" y="714"/>
                    </a:cubicBezTo>
                    <a:lnTo>
                      <a:pt x="1303" y="714"/>
                    </a:lnTo>
                    <a:cubicBezTo>
                      <a:pt x="1308" y="714"/>
                      <a:pt x="1313" y="713"/>
                      <a:pt x="1319" y="713"/>
                    </a:cubicBezTo>
                    <a:cubicBezTo>
                      <a:pt x="1338" y="713"/>
                      <a:pt x="1359" y="718"/>
                      <a:pt x="1382" y="730"/>
                    </a:cubicBezTo>
                    <a:lnTo>
                      <a:pt x="1538" y="827"/>
                    </a:lnTo>
                    <a:cubicBezTo>
                      <a:pt x="1596" y="749"/>
                      <a:pt x="1654" y="632"/>
                      <a:pt x="1654" y="535"/>
                    </a:cubicBezTo>
                    <a:cubicBezTo>
                      <a:pt x="1654" y="37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424225" y="112147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33" y="0"/>
                    </a:moveTo>
                    <a:cubicBezTo>
                      <a:pt x="99" y="0"/>
                      <a:pt x="63" y="19"/>
                      <a:pt x="40" y="64"/>
                    </a:cubicBezTo>
                    <a:cubicBezTo>
                      <a:pt x="1" y="103"/>
                      <a:pt x="1" y="181"/>
                      <a:pt x="79" y="240"/>
                    </a:cubicBezTo>
                    <a:lnTo>
                      <a:pt x="137" y="259"/>
                    </a:lnTo>
                    <a:cubicBezTo>
                      <a:pt x="156" y="240"/>
                      <a:pt x="195" y="240"/>
                      <a:pt x="234" y="201"/>
                    </a:cubicBezTo>
                    <a:cubicBezTo>
                      <a:pt x="254" y="181"/>
                      <a:pt x="293" y="162"/>
                      <a:pt x="351" y="123"/>
                    </a:cubicBezTo>
                    <a:lnTo>
                      <a:pt x="195" y="26"/>
                    </a:lnTo>
                    <a:cubicBezTo>
                      <a:pt x="179" y="9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2"/>
              <p:cNvSpPr/>
              <p:nvPr/>
            </p:nvSpPr>
            <p:spPr>
              <a:xfrm>
                <a:off x="368300" y="9944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44"/>
                    </a:moveTo>
                    <a:cubicBezTo>
                      <a:pt x="954" y="244"/>
                      <a:pt x="1129" y="263"/>
                      <a:pt x="1246" y="341"/>
                    </a:cubicBezTo>
                    <a:cubicBezTo>
                      <a:pt x="1343" y="380"/>
                      <a:pt x="1382" y="458"/>
                      <a:pt x="1382" y="536"/>
                    </a:cubicBezTo>
                    <a:cubicBezTo>
                      <a:pt x="1382" y="594"/>
                      <a:pt x="1343" y="652"/>
                      <a:pt x="1246" y="730"/>
                    </a:cubicBezTo>
                    <a:cubicBezTo>
                      <a:pt x="1139" y="798"/>
                      <a:pt x="983" y="832"/>
                      <a:pt x="822" y="832"/>
                    </a:cubicBezTo>
                    <a:cubicBezTo>
                      <a:pt x="662" y="832"/>
                      <a:pt x="497" y="798"/>
                      <a:pt x="370" y="730"/>
                    </a:cubicBezTo>
                    <a:cubicBezTo>
                      <a:pt x="273" y="672"/>
                      <a:pt x="234" y="594"/>
                      <a:pt x="234" y="536"/>
                    </a:cubicBezTo>
                    <a:cubicBezTo>
                      <a:pt x="234" y="458"/>
                      <a:pt x="273" y="399"/>
                      <a:pt x="370" y="341"/>
                    </a:cubicBezTo>
                    <a:cubicBezTo>
                      <a:pt x="487" y="263"/>
                      <a:pt x="662" y="244"/>
                      <a:pt x="818" y="244"/>
                    </a:cubicBezTo>
                    <a:close/>
                    <a:moveTo>
                      <a:pt x="830" y="1"/>
                    </a:moveTo>
                    <a:cubicBezTo>
                      <a:pt x="628" y="1"/>
                      <a:pt x="428" y="49"/>
                      <a:pt x="273" y="147"/>
                    </a:cubicBezTo>
                    <a:cubicBezTo>
                      <a:pt x="98" y="244"/>
                      <a:pt x="0" y="380"/>
                      <a:pt x="0" y="536"/>
                    </a:cubicBezTo>
                    <a:cubicBezTo>
                      <a:pt x="0" y="672"/>
                      <a:pt x="98" y="827"/>
                      <a:pt x="273" y="925"/>
                    </a:cubicBezTo>
                    <a:cubicBezTo>
                      <a:pt x="448" y="1022"/>
                      <a:pt x="642" y="1061"/>
                      <a:pt x="837" y="1061"/>
                    </a:cubicBezTo>
                    <a:cubicBezTo>
                      <a:pt x="973" y="1061"/>
                      <a:pt x="1129" y="1041"/>
                      <a:pt x="1265" y="983"/>
                    </a:cubicBezTo>
                    <a:lnTo>
                      <a:pt x="1226" y="964"/>
                    </a:lnTo>
                    <a:cubicBezTo>
                      <a:pt x="1148" y="944"/>
                      <a:pt x="1129" y="866"/>
                      <a:pt x="1168" y="789"/>
                    </a:cubicBezTo>
                    <a:cubicBezTo>
                      <a:pt x="1196" y="760"/>
                      <a:pt x="1235" y="742"/>
                      <a:pt x="1285" y="742"/>
                    </a:cubicBezTo>
                    <a:cubicBezTo>
                      <a:pt x="1303" y="742"/>
                      <a:pt x="1322" y="744"/>
                      <a:pt x="1343" y="750"/>
                    </a:cubicBezTo>
                    <a:lnTo>
                      <a:pt x="1518" y="847"/>
                    </a:lnTo>
                    <a:cubicBezTo>
                      <a:pt x="1615" y="750"/>
                      <a:pt x="1654" y="652"/>
                      <a:pt x="1654" y="536"/>
                    </a:cubicBezTo>
                    <a:cubicBezTo>
                      <a:pt x="1654" y="380"/>
                      <a:pt x="1557" y="244"/>
                      <a:pt x="1401" y="147"/>
                    </a:cubicBezTo>
                    <a:cubicBezTo>
                      <a:pt x="1236" y="49"/>
                      <a:pt x="1032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2"/>
              <p:cNvSpPr/>
              <p:nvPr/>
            </p:nvSpPr>
            <p:spPr>
              <a:xfrm>
                <a:off x="396500" y="1012875"/>
                <a:ext cx="92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46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118" y="245"/>
                    </a:lnTo>
                    <a:cubicBezTo>
                      <a:pt x="176" y="226"/>
                      <a:pt x="215" y="206"/>
                      <a:pt x="234" y="187"/>
                    </a:cubicBezTo>
                    <a:cubicBezTo>
                      <a:pt x="293" y="148"/>
                      <a:pt x="332" y="128"/>
                      <a:pt x="371" y="109"/>
                    </a:cubicBezTo>
                    <a:lnTo>
                      <a:pt x="195" y="12"/>
                    </a:lnTo>
                    <a:cubicBezTo>
                      <a:pt x="174" y="5"/>
                      <a:pt x="15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2"/>
              <p:cNvSpPr/>
              <p:nvPr/>
            </p:nvSpPr>
            <p:spPr>
              <a:xfrm>
                <a:off x="450000" y="10104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799" y="244"/>
                    </a:moveTo>
                    <a:cubicBezTo>
                      <a:pt x="974" y="244"/>
                      <a:pt x="1110" y="283"/>
                      <a:pt x="1227" y="341"/>
                    </a:cubicBezTo>
                    <a:cubicBezTo>
                      <a:pt x="1324" y="399"/>
                      <a:pt x="1382" y="477"/>
                      <a:pt x="1382" y="536"/>
                    </a:cubicBezTo>
                    <a:cubicBezTo>
                      <a:pt x="1382" y="613"/>
                      <a:pt x="1324" y="672"/>
                      <a:pt x="1227" y="730"/>
                    </a:cubicBezTo>
                    <a:cubicBezTo>
                      <a:pt x="1110" y="808"/>
                      <a:pt x="954" y="847"/>
                      <a:pt x="799" y="847"/>
                    </a:cubicBezTo>
                    <a:cubicBezTo>
                      <a:pt x="643" y="847"/>
                      <a:pt x="487" y="808"/>
                      <a:pt x="371" y="730"/>
                    </a:cubicBezTo>
                    <a:cubicBezTo>
                      <a:pt x="273" y="691"/>
                      <a:pt x="215" y="613"/>
                      <a:pt x="215" y="536"/>
                    </a:cubicBezTo>
                    <a:cubicBezTo>
                      <a:pt x="215" y="477"/>
                      <a:pt x="273" y="419"/>
                      <a:pt x="371" y="341"/>
                    </a:cubicBezTo>
                    <a:cubicBezTo>
                      <a:pt x="487" y="283"/>
                      <a:pt x="662" y="244"/>
                      <a:pt x="799" y="244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99"/>
                      <a:pt x="1" y="536"/>
                    </a:cubicBezTo>
                    <a:cubicBezTo>
                      <a:pt x="1" y="691"/>
                      <a:pt x="98" y="827"/>
                      <a:pt x="273" y="925"/>
                    </a:cubicBezTo>
                    <a:cubicBezTo>
                      <a:pt x="429" y="1022"/>
                      <a:pt x="623" y="1080"/>
                      <a:pt x="818" y="1080"/>
                    </a:cubicBezTo>
                    <a:cubicBezTo>
                      <a:pt x="993" y="1080"/>
                      <a:pt x="1168" y="1061"/>
                      <a:pt x="1285" y="983"/>
                    </a:cubicBezTo>
                    <a:lnTo>
                      <a:pt x="1265" y="964"/>
                    </a:lnTo>
                    <a:cubicBezTo>
                      <a:pt x="1188" y="964"/>
                      <a:pt x="1168" y="886"/>
                      <a:pt x="1188" y="808"/>
                    </a:cubicBezTo>
                    <a:cubicBezTo>
                      <a:pt x="1201" y="781"/>
                      <a:pt x="1244" y="753"/>
                      <a:pt x="1296" y="753"/>
                    </a:cubicBezTo>
                    <a:cubicBezTo>
                      <a:pt x="1317" y="753"/>
                      <a:pt x="1340" y="758"/>
                      <a:pt x="1363" y="769"/>
                    </a:cubicBezTo>
                    <a:lnTo>
                      <a:pt x="1499" y="827"/>
                    </a:lnTo>
                    <a:cubicBezTo>
                      <a:pt x="1596" y="730"/>
                      <a:pt x="1655" y="633"/>
                      <a:pt x="1655" y="536"/>
                    </a:cubicBezTo>
                    <a:cubicBezTo>
                      <a:pt x="1655" y="399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2"/>
              <p:cNvSpPr/>
              <p:nvPr/>
            </p:nvSpPr>
            <p:spPr>
              <a:xfrm>
                <a:off x="479200" y="1029875"/>
                <a:ext cx="82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47" extrusionOk="0">
                    <a:moveTo>
                      <a:pt x="131" y="1"/>
                    </a:moveTo>
                    <a:cubicBezTo>
                      <a:pt x="94" y="1"/>
                      <a:pt x="57" y="14"/>
                      <a:pt x="20" y="51"/>
                    </a:cubicBezTo>
                    <a:cubicBezTo>
                      <a:pt x="0" y="110"/>
                      <a:pt x="0" y="188"/>
                      <a:pt x="78" y="227"/>
                    </a:cubicBezTo>
                    <a:lnTo>
                      <a:pt x="97" y="246"/>
                    </a:lnTo>
                    <a:cubicBezTo>
                      <a:pt x="117" y="227"/>
                      <a:pt x="175" y="227"/>
                      <a:pt x="195" y="207"/>
                    </a:cubicBezTo>
                    <a:cubicBezTo>
                      <a:pt x="234" y="149"/>
                      <a:pt x="292" y="110"/>
                      <a:pt x="331" y="71"/>
                    </a:cubicBezTo>
                    <a:lnTo>
                      <a:pt x="195" y="13"/>
                    </a:lnTo>
                    <a:cubicBezTo>
                      <a:pt x="173" y="5"/>
                      <a:pt x="152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2"/>
              <p:cNvSpPr/>
              <p:nvPr/>
            </p:nvSpPr>
            <p:spPr>
              <a:xfrm>
                <a:off x="357125" y="911500"/>
                <a:ext cx="24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98" h="487" extrusionOk="0">
                    <a:moveTo>
                      <a:pt x="0" y="1"/>
                    </a:moveTo>
                    <a:lnTo>
                      <a:pt x="0" y="487"/>
                    </a:lnTo>
                    <a:cubicBezTo>
                      <a:pt x="58" y="409"/>
                      <a:pt x="97" y="351"/>
                      <a:pt x="97" y="253"/>
                    </a:cubicBezTo>
                    <a:cubicBezTo>
                      <a:pt x="97" y="156"/>
                      <a:pt x="58" y="7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2"/>
              <p:cNvSpPr/>
              <p:nvPr/>
            </p:nvSpPr>
            <p:spPr>
              <a:xfrm>
                <a:off x="445625" y="9462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798" y="263"/>
                    </a:moveTo>
                    <a:cubicBezTo>
                      <a:pt x="974" y="263"/>
                      <a:pt x="1129" y="283"/>
                      <a:pt x="1246" y="361"/>
                    </a:cubicBezTo>
                    <a:cubicBezTo>
                      <a:pt x="1343" y="419"/>
                      <a:pt x="1382" y="477"/>
                      <a:pt x="1382" y="555"/>
                    </a:cubicBezTo>
                    <a:cubicBezTo>
                      <a:pt x="1382" y="633"/>
                      <a:pt x="1343" y="672"/>
                      <a:pt x="1246" y="750"/>
                    </a:cubicBezTo>
                    <a:cubicBezTo>
                      <a:pt x="1139" y="827"/>
                      <a:pt x="978" y="866"/>
                      <a:pt x="815" y="866"/>
                    </a:cubicBezTo>
                    <a:cubicBezTo>
                      <a:pt x="653" y="866"/>
                      <a:pt x="487" y="827"/>
                      <a:pt x="370" y="750"/>
                    </a:cubicBezTo>
                    <a:cubicBezTo>
                      <a:pt x="273" y="711"/>
                      <a:pt x="215" y="633"/>
                      <a:pt x="215" y="555"/>
                    </a:cubicBezTo>
                    <a:cubicBezTo>
                      <a:pt x="215" y="477"/>
                      <a:pt x="273" y="438"/>
                      <a:pt x="370" y="361"/>
                    </a:cubicBezTo>
                    <a:cubicBezTo>
                      <a:pt x="487" y="283"/>
                      <a:pt x="662" y="263"/>
                      <a:pt x="798" y="263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6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72"/>
                      <a:pt x="98" y="827"/>
                      <a:pt x="273" y="925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993" y="1061"/>
                      <a:pt x="1168" y="1041"/>
                      <a:pt x="1324" y="964"/>
                    </a:cubicBezTo>
                    <a:lnTo>
                      <a:pt x="1265" y="944"/>
                    </a:lnTo>
                    <a:cubicBezTo>
                      <a:pt x="1188" y="944"/>
                      <a:pt x="1168" y="866"/>
                      <a:pt x="1226" y="808"/>
                    </a:cubicBezTo>
                    <a:cubicBezTo>
                      <a:pt x="1241" y="764"/>
                      <a:pt x="1288" y="742"/>
                      <a:pt x="1336" y="742"/>
                    </a:cubicBezTo>
                    <a:cubicBezTo>
                      <a:pt x="1352" y="742"/>
                      <a:pt x="1368" y="745"/>
                      <a:pt x="1382" y="750"/>
                    </a:cubicBezTo>
                    <a:lnTo>
                      <a:pt x="1538" y="827"/>
                    </a:lnTo>
                    <a:cubicBezTo>
                      <a:pt x="1616" y="750"/>
                      <a:pt x="1654" y="652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2"/>
              <p:cNvSpPr/>
              <p:nvPr/>
            </p:nvSpPr>
            <p:spPr>
              <a:xfrm>
                <a:off x="474825" y="965225"/>
                <a:ext cx="87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4" extrusionOk="0">
                    <a:moveTo>
                      <a:pt x="136" y="0"/>
                    </a:moveTo>
                    <a:cubicBezTo>
                      <a:pt x="97" y="0"/>
                      <a:pt x="58" y="18"/>
                      <a:pt x="20" y="69"/>
                    </a:cubicBezTo>
                    <a:cubicBezTo>
                      <a:pt x="0" y="108"/>
                      <a:pt x="0" y="186"/>
                      <a:pt x="78" y="245"/>
                    </a:cubicBezTo>
                    <a:lnTo>
                      <a:pt x="117" y="264"/>
                    </a:lnTo>
                    <a:cubicBezTo>
                      <a:pt x="156" y="245"/>
                      <a:pt x="175" y="245"/>
                      <a:pt x="195" y="206"/>
                    </a:cubicBezTo>
                    <a:cubicBezTo>
                      <a:pt x="272" y="167"/>
                      <a:pt x="311" y="147"/>
                      <a:pt x="350" y="89"/>
                    </a:cubicBezTo>
                    <a:lnTo>
                      <a:pt x="195" y="11"/>
                    </a:lnTo>
                    <a:cubicBezTo>
                      <a:pt x="175" y="5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2"/>
              <p:cNvSpPr/>
              <p:nvPr/>
            </p:nvSpPr>
            <p:spPr>
              <a:xfrm>
                <a:off x="561875" y="113790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1266" y="749"/>
                    </a:moveTo>
                    <a:cubicBezTo>
                      <a:pt x="1247" y="754"/>
                      <a:pt x="1231" y="762"/>
                      <a:pt x="1220" y="772"/>
                    </a:cubicBezTo>
                    <a:lnTo>
                      <a:pt x="1220" y="772"/>
                    </a:lnTo>
                    <a:cubicBezTo>
                      <a:pt x="1235" y="765"/>
                      <a:pt x="1251" y="758"/>
                      <a:pt x="1265" y="750"/>
                    </a:cubicBezTo>
                    <a:cubicBezTo>
                      <a:pt x="1265" y="750"/>
                      <a:pt x="1266" y="749"/>
                      <a:pt x="1266" y="749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92"/>
                      <a:pt x="98" y="847"/>
                      <a:pt x="273" y="944"/>
                    </a:cubicBezTo>
                    <a:cubicBezTo>
                      <a:pt x="429" y="1042"/>
                      <a:pt x="623" y="1081"/>
                      <a:pt x="818" y="1081"/>
                    </a:cubicBezTo>
                    <a:cubicBezTo>
                      <a:pt x="993" y="1081"/>
                      <a:pt x="1129" y="1061"/>
                      <a:pt x="1285" y="983"/>
                    </a:cubicBezTo>
                    <a:lnTo>
                      <a:pt x="1265" y="964"/>
                    </a:lnTo>
                    <a:cubicBezTo>
                      <a:pt x="1207" y="944"/>
                      <a:pt x="1187" y="867"/>
                      <a:pt x="1207" y="789"/>
                    </a:cubicBezTo>
                    <a:cubicBezTo>
                      <a:pt x="1210" y="783"/>
                      <a:pt x="1214" y="777"/>
                      <a:pt x="1220" y="772"/>
                    </a:cubicBezTo>
                    <a:lnTo>
                      <a:pt x="1220" y="772"/>
                    </a:lnTo>
                    <a:cubicBezTo>
                      <a:pt x="1101" y="825"/>
                      <a:pt x="955" y="852"/>
                      <a:pt x="813" y="852"/>
                    </a:cubicBezTo>
                    <a:cubicBezTo>
                      <a:pt x="652" y="852"/>
                      <a:pt x="497" y="818"/>
                      <a:pt x="390" y="750"/>
                    </a:cubicBezTo>
                    <a:cubicBezTo>
                      <a:pt x="292" y="692"/>
                      <a:pt x="234" y="633"/>
                      <a:pt x="234" y="555"/>
                    </a:cubicBezTo>
                    <a:cubicBezTo>
                      <a:pt x="234" y="478"/>
                      <a:pt x="292" y="400"/>
                      <a:pt x="390" y="361"/>
                    </a:cubicBezTo>
                    <a:cubicBezTo>
                      <a:pt x="506" y="283"/>
                      <a:pt x="681" y="264"/>
                      <a:pt x="818" y="264"/>
                    </a:cubicBezTo>
                    <a:cubicBezTo>
                      <a:pt x="993" y="264"/>
                      <a:pt x="1129" y="283"/>
                      <a:pt x="1265" y="361"/>
                    </a:cubicBezTo>
                    <a:cubicBezTo>
                      <a:pt x="1362" y="400"/>
                      <a:pt x="1401" y="478"/>
                      <a:pt x="1401" y="555"/>
                    </a:cubicBezTo>
                    <a:cubicBezTo>
                      <a:pt x="1401" y="633"/>
                      <a:pt x="1363" y="672"/>
                      <a:pt x="1266" y="749"/>
                    </a:cubicBezTo>
                    <a:lnTo>
                      <a:pt x="1266" y="749"/>
                    </a:lnTo>
                    <a:cubicBezTo>
                      <a:pt x="1282" y="745"/>
                      <a:pt x="1301" y="742"/>
                      <a:pt x="1320" y="742"/>
                    </a:cubicBezTo>
                    <a:cubicBezTo>
                      <a:pt x="1340" y="742"/>
                      <a:pt x="1361" y="745"/>
                      <a:pt x="1382" y="750"/>
                    </a:cubicBezTo>
                    <a:lnTo>
                      <a:pt x="1499" y="828"/>
                    </a:ln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38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2"/>
              <p:cNvSpPr/>
              <p:nvPr/>
            </p:nvSpPr>
            <p:spPr>
              <a:xfrm>
                <a:off x="592025" y="1156600"/>
                <a:ext cx="83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36" extrusionOk="0">
                    <a:moveTo>
                      <a:pt x="124" y="0"/>
                    </a:moveTo>
                    <a:cubicBezTo>
                      <a:pt x="86" y="0"/>
                      <a:pt x="52" y="17"/>
                      <a:pt x="40" y="41"/>
                    </a:cubicBezTo>
                    <a:cubicBezTo>
                      <a:pt x="1" y="99"/>
                      <a:pt x="1" y="177"/>
                      <a:pt x="79" y="216"/>
                    </a:cubicBezTo>
                    <a:lnTo>
                      <a:pt x="98" y="235"/>
                    </a:lnTo>
                    <a:cubicBezTo>
                      <a:pt x="137" y="216"/>
                      <a:pt x="176" y="216"/>
                      <a:pt x="195" y="196"/>
                    </a:cubicBezTo>
                    <a:cubicBezTo>
                      <a:pt x="254" y="177"/>
                      <a:pt x="293" y="119"/>
                      <a:pt x="331" y="99"/>
                    </a:cubicBezTo>
                    <a:lnTo>
                      <a:pt x="195" y="21"/>
                    </a:lnTo>
                    <a:cubicBezTo>
                      <a:pt x="173" y="6"/>
                      <a:pt x="148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2"/>
              <p:cNvSpPr/>
              <p:nvPr/>
            </p:nvSpPr>
            <p:spPr>
              <a:xfrm>
                <a:off x="488925" y="1128175"/>
                <a:ext cx="418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2" extrusionOk="0">
                    <a:moveTo>
                      <a:pt x="817" y="244"/>
                    </a:move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62" y="380"/>
                      <a:pt x="1401" y="458"/>
                      <a:pt x="1401" y="536"/>
                    </a:cubicBezTo>
                    <a:cubicBezTo>
                      <a:pt x="1401" y="594"/>
                      <a:pt x="1362" y="653"/>
                      <a:pt x="1265" y="730"/>
                    </a:cubicBezTo>
                    <a:cubicBezTo>
                      <a:pt x="1138" y="798"/>
                      <a:pt x="973" y="832"/>
                      <a:pt x="813" y="832"/>
                    </a:cubicBezTo>
                    <a:cubicBezTo>
                      <a:pt x="652" y="832"/>
                      <a:pt x="496" y="798"/>
                      <a:pt x="389" y="730"/>
                    </a:cubicBezTo>
                    <a:cubicBezTo>
                      <a:pt x="292" y="672"/>
                      <a:pt x="234" y="594"/>
                      <a:pt x="234" y="536"/>
                    </a:cubicBezTo>
                    <a:cubicBezTo>
                      <a:pt x="234" y="458"/>
                      <a:pt x="29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lose/>
                    <a:moveTo>
                      <a:pt x="847" y="1"/>
                    </a:moveTo>
                    <a:cubicBezTo>
                      <a:pt x="647" y="1"/>
                      <a:pt x="448" y="49"/>
                      <a:pt x="292" y="147"/>
                    </a:cubicBezTo>
                    <a:cubicBezTo>
                      <a:pt x="117" y="244"/>
                      <a:pt x="20" y="380"/>
                      <a:pt x="20" y="536"/>
                    </a:cubicBezTo>
                    <a:cubicBezTo>
                      <a:pt x="0" y="672"/>
                      <a:pt x="98" y="828"/>
                      <a:pt x="273" y="925"/>
                    </a:cubicBezTo>
                    <a:cubicBezTo>
                      <a:pt x="428" y="1022"/>
                      <a:pt x="623" y="1061"/>
                      <a:pt x="817" y="1061"/>
                    </a:cubicBezTo>
                    <a:cubicBezTo>
                      <a:pt x="993" y="1061"/>
                      <a:pt x="1168" y="1042"/>
                      <a:pt x="1304" y="964"/>
                    </a:cubicBezTo>
                    <a:cubicBezTo>
                      <a:pt x="1265" y="944"/>
                      <a:pt x="1245" y="867"/>
                      <a:pt x="1265" y="789"/>
                    </a:cubicBezTo>
                    <a:cubicBezTo>
                      <a:pt x="1279" y="760"/>
                      <a:pt x="1325" y="742"/>
                      <a:pt x="1371" y="742"/>
                    </a:cubicBezTo>
                    <a:cubicBezTo>
                      <a:pt x="1388" y="742"/>
                      <a:pt x="1405" y="745"/>
                      <a:pt x="1421" y="750"/>
                    </a:cubicBezTo>
                    <a:lnTo>
                      <a:pt x="1557" y="828"/>
                    </a:lnTo>
                    <a:cubicBezTo>
                      <a:pt x="1615" y="750"/>
                      <a:pt x="1673" y="653"/>
                      <a:pt x="1673" y="536"/>
                    </a:cubicBezTo>
                    <a:cubicBezTo>
                      <a:pt x="1673" y="380"/>
                      <a:pt x="1576" y="244"/>
                      <a:pt x="1401" y="147"/>
                    </a:cubicBezTo>
                    <a:cubicBezTo>
                      <a:pt x="1245" y="49"/>
                      <a:pt x="1046" y="1"/>
                      <a:pt x="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2"/>
              <p:cNvSpPr/>
              <p:nvPr/>
            </p:nvSpPr>
            <p:spPr>
              <a:xfrm>
                <a:off x="520050" y="1145450"/>
                <a:ext cx="73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4" extrusionOk="0">
                    <a:moveTo>
                      <a:pt x="156" y="0"/>
                    </a:moveTo>
                    <a:cubicBezTo>
                      <a:pt x="137" y="0"/>
                      <a:pt x="59" y="39"/>
                      <a:pt x="20" y="78"/>
                    </a:cubicBezTo>
                    <a:cubicBezTo>
                      <a:pt x="0" y="117"/>
                      <a:pt x="0" y="195"/>
                      <a:pt x="59" y="253"/>
                    </a:cubicBezTo>
                    <a:cubicBezTo>
                      <a:pt x="98" y="253"/>
                      <a:pt x="117" y="214"/>
                      <a:pt x="137" y="195"/>
                    </a:cubicBezTo>
                    <a:cubicBezTo>
                      <a:pt x="195" y="176"/>
                      <a:pt x="234" y="117"/>
                      <a:pt x="292" y="78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2"/>
              <p:cNvSpPr/>
              <p:nvPr/>
            </p:nvSpPr>
            <p:spPr>
              <a:xfrm>
                <a:off x="1417900" y="108732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374" y="721"/>
                    </a:moveTo>
                    <a:cubicBezTo>
                      <a:pt x="379" y="724"/>
                      <a:pt x="384" y="727"/>
                      <a:pt x="389" y="730"/>
                    </a:cubicBezTo>
                    <a:cubicBezTo>
                      <a:pt x="413" y="745"/>
                      <a:pt x="440" y="759"/>
                      <a:pt x="468" y="771"/>
                    </a:cubicBezTo>
                    <a:lnTo>
                      <a:pt x="468" y="771"/>
                    </a:lnTo>
                    <a:cubicBezTo>
                      <a:pt x="468" y="770"/>
                      <a:pt x="467" y="770"/>
                      <a:pt x="467" y="769"/>
                    </a:cubicBezTo>
                    <a:cubicBezTo>
                      <a:pt x="439" y="740"/>
                      <a:pt x="405" y="726"/>
                      <a:pt x="374" y="721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49"/>
                      <a:pt x="273" y="146"/>
                    </a:cubicBezTo>
                    <a:cubicBezTo>
                      <a:pt x="98" y="244"/>
                      <a:pt x="0" y="380"/>
                      <a:pt x="0" y="536"/>
                    </a:cubicBezTo>
                    <a:cubicBezTo>
                      <a:pt x="0" y="633"/>
                      <a:pt x="39" y="750"/>
                      <a:pt x="136" y="827"/>
                    </a:cubicBezTo>
                    <a:lnTo>
                      <a:pt x="292" y="730"/>
                    </a:lnTo>
                    <a:cubicBezTo>
                      <a:pt x="306" y="723"/>
                      <a:pt x="326" y="718"/>
                      <a:pt x="348" y="718"/>
                    </a:cubicBezTo>
                    <a:cubicBezTo>
                      <a:pt x="356" y="718"/>
                      <a:pt x="365" y="719"/>
                      <a:pt x="374" y="721"/>
                    </a:cubicBezTo>
                    <a:lnTo>
                      <a:pt x="374" y="721"/>
                    </a:lnTo>
                    <a:cubicBezTo>
                      <a:pt x="286" y="665"/>
                      <a:pt x="234" y="609"/>
                      <a:pt x="234" y="536"/>
                    </a:cubicBezTo>
                    <a:cubicBezTo>
                      <a:pt x="234" y="458"/>
                      <a:pt x="31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62" y="380"/>
                      <a:pt x="1401" y="458"/>
                      <a:pt x="1401" y="536"/>
                    </a:cubicBezTo>
                    <a:cubicBezTo>
                      <a:pt x="1401" y="613"/>
                      <a:pt x="1362" y="652"/>
                      <a:pt x="1265" y="730"/>
                    </a:cubicBezTo>
                    <a:cubicBezTo>
                      <a:pt x="1138" y="798"/>
                      <a:pt x="973" y="832"/>
                      <a:pt x="813" y="832"/>
                    </a:cubicBezTo>
                    <a:cubicBezTo>
                      <a:pt x="688" y="832"/>
                      <a:pt x="566" y="812"/>
                      <a:pt x="468" y="771"/>
                    </a:cubicBezTo>
                    <a:lnTo>
                      <a:pt x="468" y="771"/>
                    </a:lnTo>
                    <a:cubicBezTo>
                      <a:pt x="487" y="829"/>
                      <a:pt x="486" y="906"/>
                      <a:pt x="409" y="944"/>
                    </a:cubicBezTo>
                    <a:lnTo>
                      <a:pt x="370" y="964"/>
                    </a:lnTo>
                    <a:cubicBezTo>
                      <a:pt x="506" y="1022"/>
                      <a:pt x="681" y="1061"/>
                      <a:pt x="817" y="1061"/>
                    </a:cubicBezTo>
                    <a:cubicBezTo>
                      <a:pt x="1012" y="1061"/>
                      <a:pt x="1245" y="1022"/>
                      <a:pt x="1382" y="925"/>
                    </a:cubicBezTo>
                    <a:cubicBezTo>
                      <a:pt x="1557" y="827"/>
                      <a:pt x="1654" y="672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2"/>
              <p:cNvSpPr/>
              <p:nvPr/>
            </p:nvSpPr>
            <p:spPr>
              <a:xfrm>
                <a:off x="1421300" y="1105150"/>
                <a:ext cx="87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51" extrusionOk="0">
                    <a:moveTo>
                      <a:pt x="219" y="1"/>
                    </a:moveTo>
                    <a:cubicBezTo>
                      <a:pt x="200" y="1"/>
                      <a:pt x="179" y="6"/>
                      <a:pt x="156" y="17"/>
                    </a:cubicBezTo>
                    <a:lnTo>
                      <a:pt x="0" y="114"/>
                    </a:lnTo>
                    <a:cubicBezTo>
                      <a:pt x="59" y="153"/>
                      <a:pt x="78" y="192"/>
                      <a:pt x="137" y="212"/>
                    </a:cubicBezTo>
                    <a:cubicBezTo>
                      <a:pt x="156" y="231"/>
                      <a:pt x="195" y="231"/>
                      <a:pt x="234" y="251"/>
                    </a:cubicBezTo>
                    <a:lnTo>
                      <a:pt x="273" y="231"/>
                    </a:lnTo>
                    <a:cubicBezTo>
                      <a:pt x="351" y="212"/>
                      <a:pt x="351" y="114"/>
                      <a:pt x="331" y="56"/>
                    </a:cubicBezTo>
                    <a:cubicBezTo>
                      <a:pt x="304" y="29"/>
                      <a:pt x="266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2"/>
              <p:cNvSpPr/>
              <p:nvPr/>
            </p:nvSpPr>
            <p:spPr>
              <a:xfrm>
                <a:off x="1311875" y="111747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37" y="244"/>
                    </a:moveTo>
                    <a:cubicBezTo>
                      <a:pt x="1012" y="244"/>
                      <a:pt x="1148" y="263"/>
                      <a:pt x="1265" y="341"/>
                    </a:cubicBezTo>
                    <a:cubicBezTo>
                      <a:pt x="1362" y="400"/>
                      <a:pt x="1420" y="458"/>
                      <a:pt x="1420" y="536"/>
                    </a:cubicBezTo>
                    <a:cubicBezTo>
                      <a:pt x="1420" y="614"/>
                      <a:pt x="1362" y="672"/>
                      <a:pt x="1265" y="730"/>
                    </a:cubicBezTo>
                    <a:cubicBezTo>
                      <a:pt x="1148" y="808"/>
                      <a:pt x="983" y="847"/>
                      <a:pt x="820" y="847"/>
                    </a:cubicBezTo>
                    <a:cubicBezTo>
                      <a:pt x="657" y="847"/>
                      <a:pt x="496" y="808"/>
                      <a:pt x="389" y="730"/>
                    </a:cubicBezTo>
                    <a:cubicBezTo>
                      <a:pt x="292" y="691"/>
                      <a:pt x="253" y="614"/>
                      <a:pt x="253" y="536"/>
                    </a:cubicBezTo>
                    <a:cubicBezTo>
                      <a:pt x="253" y="458"/>
                      <a:pt x="292" y="419"/>
                      <a:pt x="389" y="341"/>
                    </a:cubicBezTo>
                    <a:cubicBezTo>
                      <a:pt x="525" y="263"/>
                      <a:pt x="681" y="244"/>
                      <a:pt x="837" y="244"/>
                    </a:cubicBezTo>
                    <a:close/>
                    <a:moveTo>
                      <a:pt x="829" y="1"/>
                    </a:moveTo>
                    <a:cubicBezTo>
                      <a:pt x="628" y="1"/>
                      <a:pt x="428" y="49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33"/>
                      <a:pt x="58" y="730"/>
                      <a:pt x="136" y="808"/>
                    </a:cubicBezTo>
                    <a:lnTo>
                      <a:pt x="253" y="730"/>
                    </a:lnTo>
                    <a:cubicBezTo>
                      <a:pt x="262" y="726"/>
                      <a:pt x="274" y="723"/>
                      <a:pt x="286" y="723"/>
                    </a:cubicBezTo>
                    <a:cubicBezTo>
                      <a:pt x="328" y="723"/>
                      <a:pt x="384" y="749"/>
                      <a:pt x="428" y="808"/>
                    </a:cubicBezTo>
                    <a:cubicBezTo>
                      <a:pt x="448" y="847"/>
                      <a:pt x="448" y="925"/>
                      <a:pt x="370" y="983"/>
                    </a:cubicBezTo>
                    <a:lnTo>
                      <a:pt x="350" y="983"/>
                    </a:lnTo>
                    <a:cubicBezTo>
                      <a:pt x="486" y="1061"/>
                      <a:pt x="662" y="1081"/>
                      <a:pt x="837" y="1081"/>
                    </a:cubicBezTo>
                    <a:cubicBezTo>
                      <a:pt x="1031" y="1081"/>
                      <a:pt x="1245" y="1022"/>
                      <a:pt x="1401" y="925"/>
                    </a:cubicBezTo>
                    <a:cubicBezTo>
                      <a:pt x="1557" y="828"/>
                      <a:pt x="1654" y="691"/>
                      <a:pt x="1654" y="536"/>
                    </a:cubicBezTo>
                    <a:cubicBezTo>
                      <a:pt x="1654" y="400"/>
                      <a:pt x="1557" y="244"/>
                      <a:pt x="1401" y="147"/>
                    </a:cubicBezTo>
                    <a:cubicBezTo>
                      <a:pt x="1236" y="49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2"/>
              <p:cNvSpPr/>
              <p:nvPr/>
            </p:nvSpPr>
            <p:spPr>
              <a:xfrm>
                <a:off x="1314775" y="1135550"/>
                <a:ext cx="830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22" extrusionOk="0">
                    <a:moveTo>
                      <a:pt x="184" y="0"/>
                    </a:moveTo>
                    <a:cubicBezTo>
                      <a:pt x="167" y="0"/>
                      <a:pt x="152" y="2"/>
                      <a:pt x="137" y="7"/>
                    </a:cubicBezTo>
                    <a:lnTo>
                      <a:pt x="1" y="85"/>
                    </a:lnTo>
                    <a:cubicBezTo>
                      <a:pt x="59" y="143"/>
                      <a:pt x="79" y="182"/>
                      <a:pt x="156" y="202"/>
                    </a:cubicBezTo>
                    <a:cubicBezTo>
                      <a:pt x="176" y="221"/>
                      <a:pt x="215" y="221"/>
                      <a:pt x="234" y="221"/>
                    </a:cubicBezTo>
                    <a:lnTo>
                      <a:pt x="254" y="221"/>
                    </a:lnTo>
                    <a:cubicBezTo>
                      <a:pt x="312" y="202"/>
                      <a:pt x="332" y="124"/>
                      <a:pt x="312" y="66"/>
                    </a:cubicBezTo>
                    <a:cubicBezTo>
                      <a:pt x="283" y="22"/>
                      <a:pt x="232" y="0"/>
                      <a:pt x="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2"/>
              <p:cNvSpPr/>
              <p:nvPr/>
            </p:nvSpPr>
            <p:spPr>
              <a:xfrm>
                <a:off x="1399425" y="100465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339" y="722"/>
                    </a:moveTo>
                    <a:cubicBezTo>
                      <a:pt x="353" y="732"/>
                      <a:pt x="370" y="742"/>
                      <a:pt x="389" y="749"/>
                    </a:cubicBezTo>
                    <a:cubicBezTo>
                      <a:pt x="409" y="763"/>
                      <a:pt x="430" y="776"/>
                      <a:pt x="453" y="788"/>
                    </a:cubicBezTo>
                    <a:lnTo>
                      <a:pt x="453" y="788"/>
                    </a:lnTo>
                    <a:cubicBezTo>
                      <a:pt x="451" y="781"/>
                      <a:pt x="450" y="775"/>
                      <a:pt x="447" y="769"/>
                    </a:cubicBezTo>
                    <a:cubicBezTo>
                      <a:pt x="434" y="741"/>
                      <a:pt x="390" y="723"/>
                      <a:pt x="339" y="722"/>
                    </a:cubicBezTo>
                    <a:close/>
                    <a:moveTo>
                      <a:pt x="827" y="0"/>
                    </a:moveTo>
                    <a:cubicBezTo>
                      <a:pt x="627" y="0"/>
                      <a:pt x="428" y="49"/>
                      <a:pt x="272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32"/>
                      <a:pt x="58" y="730"/>
                      <a:pt x="136" y="827"/>
                    </a:cubicBezTo>
                    <a:lnTo>
                      <a:pt x="272" y="730"/>
                    </a:lnTo>
                    <a:cubicBezTo>
                      <a:pt x="293" y="725"/>
                      <a:pt x="314" y="722"/>
                      <a:pt x="334" y="722"/>
                    </a:cubicBezTo>
                    <a:cubicBezTo>
                      <a:pt x="335" y="722"/>
                      <a:pt x="337" y="722"/>
                      <a:pt x="339" y="722"/>
                    </a:cubicBezTo>
                    <a:lnTo>
                      <a:pt x="339" y="722"/>
                    </a:lnTo>
                    <a:cubicBezTo>
                      <a:pt x="278" y="680"/>
                      <a:pt x="253" y="617"/>
                      <a:pt x="253" y="555"/>
                    </a:cubicBezTo>
                    <a:cubicBezTo>
                      <a:pt x="253" y="477"/>
                      <a:pt x="292" y="418"/>
                      <a:pt x="389" y="360"/>
                    </a:cubicBezTo>
                    <a:cubicBezTo>
                      <a:pt x="506" y="282"/>
                      <a:pt x="681" y="263"/>
                      <a:pt x="837" y="263"/>
                    </a:cubicBezTo>
                    <a:cubicBezTo>
                      <a:pt x="992" y="263"/>
                      <a:pt x="1148" y="282"/>
                      <a:pt x="1265" y="360"/>
                    </a:cubicBezTo>
                    <a:cubicBezTo>
                      <a:pt x="1362" y="418"/>
                      <a:pt x="1420" y="477"/>
                      <a:pt x="1420" y="555"/>
                    </a:cubicBezTo>
                    <a:cubicBezTo>
                      <a:pt x="1420" y="632"/>
                      <a:pt x="1362" y="671"/>
                      <a:pt x="1265" y="749"/>
                    </a:cubicBezTo>
                    <a:cubicBezTo>
                      <a:pt x="1148" y="827"/>
                      <a:pt x="982" y="866"/>
                      <a:pt x="820" y="866"/>
                    </a:cubicBezTo>
                    <a:cubicBezTo>
                      <a:pt x="686" y="866"/>
                      <a:pt x="555" y="840"/>
                      <a:pt x="453" y="788"/>
                    </a:cubicBezTo>
                    <a:lnTo>
                      <a:pt x="453" y="788"/>
                    </a:lnTo>
                    <a:cubicBezTo>
                      <a:pt x="466" y="843"/>
                      <a:pt x="459" y="909"/>
                      <a:pt x="389" y="944"/>
                    </a:cubicBezTo>
                    <a:lnTo>
                      <a:pt x="350" y="963"/>
                    </a:lnTo>
                    <a:cubicBezTo>
                      <a:pt x="486" y="1041"/>
                      <a:pt x="661" y="1060"/>
                      <a:pt x="837" y="1060"/>
                    </a:cubicBezTo>
                    <a:cubicBezTo>
                      <a:pt x="1031" y="1060"/>
                      <a:pt x="1245" y="1022"/>
                      <a:pt x="1381" y="924"/>
                    </a:cubicBezTo>
                    <a:cubicBezTo>
                      <a:pt x="1556" y="827"/>
                      <a:pt x="1654" y="671"/>
                      <a:pt x="1654" y="535"/>
                    </a:cubicBezTo>
                    <a:cubicBezTo>
                      <a:pt x="1654" y="380"/>
                      <a:pt x="1556" y="243"/>
                      <a:pt x="1381" y="146"/>
                    </a:cubicBezTo>
                    <a:cubicBezTo>
                      <a:pt x="1226" y="49"/>
                      <a:pt x="1026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2"/>
              <p:cNvSpPr/>
              <p:nvPr/>
            </p:nvSpPr>
            <p:spPr>
              <a:xfrm>
                <a:off x="1402825" y="1023175"/>
                <a:ext cx="827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62" extrusionOk="0">
                    <a:moveTo>
                      <a:pt x="194" y="1"/>
                    </a:moveTo>
                    <a:cubicBezTo>
                      <a:pt x="175" y="1"/>
                      <a:pt x="156" y="3"/>
                      <a:pt x="136" y="8"/>
                    </a:cubicBezTo>
                    <a:lnTo>
                      <a:pt x="0" y="105"/>
                    </a:lnTo>
                    <a:cubicBezTo>
                      <a:pt x="39" y="125"/>
                      <a:pt x="97" y="164"/>
                      <a:pt x="136" y="203"/>
                    </a:cubicBezTo>
                    <a:cubicBezTo>
                      <a:pt x="156" y="222"/>
                      <a:pt x="195" y="222"/>
                      <a:pt x="214" y="261"/>
                    </a:cubicBezTo>
                    <a:lnTo>
                      <a:pt x="253" y="222"/>
                    </a:lnTo>
                    <a:cubicBezTo>
                      <a:pt x="311" y="203"/>
                      <a:pt x="331" y="125"/>
                      <a:pt x="311" y="67"/>
                    </a:cubicBezTo>
                    <a:cubicBezTo>
                      <a:pt x="297" y="23"/>
                      <a:pt x="249" y="1"/>
                      <a:pt x="1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2"/>
              <p:cNvSpPr/>
              <p:nvPr/>
            </p:nvSpPr>
            <p:spPr>
              <a:xfrm>
                <a:off x="1310400" y="1025075"/>
                <a:ext cx="408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81" extrusionOk="0">
                    <a:moveTo>
                      <a:pt x="818" y="263"/>
                    </a:moveTo>
                    <a:cubicBezTo>
                      <a:pt x="974" y="263"/>
                      <a:pt x="1129" y="302"/>
                      <a:pt x="1265" y="380"/>
                    </a:cubicBezTo>
                    <a:cubicBezTo>
                      <a:pt x="1363" y="419"/>
                      <a:pt x="1402" y="496"/>
                      <a:pt x="1402" y="574"/>
                    </a:cubicBezTo>
                    <a:cubicBezTo>
                      <a:pt x="1402" y="633"/>
                      <a:pt x="1343" y="691"/>
                      <a:pt x="1265" y="769"/>
                    </a:cubicBezTo>
                    <a:cubicBezTo>
                      <a:pt x="1139" y="837"/>
                      <a:pt x="974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3" y="710"/>
                      <a:pt x="234" y="633"/>
                      <a:pt x="234" y="574"/>
                    </a:cubicBezTo>
                    <a:cubicBezTo>
                      <a:pt x="234" y="496"/>
                      <a:pt x="293" y="419"/>
                      <a:pt x="390" y="380"/>
                    </a:cubicBezTo>
                    <a:cubicBezTo>
                      <a:pt x="507" y="302"/>
                      <a:pt x="682" y="263"/>
                      <a:pt x="818" y="26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4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33"/>
                      <a:pt x="40" y="730"/>
                      <a:pt x="117" y="808"/>
                    </a:cubicBezTo>
                    <a:lnTo>
                      <a:pt x="234" y="730"/>
                    </a:lnTo>
                    <a:cubicBezTo>
                      <a:pt x="293" y="730"/>
                      <a:pt x="351" y="749"/>
                      <a:pt x="390" y="808"/>
                    </a:cubicBezTo>
                    <a:cubicBezTo>
                      <a:pt x="409" y="866"/>
                      <a:pt x="409" y="924"/>
                      <a:pt x="331" y="983"/>
                    </a:cubicBezTo>
                    <a:cubicBezTo>
                      <a:pt x="487" y="1061"/>
                      <a:pt x="643" y="1080"/>
                      <a:pt x="818" y="1080"/>
                    </a:cubicBezTo>
                    <a:cubicBezTo>
                      <a:pt x="1012" y="1080"/>
                      <a:pt x="1226" y="1022"/>
                      <a:pt x="1382" y="924"/>
                    </a:cubicBezTo>
                    <a:cubicBezTo>
                      <a:pt x="1557" y="827"/>
                      <a:pt x="1635" y="691"/>
                      <a:pt x="1635" y="535"/>
                    </a:cubicBezTo>
                    <a:cubicBezTo>
                      <a:pt x="1635" y="399"/>
                      <a:pt x="1538" y="243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2"/>
              <p:cNvSpPr/>
              <p:nvPr/>
            </p:nvSpPr>
            <p:spPr>
              <a:xfrm>
                <a:off x="1312850" y="1043875"/>
                <a:ext cx="780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31" extrusionOk="0">
                    <a:moveTo>
                      <a:pt x="180" y="1"/>
                    </a:moveTo>
                    <a:cubicBezTo>
                      <a:pt x="161" y="1"/>
                      <a:pt x="140" y="5"/>
                      <a:pt x="117" y="17"/>
                    </a:cubicBezTo>
                    <a:lnTo>
                      <a:pt x="0" y="75"/>
                    </a:lnTo>
                    <a:cubicBezTo>
                      <a:pt x="39" y="134"/>
                      <a:pt x="78" y="172"/>
                      <a:pt x="156" y="211"/>
                    </a:cubicBezTo>
                    <a:cubicBezTo>
                      <a:pt x="195" y="231"/>
                      <a:pt x="214" y="231"/>
                      <a:pt x="233" y="231"/>
                    </a:cubicBezTo>
                    <a:cubicBezTo>
                      <a:pt x="292" y="211"/>
                      <a:pt x="311" y="134"/>
                      <a:pt x="292" y="56"/>
                    </a:cubicBezTo>
                    <a:cubicBezTo>
                      <a:pt x="264" y="28"/>
                      <a:pt x="227" y="1"/>
                      <a:pt x="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2"/>
              <p:cNvSpPr/>
              <p:nvPr/>
            </p:nvSpPr>
            <p:spPr>
              <a:xfrm>
                <a:off x="1228200" y="979825"/>
                <a:ext cx="413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2" extrusionOk="0">
                    <a:moveTo>
                      <a:pt x="352" y="705"/>
                    </a:moveTo>
                    <a:cubicBezTo>
                      <a:pt x="364" y="714"/>
                      <a:pt x="376" y="722"/>
                      <a:pt x="390" y="731"/>
                    </a:cubicBezTo>
                    <a:cubicBezTo>
                      <a:pt x="400" y="737"/>
                      <a:pt x="411" y="743"/>
                      <a:pt x="422" y="749"/>
                    </a:cubicBezTo>
                    <a:lnTo>
                      <a:pt x="422" y="749"/>
                    </a:lnTo>
                    <a:cubicBezTo>
                      <a:pt x="408" y="720"/>
                      <a:pt x="382" y="706"/>
                      <a:pt x="352" y="705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50"/>
                      <a:pt x="254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33"/>
                      <a:pt x="40" y="731"/>
                      <a:pt x="118" y="828"/>
                    </a:cubicBezTo>
                    <a:lnTo>
                      <a:pt x="254" y="731"/>
                    </a:lnTo>
                    <a:cubicBezTo>
                      <a:pt x="286" y="714"/>
                      <a:pt x="318" y="705"/>
                      <a:pt x="346" y="705"/>
                    </a:cubicBezTo>
                    <a:cubicBezTo>
                      <a:pt x="348" y="705"/>
                      <a:pt x="350" y="705"/>
                      <a:pt x="352" y="705"/>
                    </a:cubicBezTo>
                    <a:lnTo>
                      <a:pt x="352" y="705"/>
                    </a:lnTo>
                    <a:cubicBezTo>
                      <a:pt x="278" y="651"/>
                      <a:pt x="234" y="586"/>
                      <a:pt x="234" y="536"/>
                    </a:cubicBezTo>
                    <a:cubicBezTo>
                      <a:pt x="234" y="458"/>
                      <a:pt x="293" y="380"/>
                      <a:pt x="390" y="341"/>
                    </a:cubicBezTo>
                    <a:cubicBezTo>
                      <a:pt x="507" y="264"/>
                      <a:pt x="682" y="244"/>
                      <a:pt x="818" y="244"/>
                    </a:cubicBezTo>
                    <a:cubicBezTo>
                      <a:pt x="974" y="244"/>
                      <a:pt x="1149" y="264"/>
                      <a:pt x="1265" y="341"/>
                    </a:cubicBezTo>
                    <a:cubicBezTo>
                      <a:pt x="1363" y="380"/>
                      <a:pt x="1402" y="458"/>
                      <a:pt x="1402" y="536"/>
                    </a:cubicBezTo>
                    <a:cubicBezTo>
                      <a:pt x="1402" y="594"/>
                      <a:pt x="1363" y="653"/>
                      <a:pt x="1265" y="731"/>
                    </a:cubicBezTo>
                    <a:cubicBezTo>
                      <a:pt x="1139" y="799"/>
                      <a:pt x="974" y="833"/>
                      <a:pt x="813" y="833"/>
                    </a:cubicBezTo>
                    <a:cubicBezTo>
                      <a:pt x="668" y="833"/>
                      <a:pt x="526" y="805"/>
                      <a:pt x="422" y="749"/>
                    </a:cubicBezTo>
                    <a:lnTo>
                      <a:pt x="422" y="749"/>
                    </a:lnTo>
                    <a:cubicBezTo>
                      <a:pt x="425" y="755"/>
                      <a:pt x="427" y="762"/>
                      <a:pt x="429" y="769"/>
                    </a:cubicBezTo>
                    <a:cubicBezTo>
                      <a:pt x="448" y="828"/>
                      <a:pt x="448" y="886"/>
                      <a:pt x="390" y="945"/>
                    </a:cubicBezTo>
                    <a:lnTo>
                      <a:pt x="332" y="964"/>
                    </a:lnTo>
                    <a:cubicBezTo>
                      <a:pt x="487" y="1042"/>
                      <a:pt x="643" y="1061"/>
                      <a:pt x="818" y="1061"/>
                    </a:cubicBezTo>
                    <a:cubicBezTo>
                      <a:pt x="1013" y="1061"/>
                      <a:pt x="1227" y="1022"/>
                      <a:pt x="1382" y="925"/>
                    </a:cubicBezTo>
                    <a:cubicBezTo>
                      <a:pt x="1557" y="828"/>
                      <a:pt x="1655" y="672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50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2"/>
              <p:cNvSpPr/>
              <p:nvPr/>
            </p:nvSpPr>
            <p:spPr>
              <a:xfrm>
                <a:off x="1231625" y="997675"/>
                <a:ext cx="87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51" extrusionOk="0">
                    <a:moveTo>
                      <a:pt x="219" y="0"/>
                    </a:moveTo>
                    <a:cubicBezTo>
                      <a:pt x="200" y="0"/>
                      <a:pt x="178" y="5"/>
                      <a:pt x="156" y="17"/>
                    </a:cubicBezTo>
                    <a:lnTo>
                      <a:pt x="0" y="114"/>
                    </a:lnTo>
                    <a:cubicBezTo>
                      <a:pt x="39" y="133"/>
                      <a:pt x="78" y="172"/>
                      <a:pt x="136" y="211"/>
                    </a:cubicBezTo>
                    <a:cubicBezTo>
                      <a:pt x="156" y="231"/>
                      <a:pt x="175" y="231"/>
                      <a:pt x="234" y="250"/>
                    </a:cubicBezTo>
                    <a:lnTo>
                      <a:pt x="272" y="231"/>
                    </a:lnTo>
                    <a:cubicBezTo>
                      <a:pt x="331" y="211"/>
                      <a:pt x="350" y="133"/>
                      <a:pt x="331" y="55"/>
                    </a:cubicBezTo>
                    <a:cubicBezTo>
                      <a:pt x="303" y="28"/>
                      <a:pt x="266" y="0"/>
                      <a:pt x="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2"/>
              <p:cNvSpPr/>
              <p:nvPr/>
            </p:nvSpPr>
            <p:spPr>
              <a:xfrm>
                <a:off x="1116825" y="101290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350" y="711"/>
                    </a:moveTo>
                    <a:lnTo>
                      <a:pt x="350" y="711"/>
                    </a:lnTo>
                    <a:cubicBezTo>
                      <a:pt x="362" y="718"/>
                      <a:pt x="376" y="725"/>
                      <a:pt x="390" y="730"/>
                    </a:cubicBezTo>
                    <a:cubicBezTo>
                      <a:pt x="402" y="739"/>
                      <a:pt x="414" y="747"/>
                      <a:pt x="427" y="755"/>
                    </a:cubicBezTo>
                    <a:lnTo>
                      <a:pt x="427" y="755"/>
                    </a:lnTo>
                    <a:cubicBezTo>
                      <a:pt x="406" y="727"/>
                      <a:pt x="380" y="713"/>
                      <a:pt x="350" y="711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50"/>
                      <a:pt x="273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28"/>
                    </a:cubicBezTo>
                    <a:lnTo>
                      <a:pt x="273" y="730"/>
                    </a:lnTo>
                    <a:cubicBezTo>
                      <a:pt x="299" y="718"/>
                      <a:pt x="323" y="711"/>
                      <a:pt x="344" y="711"/>
                    </a:cubicBezTo>
                    <a:cubicBezTo>
                      <a:pt x="346" y="711"/>
                      <a:pt x="348" y="711"/>
                      <a:pt x="350" y="711"/>
                    </a:cubicBezTo>
                    <a:lnTo>
                      <a:pt x="350" y="711"/>
                    </a:lnTo>
                    <a:cubicBezTo>
                      <a:pt x="277" y="669"/>
                      <a:pt x="234" y="602"/>
                      <a:pt x="234" y="536"/>
                    </a:cubicBezTo>
                    <a:cubicBezTo>
                      <a:pt x="234" y="478"/>
                      <a:pt x="293" y="400"/>
                      <a:pt x="390" y="341"/>
                    </a:cubicBezTo>
                    <a:cubicBezTo>
                      <a:pt x="507" y="283"/>
                      <a:pt x="682" y="244"/>
                      <a:pt x="837" y="244"/>
                    </a:cubicBezTo>
                    <a:cubicBezTo>
                      <a:pt x="993" y="244"/>
                      <a:pt x="1149" y="264"/>
                      <a:pt x="1265" y="341"/>
                    </a:cubicBezTo>
                    <a:cubicBezTo>
                      <a:pt x="1363" y="400"/>
                      <a:pt x="1421" y="478"/>
                      <a:pt x="1421" y="536"/>
                    </a:cubicBezTo>
                    <a:cubicBezTo>
                      <a:pt x="1421" y="614"/>
                      <a:pt x="1363" y="672"/>
                      <a:pt x="1265" y="730"/>
                    </a:cubicBezTo>
                    <a:cubicBezTo>
                      <a:pt x="1149" y="808"/>
                      <a:pt x="983" y="847"/>
                      <a:pt x="820" y="847"/>
                    </a:cubicBezTo>
                    <a:cubicBezTo>
                      <a:pt x="675" y="847"/>
                      <a:pt x="532" y="816"/>
                      <a:pt x="427" y="755"/>
                    </a:cubicBezTo>
                    <a:lnTo>
                      <a:pt x="427" y="755"/>
                    </a:lnTo>
                    <a:cubicBezTo>
                      <a:pt x="435" y="765"/>
                      <a:pt x="442" y="776"/>
                      <a:pt x="448" y="789"/>
                    </a:cubicBezTo>
                    <a:cubicBezTo>
                      <a:pt x="468" y="828"/>
                      <a:pt x="468" y="906"/>
                      <a:pt x="390" y="964"/>
                    </a:cubicBezTo>
                    <a:lnTo>
                      <a:pt x="331" y="983"/>
                    </a:lnTo>
                    <a:cubicBezTo>
                      <a:pt x="487" y="1061"/>
                      <a:pt x="662" y="1081"/>
                      <a:pt x="818" y="1081"/>
                    </a:cubicBezTo>
                    <a:cubicBezTo>
                      <a:pt x="1012" y="1081"/>
                      <a:pt x="1246" y="1022"/>
                      <a:pt x="1382" y="925"/>
                    </a:cubicBezTo>
                    <a:cubicBezTo>
                      <a:pt x="1557" y="828"/>
                      <a:pt x="1654" y="69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2"/>
              <p:cNvSpPr/>
              <p:nvPr/>
            </p:nvSpPr>
            <p:spPr>
              <a:xfrm>
                <a:off x="1119750" y="1030975"/>
                <a:ext cx="87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1" extrusionOk="0">
                    <a:moveTo>
                      <a:pt x="211" y="0"/>
                    </a:moveTo>
                    <a:cubicBezTo>
                      <a:pt x="194" y="0"/>
                      <a:pt x="176" y="3"/>
                      <a:pt x="156" y="7"/>
                    </a:cubicBezTo>
                    <a:lnTo>
                      <a:pt x="0" y="105"/>
                    </a:lnTo>
                    <a:cubicBezTo>
                      <a:pt x="59" y="144"/>
                      <a:pt x="98" y="183"/>
                      <a:pt x="156" y="202"/>
                    </a:cubicBezTo>
                    <a:cubicBezTo>
                      <a:pt x="176" y="241"/>
                      <a:pt x="195" y="241"/>
                      <a:pt x="234" y="260"/>
                    </a:cubicBezTo>
                    <a:lnTo>
                      <a:pt x="273" y="241"/>
                    </a:lnTo>
                    <a:cubicBezTo>
                      <a:pt x="331" y="202"/>
                      <a:pt x="351" y="144"/>
                      <a:pt x="331" y="66"/>
                    </a:cubicBezTo>
                    <a:cubicBezTo>
                      <a:pt x="302" y="22"/>
                      <a:pt x="262" y="0"/>
                      <a:pt x="2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2"/>
              <p:cNvSpPr/>
              <p:nvPr/>
            </p:nvSpPr>
            <p:spPr>
              <a:xfrm>
                <a:off x="357600" y="624550"/>
                <a:ext cx="19215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592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7432" y="4591"/>
                    </a:lnTo>
                    <a:lnTo>
                      <a:pt x="7685" y="44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2"/>
              <p:cNvSpPr/>
              <p:nvPr/>
            </p:nvSpPr>
            <p:spPr>
              <a:xfrm>
                <a:off x="542900" y="735925"/>
                <a:ext cx="42825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12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1518" y="1012"/>
                    </a:lnTo>
                    <a:lnTo>
                      <a:pt x="1577" y="1012"/>
                    </a:lnTo>
                    <a:cubicBezTo>
                      <a:pt x="1635" y="1012"/>
                      <a:pt x="1654" y="992"/>
                      <a:pt x="1674" y="973"/>
                    </a:cubicBezTo>
                    <a:cubicBezTo>
                      <a:pt x="1713" y="915"/>
                      <a:pt x="1713" y="856"/>
                      <a:pt x="1635" y="798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2"/>
              <p:cNvSpPr/>
              <p:nvPr/>
            </p:nvSpPr>
            <p:spPr>
              <a:xfrm>
                <a:off x="1006425" y="752950"/>
                <a:ext cx="5375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7666" extrusionOk="0">
                    <a:moveTo>
                      <a:pt x="214" y="0"/>
                    </a:moveTo>
                    <a:lnTo>
                      <a:pt x="156" y="20"/>
                    </a:lnTo>
                    <a:cubicBezTo>
                      <a:pt x="137" y="20"/>
                      <a:pt x="117" y="39"/>
                      <a:pt x="117" y="39"/>
                    </a:cubicBezTo>
                    <a:lnTo>
                      <a:pt x="0" y="39"/>
                    </a:lnTo>
                    <a:lnTo>
                      <a:pt x="0" y="7646"/>
                    </a:lnTo>
                    <a:lnTo>
                      <a:pt x="214" y="766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2"/>
              <p:cNvSpPr/>
              <p:nvPr/>
            </p:nvSpPr>
            <p:spPr>
              <a:xfrm>
                <a:off x="1005450" y="944575"/>
                <a:ext cx="63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57" extrusionOk="0">
                    <a:moveTo>
                      <a:pt x="0" y="0"/>
                    </a:moveTo>
                    <a:lnTo>
                      <a:pt x="0" y="39"/>
                    </a:lnTo>
                    <a:cubicBezTo>
                      <a:pt x="0" y="117"/>
                      <a:pt x="59" y="156"/>
                      <a:pt x="137" y="156"/>
                    </a:cubicBezTo>
                    <a:cubicBezTo>
                      <a:pt x="195" y="156"/>
                      <a:pt x="253" y="117"/>
                      <a:pt x="253" y="3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2"/>
              <p:cNvSpPr/>
              <p:nvPr/>
            </p:nvSpPr>
            <p:spPr>
              <a:xfrm>
                <a:off x="1005450" y="748075"/>
                <a:ext cx="63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5" extrusionOk="0">
                    <a:moveTo>
                      <a:pt x="137" y="1"/>
                    </a:moveTo>
                    <a:cubicBezTo>
                      <a:pt x="59" y="1"/>
                      <a:pt x="0" y="40"/>
                      <a:pt x="0" y="117"/>
                    </a:cubicBezTo>
                    <a:lnTo>
                      <a:pt x="0" y="234"/>
                    </a:lnTo>
                    <a:lnTo>
                      <a:pt x="195" y="234"/>
                    </a:lnTo>
                    <a:lnTo>
                      <a:pt x="253" y="215"/>
                    </a:lnTo>
                    <a:lnTo>
                      <a:pt x="253" y="117"/>
                    </a:lnTo>
                    <a:cubicBezTo>
                      <a:pt x="253" y="40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2"/>
              <p:cNvSpPr/>
              <p:nvPr/>
            </p:nvSpPr>
            <p:spPr>
              <a:xfrm>
                <a:off x="1033650" y="880375"/>
                <a:ext cx="41375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1" extrusionOk="0">
                    <a:moveTo>
                      <a:pt x="857" y="234"/>
                    </a:moveTo>
                    <a:cubicBezTo>
                      <a:pt x="1013" y="234"/>
                      <a:pt x="1168" y="253"/>
                      <a:pt x="1285" y="331"/>
                    </a:cubicBezTo>
                    <a:cubicBezTo>
                      <a:pt x="1363" y="390"/>
                      <a:pt x="1441" y="467"/>
                      <a:pt x="1441" y="526"/>
                    </a:cubicBezTo>
                    <a:cubicBezTo>
                      <a:pt x="1441" y="584"/>
                      <a:pt x="1382" y="642"/>
                      <a:pt x="1285" y="720"/>
                    </a:cubicBezTo>
                    <a:cubicBezTo>
                      <a:pt x="1168" y="788"/>
                      <a:pt x="1003" y="822"/>
                      <a:pt x="840" y="822"/>
                    </a:cubicBezTo>
                    <a:cubicBezTo>
                      <a:pt x="677" y="822"/>
                      <a:pt x="516" y="788"/>
                      <a:pt x="409" y="720"/>
                    </a:cubicBezTo>
                    <a:cubicBezTo>
                      <a:pt x="312" y="662"/>
                      <a:pt x="273" y="584"/>
                      <a:pt x="273" y="526"/>
                    </a:cubicBezTo>
                    <a:cubicBezTo>
                      <a:pt x="273" y="448"/>
                      <a:pt x="312" y="390"/>
                      <a:pt x="409" y="331"/>
                    </a:cubicBezTo>
                    <a:cubicBezTo>
                      <a:pt x="526" y="253"/>
                      <a:pt x="701" y="234"/>
                      <a:pt x="857" y="234"/>
                    </a:cubicBezTo>
                    <a:close/>
                    <a:moveTo>
                      <a:pt x="701" y="0"/>
                    </a:moveTo>
                    <a:cubicBezTo>
                      <a:pt x="526" y="39"/>
                      <a:pt x="390" y="59"/>
                      <a:pt x="273" y="137"/>
                    </a:cubicBezTo>
                    <a:cubicBezTo>
                      <a:pt x="98" y="234"/>
                      <a:pt x="1" y="370"/>
                      <a:pt x="1" y="526"/>
                    </a:cubicBezTo>
                    <a:cubicBezTo>
                      <a:pt x="1" y="662"/>
                      <a:pt x="98" y="818"/>
                      <a:pt x="273" y="895"/>
                    </a:cubicBezTo>
                    <a:cubicBezTo>
                      <a:pt x="429" y="1012"/>
                      <a:pt x="623" y="1051"/>
                      <a:pt x="818" y="1051"/>
                    </a:cubicBezTo>
                    <a:cubicBezTo>
                      <a:pt x="1013" y="1051"/>
                      <a:pt x="1246" y="993"/>
                      <a:pt x="1382" y="895"/>
                    </a:cubicBezTo>
                    <a:cubicBezTo>
                      <a:pt x="1557" y="798"/>
                      <a:pt x="1655" y="662"/>
                      <a:pt x="1655" y="526"/>
                    </a:cubicBezTo>
                    <a:cubicBezTo>
                      <a:pt x="1655" y="370"/>
                      <a:pt x="1557" y="214"/>
                      <a:pt x="1382" y="137"/>
                    </a:cubicBezTo>
                    <a:cubicBezTo>
                      <a:pt x="1265" y="59"/>
                      <a:pt x="1090" y="0"/>
                      <a:pt x="954" y="0"/>
                    </a:cubicBezTo>
                    <a:lnTo>
                      <a:pt x="954" y="59"/>
                    </a:lnTo>
                    <a:cubicBezTo>
                      <a:pt x="954" y="137"/>
                      <a:pt x="896" y="176"/>
                      <a:pt x="818" y="176"/>
                    </a:cubicBezTo>
                    <a:cubicBezTo>
                      <a:pt x="760" y="176"/>
                      <a:pt x="701" y="137"/>
                      <a:pt x="701" y="5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2"/>
              <p:cNvSpPr/>
              <p:nvPr/>
            </p:nvSpPr>
            <p:spPr>
              <a:xfrm>
                <a:off x="1051175" y="726675"/>
                <a:ext cx="6350" cy="1537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6149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6148"/>
                    </a:lnTo>
                    <a:lnTo>
                      <a:pt x="253" y="614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2"/>
              <p:cNvSpPr/>
              <p:nvPr/>
            </p:nvSpPr>
            <p:spPr>
              <a:xfrm>
                <a:off x="1051175" y="721825"/>
                <a:ext cx="63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51" extrusionOk="0">
                    <a:moveTo>
                      <a:pt x="117" y="0"/>
                    </a:moveTo>
                    <a:cubicBezTo>
                      <a:pt x="59" y="0"/>
                      <a:pt x="0" y="58"/>
                      <a:pt x="0" y="117"/>
                    </a:cubicBezTo>
                    <a:lnTo>
                      <a:pt x="0" y="350"/>
                    </a:lnTo>
                    <a:lnTo>
                      <a:pt x="253" y="195"/>
                    </a:lnTo>
                    <a:lnTo>
                      <a:pt x="253" y="117"/>
                    </a:lnTo>
                    <a:cubicBezTo>
                      <a:pt x="253" y="58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2"/>
              <p:cNvSpPr/>
              <p:nvPr/>
            </p:nvSpPr>
            <p:spPr>
              <a:xfrm>
                <a:off x="1051175" y="880375"/>
                <a:ext cx="635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6" extrusionOk="0">
                    <a:moveTo>
                      <a:pt x="0" y="0"/>
                    </a:moveTo>
                    <a:lnTo>
                      <a:pt x="0" y="59"/>
                    </a:lnTo>
                    <a:cubicBezTo>
                      <a:pt x="0" y="137"/>
                      <a:pt x="59" y="176"/>
                      <a:pt x="117" y="176"/>
                    </a:cubicBezTo>
                    <a:cubicBezTo>
                      <a:pt x="195" y="176"/>
                      <a:pt x="253" y="137"/>
                      <a:pt x="253" y="5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2"/>
              <p:cNvSpPr/>
              <p:nvPr/>
            </p:nvSpPr>
            <p:spPr>
              <a:xfrm>
                <a:off x="1079875" y="821025"/>
                <a:ext cx="413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3" extrusionOk="0">
                    <a:moveTo>
                      <a:pt x="817" y="215"/>
                    </a:moveTo>
                    <a:cubicBezTo>
                      <a:pt x="992" y="215"/>
                      <a:pt x="1128" y="234"/>
                      <a:pt x="1265" y="312"/>
                    </a:cubicBezTo>
                    <a:cubicBezTo>
                      <a:pt x="1362" y="390"/>
                      <a:pt x="1401" y="468"/>
                      <a:pt x="1401" y="507"/>
                    </a:cubicBezTo>
                    <a:cubicBezTo>
                      <a:pt x="1401" y="585"/>
                      <a:pt x="1362" y="623"/>
                      <a:pt x="1265" y="701"/>
                    </a:cubicBezTo>
                    <a:cubicBezTo>
                      <a:pt x="1138" y="769"/>
                      <a:pt x="973" y="803"/>
                      <a:pt x="812" y="803"/>
                    </a:cubicBezTo>
                    <a:cubicBezTo>
                      <a:pt x="652" y="803"/>
                      <a:pt x="496" y="769"/>
                      <a:pt x="389" y="701"/>
                    </a:cubicBezTo>
                    <a:cubicBezTo>
                      <a:pt x="292" y="643"/>
                      <a:pt x="234" y="585"/>
                      <a:pt x="234" y="507"/>
                    </a:cubicBezTo>
                    <a:cubicBezTo>
                      <a:pt x="234" y="429"/>
                      <a:pt x="292" y="390"/>
                      <a:pt x="389" y="312"/>
                    </a:cubicBezTo>
                    <a:cubicBezTo>
                      <a:pt x="506" y="234"/>
                      <a:pt x="681" y="215"/>
                      <a:pt x="817" y="215"/>
                    </a:cubicBezTo>
                    <a:close/>
                    <a:moveTo>
                      <a:pt x="700" y="1"/>
                    </a:moveTo>
                    <a:cubicBezTo>
                      <a:pt x="525" y="20"/>
                      <a:pt x="389" y="40"/>
                      <a:pt x="272" y="118"/>
                    </a:cubicBezTo>
                    <a:cubicBezTo>
                      <a:pt x="97" y="215"/>
                      <a:pt x="0" y="371"/>
                      <a:pt x="0" y="507"/>
                    </a:cubicBezTo>
                    <a:cubicBezTo>
                      <a:pt x="0" y="643"/>
                      <a:pt x="97" y="799"/>
                      <a:pt x="272" y="896"/>
                    </a:cubicBezTo>
                    <a:cubicBezTo>
                      <a:pt x="428" y="993"/>
                      <a:pt x="623" y="1032"/>
                      <a:pt x="817" y="1032"/>
                    </a:cubicBezTo>
                    <a:cubicBezTo>
                      <a:pt x="1012" y="1032"/>
                      <a:pt x="1245" y="993"/>
                      <a:pt x="1381" y="896"/>
                    </a:cubicBezTo>
                    <a:cubicBezTo>
                      <a:pt x="1556" y="799"/>
                      <a:pt x="1654" y="643"/>
                      <a:pt x="1654" y="507"/>
                    </a:cubicBezTo>
                    <a:cubicBezTo>
                      <a:pt x="1654" y="371"/>
                      <a:pt x="1556" y="215"/>
                      <a:pt x="1381" y="118"/>
                    </a:cubicBezTo>
                    <a:cubicBezTo>
                      <a:pt x="1265" y="40"/>
                      <a:pt x="1090" y="1"/>
                      <a:pt x="953" y="1"/>
                    </a:cubicBezTo>
                    <a:lnTo>
                      <a:pt x="953" y="40"/>
                    </a:lnTo>
                    <a:cubicBezTo>
                      <a:pt x="953" y="118"/>
                      <a:pt x="876" y="176"/>
                      <a:pt x="817" y="176"/>
                    </a:cubicBezTo>
                    <a:cubicBezTo>
                      <a:pt x="759" y="176"/>
                      <a:pt x="700" y="118"/>
                      <a:pt x="700" y="40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2"/>
              <p:cNvSpPr/>
              <p:nvPr/>
            </p:nvSpPr>
            <p:spPr>
              <a:xfrm>
                <a:off x="1097375" y="699925"/>
                <a:ext cx="6350" cy="1211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845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4825"/>
                    </a:lnTo>
                    <a:cubicBezTo>
                      <a:pt x="78" y="4825"/>
                      <a:pt x="156" y="4825"/>
                      <a:pt x="253" y="4845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2"/>
              <p:cNvSpPr/>
              <p:nvPr/>
            </p:nvSpPr>
            <p:spPr>
              <a:xfrm>
                <a:off x="1097375" y="695550"/>
                <a:ext cx="63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51" extrusionOk="0">
                    <a:moveTo>
                      <a:pt x="117" y="1"/>
                    </a:moveTo>
                    <a:cubicBezTo>
                      <a:pt x="59" y="1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253" y="195"/>
                    </a:lnTo>
                    <a:lnTo>
                      <a:pt x="253" y="137"/>
                    </a:lnTo>
                    <a:cubicBezTo>
                      <a:pt x="253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2"/>
              <p:cNvSpPr/>
              <p:nvPr/>
            </p:nvSpPr>
            <p:spPr>
              <a:xfrm>
                <a:off x="1097375" y="820675"/>
                <a:ext cx="63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91" extrusionOk="0">
                    <a:moveTo>
                      <a:pt x="120" y="0"/>
                    </a:moveTo>
                    <a:cubicBezTo>
                      <a:pt x="78" y="0"/>
                      <a:pt x="39" y="5"/>
                      <a:pt x="0" y="15"/>
                    </a:cubicBezTo>
                    <a:lnTo>
                      <a:pt x="0" y="54"/>
                    </a:lnTo>
                    <a:cubicBezTo>
                      <a:pt x="0" y="132"/>
                      <a:pt x="59" y="190"/>
                      <a:pt x="117" y="190"/>
                    </a:cubicBezTo>
                    <a:cubicBezTo>
                      <a:pt x="195" y="190"/>
                      <a:pt x="253" y="132"/>
                      <a:pt x="253" y="54"/>
                    </a:cubicBezTo>
                    <a:lnTo>
                      <a:pt x="253" y="15"/>
                    </a:lnTo>
                    <a:cubicBezTo>
                      <a:pt x="205" y="5"/>
                      <a:pt x="161" y="0"/>
                      <a:pt x="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2"/>
              <p:cNvSpPr/>
              <p:nvPr/>
            </p:nvSpPr>
            <p:spPr>
              <a:xfrm>
                <a:off x="1125575" y="757325"/>
                <a:ext cx="4137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32" extrusionOk="0">
                    <a:moveTo>
                      <a:pt x="818" y="214"/>
                    </a:moveTo>
                    <a:cubicBezTo>
                      <a:pt x="993" y="214"/>
                      <a:pt x="1129" y="234"/>
                      <a:pt x="1246" y="312"/>
                    </a:cubicBezTo>
                    <a:cubicBezTo>
                      <a:pt x="1363" y="389"/>
                      <a:pt x="1402" y="448"/>
                      <a:pt x="1402" y="506"/>
                    </a:cubicBezTo>
                    <a:cubicBezTo>
                      <a:pt x="1402" y="584"/>
                      <a:pt x="1363" y="623"/>
                      <a:pt x="1265" y="701"/>
                    </a:cubicBezTo>
                    <a:cubicBezTo>
                      <a:pt x="1139" y="769"/>
                      <a:pt x="974" y="803"/>
                      <a:pt x="813" y="803"/>
                    </a:cubicBezTo>
                    <a:cubicBezTo>
                      <a:pt x="653" y="803"/>
                      <a:pt x="497" y="769"/>
                      <a:pt x="390" y="701"/>
                    </a:cubicBezTo>
                    <a:cubicBezTo>
                      <a:pt x="293" y="642"/>
                      <a:pt x="234" y="584"/>
                      <a:pt x="234" y="506"/>
                    </a:cubicBezTo>
                    <a:cubicBezTo>
                      <a:pt x="234" y="428"/>
                      <a:pt x="293" y="389"/>
                      <a:pt x="390" y="312"/>
                    </a:cubicBezTo>
                    <a:cubicBezTo>
                      <a:pt x="507" y="234"/>
                      <a:pt x="682" y="214"/>
                      <a:pt x="818" y="214"/>
                    </a:cubicBezTo>
                    <a:close/>
                    <a:moveTo>
                      <a:pt x="701" y="0"/>
                    </a:moveTo>
                    <a:cubicBezTo>
                      <a:pt x="526" y="20"/>
                      <a:pt x="390" y="39"/>
                      <a:pt x="254" y="117"/>
                    </a:cubicBezTo>
                    <a:cubicBezTo>
                      <a:pt x="98" y="214"/>
                      <a:pt x="1" y="351"/>
                      <a:pt x="1" y="506"/>
                    </a:cubicBezTo>
                    <a:cubicBezTo>
                      <a:pt x="1" y="642"/>
                      <a:pt x="98" y="798"/>
                      <a:pt x="254" y="895"/>
                    </a:cubicBezTo>
                    <a:cubicBezTo>
                      <a:pt x="429" y="993"/>
                      <a:pt x="623" y="1031"/>
                      <a:pt x="818" y="1031"/>
                    </a:cubicBezTo>
                    <a:cubicBezTo>
                      <a:pt x="1013" y="1031"/>
                      <a:pt x="1227" y="993"/>
                      <a:pt x="1382" y="895"/>
                    </a:cubicBezTo>
                    <a:cubicBezTo>
                      <a:pt x="1557" y="798"/>
                      <a:pt x="1655" y="642"/>
                      <a:pt x="1655" y="506"/>
                    </a:cubicBezTo>
                    <a:cubicBezTo>
                      <a:pt x="1655" y="351"/>
                      <a:pt x="1557" y="214"/>
                      <a:pt x="1382" y="117"/>
                    </a:cubicBezTo>
                    <a:cubicBezTo>
                      <a:pt x="1246" y="39"/>
                      <a:pt x="1090" y="0"/>
                      <a:pt x="935" y="0"/>
                    </a:cubicBezTo>
                    <a:lnTo>
                      <a:pt x="935" y="39"/>
                    </a:lnTo>
                    <a:cubicBezTo>
                      <a:pt x="935" y="117"/>
                      <a:pt x="896" y="156"/>
                      <a:pt x="818" y="156"/>
                    </a:cubicBezTo>
                    <a:cubicBezTo>
                      <a:pt x="740" y="156"/>
                      <a:pt x="701" y="117"/>
                      <a:pt x="701" y="3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32"/>
              <p:cNvSpPr/>
              <p:nvPr/>
            </p:nvSpPr>
            <p:spPr>
              <a:xfrm>
                <a:off x="1143100" y="673675"/>
                <a:ext cx="585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347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0" y="3346"/>
                    </a:lnTo>
                    <a:cubicBezTo>
                      <a:pt x="39" y="3327"/>
                      <a:pt x="83" y="3317"/>
                      <a:pt x="124" y="3317"/>
                    </a:cubicBezTo>
                    <a:cubicBezTo>
                      <a:pt x="166" y="3317"/>
                      <a:pt x="205" y="3327"/>
                      <a:pt x="234" y="3346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2"/>
              <p:cNvSpPr/>
              <p:nvPr/>
            </p:nvSpPr>
            <p:spPr>
              <a:xfrm>
                <a:off x="1143100" y="668800"/>
                <a:ext cx="58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51" extrusionOk="0">
                    <a:moveTo>
                      <a:pt x="117" y="0"/>
                    </a:moveTo>
                    <a:cubicBezTo>
                      <a:pt x="39" y="0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234" y="195"/>
                    </a:lnTo>
                    <a:lnTo>
                      <a:pt x="234" y="137"/>
                    </a:lnTo>
                    <a:cubicBezTo>
                      <a:pt x="234" y="59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2"/>
              <p:cNvSpPr/>
              <p:nvPr/>
            </p:nvSpPr>
            <p:spPr>
              <a:xfrm>
                <a:off x="1143100" y="756600"/>
                <a:ext cx="5850" cy="46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85" extrusionOk="0">
                    <a:moveTo>
                      <a:pt x="124" y="0"/>
                    </a:moveTo>
                    <a:cubicBezTo>
                      <a:pt x="83" y="0"/>
                      <a:pt x="39" y="10"/>
                      <a:pt x="0" y="29"/>
                    </a:cubicBezTo>
                    <a:lnTo>
                      <a:pt x="0" y="68"/>
                    </a:lnTo>
                    <a:cubicBezTo>
                      <a:pt x="0" y="146"/>
                      <a:pt x="39" y="185"/>
                      <a:pt x="117" y="185"/>
                    </a:cubicBezTo>
                    <a:cubicBezTo>
                      <a:pt x="195" y="185"/>
                      <a:pt x="234" y="146"/>
                      <a:pt x="234" y="68"/>
                    </a:cubicBezTo>
                    <a:lnTo>
                      <a:pt x="234" y="29"/>
                    </a:lnTo>
                    <a:cubicBezTo>
                      <a:pt x="205" y="10"/>
                      <a:pt x="166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4" name="Google Shape;2164;p32"/>
          <p:cNvGrpSpPr/>
          <p:nvPr/>
        </p:nvGrpSpPr>
        <p:grpSpPr>
          <a:xfrm>
            <a:off x="350925" y="623687"/>
            <a:ext cx="2133179" cy="3854388"/>
            <a:chOff x="350925" y="623687"/>
            <a:chExt cx="2133179" cy="3854388"/>
          </a:xfrm>
        </p:grpSpPr>
        <p:grpSp>
          <p:nvGrpSpPr>
            <p:cNvPr id="2165" name="Google Shape;2165;p32"/>
            <p:cNvGrpSpPr/>
            <p:nvPr/>
          </p:nvGrpSpPr>
          <p:grpSpPr>
            <a:xfrm>
              <a:off x="1229862" y="1797525"/>
              <a:ext cx="762741" cy="1311760"/>
              <a:chOff x="5309625" y="6138225"/>
              <a:chExt cx="762741" cy="1311760"/>
            </a:xfrm>
          </p:grpSpPr>
          <p:sp>
            <p:nvSpPr>
              <p:cNvPr id="2166" name="Google Shape;2166;p32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2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2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2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2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2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2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2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2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2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2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2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2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2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1" name="Google Shape;2201;p32"/>
            <p:cNvGrpSpPr/>
            <p:nvPr/>
          </p:nvGrpSpPr>
          <p:grpSpPr>
            <a:xfrm>
              <a:off x="350925" y="3668675"/>
              <a:ext cx="1314274" cy="809400"/>
              <a:chOff x="5522300" y="5335650"/>
              <a:chExt cx="1314274" cy="809400"/>
            </a:xfrm>
          </p:grpSpPr>
          <p:sp>
            <p:nvSpPr>
              <p:cNvPr id="2202" name="Google Shape;2202;p32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2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2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2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2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2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2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2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2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2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2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2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32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2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32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32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2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2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2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2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2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2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2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2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2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2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32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2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2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2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2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2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2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2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2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2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2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2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2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2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2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2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2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2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2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2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2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2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2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2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2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2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2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2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2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2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2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2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2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32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32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2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2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2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2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2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2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2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2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2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2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2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2" name="Google Shape;2292;p32"/>
            <p:cNvGrpSpPr/>
            <p:nvPr/>
          </p:nvGrpSpPr>
          <p:grpSpPr>
            <a:xfrm>
              <a:off x="925630" y="813427"/>
              <a:ext cx="642501" cy="606585"/>
              <a:chOff x="-4345070" y="3726402"/>
              <a:chExt cx="642501" cy="606585"/>
            </a:xfrm>
          </p:grpSpPr>
          <p:sp>
            <p:nvSpPr>
              <p:cNvPr id="2293" name="Google Shape;2293;p32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2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2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2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2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2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2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2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2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2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2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2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2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6" name="Google Shape;2306;p32"/>
            <p:cNvGrpSpPr/>
            <p:nvPr/>
          </p:nvGrpSpPr>
          <p:grpSpPr>
            <a:xfrm>
              <a:off x="1901746" y="623687"/>
              <a:ext cx="491637" cy="986062"/>
              <a:chOff x="4225370" y="-782119"/>
              <a:chExt cx="299250" cy="600196"/>
            </a:xfrm>
          </p:grpSpPr>
          <p:sp>
            <p:nvSpPr>
              <p:cNvPr id="2307" name="Google Shape;2307;p32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rgbClr val="322F3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2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2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2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2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2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2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2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2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2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2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2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9" name="Google Shape;2319;p32"/>
            <p:cNvGrpSpPr/>
            <p:nvPr/>
          </p:nvGrpSpPr>
          <p:grpSpPr>
            <a:xfrm>
              <a:off x="495023" y="2122138"/>
              <a:ext cx="373850" cy="899213"/>
              <a:chOff x="10985382" y="-7411116"/>
              <a:chExt cx="815553" cy="1961633"/>
            </a:xfrm>
          </p:grpSpPr>
          <p:sp>
            <p:nvSpPr>
              <p:cNvPr id="2320" name="Google Shape;2320;p32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2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2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2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2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2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32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32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32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32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2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2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2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7" name="Google Shape;2337;p32"/>
            <p:cNvGrpSpPr/>
            <p:nvPr/>
          </p:nvGrpSpPr>
          <p:grpSpPr>
            <a:xfrm>
              <a:off x="2182135" y="3792212"/>
              <a:ext cx="301969" cy="562336"/>
              <a:chOff x="7686885" y="2546950"/>
              <a:chExt cx="301969" cy="562336"/>
            </a:xfrm>
          </p:grpSpPr>
          <p:sp>
            <p:nvSpPr>
              <p:cNvPr id="2338" name="Google Shape;2338;p32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2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2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2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32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9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36"/>
          <p:cNvSpPr txBox="1">
            <a:spLocks noGrp="1"/>
          </p:cNvSpPr>
          <p:nvPr>
            <p:ph type="ctrTitle"/>
          </p:nvPr>
        </p:nvSpPr>
        <p:spPr>
          <a:xfrm>
            <a:off x="713225" y="1612350"/>
            <a:ext cx="4548900" cy="15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</a:t>
            </a:r>
            <a:br>
              <a:rPr lang="en"/>
            </a:br>
            <a:r>
              <a:rPr lang="en"/>
              <a:t>Time Keeping System</a:t>
            </a:r>
            <a:endParaRPr/>
          </a:p>
        </p:txBody>
      </p:sp>
      <p:sp>
        <p:nvSpPr>
          <p:cNvPr id="2358" name="Google Shape;2358;p36"/>
          <p:cNvSpPr txBox="1">
            <a:spLocks noGrp="1"/>
          </p:cNvSpPr>
          <p:nvPr>
            <p:ph type="subTitle" idx="1"/>
          </p:nvPr>
        </p:nvSpPr>
        <p:spPr>
          <a:xfrm>
            <a:off x="713225" y="3165450"/>
            <a:ext cx="4414937" cy="965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TRAINEE:	NGUYỄN TRUNG HÒA – EMB04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TRAINER:	ĐẶNG NGHĨA NHÂN</a:t>
            </a:r>
            <a:endParaRPr/>
          </a:p>
        </p:txBody>
      </p:sp>
      <p:grpSp>
        <p:nvGrpSpPr>
          <p:cNvPr id="2359" name="Google Shape;2359;p36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2360" name="Google Shape;2360;p36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2361" name="Google Shape;2361;p36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2" name="Google Shape;2362;p36"/>
              <p:cNvGrpSpPr/>
              <p:nvPr/>
            </p:nvGrpSpPr>
            <p:grpSpPr>
              <a:xfrm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2363" name="Google Shape;2363;p36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4" name="Google Shape;2364;p36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5" name="Google Shape;2365;p36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6" name="Google Shape;2366;p36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7" name="Google Shape;2367;p36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8" name="Google Shape;2368;p36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36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36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36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36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36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36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36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36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36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36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36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36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36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36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36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36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36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36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36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36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36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36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36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36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36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36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36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36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36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36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36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36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36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36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36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36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36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36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36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36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36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36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36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36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6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6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6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6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6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6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6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6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6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6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6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6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6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6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6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36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36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36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36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36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36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36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36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36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36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36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36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36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36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442;p36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443;p36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36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36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36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36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36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36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36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36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36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36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36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36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36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36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36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36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36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36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36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36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36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36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36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36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36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36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36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36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36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36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36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36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36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36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36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36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36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36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36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36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36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36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36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36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36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36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36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36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6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36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36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36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6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36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36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36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36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36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36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36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36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36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36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36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36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36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36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36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36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36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36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36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36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7" name="Google Shape;2517;p36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36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36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36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36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36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36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36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36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36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7" name="Google Shape;2527;p36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8" name="Google Shape;2528;p36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36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36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36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36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36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36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2535;p36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36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36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36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36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36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36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36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36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36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36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36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36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36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36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36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36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36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36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4" name="Google Shape;2554;p36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36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36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36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36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36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36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36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2562;p36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36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36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36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6" name="Google Shape;2566;p36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7" name="Google Shape;2567;p36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36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36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0" name="Google Shape;2570;p36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36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36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36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36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36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36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36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36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36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36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36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36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36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36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36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36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36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36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36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36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36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2592;p36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36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36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36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36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36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8" name="Google Shape;2598;p36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36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36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36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36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36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36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36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36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36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36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36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36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36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36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36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36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2615;p36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6" name="Google Shape;2616;p36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7" name="Google Shape;2617;p36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8" name="Google Shape;2618;p36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9" name="Google Shape;2619;p36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0" name="Google Shape;2620;p36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1" name="Google Shape;2621;p36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2" name="Google Shape;2622;p36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3" name="Google Shape;2623;p36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4" name="Google Shape;2624;p36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5" name="Google Shape;2625;p36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6" name="Google Shape;2626;p36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7" name="Google Shape;2627;p36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8" name="Google Shape;2628;p36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36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36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36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36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36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36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36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36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36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8" name="Google Shape;2638;p36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9" name="Google Shape;2639;p36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36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36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36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36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36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36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36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47" name="Google Shape;2647;p36"/>
            <p:cNvGrpSpPr/>
            <p:nvPr/>
          </p:nvGrpSpPr>
          <p:grpSpPr>
            <a:xfrm>
              <a:off x="8056873" y="1189750"/>
              <a:ext cx="373850" cy="899213"/>
              <a:chOff x="10985382" y="-7411116"/>
              <a:chExt cx="815553" cy="1961633"/>
            </a:xfrm>
          </p:grpSpPr>
          <p:sp>
            <p:nvSpPr>
              <p:cNvPr id="2648" name="Google Shape;2648;p36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36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6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6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6"/>
              <p:cNvSpPr/>
              <p:nvPr/>
            </p:nvSpPr>
            <p:spPr>
              <a:xfrm>
                <a:off x="11098342" y="-6411667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6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6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6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6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6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6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6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6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6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5" name="Google Shape;2665;p36"/>
            <p:cNvGrpSpPr/>
            <p:nvPr/>
          </p:nvGrpSpPr>
          <p:grpSpPr>
            <a:xfrm>
              <a:off x="5871605" y="3424534"/>
              <a:ext cx="486408" cy="985516"/>
              <a:chOff x="-1021989" y="255195"/>
              <a:chExt cx="353263" cy="715750"/>
            </a:xfrm>
          </p:grpSpPr>
          <p:sp>
            <p:nvSpPr>
              <p:cNvPr id="2666" name="Google Shape;2666;p36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844" extrusionOk="0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6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764" extrusionOk="0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6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1776" extrusionOk="0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6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337" extrusionOk="0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6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46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6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6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6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2174" extrusionOk="0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6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519" extrusionOk="0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6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1466" extrusionOk="0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6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872" extrusionOk="0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6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16" extrusionOk="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6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74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6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490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0" name="Google Shape;2680;p36"/>
            <p:cNvGrpSpPr/>
            <p:nvPr/>
          </p:nvGrpSpPr>
          <p:grpSpPr>
            <a:xfrm>
              <a:off x="7127130" y="1064828"/>
              <a:ext cx="329844" cy="472596"/>
              <a:chOff x="5036880" y="-8005297"/>
              <a:chExt cx="719554" cy="1030968"/>
            </a:xfrm>
          </p:grpSpPr>
          <p:sp>
            <p:nvSpPr>
              <p:cNvPr id="2681" name="Google Shape;2681;p36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6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6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6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6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6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6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6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6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6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1" name="Google Shape;2691;p36"/>
            <p:cNvGrpSpPr/>
            <p:nvPr/>
          </p:nvGrpSpPr>
          <p:grpSpPr>
            <a:xfrm>
              <a:off x="7694668" y="3340312"/>
              <a:ext cx="650600" cy="601775"/>
              <a:chOff x="7309269" y="-7683723"/>
              <a:chExt cx="1419284" cy="1312773"/>
            </a:xfrm>
          </p:grpSpPr>
          <p:sp>
            <p:nvSpPr>
              <p:cNvPr id="2692" name="Google Shape;2692;p36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6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6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6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6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6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6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6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6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6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6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6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6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6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6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6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6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6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6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6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6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3" name="Google Shape;2713;p36"/>
            <p:cNvGrpSpPr/>
            <p:nvPr/>
          </p:nvGrpSpPr>
          <p:grpSpPr>
            <a:xfrm>
              <a:off x="5567610" y="1612353"/>
              <a:ext cx="3062282" cy="1812172"/>
              <a:chOff x="5757904" y="-5825649"/>
              <a:chExt cx="6680372" cy="3953254"/>
            </a:xfrm>
          </p:grpSpPr>
          <p:grpSp>
            <p:nvGrpSpPr>
              <p:cNvPr id="2714" name="Google Shape;2714;p36"/>
              <p:cNvGrpSpPr/>
              <p:nvPr/>
            </p:nvGrpSpPr>
            <p:grpSpPr>
              <a:xfrm>
                <a:off x="5757904" y="-5825649"/>
                <a:ext cx="6680372" cy="3953254"/>
                <a:chOff x="5756229" y="-5825649"/>
                <a:chExt cx="6680372" cy="3953254"/>
              </a:xfrm>
            </p:grpSpPr>
            <p:sp>
              <p:nvSpPr>
                <p:cNvPr id="2715" name="Google Shape;2715;p36"/>
                <p:cNvSpPr/>
                <p:nvPr/>
              </p:nvSpPr>
              <p:spPr>
                <a:xfrm>
                  <a:off x="5756229" y="-3897062"/>
                  <a:ext cx="3342730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7" h="7171" extrusionOk="0">
                      <a:moveTo>
                        <a:pt x="1" y="0"/>
                      </a:moveTo>
                      <a:lnTo>
                        <a:pt x="1" y="307"/>
                      </a:lnTo>
                      <a:lnTo>
                        <a:pt x="11897" y="7171"/>
                      </a:lnTo>
                      <a:lnTo>
                        <a:pt x="11897" y="68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6" name="Google Shape;2716;p36"/>
                <p:cNvSpPr/>
                <p:nvPr/>
              </p:nvSpPr>
              <p:spPr>
                <a:xfrm>
                  <a:off x="5756229" y="-5825649"/>
                  <a:ext cx="6668601" cy="38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4" h="13740" extrusionOk="0">
                      <a:moveTo>
                        <a:pt x="11826" y="1"/>
                      </a:moveTo>
                      <a:lnTo>
                        <a:pt x="8849" y="1725"/>
                      </a:lnTo>
                      <a:lnTo>
                        <a:pt x="8589" y="1867"/>
                      </a:lnTo>
                      <a:lnTo>
                        <a:pt x="8140" y="2139"/>
                      </a:lnTo>
                      <a:lnTo>
                        <a:pt x="7880" y="2281"/>
                      </a:lnTo>
                      <a:lnTo>
                        <a:pt x="6144" y="3297"/>
                      </a:lnTo>
                      <a:lnTo>
                        <a:pt x="5778" y="3509"/>
                      </a:lnTo>
                      <a:lnTo>
                        <a:pt x="5506" y="3663"/>
                      </a:lnTo>
                      <a:lnTo>
                        <a:pt x="5151" y="3864"/>
                      </a:lnTo>
                      <a:lnTo>
                        <a:pt x="4017" y="4525"/>
                      </a:lnTo>
                      <a:lnTo>
                        <a:pt x="3651" y="4738"/>
                      </a:lnTo>
                      <a:lnTo>
                        <a:pt x="3250" y="4974"/>
                      </a:lnTo>
                      <a:lnTo>
                        <a:pt x="2895" y="5175"/>
                      </a:lnTo>
                      <a:lnTo>
                        <a:pt x="1" y="6864"/>
                      </a:lnTo>
                      <a:lnTo>
                        <a:pt x="792" y="7325"/>
                      </a:lnTo>
                      <a:lnTo>
                        <a:pt x="1052" y="7467"/>
                      </a:lnTo>
                      <a:lnTo>
                        <a:pt x="2387" y="8246"/>
                      </a:lnTo>
                      <a:lnTo>
                        <a:pt x="2659" y="8400"/>
                      </a:lnTo>
                      <a:lnTo>
                        <a:pt x="3545" y="8896"/>
                      </a:lnTo>
                      <a:lnTo>
                        <a:pt x="3793" y="9061"/>
                      </a:lnTo>
                      <a:lnTo>
                        <a:pt x="6345" y="10526"/>
                      </a:lnTo>
                      <a:lnTo>
                        <a:pt x="6616" y="10692"/>
                      </a:lnTo>
                      <a:lnTo>
                        <a:pt x="7089" y="10951"/>
                      </a:lnTo>
                      <a:lnTo>
                        <a:pt x="7337" y="11105"/>
                      </a:lnTo>
                      <a:lnTo>
                        <a:pt x="7526" y="11211"/>
                      </a:lnTo>
                      <a:lnTo>
                        <a:pt x="7798" y="11365"/>
                      </a:lnTo>
                      <a:lnTo>
                        <a:pt x="10538" y="12948"/>
                      </a:lnTo>
                      <a:lnTo>
                        <a:pt x="10810" y="13113"/>
                      </a:lnTo>
                      <a:lnTo>
                        <a:pt x="11897" y="13739"/>
                      </a:lnTo>
                      <a:lnTo>
                        <a:pt x="20284" y="8872"/>
                      </a:lnTo>
                      <a:lnTo>
                        <a:pt x="20757" y="8589"/>
                      </a:lnTo>
                      <a:lnTo>
                        <a:pt x="21017" y="8447"/>
                      </a:lnTo>
                      <a:lnTo>
                        <a:pt x="22576" y="7526"/>
                      </a:lnTo>
                      <a:lnTo>
                        <a:pt x="22848" y="7384"/>
                      </a:lnTo>
                      <a:lnTo>
                        <a:pt x="23084" y="7242"/>
                      </a:lnTo>
                      <a:lnTo>
                        <a:pt x="23344" y="7089"/>
                      </a:lnTo>
                      <a:lnTo>
                        <a:pt x="23734" y="6864"/>
                      </a:lnTo>
                      <a:lnTo>
                        <a:pt x="19977" y="4690"/>
                      </a:lnTo>
                      <a:lnTo>
                        <a:pt x="19717" y="4549"/>
                      </a:lnTo>
                      <a:lnTo>
                        <a:pt x="18949" y="4100"/>
                      </a:lnTo>
                      <a:lnTo>
                        <a:pt x="18689" y="3958"/>
                      </a:lnTo>
                      <a:lnTo>
                        <a:pt x="18146" y="3639"/>
                      </a:lnTo>
                      <a:lnTo>
                        <a:pt x="17898" y="3497"/>
                      </a:lnTo>
                      <a:lnTo>
                        <a:pt x="17095" y="3037"/>
                      </a:lnTo>
                      <a:lnTo>
                        <a:pt x="16847" y="2895"/>
                      </a:lnTo>
                      <a:lnTo>
                        <a:pt x="15665" y="2210"/>
                      </a:lnTo>
                      <a:lnTo>
                        <a:pt x="15405" y="2068"/>
                      </a:lnTo>
                      <a:lnTo>
                        <a:pt x="14933" y="1784"/>
                      </a:lnTo>
                      <a:lnTo>
                        <a:pt x="14673" y="1631"/>
                      </a:lnTo>
                      <a:lnTo>
                        <a:pt x="13043" y="686"/>
                      </a:lnTo>
                      <a:lnTo>
                        <a:pt x="12783" y="544"/>
                      </a:lnTo>
                      <a:lnTo>
                        <a:pt x="11932" y="60"/>
                      </a:lnTo>
                      <a:lnTo>
                        <a:pt x="118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17" name="Google Shape;2717;p36"/>
                <p:cNvGrpSpPr/>
                <p:nvPr/>
              </p:nvGrpSpPr>
              <p:grpSpPr>
                <a:xfrm>
                  <a:off x="6218052" y="-5825649"/>
                  <a:ext cx="6097194" cy="3684662"/>
                  <a:chOff x="6218052" y="-5825649"/>
                  <a:chExt cx="6097194" cy="3684662"/>
                </a:xfrm>
              </p:grpSpPr>
              <p:sp>
                <p:nvSpPr>
                  <p:cNvPr id="2718" name="Google Shape;2718;p36"/>
                  <p:cNvSpPr/>
                  <p:nvPr/>
                </p:nvSpPr>
                <p:spPr>
                  <a:xfrm>
                    <a:off x="6706194" y="-4312884"/>
                    <a:ext cx="1055323" cy="299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9" h="1254" extrusionOk="0">
                        <a:moveTo>
                          <a:pt x="366" y="1"/>
                        </a:moveTo>
                        <a:lnTo>
                          <a:pt x="0" y="202"/>
                        </a:lnTo>
                        <a:lnTo>
                          <a:pt x="2363" y="202"/>
                        </a:lnTo>
                        <a:lnTo>
                          <a:pt x="4158" y="1253"/>
                        </a:lnTo>
                        <a:lnTo>
                          <a:pt x="4418" y="1088"/>
                        </a:lnTo>
                        <a:lnTo>
                          <a:pt x="2504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9" name="Google Shape;2719;p36"/>
                  <p:cNvSpPr/>
                  <p:nvPr/>
                </p:nvSpPr>
                <p:spPr>
                  <a:xfrm>
                    <a:off x="6218052" y="-4098426"/>
                    <a:ext cx="1252823" cy="381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6" h="1596" extrusionOk="0">
                        <a:moveTo>
                          <a:pt x="2505" y="1"/>
                        </a:moveTo>
                        <a:lnTo>
                          <a:pt x="0" y="1454"/>
                        </a:lnTo>
                        <a:lnTo>
                          <a:pt x="260" y="1596"/>
                        </a:lnTo>
                        <a:lnTo>
                          <a:pt x="2647" y="225"/>
                        </a:lnTo>
                        <a:lnTo>
                          <a:pt x="3757" y="225"/>
                        </a:lnTo>
                        <a:lnTo>
                          <a:pt x="4927" y="887"/>
                        </a:lnTo>
                        <a:lnTo>
                          <a:pt x="4997" y="934"/>
                        </a:lnTo>
                        <a:lnTo>
                          <a:pt x="5245" y="780"/>
                        </a:lnTo>
                        <a:lnTo>
                          <a:pt x="5175" y="745"/>
                        </a:lnTo>
                        <a:lnTo>
                          <a:pt x="389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720" name="Google Shape;2720;p36"/>
                  <p:cNvGrpSpPr/>
                  <p:nvPr/>
                </p:nvGrpSpPr>
                <p:grpSpPr>
                  <a:xfrm>
                    <a:off x="6751994" y="-5825649"/>
                    <a:ext cx="5563252" cy="3684662"/>
                    <a:chOff x="6751994" y="-5825649"/>
                    <a:chExt cx="5563252" cy="3684662"/>
                  </a:xfrm>
                </p:grpSpPr>
                <p:sp>
                  <p:nvSpPr>
                    <p:cNvPr id="2721" name="Google Shape;2721;p36"/>
                    <p:cNvSpPr/>
                    <p:nvPr/>
                  </p:nvSpPr>
                  <p:spPr>
                    <a:xfrm>
                      <a:off x="7329673" y="-4912773"/>
                      <a:ext cx="3528453" cy="20314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58" h="7230" extrusionOk="0">
                          <a:moveTo>
                            <a:pt x="6226" y="390"/>
                          </a:moveTo>
                          <a:lnTo>
                            <a:pt x="11814" y="3615"/>
                          </a:lnTo>
                          <a:lnTo>
                            <a:pt x="6226" y="6852"/>
                          </a:lnTo>
                          <a:lnTo>
                            <a:pt x="650" y="3627"/>
                          </a:lnTo>
                          <a:lnTo>
                            <a:pt x="6226" y="390"/>
                          </a:lnTo>
                          <a:close/>
                          <a:moveTo>
                            <a:pt x="6261" y="0"/>
                          </a:moveTo>
                          <a:lnTo>
                            <a:pt x="6084" y="95"/>
                          </a:lnTo>
                          <a:lnTo>
                            <a:pt x="5824" y="248"/>
                          </a:lnTo>
                          <a:lnTo>
                            <a:pt x="5588" y="378"/>
                          </a:lnTo>
                          <a:lnTo>
                            <a:pt x="5340" y="532"/>
                          </a:lnTo>
                          <a:lnTo>
                            <a:pt x="4997" y="721"/>
                          </a:lnTo>
                          <a:lnTo>
                            <a:pt x="4749" y="863"/>
                          </a:lnTo>
                          <a:lnTo>
                            <a:pt x="4289" y="1134"/>
                          </a:lnTo>
                          <a:lnTo>
                            <a:pt x="4040" y="1276"/>
                          </a:lnTo>
                          <a:lnTo>
                            <a:pt x="3603" y="1536"/>
                          </a:lnTo>
                          <a:lnTo>
                            <a:pt x="3344" y="1678"/>
                          </a:lnTo>
                          <a:lnTo>
                            <a:pt x="3095" y="1831"/>
                          </a:lnTo>
                          <a:lnTo>
                            <a:pt x="2836" y="1973"/>
                          </a:lnTo>
                          <a:lnTo>
                            <a:pt x="2068" y="2422"/>
                          </a:lnTo>
                          <a:lnTo>
                            <a:pt x="1808" y="2564"/>
                          </a:lnTo>
                          <a:lnTo>
                            <a:pt x="1548" y="2717"/>
                          </a:lnTo>
                          <a:lnTo>
                            <a:pt x="1276" y="2859"/>
                          </a:lnTo>
                          <a:lnTo>
                            <a:pt x="426" y="3343"/>
                          </a:lnTo>
                          <a:lnTo>
                            <a:pt x="178" y="3497"/>
                          </a:lnTo>
                          <a:lnTo>
                            <a:pt x="0" y="3603"/>
                          </a:lnTo>
                          <a:lnTo>
                            <a:pt x="733" y="4029"/>
                          </a:lnTo>
                          <a:lnTo>
                            <a:pt x="981" y="4170"/>
                          </a:lnTo>
                          <a:lnTo>
                            <a:pt x="1607" y="4525"/>
                          </a:lnTo>
                          <a:lnTo>
                            <a:pt x="1855" y="4678"/>
                          </a:lnTo>
                          <a:lnTo>
                            <a:pt x="2576" y="5092"/>
                          </a:lnTo>
                          <a:lnTo>
                            <a:pt x="2836" y="5234"/>
                          </a:lnTo>
                          <a:lnTo>
                            <a:pt x="3403" y="5564"/>
                          </a:lnTo>
                          <a:lnTo>
                            <a:pt x="3662" y="5706"/>
                          </a:lnTo>
                          <a:lnTo>
                            <a:pt x="5316" y="6675"/>
                          </a:lnTo>
                          <a:lnTo>
                            <a:pt x="5564" y="6816"/>
                          </a:lnTo>
                          <a:lnTo>
                            <a:pt x="6273" y="7230"/>
                          </a:lnTo>
                          <a:lnTo>
                            <a:pt x="6616" y="7041"/>
                          </a:lnTo>
                          <a:lnTo>
                            <a:pt x="6876" y="6887"/>
                          </a:lnTo>
                          <a:lnTo>
                            <a:pt x="7714" y="6403"/>
                          </a:lnTo>
                          <a:lnTo>
                            <a:pt x="7974" y="6261"/>
                          </a:lnTo>
                          <a:lnTo>
                            <a:pt x="8423" y="5990"/>
                          </a:lnTo>
                          <a:lnTo>
                            <a:pt x="8683" y="5848"/>
                          </a:lnTo>
                          <a:lnTo>
                            <a:pt x="9061" y="5623"/>
                          </a:lnTo>
                          <a:lnTo>
                            <a:pt x="9309" y="5470"/>
                          </a:lnTo>
                          <a:lnTo>
                            <a:pt x="9581" y="5328"/>
                          </a:lnTo>
                          <a:lnTo>
                            <a:pt x="9829" y="5174"/>
                          </a:lnTo>
                          <a:lnTo>
                            <a:pt x="10821" y="4607"/>
                          </a:lnTo>
                          <a:lnTo>
                            <a:pt x="11069" y="4454"/>
                          </a:lnTo>
                          <a:lnTo>
                            <a:pt x="11542" y="4170"/>
                          </a:lnTo>
                          <a:lnTo>
                            <a:pt x="11814" y="4029"/>
                          </a:lnTo>
                          <a:lnTo>
                            <a:pt x="12558" y="3603"/>
                          </a:lnTo>
                          <a:lnTo>
                            <a:pt x="12180" y="3426"/>
                          </a:lnTo>
                          <a:lnTo>
                            <a:pt x="11932" y="3273"/>
                          </a:lnTo>
                          <a:lnTo>
                            <a:pt x="8707" y="1418"/>
                          </a:lnTo>
                          <a:lnTo>
                            <a:pt x="8459" y="1264"/>
                          </a:lnTo>
                          <a:lnTo>
                            <a:pt x="8270" y="1146"/>
                          </a:lnTo>
                          <a:lnTo>
                            <a:pt x="8010" y="1004"/>
                          </a:lnTo>
                          <a:lnTo>
                            <a:pt x="7443" y="674"/>
                          </a:lnTo>
                          <a:lnTo>
                            <a:pt x="7183" y="532"/>
                          </a:lnTo>
                          <a:lnTo>
                            <a:pt x="626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2" name="Google Shape;2722;p36"/>
                    <p:cNvSpPr/>
                    <p:nvPr/>
                  </p:nvSpPr>
                  <p:spPr>
                    <a:xfrm>
                      <a:off x="6768572" y="-4554254"/>
                      <a:ext cx="1145525" cy="3750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7" h="1335" extrusionOk="0">
                          <a:moveTo>
                            <a:pt x="367" y="0"/>
                          </a:moveTo>
                          <a:lnTo>
                            <a:pt x="1" y="213"/>
                          </a:lnTo>
                          <a:lnTo>
                            <a:pt x="1879" y="213"/>
                          </a:lnTo>
                          <a:lnTo>
                            <a:pt x="3805" y="1335"/>
                          </a:lnTo>
                          <a:lnTo>
                            <a:pt x="4077" y="1181"/>
                          </a:lnTo>
                          <a:lnTo>
                            <a:pt x="202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3" name="Google Shape;2723;p36"/>
                    <p:cNvSpPr/>
                    <p:nvPr/>
                  </p:nvSpPr>
                  <p:spPr>
                    <a:xfrm>
                      <a:off x="7190311" y="-4796732"/>
                      <a:ext cx="1022459" cy="4582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39" h="1631" extrusionOk="0">
                          <a:moveTo>
                            <a:pt x="378" y="1"/>
                          </a:moveTo>
                          <a:lnTo>
                            <a:pt x="0" y="202"/>
                          </a:lnTo>
                          <a:lnTo>
                            <a:pt x="922" y="202"/>
                          </a:lnTo>
                          <a:lnTo>
                            <a:pt x="3391" y="1631"/>
                          </a:lnTo>
                          <a:lnTo>
                            <a:pt x="3639" y="1477"/>
                          </a:lnTo>
                          <a:lnTo>
                            <a:pt x="1063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4" name="Google Shape;2724;p36"/>
                    <p:cNvSpPr/>
                    <p:nvPr/>
                  </p:nvSpPr>
                  <p:spPr>
                    <a:xfrm>
                      <a:off x="7369571" y="-4902939"/>
                      <a:ext cx="996048" cy="4883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45" h="1738" extrusionOk="0">
                          <a:moveTo>
                            <a:pt x="355" y="1"/>
                          </a:moveTo>
                          <a:lnTo>
                            <a:pt x="0" y="225"/>
                          </a:lnTo>
                          <a:lnTo>
                            <a:pt x="662" y="225"/>
                          </a:lnTo>
                          <a:lnTo>
                            <a:pt x="3284" y="1737"/>
                          </a:lnTo>
                          <a:lnTo>
                            <a:pt x="3544" y="1584"/>
                          </a:lnTo>
                          <a:lnTo>
                            <a:pt x="815" y="13"/>
                          </a:lnTo>
                          <a:lnTo>
                            <a:pt x="35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5" name="Google Shape;2725;p36"/>
                    <p:cNvSpPr/>
                    <p:nvPr/>
                  </p:nvSpPr>
                  <p:spPr>
                    <a:xfrm>
                      <a:off x="7966918" y="-5224932"/>
                      <a:ext cx="601000" cy="7007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9" h="2494" extrusionOk="0">
                          <a:moveTo>
                            <a:pt x="249" y="1"/>
                          </a:moveTo>
                          <a:lnTo>
                            <a:pt x="1" y="143"/>
                          </a:lnTo>
                          <a:lnTo>
                            <a:pt x="272" y="296"/>
                          </a:lnTo>
                          <a:lnTo>
                            <a:pt x="272" y="1548"/>
                          </a:lnTo>
                          <a:lnTo>
                            <a:pt x="1879" y="2493"/>
                          </a:lnTo>
                          <a:lnTo>
                            <a:pt x="2139" y="2352"/>
                          </a:lnTo>
                          <a:lnTo>
                            <a:pt x="627" y="1477"/>
                          </a:lnTo>
                          <a:lnTo>
                            <a:pt x="627" y="202"/>
                          </a:lnTo>
                          <a:lnTo>
                            <a:pt x="24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6" name="Google Shape;2726;p36"/>
                    <p:cNvSpPr/>
                    <p:nvPr/>
                  </p:nvSpPr>
                  <p:spPr>
                    <a:xfrm>
                      <a:off x="8166128" y="-5344345"/>
                      <a:ext cx="601000" cy="7038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9" h="2505" extrusionOk="0">
                          <a:moveTo>
                            <a:pt x="272" y="1"/>
                          </a:moveTo>
                          <a:lnTo>
                            <a:pt x="0" y="142"/>
                          </a:lnTo>
                          <a:lnTo>
                            <a:pt x="272" y="308"/>
                          </a:lnTo>
                          <a:lnTo>
                            <a:pt x="272" y="1560"/>
                          </a:lnTo>
                          <a:lnTo>
                            <a:pt x="1890" y="2505"/>
                          </a:lnTo>
                          <a:lnTo>
                            <a:pt x="2139" y="2363"/>
                          </a:lnTo>
                          <a:lnTo>
                            <a:pt x="638" y="1477"/>
                          </a:lnTo>
                          <a:lnTo>
                            <a:pt x="638" y="213"/>
                          </a:lnTo>
                          <a:lnTo>
                            <a:pt x="272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7" name="Google Shape;2727;p36"/>
                    <p:cNvSpPr/>
                    <p:nvPr/>
                  </p:nvSpPr>
                  <p:spPr>
                    <a:xfrm>
                      <a:off x="8418441" y="-5825649"/>
                      <a:ext cx="690630" cy="10856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" h="3864" extrusionOk="0">
                          <a:moveTo>
                            <a:pt x="2351" y="1"/>
                          </a:moveTo>
                          <a:lnTo>
                            <a:pt x="2103" y="142"/>
                          </a:lnTo>
                          <a:lnTo>
                            <a:pt x="2103" y="426"/>
                          </a:lnTo>
                          <a:lnTo>
                            <a:pt x="0" y="1631"/>
                          </a:lnTo>
                          <a:lnTo>
                            <a:pt x="0" y="2954"/>
                          </a:lnTo>
                          <a:lnTo>
                            <a:pt x="1595" y="3864"/>
                          </a:lnTo>
                          <a:lnTo>
                            <a:pt x="1855" y="3722"/>
                          </a:lnTo>
                          <a:lnTo>
                            <a:pt x="378" y="2859"/>
                          </a:lnTo>
                          <a:lnTo>
                            <a:pt x="378" y="1725"/>
                          </a:lnTo>
                          <a:lnTo>
                            <a:pt x="2457" y="509"/>
                          </a:lnTo>
                          <a:lnTo>
                            <a:pt x="2457" y="60"/>
                          </a:lnTo>
                          <a:lnTo>
                            <a:pt x="235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8" name="Google Shape;2728;p36"/>
                    <p:cNvSpPr/>
                    <p:nvPr/>
                  </p:nvSpPr>
                  <p:spPr>
                    <a:xfrm>
                      <a:off x="8577752" y="-5672801"/>
                      <a:ext cx="846570" cy="8533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13" h="3037" extrusionOk="0">
                          <a:moveTo>
                            <a:pt x="2741" y="0"/>
                          </a:moveTo>
                          <a:lnTo>
                            <a:pt x="0" y="1571"/>
                          </a:lnTo>
                          <a:lnTo>
                            <a:pt x="0" y="2150"/>
                          </a:lnTo>
                          <a:lnTo>
                            <a:pt x="1524" y="3036"/>
                          </a:lnTo>
                          <a:lnTo>
                            <a:pt x="1784" y="2894"/>
                          </a:lnTo>
                          <a:lnTo>
                            <a:pt x="366" y="2067"/>
                          </a:lnTo>
                          <a:lnTo>
                            <a:pt x="366" y="1666"/>
                          </a:lnTo>
                          <a:lnTo>
                            <a:pt x="3013" y="142"/>
                          </a:lnTo>
                          <a:lnTo>
                            <a:pt x="274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9" name="Google Shape;2729;p36"/>
                    <p:cNvSpPr/>
                    <p:nvPr/>
                  </p:nvSpPr>
                  <p:spPr>
                    <a:xfrm>
                      <a:off x="9799138" y="-3402552"/>
                      <a:ext cx="727157" cy="6673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88" h="2375" extrusionOk="0">
                          <a:moveTo>
                            <a:pt x="260" y="0"/>
                          </a:moveTo>
                          <a:lnTo>
                            <a:pt x="0" y="142"/>
                          </a:lnTo>
                          <a:lnTo>
                            <a:pt x="2221" y="1430"/>
                          </a:lnTo>
                          <a:lnTo>
                            <a:pt x="2221" y="2375"/>
                          </a:lnTo>
                          <a:lnTo>
                            <a:pt x="2588" y="2162"/>
                          </a:lnTo>
                          <a:lnTo>
                            <a:pt x="2588" y="1335"/>
                          </a:lnTo>
                          <a:lnTo>
                            <a:pt x="260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0" name="Google Shape;2730;p36"/>
                    <p:cNvSpPr/>
                    <p:nvPr/>
                  </p:nvSpPr>
                  <p:spPr>
                    <a:xfrm>
                      <a:off x="9945244" y="-3492182"/>
                      <a:ext cx="796838" cy="6307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36" h="2245" extrusionOk="0">
                          <a:moveTo>
                            <a:pt x="272" y="0"/>
                          </a:moveTo>
                          <a:lnTo>
                            <a:pt x="0" y="154"/>
                          </a:lnTo>
                          <a:lnTo>
                            <a:pt x="2469" y="1583"/>
                          </a:lnTo>
                          <a:lnTo>
                            <a:pt x="2469" y="2245"/>
                          </a:lnTo>
                          <a:lnTo>
                            <a:pt x="2835" y="2044"/>
                          </a:lnTo>
                          <a:lnTo>
                            <a:pt x="2835" y="1501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1" name="Google Shape;2731;p36"/>
                    <p:cNvSpPr/>
                    <p:nvPr/>
                  </p:nvSpPr>
                  <p:spPr>
                    <a:xfrm>
                      <a:off x="9606672" y="-3312922"/>
                      <a:ext cx="634155" cy="727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57" h="2588" extrusionOk="0">
                          <a:moveTo>
                            <a:pt x="248" y="0"/>
                          </a:moveTo>
                          <a:lnTo>
                            <a:pt x="0" y="166"/>
                          </a:lnTo>
                          <a:lnTo>
                            <a:pt x="1501" y="1040"/>
                          </a:lnTo>
                          <a:lnTo>
                            <a:pt x="1501" y="2292"/>
                          </a:lnTo>
                          <a:lnTo>
                            <a:pt x="2008" y="2587"/>
                          </a:lnTo>
                          <a:lnTo>
                            <a:pt x="2257" y="2434"/>
                          </a:lnTo>
                          <a:lnTo>
                            <a:pt x="1867" y="2197"/>
                          </a:lnTo>
                          <a:lnTo>
                            <a:pt x="1867" y="945"/>
                          </a:lnTo>
                          <a:lnTo>
                            <a:pt x="24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2" name="Google Shape;2732;p36"/>
                    <p:cNvSpPr/>
                    <p:nvPr/>
                  </p:nvSpPr>
                  <p:spPr>
                    <a:xfrm>
                      <a:off x="9404091" y="-3193509"/>
                      <a:ext cx="637527" cy="7237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9" h="2576" extrusionOk="0">
                          <a:moveTo>
                            <a:pt x="249" y="0"/>
                          </a:moveTo>
                          <a:lnTo>
                            <a:pt x="1" y="154"/>
                          </a:lnTo>
                          <a:lnTo>
                            <a:pt x="1501" y="1028"/>
                          </a:lnTo>
                          <a:lnTo>
                            <a:pt x="1501" y="2280"/>
                          </a:lnTo>
                          <a:lnTo>
                            <a:pt x="1997" y="2576"/>
                          </a:lnTo>
                          <a:lnTo>
                            <a:pt x="2269" y="2422"/>
                          </a:lnTo>
                          <a:lnTo>
                            <a:pt x="1867" y="2186"/>
                          </a:lnTo>
                          <a:lnTo>
                            <a:pt x="1867" y="934"/>
                          </a:lnTo>
                          <a:lnTo>
                            <a:pt x="24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3" name="Google Shape;2733;p36"/>
                    <p:cNvSpPr/>
                    <p:nvPr/>
                  </p:nvSpPr>
                  <p:spPr>
                    <a:xfrm>
                      <a:off x="8717114" y="-3017621"/>
                      <a:ext cx="876353" cy="8766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9" h="3120" extrusionOk="0">
                          <a:moveTo>
                            <a:pt x="1595" y="1"/>
                          </a:moveTo>
                          <a:lnTo>
                            <a:pt x="1347" y="142"/>
                          </a:lnTo>
                          <a:lnTo>
                            <a:pt x="1631" y="320"/>
                          </a:lnTo>
                          <a:lnTo>
                            <a:pt x="2765" y="969"/>
                          </a:lnTo>
                          <a:lnTo>
                            <a:pt x="2765" y="1371"/>
                          </a:lnTo>
                          <a:lnTo>
                            <a:pt x="0" y="2954"/>
                          </a:lnTo>
                          <a:lnTo>
                            <a:pt x="272" y="3119"/>
                          </a:lnTo>
                          <a:lnTo>
                            <a:pt x="3119" y="1465"/>
                          </a:lnTo>
                          <a:lnTo>
                            <a:pt x="3119" y="887"/>
                          </a:lnTo>
                          <a:lnTo>
                            <a:pt x="1890" y="166"/>
                          </a:lnTo>
                          <a:lnTo>
                            <a:pt x="159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4" name="Google Shape;2734;p36"/>
                    <p:cNvSpPr/>
                    <p:nvPr/>
                  </p:nvSpPr>
                  <p:spPr>
                    <a:xfrm>
                      <a:off x="9257986" y="-5367666"/>
                      <a:ext cx="697374" cy="6909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82" h="2459" extrusionOk="0">
                          <a:moveTo>
                            <a:pt x="2210" y="1"/>
                          </a:moveTo>
                          <a:lnTo>
                            <a:pt x="1383" y="473"/>
                          </a:lnTo>
                          <a:lnTo>
                            <a:pt x="1383" y="1501"/>
                          </a:lnTo>
                          <a:lnTo>
                            <a:pt x="1" y="2304"/>
                          </a:lnTo>
                          <a:lnTo>
                            <a:pt x="261" y="2458"/>
                          </a:lnTo>
                          <a:lnTo>
                            <a:pt x="1761" y="1584"/>
                          </a:lnTo>
                          <a:lnTo>
                            <a:pt x="1761" y="568"/>
                          </a:lnTo>
                          <a:lnTo>
                            <a:pt x="2482" y="154"/>
                          </a:lnTo>
                          <a:lnTo>
                            <a:pt x="2210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5" name="Google Shape;2735;p36"/>
                    <p:cNvSpPr/>
                    <p:nvPr/>
                  </p:nvSpPr>
                  <p:spPr>
                    <a:xfrm>
                      <a:off x="9520414" y="-5284498"/>
                      <a:ext cx="694002" cy="727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70" h="2588" extrusionOk="0">
                          <a:moveTo>
                            <a:pt x="2209" y="0"/>
                          </a:moveTo>
                          <a:lnTo>
                            <a:pt x="1382" y="485"/>
                          </a:lnTo>
                          <a:lnTo>
                            <a:pt x="1382" y="1630"/>
                          </a:lnTo>
                          <a:lnTo>
                            <a:pt x="0" y="2422"/>
                          </a:lnTo>
                          <a:lnTo>
                            <a:pt x="260" y="2587"/>
                          </a:lnTo>
                          <a:lnTo>
                            <a:pt x="1748" y="1713"/>
                          </a:lnTo>
                          <a:lnTo>
                            <a:pt x="1748" y="579"/>
                          </a:lnTo>
                          <a:lnTo>
                            <a:pt x="2469" y="154"/>
                          </a:lnTo>
                          <a:lnTo>
                            <a:pt x="220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6" name="Google Shape;2736;p36"/>
                    <p:cNvSpPr/>
                    <p:nvPr/>
                  </p:nvSpPr>
                  <p:spPr>
                    <a:xfrm>
                      <a:off x="9835665" y="-4843092"/>
                      <a:ext cx="1019368" cy="4017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28" h="1430" extrusionOk="0">
                          <a:moveTo>
                            <a:pt x="3379" y="0"/>
                          </a:moveTo>
                          <a:lnTo>
                            <a:pt x="2552" y="473"/>
                          </a:lnTo>
                          <a:lnTo>
                            <a:pt x="1418" y="473"/>
                          </a:lnTo>
                          <a:lnTo>
                            <a:pt x="0" y="1288"/>
                          </a:lnTo>
                          <a:lnTo>
                            <a:pt x="248" y="1430"/>
                          </a:lnTo>
                          <a:lnTo>
                            <a:pt x="1560" y="674"/>
                          </a:lnTo>
                          <a:lnTo>
                            <a:pt x="2694" y="674"/>
                          </a:lnTo>
                          <a:lnTo>
                            <a:pt x="3627" y="142"/>
                          </a:lnTo>
                          <a:lnTo>
                            <a:pt x="337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7" name="Google Shape;2737;p36"/>
                    <p:cNvSpPr/>
                    <p:nvPr/>
                  </p:nvSpPr>
                  <p:spPr>
                    <a:xfrm>
                      <a:off x="9653033" y="-5018980"/>
                      <a:ext cx="913161" cy="5313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50" h="1891" extrusionOk="0">
                          <a:moveTo>
                            <a:pt x="2978" y="0"/>
                          </a:moveTo>
                          <a:lnTo>
                            <a:pt x="1" y="1737"/>
                          </a:lnTo>
                          <a:lnTo>
                            <a:pt x="249" y="1890"/>
                          </a:lnTo>
                          <a:lnTo>
                            <a:pt x="3249" y="154"/>
                          </a:lnTo>
                          <a:lnTo>
                            <a:pt x="297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8" name="Google Shape;2738;p36"/>
                    <p:cNvSpPr/>
                    <p:nvPr/>
                  </p:nvSpPr>
                  <p:spPr>
                    <a:xfrm>
                      <a:off x="10061285" y="-4713564"/>
                      <a:ext cx="1022740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40" h="1442" extrusionOk="0">
                          <a:moveTo>
                            <a:pt x="3367" y="0"/>
                          </a:moveTo>
                          <a:lnTo>
                            <a:pt x="2481" y="508"/>
                          </a:lnTo>
                          <a:lnTo>
                            <a:pt x="1347" y="508"/>
                          </a:lnTo>
                          <a:lnTo>
                            <a:pt x="1" y="1276"/>
                          </a:lnTo>
                          <a:lnTo>
                            <a:pt x="249" y="1441"/>
                          </a:lnTo>
                          <a:lnTo>
                            <a:pt x="1501" y="721"/>
                          </a:lnTo>
                          <a:lnTo>
                            <a:pt x="2635" y="721"/>
                          </a:lnTo>
                          <a:lnTo>
                            <a:pt x="3639" y="142"/>
                          </a:lnTo>
                          <a:lnTo>
                            <a:pt x="3367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9" name="Google Shape;2739;p36"/>
                    <p:cNvSpPr/>
                    <p:nvPr/>
                  </p:nvSpPr>
                  <p:spPr>
                    <a:xfrm>
                      <a:off x="10270329" y="-4547791"/>
                      <a:ext cx="1099164" cy="3588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12" h="1277" extrusionOk="0">
                          <a:moveTo>
                            <a:pt x="3651" y="1"/>
                          </a:moveTo>
                          <a:lnTo>
                            <a:pt x="3084" y="320"/>
                          </a:lnTo>
                          <a:lnTo>
                            <a:pt x="1407" y="320"/>
                          </a:lnTo>
                          <a:lnTo>
                            <a:pt x="1" y="1135"/>
                          </a:lnTo>
                          <a:lnTo>
                            <a:pt x="261" y="1277"/>
                          </a:lnTo>
                          <a:lnTo>
                            <a:pt x="1548" y="544"/>
                          </a:lnTo>
                          <a:lnTo>
                            <a:pt x="3238" y="544"/>
                          </a:lnTo>
                          <a:lnTo>
                            <a:pt x="3911" y="142"/>
                          </a:lnTo>
                          <a:lnTo>
                            <a:pt x="365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0" name="Google Shape;2740;p36"/>
                    <p:cNvSpPr/>
                    <p:nvPr/>
                  </p:nvSpPr>
                  <p:spPr>
                    <a:xfrm>
                      <a:off x="10482744" y="-4348583"/>
                      <a:ext cx="1832503" cy="5580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22" h="1986" extrusionOk="0">
                          <a:moveTo>
                            <a:pt x="1478" y="1"/>
                          </a:moveTo>
                          <a:lnTo>
                            <a:pt x="1" y="851"/>
                          </a:lnTo>
                          <a:lnTo>
                            <a:pt x="249" y="1005"/>
                          </a:lnTo>
                          <a:lnTo>
                            <a:pt x="1619" y="201"/>
                          </a:lnTo>
                          <a:lnTo>
                            <a:pt x="3191" y="201"/>
                          </a:lnTo>
                          <a:lnTo>
                            <a:pt x="6274" y="1985"/>
                          </a:lnTo>
                          <a:lnTo>
                            <a:pt x="6522" y="1843"/>
                          </a:lnTo>
                          <a:lnTo>
                            <a:pt x="3332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1" name="Google Shape;2741;p36"/>
                    <p:cNvSpPr/>
                    <p:nvPr/>
                  </p:nvSpPr>
                  <p:spPr>
                    <a:xfrm>
                      <a:off x="10652170" y="-4209221"/>
                      <a:ext cx="1523714" cy="501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23" h="1785" extrusionOk="0">
                          <a:moveTo>
                            <a:pt x="1394" y="1"/>
                          </a:moveTo>
                          <a:lnTo>
                            <a:pt x="0" y="816"/>
                          </a:lnTo>
                          <a:lnTo>
                            <a:pt x="260" y="958"/>
                          </a:lnTo>
                          <a:lnTo>
                            <a:pt x="1560" y="213"/>
                          </a:lnTo>
                          <a:lnTo>
                            <a:pt x="2446" y="213"/>
                          </a:lnTo>
                          <a:lnTo>
                            <a:pt x="5163" y="1784"/>
                          </a:lnTo>
                          <a:lnTo>
                            <a:pt x="5423" y="1631"/>
                          </a:lnTo>
                          <a:lnTo>
                            <a:pt x="259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2" name="Google Shape;2742;p36"/>
                    <p:cNvSpPr/>
                    <p:nvPr/>
                  </p:nvSpPr>
                  <p:spPr>
                    <a:xfrm>
                      <a:off x="10303764" y="-3691391"/>
                      <a:ext cx="1151987" cy="398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00" h="1419" extrusionOk="0">
                          <a:moveTo>
                            <a:pt x="248" y="1"/>
                          </a:moveTo>
                          <a:lnTo>
                            <a:pt x="0" y="154"/>
                          </a:lnTo>
                          <a:lnTo>
                            <a:pt x="1240" y="875"/>
                          </a:lnTo>
                          <a:lnTo>
                            <a:pt x="2906" y="875"/>
                          </a:lnTo>
                          <a:lnTo>
                            <a:pt x="3839" y="1418"/>
                          </a:lnTo>
                          <a:lnTo>
                            <a:pt x="4099" y="1276"/>
                          </a:lnTo>
                          <a:lnTo>
                            <a:pt x="3060" y="674"/>
                          </a:lnTo>
                          <a:lnTo>
                            <a:pt x="1406" y="674"/>
                          </a:lnTo>
                          <a:lnTo>
                            <a:pt x="248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3" name="Google Shape;2743;p36"/>
                    <p:cNvSpPr/>
                    <p:nvPr/>
                  </p:nvSpPr>
                  <p:spPr>
                    <a:xfrm>
                      <a:off x="10486115" y="-3817547"/>
                      <a:ext cx="1178680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95" h="1442" extrusionOk="0">
                          <a:moveTo>
                            <a:pt x="261" y="1"/>
                          </a:moveTo>
                          <a:lnTo>
                            <a:pt x="1" y="142"/>
                          </a:lnTo>
                          <a:lnTo>
                            <a:pt x="1253" y="851"/>
                          </a:lnTo>
                          <a:lnTo>
                            <a:pt x="2919" y="851"/>
                          </a:lnTo>
                          <a:lnTo>
                            <a:pt x="3923" y="1442"/>
                          </a:lnTo>
                          <a:lnTo>
                            <a:pt x="4194" y="1300"/>
                          </a:lnTo>
                          <a:lnTo>
                            <a:pt x="3072" y="650"/>
                          </a:lnTo>
                          <a:lnTo>
                            <a:pt x="1395" y="650"/>
                          </a:lnTo>
                          <a:lnTo>
                            <a:pt x="26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4" name="Google Shape;2744;p36"/>
                    <p:cNvSpPr/>
                    <p:nvPr/>
                  </p:nvSpPr>
                  <p:spPr>
                    <a:xfrm>
                      <a:off x="7747760" y="-3362654"/>
                      <a:ext cx="637527" cy="6574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9" h="2340" extrusionOk="0">
                          <a:moveTo>
                            <a:pt x="2009" y="0"/>
                          </a:moveTo>
                          <a:lnTo>
                            <a:pt x="1879" y="71"/>
                          </a:lnTo>
                          <a:lnTo>
                            <a:pt x="521" y="862"/>
                          </a:lnTo>
                          <a:lnTo>
                            <a:pt x="521" y="1878"/>
                          </a:lnTo>
                          <a:lnTo>
                            <a:pt x="1" y="2185"/>
                          </a:lnTo>
                          <a:lnTo>
                            <a:pt x="249" y="2339"/>
                          </a:lnTo>
                          <a:lnTo>
                            <a:pt x="887" y="1961"/>
                          </a:lnTo>
                          <a:lnTo>
                            <a:pt x="887" y="945"/>
                          </a:lnTo>
                          <a:lnTo>
                            <a:pt x="2127" y="224"/>
                          </a:lnTo>
                          <a:lnTo>
                            <a:pt x="2269" y="154"/>
                          </a:lnTo>
                          <a:lnTo>
                            <a:pt x="200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5" name="Google Shape;2745;p36"/>
                    <p:cNvSpPr/>
                    <p:nvPr/>
                  </p:nvSpPr>
                  <p:spPr>
                    <a:xfrm>
                      <a:off x="7538717" y="-3498925"/>
                      <a:ext cx="611115" cy="677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75" h="2411" extrusionOk="0">
                          <a:moveTo>
                            <a:pt x="1926" y="1"/>
                          </a:moveTo>
                          <a:lnTo>
                            <a:pt x="1773" y="83"/>
                          </a:lnTo>
                          <a:lnTo>
                            <a:pt x="438" y="875"/>
                          </a:lnTo>
                          <a:lnTo>
                            <a:pt x="438" y="2009"/>
                          </a:lnTo>
                          <a:lnTo>
                            <a:pt x="1" y="2245"/>
                          </a:lnTo>
                          <a:lnTo>
                            <a:pt x="272" y="2411"/>
                          </a:lnTo>
                          <a:lnTo>
                            <a:pt x="804" y="2092"/>
                          </a:lnTo>
                          <a:lnTo>
                            <a:pt x="804" y="958"/>
                          </a:lnTo>
                          <a:lnTo>
                            <a:pt x="2044" y="237"/>
                          </a:lnTo>
                          <a:lnTo>
                            <a:pt x="2174" y="142"/>
                          </a:lnTo>
                          <a:lnTo>
                            <a:pt x="1926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6" name="Google Shape;2746;p36"/>
                    <p:cNvSpPr/>
                    <p:nvPr/>
                  </p:nvSpPr>
                  <p:spPr>
                    <a:xfrm>
                      <a:off x="7870545" y="-3037570"/>
                      <a:ext cx="1026112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52" h="1442" extrusionOk="0">
                          <a:moveTo>
                            <a:pt x="3403" y="1"/>
                          </a:moveTo>
                          <a:lnTo>
                            <a:pt x="3344" y="24"/>
                          </a:lnTo>
                          <a:lnTo>
                            <a:pt x="2092" y="745"/>
                          </a:lnTo>
                          <a:lnTo>
                            <a:pt x="946" y="745"/>
                          </a:lnTo>
                          <a:lnTo>
                            <a:pt x="1" y="1288"/>
                          </a:lnTo>
                          <a:lnTo>
                            <a:pt x="273" y="1442"/>
                          </a:lnTo>
                          <a:lnTo>
                            <a:pt x="1100" y="958"/>
                          </a:lnTo>
                          <a:lnTo>
                            <a:pt x="2234" y="958"/>
                          </a:lnTo>
                          <a:lnTo>
                            <a:pt x="3592" y="178"/>
                          </a:lnTo>
                          <a:lnTo>
                            <a:pt x="3651" y="142"/>
                          </a:lnTo>
                          <a:lnTo>
                            <a:pt x="3403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7" name="Google Shape;2747;p36"/>
                    <p:cNvSpPr/>
                    <p:nvPr/>
                  </p:nvSpPr>
                  <p:spPr>
                    <a:xfrm>
                      <a:off x="6751994" y="-3661608"/>
                      <a:ext cx="1128948" cy="3821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18" h="1360" extrusionOk="0">
                          <a:moveTo>
                            <a:pt x="3746" y="1"/>
                          </a:moveTo>
                          <a:lnTo>
                            <a:pt x="3604" y="95"/>
                          </a:lnTo>
                          <a:lnTo>
                            <a:pt x="2470" y="757"/>
                          </a:lnTo>
                          <a:lnTo>
                            <a:pt x="781" y="757"/>
                          </a:lnTo>
                          <a:lnTo>
                            <a:pt x="1" y="1194"/>
                          </a:lnTo>
                          <a:lnTo>
                            <a:pt x="249" y="1359"/>
                          </a:lnTo>
                          <a:lnTo>
                            <a:pt x="934" y="958"/>
                          </a:lnTo>
                          <a:lnTo>
                            <a:pt x="2612" y="958"/>
                          </a:lnTo>
                          <a:lnTo>
                            <a:pt x="3852" y="237"/>
                          </a:lnTo>
                          <a:lnTo>
                            <a:pt x="4017" y="154"/>
                          </a:lnTo>
                          <a:lnTo>
                            <a:pt x="3746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748" name="Google Shape;2748;p36"/>
                  <p:cNvSpPr/>
                  <p:nvPr/>
                </p:nvSpPr>
                <p:spPr>
                  <a:xfrm>
                    <a:off x="6598965" y="-3776740"/>
                    <a:ext cx="1021412" cy="282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7" h="1182" extrusionOk="0">
                        <a:moveTo>
                          <a:pt x="4017" y="0"/>
                        </a:moveTo>
                        <a:lnTo>
                          <a:pt x="3887" y="71"/>
                        </a:lnTo>
                        <a:lnTo>
                          <a:pt x="2516" y="875"/>
                        </a:lnTo>
                        <a:lnTo>
                          <a:pt x="284" y="875"/>
                        </a:lnTo>
                        <a:lnTo>
                          <a:pt x="0" y="1028"/>
                        </a:lnTo>
                        <a:lnTo>
                          <a:pt x="272" y="1182"/>
                        </a:lnTo>
                        <a:lnTo>
                          <a:pt x="437" y="1075"/>
                        </a:lnTo>
                        <a:lnTo>
                          <a:pt x="2658" y="1075"/>
                        </a:lnTo>
                        <a:lnTo>
                          <a:pt x="4135" y="225"/>
                        </a:lnTo>
                        <a:lnTo>
                          <a:pt x="4277" y="142"/>
                        </a:lnTo>
                        <a:lnTo>
                          <a:pt x="401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749" name="Google Shape;2749;p36"/>
                <p:cNvSpPr/>
                <p:nvPr/>
              </p:nvSpPr>
              <p:spPr>
                <a:xfrm>
                  <a:off x="9098674" y="-3897062"/>
                  <a:ext cx="3326152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7171" extrusionOk="0">
                      <a:moveTo>
                        <a:pt x="11838" y="0"/>
                      </a:moveTo>
                      <a:lnTo>
                        <a:pt x="1" y="6875"/>
                      </a:lnTo>
                      <a:lnTo>
                        <a:pt x="1" y="7171"/>
                      </a:lnTo>
                      <a:lnTo>
                        <a:pt x="11838" y="307"/>
                      </a:lnTo>
                      <a:lnTo>
                        <a:pt x="118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2750;p36"/>
                <p:cNvSpPr/>
                <p:nvPr/>
              </p:nvSpPr>
              <p:spPr>
                <a:xfrm>
                  <a:off x="5759604" y="-3887249"/>
                  <a:ext cx="3342730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7" h="7171" extrusionOk="0">
                      <a:moveTo>
                        <a:pt x="1" y="0"/>
                      </a:moveTo>
                      <a:lnTo>
                        <a:pt x="1" y="307"/>
                      </a:lnTo>
                      <a:lnTo>
                        <a:pt x="11897" y="7171"/>
                      </a:lnTo>
                      <a:lnTo>
                        <a:pt x="11897" y="68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82A2E">
                    <a:alpha val="364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2751;p36"/>
                <p:cNvSpPr/>
                <p:nvPr/>
              </p:nvSpPr>
              <p:spPr>
                <a:xfrm>
                  <a:off x="9110448" y="-3887249"/>
                  <a:ext cx="3326152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7171" extrusionOk="0">
                      <a:moveTo>
                        <a:pt x="11838" y="0"/>
                      </a:moveTo>
                      <a:lnTo>
                        <a:pt x="1" y="6875"/>
                      </a:lnTo>
                      <a:lnTo>
                        <a:pt x="1" y="7171"/>
                      </a:lnTo>
                      <a:lnTo>
                        <a:pt x="11838" y="307"/>
                      </a:lnTo>
                      <a:lnTo>
                        <a:pt x="11838" y="0"/>
                      </a:lnTo>
                      <a:close/>
                    </a:path>
                  </a:pathLst>
                </a:custGeom>
                <a:solidFill>
                  <a:srgbClr val="282A2E">
                    <a:alpha val="364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52" name="Google Shape;2752;p36"/>
              <p:cNvGrpSpPr/>
              <p:nvPr/>
            </p:nvGrpSpPr>
            <p:grpSpPr>
              <a:xfrm>
                <a:off x="8089717" y="-4595005"/>
                <a:ext cx="2008332" cy="1275914"/>
                <a:chOff x="8089717" y="-4595005"/>
                <a:chExt cx="2008332" cy="1275914"/>
              </a:xfrm>
            </p:grpSpPr>
            <p:sp>
              <p:nvSpPr>
                <p:cNvPr id="2753" name="Google Shape;2753;p36"/>
                <p:cNvSpPr/>
                <p:nvPr/>
              </p:nvSpPr>
              <p:spPr>
                <a:xfrm>
                  <a:off x="9941872" y="-3980229"/>
                  <a:ext cx="36807" cy="16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592" extrusionOk="0">
                      <a:moveTo>
                        <a:pt x="130" y="1"/>
                      </a:moveTo>
                      <a:cubicBezTo>
                        <a:pt x="130" y="72"/>
                        <a:pt x="71" y="143"/>
                        <a:pt x="0" y="190"/>
                      </a:cubicBezTo>
                      <a:lnTo>
                        <a:pt x="0" y="591"/>
                      </a:lnTo>
                      <a:cubicBezTo>
                        <a:pt x="83" y="532"/>
                        <a:pt x="130" y="473"/>
                        <a:pt x="130" y="402"/>
                      </a:cubicBezTo>
                      <a:lnTo>
                        <a:pt x="1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2754;p36"/>
                <p:cNvSpPr/>
                <p:nvPr/>
              </p:nvSpPr>
              <p:spPr>
                <a:xfrm>
                  <a:off x="8207150" y="-3980229"/>
                  <a:ext cx="38774" cy="16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592" extrusionOk="0">
                      <a:moveTo>
                        <a:pt x="8" y="1"/>
                      </a:moveTo>
                      <a:cubicBezTo>
                        <a:pt x="1" y="22"/>
                        <a:pt x="1" y="44"/>
                        <a:pt x="8" y="65"/>
                      </a:cubicBezTo>
                      <a:lnTo>
                        <a:pt x="8" y="65"/>
                      </a:lnTo>
                      <a:lnTo>
                        <a:pt x="8" y="1"/>
                      </a:lnTo>
                      <a:close/>
                      <a:moveTo>
                        <a:pt x="8" y="65"/>
                      </a:moveTo>
                      <a:lnTo>
                        <a:pt x="8" y="402"/>
                      </a:lnTo>
                      <a:cubicBezTo>
                        <a:pt x="8" y="473"/>
                        <a:pt x="43" y="532"/>
                        <a:pt x="138" y="591"/>
                      </a:cubicBezTo>
                      <a:lnTo>
                        <a:pt x="138" y="190"/>
                      </a:lnTo>
                      <a:cubicBezTo>
                        <a:pt x="72" y="157"/>
                        <a:pt x="23" y="112"/>
                        <a:pt x="8" y="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5" name="Google Shape;2755;p36"/>
                <p:cNvSpPr/>
                <p:nvPr/>
              </p:nvSpPr>
              <p:spPr>
                <a:xfrm>
                  <a:off x="9193355" y="-3930501"/>
                  <a:ext cx="750478" cy="54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1950" extrusionOk="0">
                      <a:moveTo>
                        <a:pt x="2671" y="1"/>
                      </a:moveTo>
                      <a:lnTo>
                        <a:pt x="1" y="1548"/>
                      </a:lnTo>
                      <a:lnTo>
                        <a:pt x="1" y="1950"/>
                      </a:lnTo>
                      <a:lnTo>
                        <a:pt x="2671" y="402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6" name="Google Shape;2756;p36"/>
                <p:cNvSpPr/>
                <p:nvPr/>
              </p:nvSpPr>
              <p:spPr>
                <a:xfrm>
                  <a:off x="8245643" y="-3927126"/>
                  <a:ext cx="753849" cy="54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950" extrusionOk="0">
                      <a:moveTo>
                        <a:pt x="1" y="1"/>
                      </a:moveTo>
                      <a:lnTo>
                        <a:pt x="1" y="402"/>
                      </a:lnTo>
                      <a:lnTo>
                        <a:pt x="2682" y="1950"/>
                      </a:lnTo>
                      <a:lnTo>
                        <a:pt x="2682" y="154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2757;p36"/>
                <p:cNvSpPr/>
                <p:nvPr/>
              </p:nvSpPr>
              <p:spPr>
                <a:xfrm>
                  <a:off x="8999210" y="-3492182"/>
                  <a:ext cx="189375" cy="13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482" extrusionOk="0">
                      <a:moveTo>
                        <a:pt x="0" y="0"/>
                      </a:moveTo>
                      <a:lnTo>
                        <a:pt x="0" y="402"/>
                      </a:lnTo>
                      <a:cubicBezTo>
                        <a:pt x="89" y="455"/>
                        <a:pt x="207" y="482"/>
                        <a:pt x="328" y="482"/>
                      </a:cubicBezTo>
                      <a:cubicBezTo>
                        <a:pt x="449" y="482"/>
                        <a:pt x="573" y="455"/>
                        <a:pt x="674" y="402"/>
                      </a:cubicBezTo>
                      <a:lnTo>
                        <a:pt x="674" y="0"/>
                      </a:lnTo>
                      <a:cubicBezTo>
                        <a:pt x="579" y="59"/>
                        <a:pt x="458" y="89"/>
                        <a:pt x="337" y="89"/>
                      </a:cubicBezTo>
                      <a:cubicBezTo>
                        <a:pt x="216" y="89"/>
                        <a:pt x="95" y="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2758;p36"/>
                <p:cNvSpPr/>
                <p:nvPr/>
              </p:nvSpPr>
              <p:spPr>
                <a:xfrm>
                  <a:off x="9938500" y="-4079693"/>
                  <a:ext cx="36807" cy="1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414" extrusionOk="0">
                      <a:moveTo>
                        <a:pt x="131" y="0"/>
                      </a:moveTo>
                      <a:cubicBezTo>
                        <a:pt x="131" y="59"/>
                        <a:pt x="83" y="130"/>
                        <a:pt x="1" y="189"/>
                      </a:cubicBezTo>
                      <a:lnTo>
                        <a:pt x="1" y="414"/>
                      </a:lnTo>
                      <a:cubicBezTo>
                        <a:pt x="83" y="355"/>
                        <a:pt x="131" y="296"/>
                        <a:pt x="131" y="225"/>
                      </a:cubicBez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9" name="Google Shape;2759;p36"/>
                <p:cNvSpPr/>
                <p:nvPr/>
              </p:nvSpPr>
              <p:spPr>
                <a:xfrm>
                  <a:off x="8207150" y="-4079693"/>
                  <a:ext cx="38774" cy="1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414" extrusionOk="0">
                      <a:moveTo>
                        <a:pt x="8" y="0"/>
                      </a:moveTo>
                      <a:cubicBezTo>
                        <a:pt x="1" y="18"/>
                        <a:pt x="1" y="37"/>
                        <a:pt x="8" y="57"/>
                      </a:cubicBezTo>
                      <a:lnTo>
                        <a:pt x="8" y="57"/>
                      </a:lnTo>
                      <a:lnTo>
                        <a:pt x="8" y="0"/>
                      </a:lnTo>
                      <a:close/>
                      <a:moveTo>
                        <a:pt x="8" y="57"/>
                      </a:moveTo>
                      <a:lnTo>
                        <a:pt x="8" y="225"/>
                      </a:lnTo>
                      <a:cubicBezTo>
                        <a:pt x="8" y="296"/>
                        <a:pt x="43" y="355"/>
                        <a:pt x="138" y="414"/>
                      </a:cubicBezTo>
                      <a:lnTo>
                        <a:pt x="138" y="189"/>
                      </a:lnTo>
                      <a:cubicBezTo>
                        <a:pt x="72" y="148"/>
                        <a:pt x="23" y="101"/>
                        <a:pt x="8" y="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0" name="Google Shape;2760;p36"/>
                <p:cNvSpPr/>
                <p:nvPr/>
              </p:nvSpPr>
              <p:spPr>
                <a:xfrm>
                  <a:off x="9188305" y="-4026589"/>
                  <a:ext cx="750478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1773" extrusionOk="0">
                      <a:moveTo>
                        <a:pt x="2671" y="0"/>
                      </a:moveTo>
                      <a:lnTo>
                        <a:pt x="1" y="1548"/>
                      </a:lnTo>
                      <a:lnTo>
                        <a:pt x="1" y="1772"/>
                      </a:lnTo>
                      <a:lnTo>
                        <a:pt x="2671" y="225"/>
                      </a:lnTo>
                      <a:lnTo>
                        <a:pt x="26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1" name="Google Shape;2761;p36"/>
                <p:cNvSpPr/>
                <p:nvPr/>
              </p:nvSpPr>
              <p:spPr>
                <a:xfrm>
                  <a:off x="8249005" y="-4023214"/>
                  <a:ext cx="753849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773" extrusionOk="0">
                      <a:moveTo>
                        <a:pt x="1" y="0"/>
                      </a:moveTo>
                      <a:lnTo>
                        <a:pt x="1" y="225"/>
                      </a:lnTo>
                      <a:lnTo>
                        <a:pt x="2682" y="1772"/>
                      </a:lnTo>
                      <a:lnTo>
                        <a:pt x="2682" y="15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2" name="Google Shape;2762;p36"/>
                <p:cNvSpPr/>
                <p:nvPr/>
              </p:nvSpPr>
              <p:spPr>
                <a:xfrm>
                  <a:off x="8999210" y="-3591927"/>
                  <a:ext cx="189375" cy="8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306" extrusionOk="0">
                      <a:moveTo>
                        <a:pt x="0" y="1"/>
                      </a:moveTo>
                      <a:lnTo>
                        <a:pt x="0" y="225"/>
                      </a:lnTo>
                      <a:cubicBezTo>
                        <a:pt x="89" y="279"/>
                        <a:pt x="207" y="305"/>
                        <a:pt x="328" y="305"/>
                      </a:cubicBezTo>
                      <a:cubicBezTo>
                        <a:pt x="449" y="305"/>
                        <a:pt x="573" y="279"/>
                        <a:pt x="674" y="225"/>
                      </a:cubicBezTo>
                      <a:lnTo>
                        <a:pt x="674" y="1"/>
                      </a:lnTo>
                      <a:cubicBezTo>
                        <a:pt x="579" y="54"/>
                        <a:pt x="455" y="81"/>
                        <a:pt x="333" y="81"/>
                      </a:cubicBezTo>
                      <a:cubicBezTo>
                        <a:pt x="210" y="81"/>
                        <a:pt x="89" y="54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3" name="Google Shape;2763;p36"/>
                <p:cNvSpPr/>
                <p:nvPr/>
              </p:nvSpPr>
              <p:spPr>
                <a:xfrm>
                  <a:off x="8999210" y="-3486707"/>
                  <a:ext cx="189375" cy="13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482" extrusionOk="0">
                      <a:moveTo>
                        <a:pt x="0" y="0"/>
                      </a:moveTo>
                      <a:lnTo>
                        <a:pt x="0" y="402"/>
                      </a:lnTo>
                      <a:cubicBezTo>
                        <a:pt x="89" y="455"/>
                        <a:pt x="207" y="482"/>
                        <a:pt x="328" y="482"/>
                      </a:cubicBezTo>
                      <a:cubicBezTo>
                        <a:pt x="449" y="482"/>
                        <a:pt x="573" y="455"/>
                        <a:pt x="674" y="402"/>
                      </a:cubicBezTo>
                      <a:lnTo>
                        <a:pt x="674" y="0"/>
                      </a:lnTo>
                      <a:cubicBezTo>
                        <a:pt x="579" y="59"/>
                        <a:pt x="458" y="89"/>
                        <a:pt x="337" y="89"/>
                      </a:cubicBezTo>
                      <a:cubicBezTo>
                        <a:pt x="216" y="89"/>
                        <a:pt x="95" y="59"/>
                        <a:pt x="0" y="0"/>
                      </a:cubicBez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4" name="Google Shape;2764;p36"/>
                <p:cNvSpPr/>
                <p:nvPr/>
              </p:nvSpPr>
              <p:spPr>
                <a:xfrm>
                  <a:off x="8999210" y="-3586452"/>
                  <a:ext cx="189375" cy="8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306" extrusionOk="0">
                      <a:moveTo>
                        <a:pt x="0" y="1"/>
                      </a:moveTo>
                      <a:lnTo>
                        <a:pt x="0" y="225"/>
                      </a:lnTo>
                      <a:cubicBezTo>
                        <a:pt x="89" y="279"/>
                        <a:pt x="207" y="305"/>
                        <a:pt x="328" y="305"/>
                      </a:cubicBezTo>
                      <a:cubicBezTo>
                        <a:pt x="449" y="305"/>
                        <a:pt x="573" y="279"/>
                        <a:pt x="674" y="225"/>
                      </a:cubicBezTo>
                      <a:lnTo>
                        <a:pt x="674" y="1"/>
                      </a:lnTo>
                      <a:cubicBezTo>
                        <a:pt x="579" y="54"/>
                        <a:pt x="455" y="81"/>
                        <a:pt x="333" y="81"/>
                      </a:cubicBezTo>
                      <a:cubicBezTo>
                        <a:pt x="210" y="81"/>
                        <a:pt x="89" y="54"/>
                        <a:pt x="0" y="1"/>
                      </a:cubicBez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5" name="Google Shape;2765;p36"/>
                <p:cNvSpPr/>
                <p:nvPr/>
              </p:nvSpPr>
              <p:spPr>
                <a:xfrm>
                  <a:off x="8238893" y="-4025039"/>
                  <a:ext cx="753849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773" extrusionOk="0">
                      <a:moveTo>
                        <a:pt x="1" y="0"/>
                      </a:moveTo>
                      <a:lnTo>
                        <a:pt x="1" y="225"/>
                      </a:lnTo>
                      <a:lnTo>
                        <a:pt x="2682" y="1772"/>
                      </a:lnTo>
                      <a:lnTo>
                        <a:pt x="2682" y="15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66" name="Google Shape;2766;p36"/>
                <p:cNvGrpSpPr/>
                <p:nvPr/>
              </p:nvGrpSpPr>
              <p:grpSpPr>
                <a:xfrm>
                  <a:off x="8089717" y="-3976838"/>
                  <a:ext cx="890882" cy="657747"/>
                  <a:chOff x="8089717" y="-3976838"/>
                  <a:chExt cx="890882" cy="657747"/>
                </a:xfrm>
              </p:grpSpPr>
              <p:grpSp>
                <p:nvGrpSpPr>
                  <p:cNvPr id="2767" name="Google Shape;2767;p36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68" name="Google Shape;2768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69" name="Google Shape;2769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0" name="Google Shape;2770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1" name="Google Shape;2771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2" name="Google Shape;2772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3" name="Google Shape;2773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4" name="Google Shape;2774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5" name="Google Shape;2775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6" name="Google Shape;277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77" name="Google Shape;2777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78" name="Google Shape;2778;p36"/>
                  <p:cNvGrpSpPr/>
                  <p:nvPr/>
                </p:nvGrpSpPr>
                <p:grpSpPr>
                  <a:xfrm>
                    <a:off x="8184531" y="-392202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79" name="Google Shape;2779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80" name="Google Shape;2780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1" name="Google Shape;2781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2" name="Google Shape;2782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3" name="Google Shape;2783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4" name="Google Shape;278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5" name="Google Shape;2785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6" name="Google Shape;2786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7" name="Google Shape;278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88" name="Google Shape;2788;p36"/>
                    <p:cNvSpPr/>
                    <p:nvPr/>
                  </p:nvSpPr>
                  <p:spPr>
                    <a:xfrm>
                      <a:off x="8134591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89" name="Google Shape;2789;p36"/>
                  <p:cNvGrpSpPr/>
                  <p:nvPr/>
                </p:nvGrpSpPr>
                <p:grpSpPr>
                  <a:xfrm>
                    <a:off x="8279346" y="-386721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90" name="Google Shape;2790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91" name="Google Shape;2791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2" name="Google Shape;2792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3" name="Google Shape;2793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4" name="Google Shape;2794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5" name="Google Shape;279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6" name="Google Shape;2796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7" name="Google Shape;2797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8" name="Google Shape;279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99" name="Google Shape;2799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00" name="Google Shape;2800;p36"/>
                  <p:cNvGrpSpPr/>
                  <p:nvPr/>
                </p:nvGrpSpPr>
                <p:grpSpPr>
                  <a:xfrm>
                    <a:off x="8374160" y="-3812401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01" name="Google Shape;2801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02" name="Google Shape;2802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3" name="Google Shape;2803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4" name="Google Shape;2804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5" name="Google Shape;2805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6" name="Google Shape;280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7" name="Google Shape;2807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8" name="Google Shape;2808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9" name="Google Shape;280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10" name="Google Shape;2810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11" name="Google Shape;2811;p36"/>
                  <p:cNvGrpSpPr/>
                  <p:nvPr/>
                </p:nvGrpSpPr>
                <p:grpSpPr>
                  <a:xfrm>
                    <a:off x="8468975" y="-375758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12" name="Google Shape;2812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13" name="Google Shape;2813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4" name="Google Shape;2814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5" name="Google Shape;2815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6" name="Google Shape;2816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7" name="Google Shape;281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8" name="Google Shape;2818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9" name="Google Shape;2819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0" name="Google Shape;2820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21" name="Google Shape;2821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22" name="Google Shape;2822;p36"/>
                  <p:cNvGrpSpPr/>
                  <p:nvPr/>
                </p:nvGrpSpPr>
                <p:grpSpPr>
                  <a:xfrm>
                    <a:off x="8563790" y="-370277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23" name="Google Shape;2823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24" name="Google Shape;2824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5" name="Google Shape;2825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6" name="Google Shape;2826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7" name="Google Shape;2827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8" name="Google Shape;282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9" name="Google Shape;2829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0" name="Google Shape;2830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1" name="Google Shape;2831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32" name="Google Shape;2832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33" name="Google Shape;2833;p36"/>
                  <p:cNvGrpSpPr/>
                  <p:nvPr/>
                </p:nvGrpSpPr>
                <p:grpSpPr>
                  <a:xfrm>
                    <a:off x="8658604" y="-364796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34" name="Google Shape;2834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35" name="Google Shape;2835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6" name="Google Shape;2836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7" name="Google Shape;2837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8" name="Google Shape;2838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9" name="Google Shape;283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0" name="Google Shape;2840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1" name="Google Shape;2841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2" name="Google Shape;2842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43" name="Google Shape;2843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844" name="Google Shape;2844;p36"/>
                <p:cNvGrpSpPr/>
                <p:nvPr/>
              </p:nvGrpSpPr>
              <p:grpSpPr>
                <a:xfrm flipH="1">
                  <a:off x="9207167" y="-3976838"/>
                  <a:ext cx="890882" cy="657747"/>
                  <a:chOff x="8089717" y="-3976838"/>
                  <a:chExt cx="890882" cy="657747"/>
                </a:xfrm>
              </p:grpSpPr>
              <p:grpSp>
                <p:nvGrpSpPr>
                  <p:cNvPr id="2845" name="Google Shape;2845;p36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46" name="Google Shape;2846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47" name="Google Shape;2847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8" name="Google Shape;2848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9" name="Google Shape;2849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0" name="Google Shape;2850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1" name="Google Shape;2851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2" name="Google Shape;2852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3" name="Google Shape;2853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4" name="Google Shape;285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55" name="Google Shape;2855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56" name="Google Shape;2856;p36"/>
                  <p:cNvGrpSpPr/>
                  <p:nvPr/>
                </p:nvGrpSpPr>
                <p:grpSpPr>
                  <a:xfrm>
                    <a:off x="8184531" y="-392202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57" name="Google Shape;2857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58" name="Google Shape;2858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9" name="Google Shape;2859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0" name="Google Shape;2860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1" name="Google Shape;2861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2" name="Google Shape;2862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3" name="Google Shape;2863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4" name="Google Shape;2864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5" name="Google Shape;286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66" name="Google Shape;2866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67" name="Google Shape;2867;p36"/>
                  <p:cNvGrpSpPr/>
                  <p:nvPr/>
                </p:nvGrpSpPr>
                <p:grpSpPr>
                  <a:xfrm>
                    <a:off x="8279346" y="-386721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68" name="Google Shape;2868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69" name="Google Shape;2869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0" name="Google Shape;2870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1" name="Google Shape;2871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2" name="Google Shape;2872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3" name="Google Shape;2873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4" name="Google Shape;2874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5" name="Google Shape;2875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6" name="Google Shape;287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77" name="Google Shape;2877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8" name="Google Shape;2878;p36"/>
                  <p:cNvGrpSpPr/>
                  <p:nvPr/>
                </p:nvGrpSpPr>
                <p:grpSpPr>
                  <a:xfrm>
                    <a:off x="8374160" y="-3812401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79" name="Google Shape;2879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80" name="Google Shape;2880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1" name="Google Shape;2881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2" name="Google Shape;2882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3" name="Google Shape;2883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4" name="Google Shape;288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5" name="Google Shape;2885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6" name="Google Shape;2886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7" name="Google Shape;288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88" name="Google Shape;2888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89" name="Google Shape;2889;p36"/>
                  <p:cNvGrpSpPr/>
                  <p:nvPr/>
                </p:nvGrpSpPr>
                <p:grpSpPr>
                  <a:xfrm>
                    <a:off x="8468975" y="-375758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90" name="Google Shape;2890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91" name="Google Shape;2891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2" name="Google Shape;2892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3" name="Google Shape;2893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4" name="Google Shape;2894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5" name="Google Shape;289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6" name="Google Shape;2896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7" name="Google Shape;2897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8" name="Google Shape;289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99" name="Google Shape;2899;p36"/>
                    <p:cNvSpPr/>
                    <p:nvPr/>
                  </p:nvSpPr>
                  <p:spPr>
                    <a:xfrm>
                      <a:off x="8152425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00" name="Google Shape;2900;p36"/>
                  <p:cNvGrpSpPr/>
                  <p:nvPr/>
                </p:nvGrpSpPr>
                <p:grpSpPr>
                  <a:xfrm>
                    <a:off x="8563790" y="-370277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901" name="Google Shape;2901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902" name="Google Shape;2902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3" name="Google Shape;2903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4" name="Google Shape;2904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5" name="Google Shape;2905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6" name="Google Shape;290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7" name="Google Shape;2907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8" name="Google Shape;2908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9" name="Google Shape;290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10" name="Google Shape;2910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11" name="Google Shape;2911;p36"/>
                  <p:cNvGrpSpPr/>
                  <p:nvPr/>
                </p:nvGrpSpPr>
                <p:grpSpPr>
                  <a:xfrm>
                    <a:off x="8658604" y="-364796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912" name="Google Shape;2912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913" name="Google Shape;2913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4" name="Google Shape;2914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5" name="Google Shape;2915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6" name="Google Shape;2916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7" name="Google Shape;291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8" name="Google Shape;2918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9" name="Google Shape;2919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0" name="Google Shape;2920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21" name="Google Shape;2921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922" name="Google Shape;2922;p36"/>
                <p:cNvGrpSpPr/>
                <p:nvPr/>
              </p:nvGrpSpPr>
              <p:grpSpPr>
                <a:xfrm>
                  <a:off x="8191061" y="-4595005"/>
                  <a:ext cx="1804055" cy="1024145"/>
                  <a:chOff x="8189448" y="-4492455"/>
                  <a:chExt cx="1804055" cy="1024145"/>
                </a:xfrm>
              </p:grpSpPr>
              <p:sp>
                <p:nvSpPr>
                  <p:cNvPr id="2923" name="Google Shape;2923;p36"/>
                  <p:cNvSpPr/>
                  <p:nvPr/>
                </p:nvSpPr>
                <p:spPr>
                  <a:xfrm>
                    <a:off x="8189448" y="-4491316"/>
                    <a:ext cx="1802439" cy="1021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5" h="3637" extrusionOk="0">
                        <a:moveTo>
                          <a:pt x="3206" y="1"/>
                        </a:moveTo>
                        <a:cubicBezTo>
                          <a:pt x="3086" y="1"/>
                          <a:pt x="2965" y="24"/>
                          <a:pt x="2871" y="71"/>
                        </a:cubicBezTo>
                        <a:lnTo>
                          <a:pt x="201" y="1631"/>
                        </a:lnTo>
                        <a:cubicBezTo>
                          <a:pt x="0" y="1725"/>
                          <a:pt x="0" y="1902"/>
                          <a:pt x="201" y="2009"/>
                        </a:cubicBezTo>
                        <a:lnTo>
                          <a:pt x="2882" y="3556"/>
                        </a:lnTo>
                        <a:cubicBezTo>
                          <a:pt x="2971" y="3609"/>
                          <a:pt x="3089" y="3636"/>
                          <a:pt x="3209" y="3636"/>
                        </a:cubicBezTo>
                        <a:cubicBezTo>
                          <a:pt x="3328" y="3636"/>
                          <a:pt x="3449" y="3609"/>
                          <a:pt x="3544" y="3556"/>
                        </a:cubicBezTo>
                        <a:lnTo>
                          <a:pt x="6226" y="2009"/>
                        </a:lnTo>
                        <a:cubicBezTo>
                          <a:pt x="6415" y="1902"/>
                          <a:pt x="6415" y="1725"/>
                          <a:pt x="6226" y="1631"/>
                        </a:cubicBezTo>
                        <a:lnTo>
                          <a:pt x="3532" y="71"/>
                        </a:lnTo>
                        <a:cubicBezTo>
                          <a:pt x="3444" y="24"/>
                          <a:pt x="3325" y="1"/>
                          <a:pt x="320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924" name="Google Shape;2924;p36"/>
                  <p:cNvGrpSpPr/>
                  <p:nvPr/>
                </p:nvGrpSpPr>
                <p:grpSpPr>
                  <a:xfrm>
                    <a:off x="8191064" y="-4492455"/>
                    <a:ext cx="1802439" cy="1024145"/>
                    <a:chOff x="8121364" y="-4667505"/>
                    <a:chExt cx="1802439" cy="1024145"/>
                  </a:xfrm>
                </p:grpSpPr>
                <p:sp>
                  <p:nvSpPr>
                    <p:cNvPr id="2925" name="Google Shape;2925;p36"/>
                    <p:cNvSpPr/>
                    <p:nvPr/>
                  </p:nvSpPr>
                  <p:spPr>
                    <a:xfrm>
                      <a:off x="8121364" y="-4667505"/>
                      <a:ext cx="1802439" cy="10241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15" h="3645" extrusionOk="0">
                          <a:moveTo>
                            <a:pt x="3206" y="0"/>
                          </a:moveTo>
                          <a:cubicBezTo>
                            <a:pt x="3086" y="0"/>
                            <a:pt x="2965" y="27"/>
                            <a:pt x="2871" y="80"/>
                          </a:cubicBezTo>
                          <a:lnTo>
                            <a:pt x="201" y="1628"/>
                          </a:lnTo>
                          <a:cubicBezTo>
                            <a:pt x="0" y="1734"/>
                            <a:pt x="0" y="1911"/>
                            <a:pt x="201" y="2018"/>
                          </a:cubicBezTo>
                          <a:lnTo>
                            <a:pt x="2882" y="3565"/>
                          </a:lnTo>
                          <a:cubicBezTo>
                            <a:pt x="2971" y="3618"/>
                            <a:pt x="3089" y="3645"/>
                            <a:pt x="3209" y="3645"/>
                          </a:cubicBezTo>
                          <a:cubicBezTo>
                            <a:pt x="3328" y="3645"/>
                            <a:pt x="3449" y="3618"/>
                            <a:pt x="3544" y="3565"/>
                          </a:cubicBezTo>
                          <a:lnTo>
                            <a:pt x="6226" y="2018"/>
                          </a:lnTo>
                          <a:cubicBezTo>
                            <a:pt x="6415" y="1911"/>
                            <a:pt x="6415" y="1734"/>
                            <a:pt x="6226" y="1628"/>
                          </a:cubicBezTo>
                          <a:lnTo>
                            <a:pt x="3532" y="80"/>
                          </a:lnTo>
                          <a:cubicBezTo>
                            <a:pt x="3444" y="27"/>
                            <a:pt x="3325" y="0"/>
                            <a:pt x="3206" y="0"/>
                          </a:cubicBez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6" name="Google Shape;2926;p36"/>
                    <p:cNvSpPr/>
                    <p:nvPr/>
                  </p:nvSpPr>
                  <p:spPr>
                    <a:xfrm>
                      <a:off x="8783258" y="-4528987"/>
                      <a:ext cx="866800" cy="501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85" h="1785" extrusionOk="0">
                          <a:moveTo>
                            <a:pt x="521" y="1"/>
                          </a:moveTo>
                          <a:lnTo>
                            <a:pt x="1" y="296"/>
                          </a:lnTo>
                          <a:lnTo>
                            <a:pt x="2588" y="1784"/>
                          </a:lnTo>
                          <a:lnTo>
                            <a:pt x="3084" y="1489"/>
                          </a:lnTo>
                          <a:lnTo>
                            <a:pt x="521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7" name="Google Shape;2927;p36"/>
                    <p:cNvSpPr/>
                    <p:nvPr/>
                  </p:nvSpPr>
                  <p:spPr>
                    <a:xfrm>
                      <a:off x="8647267" y="-4416036"/>
                      <a:ext cx="813415" cy="468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5" h="1666" extrusionOk="0">
                          <a:moveTo>
                            <a:pt x="308" y="0"/>
                          </a:moveTo>
                          <a:lnTo>
                            <a:pt x="0" y="178"/>
                          </a:lnTo>
                          <a:lnTo>
                            <a:pt x="2588" y="1666"/>
                          </a:lnTo>
                          <a:lnTo>
                            <a:pt x="2895" y="1489"/>
                          </a:lnTo>
                          <a:lnTo>
                            <a:pt x="308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8" name="Google Shape;2928;p36"/>
                    <p:cNvSpPr/>
                    <p:nvPr/>
                  </p:nvSpPr>
                  <p:spPr>
                    <a:xfrm>
                      <a:off x="8358428" y="-4246891"/>
                      <a:ext cx="806953" cy="4683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2" h="1667" extrusionOk="0">
                          <a:moveTo>
                            <a:pt x="296" y="1"/>
                          </a:moveTo>
                          <a:lnTo>
                            <a:pt x="1" y="178"/>
                          </a:lnTo>
                          <a:lnTo>
                            <a:pt x="2564" y="1666"/>
                          </a:lnTo>
                          <a:lnTo>
                            <a:pt x="2871" y="1489"/>
                          </a:lnTo>
                          <a:lnTo>
                            <a:pt x="296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9" name="Google Shape;2929;p36"/>
                    <p:cNvSpPr/>
                    <p:nvPr/>
                  </p:nvSpPr>
                  <p:spPr>
                    <a:xfrm>
                      <a:off x="8501162" y="-4329778"/>
                      <a:ext cx="388585" cy="2259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3" h="804" extrusionOk="0">
                          <a:moveTo>
                            <a:pt x="320" y="0"/>
                          </a:moveTo>
                          <a:lnTo>
                            <a:pt x="1" y="178"/>
                          </a:lnTo>
                          <a:lnTo>
                            <a:pt x="1088" y="804"/>
                          </a:lnTo>
                          <a:lnTo>
                            <a:pt x="1383" y="627"/>
                          </a:lnTo>
                          <a:lnTo>
                            <a:pt x="32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0" name="Google Shape;2930;p36"/>
                    <p:cNvSpPr/>
                    <p:nvPr/>
                  </p:nvSpPr>
                  <p:spPr>
                    <a:xfrm>
                      <a:off x="8925992" y="-4084209"/>
                      <a:ext cx="385494" cy="219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2" h="781" extrusionOk="0">
                          <a:moveTo>
                            <a:pt x="308" y="1"/>
                          </a:moveTo>
                          <a:lnTo>
                            <a:pt x="1" y="166"/>
                          </a:lnTo>
                          <a:lnTo>
                            <a:pt x="1076" y="780"/>
                          </a:lnTo>
                          <a:lnTo>
                            <a:pt x="1371" y="615"/>
                          </a:lnTo>
                          <a:lnTo>
                            <a:pt x="308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931" name="Google Shape;2931;p36"/>
            <p:cNvGrpSpPr/>
            <p:nvPr/>
          </p:nvGrpSpPr>
          <p:grpSpPr>
            <a:xfrm>
              <a:off x="5567592" y="2776196"/>
              <a:ext cx="304008" cy="564114"/>
              <a:chOff x="6058230" y="-2567239"/>
              <a:chExt cx="663194" cy="1230616"/>
            </a:xfrm>
          </p:grpSpPr>
          <p:sp>
            <p:nvSpPr>
              <p:cNvPr id="2932" name="Google Shape;2932;p36"/>
              <p:cNvSpPr/>
              <p:nvPr/>
            </p:nvSpPr>
            <p:spPr>
              <a:xfrm>
                <a:off x="6176683" y="-2305973"/>
                <a:ext cx="412195" cy="9693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4059" extrusionOk="0">
                    <a:moveTo>
                      <a:pt x="442" y="0"/>
                    </a:moveTo>
                    <a:cubicBezTo>
                      <a:pt x="366" y="0"/>
                      <a:pt x="297" y="19"/>
                      <a:pt x="237" y="54"/>
                    </a:cubicBezTo>
                    <a:cubicBezTo>
                      <a:pt x="83" y="148"/>
                      <a:pt x="0" y="325"/>
                      <a:pt x="0" y="538"/>
                    </a:cubicBezTo>
                    <a:lnTo>
                      <a:pt x="0" y="3078"/>
                    </a:lnTo>
                    <a:cubicBezTo>
                      <a:pt x="0" y="3137"/>
                      <a:pt x="36" y="3184"/>
                      <a:pt x="95" y="3184"/>
                    </a:cubicBezTo>
                    <a:cubicBezTo>
                      <a:pt x="154" y="3184"/>
                      <a:pt x="201" y="3137"/>
                      <a:pt x="201" y="3078"/>
                    </a:cubicBezTo>
                    <a:lnTo>
                      <a:pt x="201" y="538"/>
                    </a:lnTo>
                    <a:cubicBezTo>
                      <a:pt x="201" y="396"/>
                      <a:pt x="260" y="278"/>
                      <a:pt x="331" y="231"/>
                    </a:cubicBezTo>
                    <a:cubicBezTo>
                      <a:pt x="360" y="214"/>
                      <a:pt x="394" y="206"/>
                      <a:pt x="431" y="206"/>
                    </a:cubicBezTo>
                    <a:cubicBezTo>
                      <a:pt x="499" y="206"/>
                      <a:pt x="578" y="232"/>
                      <a:pt x="662" y="278"/>
                    </a:cubicBezTo>
                    <a:lnTo>
                      <a:pt x="945" y="444"/>
                    </a:lnTo>
                    <a:cubicBezTo>
                      <a:pt x="1252" y="621"/>
                      <a:pt x="1501" y="1058"/>
                      <a:pt x="1501" y="1412"/>
                    </a:cubicBezTo>
                    <a:lnTo>
                      <a:pt x="1501" y="3952"/>
                    </a:lnTo>
                    <a:cubicBezTo>
                      <a:pt x="1501" y="4011"/>
                      <a:pt x="1548" y="4058"/>
                      <a:pt x="1607" y="4058"/>
                    </a:cubicBezTo>
                    <a:cubicBezTo>
                      <a:pt x="1666" y="4058"/>
                      <a:pt x="1713" y="4011"/>
                      <a:pt x="1725" y="3952"/>
                    </a:cubicBezTo>
                    <a:lnTo>
                      <a:pt x="1725" y="1412"/>
                    </a:lnTo>
                    <a:cubicBezTo>
                      <a:pt x="1725" y="999"/>
                      <a:pt x="1430" y="467"/>
                      <a:pt x="1063" y="266"/>
                    </a:cubicBezTo>
                    <a:lnTo>
                      <a:pt x="780" y="101"/>
                    </a:lnTo>
                    <a:cubicBezTo>
                      <a:pt x="658" y="33"/>
                      <a:pt x="544" y="0"/>
                      <a:pt x="4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6"/>
              <p:cNvSpPr/>
              <p:nvPr/>
            </p:nvSpPr>
            <p:spPr>
              <a:xfrm>
                <a:off x="6233060" y="-2053544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2"/>
                      <a:pt x="52" y="217"/>
                      <a:pt x="13" y="242"/>
                    </a:cubicBezTo>
                    <a:lnTo>
                      <a:pt x="13" y="242"/>
                    </a:lnTo>
                    <a:lnTo>
                      <a:pt x="166" y="154"/>
                    </a:lnTo>
                    <a:cubicBezTo>
                      <a:pt x="201" y="131"/>
                      <a:pt x="225" y="72"/>
                      <a:pt x="237" y="1"/>
                    </a:cubicBezTo>
                    <a:close/>
                    <a:moveTo>
                      <a:pt x="13" y="242"/>
                    </a:moveTo>
                    <a:lnTo>
                      <a:pt x="0" y="249"/>
                    </a:lnTo>
                    <a:cubicBezTo>
                      <a:pt x="5" y="247"/>
                      <a:pt x="9" y="244"/>
                      <a:pt x="13" y="2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6"/>
              <p:cNvSpPr/>
              <p:nvPr/>
            </p:nvSpPr>
            <p:spPr>
              <a:xfrm>
                <a:off x="6233044" y="-2053544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8"/>
                      <a:pt x="36" y="225"/>
                      <a:pt x="1" y="249"/>
                    </a:cubicBezTo>
                    <a:lnTo>
                      <a:pt x="154" y="154"/>
                    </a:lnTo>
                    <a:cubicBezTo>
                      <a:pt x="201" y="131"/>
                      <a:pt x="237" y="72"/>
                      <a:pt x="237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6"/>
              <p:cNvSpPr/>
              <p:nvPr/>
            </p:nvSpPr>
            <p:spPr>
              <a:xfrm>
                <a:off x="6250000" y="-2073127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6"/>
              <p:cNvSpPr/>
              <p:nvPr/>
            </p:nvSpPr>
            <p:spPr>
              <a:xfrm>
                <a:off x="6083545" y="-2567239"/>
                <a:ext cx="98869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56" extrusionOk="0">
                    <a:moveTo>
                      <a:pt x="22" y="118"/>
                    </a:moveTo>
                    <a:cubicBezTo>
                      <a:pt x="15" y="122"/>
                      <a:pt x="7" y="126"/>
                      <a:pt x="0" y="132"/>
                    </a:cubicBezTo>
                    <a:lnTo>
                      <a:pt x="22" y="118"/>
                    </a:lnTo>
                    <a:close/>
                    <a:moveTo>
                      <a:pt x="240" y="0"/>
                    </a:moveTo>
                    <a:cubicBezTo>
                      <a:pt x="212" y="0"/>
                      <a:pt x="188" y="8"/>
                      <a:pt x="166" y="26"/>
                    </a:cubicBezTo>
                    <a:lnTo>
                      <a:pt x="22" y="118"/>
                    </a:lnTo>
                    <a:lnTo>
                      <a:pt x="22" y="118"/>
                    </a:lnTo>
                    <a:cubicBezTo>
                      <a:pt x="42" y="108"/>
                      <a:pt x="65" y="103"/>
                      <a:pt x="90" y="103"/>
                    </a:cubicBezTo>
                    <a:cubicBezTo>
                      <a:pt x="138" y="103"/>
                      <a:pt x="193" y="121"/>
                      <a:pt x="249" y="155"/>
                    </a:cubicBezTo>
                    <a:lnTo>
                      <a:pt x="414" y="61"/>
                    </a:lnTo>
                    <a:cubicBezTo>
                      <a:pt x="347" y="24"/>
                      <a:pt x="289" y="0"/>
                      <a:pt x="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36"/>
              <p:cNvSpPr/>
              <p:nvPr/>
            </p:nvSpPr>
            <p:spPr>
              <a:xfrm>
                <a:off x="6083545" y="-2567000"/>
                <a:ext cx="56599" cy="3128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31" extrusionOk="0">
                    <a:moveTo>
                      <a:pt x="237" y="1"/>
                    </a:moveTo>
                    <a:cubicBezTo>
                      <a:pt x="213" y="13"/>
                      <a:pt x="178" y="13"/>
                      <a:pt x="166" y="25"/>
                    </a:cubicBezTo>
                    <a:lnTo>
                      <a:pt x="46" y="102"/>
                    </a:lnTo>
                    <a:lnTo>
                      <a:pt x="46" y="102"/>
                    </a:lnTo>
                    <a:cubicBezTo>
                      <a:pt x="55" y="98"/>
                      <a:pt x="64" y="95"/>
                      <a:pt x="71" y="95"/>
                    </a:cubicBezTo>
                    <a:lnTo>
                      <a:pt x="237" y="1"/>
                    </a:lnTo>
                    <a:close/>
                    <a:moveTo>
                      <a:pt x="46" y="102"/>
                    </a:moveTo>
                    <a:lnTo>
                      <a:pt x="46" y="102"/>
                    </a:lnTo>
                    <a:cubicBezTo>
                      <a:pt x="27" y="109"/>
                      <a:pt x="8" y="123"/>
                      <a:pt x="0" y="131"/>
                    </a:cubicBezTo>
                    <a:lnTo>
                      <a:pt x="46" y="1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36"/>
              <p:cNvSpPr/>
              <p:nvPr/>
            </p:nvSpPr>
            <p:spPr>
              <a:xfrm>
                <a:off x="6100501" y="-2567000"/>
                <a:ext cx="67823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0" extrusionOk="0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36"/>
              <p:cNvSpPr/>
              <p:nvPr/>
            </p:nvSpPr>
            <p:spPr>
              <a:xfrm>
                <a:off x="6125815" y="-2564135"/>
                <a:ext cx="56599" cy="3128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31" extrusionOk="0">
                    <a:moveTo>
                      <a:pt x="166" y="1"/>
                    </a:moveTo>
                    <a:lnTo>
                      <a:pt x="1" y="107"/>
                    </a:lnTo>
                    <a:cubicBezTo>
                      <a:pt x="36" y="119"/>
                      <a:pt x="48" y="119"/>
                      <a:pt x="72" y="131"/>
                    </a:cubicBezTo>
                    <a:lnTo>
                      <a:pt x="237" y="24"/>
                    </a:lnTo>
                    <a:cubicBezTo>
                      <a:pt x="213" y="13"/>
                      <a:pt x="178" y="13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36"/>
              <p:cNvSpPr/>
              <p:nvPr/>
            </p:nvSpPr>
            <p:spPr>
              <a:xfrm>
                <a:off x="6585777" y="-1847445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6" y="0"/>
                    </a:moveTo>
                    <a:lnTo>
                      <a:pt x="71" y="95"/>
                    </a:lnTo>
                    <a:cubicBezTo>
                      <a:pt x="71" y="177"/>
                      <a:pt x="36" y="213"/>
                      <a:pt x="0" y="248"/>
                    </a:cubicBezTo>
                    <a:lnTo>
                      <a:pt x="154" y="142"/>
                    </a:lnTo>
                    <a:cubicBezTo>
                      <a:pt x="201" y="118"/>
                      <a:pt x="236" y="71"/>
                      <a:pt x="2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36"/>
              <p:cNvSpPr/>
              <p:nvPr/>
            </p:nvSpPr>
            <p:spPr>
              <a:xfrm>
                <a:off x="6585777" y="-1853176"/>
                <a:ext cx="5659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61" extrusionOk="0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36"/>
              <p:cNvSpPr/>
              <p:nvPr/>
            </p:nvSpPr>
            <p:spPr>
              <a:xfrm>
                <a:off x="6602733" y="-1870132"/>
                <a:ext cx="39643" cy="42509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78" extrusionOk="0">
                    <a:moveTo>
                      <a:pt x="165" y="1"/>
                    </a:moveTo>
                    <a:lnTo>
                      <a:pt x="0" y="95"/>
                    </a:lnTo>
                    <a:lnTo>
                      <a:pt x="0" y="178"/>
                    </a:lnTo>
                    <a:lnTo>
                      <a:pt x="165" y="95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36"/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107" y="208"/>
                      <a:pt x="64" y="288"/>
                      <a:pt x="8" y="326"/>
                    </a:cubicBezTo>
                    <a:lnTo>
                      <a:pt x="8" y="326"/>
                    </a:ln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  <a:moveTo>
                      <a:pt x="8" y="326"/>
                    </a:moveTo>
                    <a:lnTo>
                      <a:pt x="0" y="331"/>
                    </a:lnTo>
                    <a:cubicBezTo>
                      <a:pt x="3" y="329"/>
                      <a:pt x="6" y="328"/>
                      <a:pt x="8" y="3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36"/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36"/>
              <p:cNvSpPr/>
              <p:nvPr/>
            </p:nvSpPr>
            <p:spPr>
              <a:xfrm>
                <a:off x="6585777" y="-1850314"/>
                <a:ext cx="5659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61" extrusionOk="0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36"/>
              <p:cNvSpPr/>
              <p:nvPr/>
            </p:nvSpPr>
            <p:spPr>
              <a:xfrm>
                <a:off x="6684408" y="-2143817"/>
                <a:ext cx="37016" cy="24574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29" extrusionOk="0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36"/>
              <p:cNvSpPr/>
              <p:nvPr/>
            </p:nvSpPr>
            <p:spPr>
              <a:xfrm>
                <a:off x="6250000" y="-2070264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6"/>
              <p:cNvSpPr/>
              <p:nvPr/>
            </p:nvSpPr>
            <p:spPr>
              <a:xfrm>
                <a:off x="6142771" y="-2552910"/>
                <a:ext cx="493869" cy="28538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195" extrusionOk="0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6"/>
              <p:cNvSpPr/>
              <p:nvPr/>
            </p:nvSpPr>
            <p:spPr>
              <a:xfrm>
                <a:off x="6058230" y="-2546940"/>
                <a:ext cx="626412" cy="759432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3180" extrusionOk="0">
                    <a:moveTo>
                      <a:pt x="199" y="1"/>
                    </a:moveTo>
                    <a:cubicBezTo>
                      <a:pt x="83" y="1"/>
                      <a:pt x="0" y="89"/>
                      <a:pt x="0" y="248"/>
                    </a:cubicBezTo>
                    <a:lnTo>
                      <a:pt x="0" y="1193"/>
                    </a:lnTo>
                    <a:cubicBezTo>
                      <a:pt x="0" y="1405"/>
                      <a:pt x="154" y="1665"/>
                      <a:pt x="331" y="1783"/>
                    </a:cubicBezTo>
                    <a:lnTo>
                      <a:pt x="331" y="1878"/>
                    </a:lnTo>
                    <a:cubicBezTo>
                      <a:pt x="331" y="2020"/>
                      <a:pt x="425" y="2209"/>
                      <a:pt x="567" y="2291"/>
                    </a:cubicBezTo>
                    <a:cubicBezTo>
                      <a:pt x="605" y="2312"/>
                      <a:pt x="640" y="2321"/>
                      <a:pt x="672" y="2321"/>
                    </a:cubicBezTo>
                    <a:cubicBezTo>
                      <a:pt x="749" y="2321"/>
                      <a:pt x="803" y="2262"/>
                      <a:pt x="803" y="2161"/>
                    </a:cubicBezTo>
                    <a:lnTo>
                      <a:pt x="803" y="2067"/>
                    </a:lnTo>
                    <a:lnTo>
                      <a:pt x="1808" y="2646"/>
                    </a:lnTo>
                    <a:lnTo>
                      <a:pt x="1808" y="2728"/>
                    </a:lnTo>
                    <a:cubicBezTo>
                      <a:pt x="1808" y="2882"/>
                      <a:pt x="1914" y="3071"/>
                      <a:pt x="2044" y="3142"/>
                    </a:cubicBezTo>
                    <a:cubicBezTo>
                      <a:pt x="2084" y="3167"/>
                      <a:pt x="2121" y="3179"/>
                      <a:pt x="2155" y="3179"/>
                    </a:cubicBezTo>
                    <a:cubicBezTo>
                      <a:pt x="2229" y="3179"/>
                      <a:pt x="2280" y="3118"/>
                      <a:pt x="2280" y="3012"/>
                    </a:cubicBezTo>
                    <a:lnTo>
                      <a:pt x="2280" y="2929"/>
                    </a:lnTo>
                    <a:cubicBezTo>
                      <a:pt x="2332" y="2955"/>
                      <a:pt x="2381" y="2968"/>
                      <a:pt x="2425" y="2968"/>
                    </a:cubicBezTo>
                    <a:cubicBezTo>
                      <a:pt x="2542" y="2968"/>
                      <a:pt x="2623" y="2880"/>
                      <a:pt x="2623" y="2717"/>
                    </a:cubicBezTo>
                    <a:lnTo>
                      <a:pt x="2623" y="1772"/>
                    </a:lnTo>
                    <a:cubicBezTo>
                      <a:pt x="2623" y="1547"/>
                      <a:pt x="2457" y="1287"/>
                      <a:pt x="2268" y="1169"/>
                    </a:cubicBezTo>
                    <a:lnTo>
                      <a:pt x="355" y="47"/>
                    </a:lnTo>
                    <a:cubicBezTo>
                      <a:pt x="299" y="16"/>
                      <a:pt x="246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6"/>
              <p:cNvSpPr/>
              <p:nvPr/>
            </p:nvSpPr>
            <p:spPr>
              <a:xfrm>
                <a:off x="6599867" y="-2293316"/>
                <a:ext cx="121557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710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89" y="213"/>
                      <a:pt x="355" y="485"/>
                      <a:pt x="355" y="710"/>
                    </a:cubicBezTo>
                    <a:lnTo>
                      <a:pt x="508" y="603"/>
                    </a:lnTo>
                    <a:cubicBezTo>
                      <a:pt x="508" y="391"/>
                      <a:pt x="355" y="119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6"/>
              <p:cNvSpPr/>
              <p:nvPr/>
            </p:nvSpPr>
            <p:spPr>
              <a:xfrm>
                <a:off x="6599867" y="-2293316"/>
                <a:ext cx="11295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6"/>
              <p:cNvSpPr/>
              <p:nvPr/>
            </p:nvSpPr>
            <p:spPr>
              <a:xfrm>
                <a:off x="6670318" y="-2205909"/>
                <a:ext cx="4824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6"/>
              <p:cNvSpPr/>
              <p:nvPr/>
            </p:nvSpPr>
            <p:spPr>
              <a:xfrm>
                <a:off x="6678915" y="-2169131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6"/>
              <p:cNvSpPr/>
              <p:nvPr/>
            </p:nvSpPr>
            <p:spPr>
              <a:xfrm>
                <a:off x="6506728" y="-2211402"/>
                <a:ext cx="239" cy="23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6"/>
              <p:cNvSpPr/>
              <p:nvPr/>
            </p:nvSpPr>
            <p:spPr>
              <a:xfrm>
                <a:off x="6105993" y="-2445681"/>
                <a:ext cx="53972" cy="13302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557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225" y="556"/>
                    </a:lnTo>
                    <a:lnTo>
                      <a:pt x="225" y="1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6"/>
              <p:cNvSpPr/>
              <p:nvPr/>
            </p:nvSpPr>
            <p:spPr>
              <a:xfrm>
                <a:off x="6182176" y="-2363767"/>
                <a:ext cx="68062" cy="6519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73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284" y="272"/>
                    </a:lnTo>
                    <a:lnTo>
                      <a:pt x="284" y="16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36"/>
              <p:cNvSpPr/>
              <p:nvPr/>
            </p:nvSpPr>
            <p:spPr>
              <a:xfrm>
                <a:off x="6269822" y="-2349677"/>
                <a:ext cx="146871" cy="180783"/>
              </a:xfrm>
              <a:custGeom>
                <a:avLst/>
                <a:gdLst/>
                <a:ahLst/>
                <a:cxnLst/>
                <a:rect l="l" t="t" r="r" b="b"/>
                <a:pathLst>
                  <a:path w="615" h="75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614" y="757"/>
                    </a:lnTo>
                    <a:lnTo>
                      <a:pt x="614" y="3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36"/>
              <p:cNvSpPr/>
              <p:nvPr/>
            </p:nvSpPr>
            <p:spPr>
              <a:xfrm>
                <a:off x="6105993" y="-2312899"/>
                <a:ext cx="313564" cy="273682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146" extrusionOk="0">
                    <a:moveTo>
                      <a:pt x="1" y="0"/>
                    </a:moveTo>
                    <a:lnTo>
                      <a:pt x="1" y="378"/>
                    </a:lnTo>
                    <a:lnTo>
                      <a:pt x="1312" y="1146"/>
                    </a:lnTo>
                    <a:lnTo>
                      <a:pt x="1312" y="7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6"/>
              <p:cNvSpPr/>
              <p:nvPr/>
            </p:nvSpPr>
            <p:spPr>
              <a:xfrm>
                <a:off x="6100501" y="-2564138"/>
                <a:ext cx="67823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0" extrusionOk="0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6"/>
              <p:cNvSpPr/>
              <p:nvPr/>
            </p:nvSpPr>
            <p:spPr>
              <a:xfrm>
                <a:off x="6659093" y="-1920765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6"/>
              <p:cNvSpPr/>
              <p:nvPr/>
            </p:nvSpPr>
            <p:spPr>
              <a:xfrm>
                <a:off x="6684408" y="-2140954"/>
                <a:ext cx="37016" cy="24574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29" extrusionOk="0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6"/>
              <p:cNvSpPr/>
              <p:nvPr/>
            </p:nvSpPr>
            <p:spPr>
              <a:xfrm>
                <a:off x="6142771" y="-2550048"/>
                <a:ext cx="493869" cy="28538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195" extrusionOk="0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6"/>
              <p:cNvSpPr/>
              <p:nvPr/>
            </p:nvSpPr>
            <p:spPr>
              <a:xfrm>
                <a:off x="6599867" y="-2290454"/>
                <a:ext cx="11295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6"/>
              <p:cNvSpPr/>
              <p:nvPr/>
            </p:nvSpPr>
            <p:spPr>
              <a:xfrm>
                <a:off x="6670318" y="-2203047"/>
                <a:ext cx="4824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6"/>
              <p:cNvSpPr/>
              <p:nvPr/>
            </p:nvSpPr>
            <p:spPr>
              <a:xfrm>
                <a:off x="6678915" y="-2166269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6" name="Google Shape;2966;p36"/>
            <p:cNvGrpSpPr/>
            <p:nvPr/>
          </p:nvGrpSpPr>
          <p:grpSpPr>
            <a:xfrm>
              <a:off x="5701376" y="619676"/>
              <a:ext cx="516342" cy="1362905"/>
              <a:chOff x="9791151" y="-1806999"/>
              <a:chExt cx="516342" cy="1362905"/>
            </a:xfrm>
          </p:grpSpPr>
          <p:sp>
            <p:nvSpPr>
              <p:cNvPr id="2967" name="Google Shape;2967;p36"/>
              <p:cNvSpPr/>
              <p:nvPr/>
            </p:nvSpPr>
            <p:spPr>
              <a:xfrm>
                <a:off x="9970536" y="-837882"/>
                <a:ext cx="15684" cy="393788"/>
              </a:xfrm>
              <a:custGeom>
                <a:avLst/>
                <a:gdLst/>
                <a:ahLst/>
                <a:cxnLst/>
                <a:rect l="l" t="t" r="r" b="b"/>
                <a:pathLst>
                  <a:path w="96" h="2410" extrusionOk="0">
                    <a:moveTo>
                      <a:pt x="1" y="0"/>
                    </a:moveTo>
                    <a:lnTo>
                      <a:pt x="25" y="2363"/>
                    </a:lnTo>
                    <a:lnTo>
                      <a:pt x="95" y="2410"/>
                    </a:lnTo>
                    <a:lnTo>
                      <a:pt x="95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36"/>
              <p:cNvSpPr/>
              <p:nvPr/>
            </p:nvSpPr>
            <p:spPr>
              <a:xfrm>
                <a:off x="9989978" y="-884287"/>
                <a:ext cx="15520" cy="44607"/>
              </a:xfrm>
              <a:custGeom>
                <a:avLst/>
                <a:gdLst/>
                <a:ahLst/>
                <a:cxnLst/>
                <a:rect l="l" t="t" r="r" b="b"/>
                <a:pathLst>
                  <a:path w="95" h="273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95" y="272"/>
                    </a:lnTo>
                    <a:lnTo>
                      <a:pt x="95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36"/>
              <p:cNvSpPr/>
              <p:nvPr/>
            </p:nvSpPr>
            <p:spPr>
              <a:xfrm>
                <a:off x="9970536" y="-872686"/>
                <a:ext cx="15684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1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6"/>
              <p:cNvSpPr/>
              <p:nvPr/>
            </p:nvSpPr>
            <p:spPr>
              <a:xfrm>
                <a:off x="9986057" y="-876608"/>
                <a:ext cx="19441" cy="43251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647" extrusionOk="0">
                    <a:moveTo>
                      <a:pt x="119" y="1"/>
                    </a:moveTo>
                    <a:lnTo>
                      <a:pt x="0" y="72"/>
                    </a:lnTo>
                    <a:lnTo>
                      <a:pt x="0" y="284"/>
                    </a:lnTo>
                    <a:lnTo>
                      <a:pt x="0" y="2647"/>
                    </a:lnTo>
                    <a:lnTo>
                      <a:pt x="119" y="2588"/>
                    </a:lnTo>
                    <a:lnTo>
                      <a:pt x="119" y="225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6"/>
              <p:cNvSpPr/>
              <p:nvPr/>
            </p:nvSpPr>
            <p:spPr>
              <a:xfrm>
                <a:off x="9970536" y="-884287"/>
                <a:ext cx="34962" cy="1944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9" extrusionOk="0">
                    <a:moveTo>
                      <a:pt x="119" y="1"/>
                    </a:moveTo>
                    <a:lnTo>
                      <a:pt x="1" y="71"/>
                    </a:lnTo>
                    <a:lnTo>
                      <a:pt x="95" y="119"/>
                    </a:lnTo>
                    <a:lnTo>
                      <a:pt x="214" y="48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6"/>
              <p:cNvSpPr/>
              <p:nvPr/>
            </p:nvSpPr>
            <p:spPr>
              <a:xfrm>
                <a:off x="9951258" y="-1100464"/>
                <a:ext cx="73518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61" extrusionOk="0">
                    <a:moveTo>
                      <a:pt x="355" y="1"/>
                    </a:moveTo>
                    <a:lnTo>
                      <a:pt x="1" y="213"/>
                    </a:lnTo>
                    <a:lnTo>
                      <a:pt x="83" y="260"/>
                    </a:lnTo>
                    <a:lnTo>
                      <a:pt x="450" y="60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6"/>
              <p:cNvSpPr/>
              <p:nvPr/>
            </p:nvSpPr>
            <p:spPr>
              <a:xfrm>
                <a:off x="9951258" y="-1065660"/>
                <a:ext cx="15684" cy="235619"/>
              </a:xfrm>
              <a:custGeom>
                <a:avLst/>
                <a:gdLst/>
                <a:ahLst/>
                <a:cxnLst/>
                <a:rect l="l" t="t" r="r" b="b"/>
                <a:pathLst>
                  <a:path w="96" h="1442" extrusionOk="0">
                    <a:moveTo>
                      <a:pt x="1" y="0"/>
                    </a:moveTo>
                    <a:lnTo>
                      <a:pt x="1" y="1382"/>
                    </a:lnTo>
                    <a:lnTo>
                      <a:pt x="95" y="1441"/>
                    </a:lnTo>
                    <a:lnTo>
                      <a:pt x="83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6"/>
              <p:cNvSpPr/>
              <p:nvPr/>
            </p:nvSpPr>
            <p:spPr>
              <a:xfrm>
                <a:off x="9964818" y="-1090823"/>
                <a:ext cx="59958" cy="26078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596" extrusionOk="0">
                    <a:moveTo>
                      <a:pt x="367" y="1"/>
                    </a:moveTo>
                    <a:lnTo>
                      <a:pt x="0" y="201"/>
                    </a:lnTo>
                    <a:lnTo>
                      <a:pt x="12" y="1595"/>
                    </a:lnTo>
                    <a:lnTo>
                      <a:pt x="130" y="1595"/>
                    </a:lnTo>
                    <a:lnTo>
                      <a:pt x="130" y="1383"/>
                    </a:lnTo>
                    <a:lnTo>
                      <a:pt x="249" y="1312"/>
                    </a:lnTo>
                    <a:lnTo>
                      <a:pt x="249" y="1536"/>
                    </a:lnTo>
                    <a:lnTo>
                      <a:pt x="367" y="1371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6"/>
              <p:cNvSpPr/>
              <p:nvPr/>
            </p:nvSpPr>
            <p:spPr>
              <a:xfrm>
                <a:off x="10111529" y="-917130"/>
                <a:ext cx="13560" cy="393951"/>
              </a:xfrm>
              <a:custGeom>
                <a:avLst/>
                <a:gdLst/>
                <a:ahLst/>
                <a:cxnLst/>
                <a:rect l="l" t="t" r="r" b="b"/>
                <a:pathLst>
                  <a:path w="83" h="2411" extrusionOk="0">
                    <a:moveTo>
                      <a:pt x="0" y="1"/>
                    </a:moveTo>
                    <a:lnTo>
                      <a:pt x="0" y="2363"/>
                    </a:lnTo>
                    <a:lnTo>
                      <a:pt x="83" y="2411"/>
                    </a:lnTo>
                    <a:lnTo>
                      <a:pt x="71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6"/>
              <p:cNvSpPr/>
              <p:nvPr/>
            </p:nvSpPr>
            <p:spPr>
              <a:xfrm>
                <a:off x="10130807" y="-963372"/>
                <a:ext cx="11763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72" h="249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71" y="248"/>
                    </a:lnTo>
                    <a:lnTo>
                      <a:pt x="71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6"/>
              <p:cNvSpPr/>
              <p:nvPr/>
            </p:nvSpPr>
            <p:spPr>
              <a:xfrm>
                <a:off x="10111529" y="-953732"/>
                <a:ext cx="11763" cy="44607"/>
              </a:xfrm>
              <a:custGeom>
                <a:avLst/>
                <a:gdLst/>
                <a:ahLst/>
                <a:cxnLst/>
                <a:rect l="l" t="t" r="r" b="b"/>
                <a:pathLst>
                  <a:path w="72" h="273" extrusionOk="0">
                    <a:moveTo>
                      <a:pt x="0" y="0"/>
                    </a:moveTo>
                    <a:lnTo>
                      <a:pt x="0" y="225"/>
                    </a:lnTo>
                    <a:lnTo>
                      <a:pt x="71" y="272"/>
                    </a:lnTo>
                    <a:lnTo>
                      <a:pt x="71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6"/>
              <p:cNvSpPr/>
              <p:nvPr/>
            </p:nvSpPr>
            <p:spPr>
              <a:xfrm>
                <a:off x="10123128" y="-955692"/>
                <a:ext cx="21402" cy="43251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47" extrusionOk="0">
                    <a:moveTo>
                      <a:pt x="118" y="1"/>
                    </a:moveTo>
                    <a:lnTo>
                      <a:pt x="0" y="71"/>
                    </a:lnTo>
                    <a:lnTo>
                      <a:pt x="0" y="284"/>
                    </a:lnTo>
                    <a:lnTo>
                      <a:pt x="12" y="2647"/>
                    </a:lnTo>
                    <a:lnTo>
                      <a:pt x="130" y="2564"/>
                    </a:lnTo>
                    <a:lnTo>
                      <a:pt x="118" y="201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6"/>
              <p:cNvSpPr/>
              <p:nvPr/>
            </p:nvSpPr>
            <p:spPr>
              <a:xfrm>
                <a:off x="10111529" y="-963372"/>
                <a:ext cx="31041" cy="19444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19" extrusionOk="0">
                    <a:moveTo>
                      <a:pt x="118" y="0"/>
                    </a:moveTo>
                    <a:lnTo>
                      <a:pt x="0" y="59"/>
                    </a:lnTo>
                    <a:lnTo>
                      <a:pt x="71" y="118"/>
                    </a:lnTo>
                    <a:lnTo>
                      <a:pt x="189" y="48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36"/>
              <p:cNvSpPr/>
              <p:nvPr/>
            </p:nvSpPr>
            <p:spPr>
              <a:xfrm>
                <a:off x="10090290" y="-1179549"/>
                <a:ext cx="71558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67" y="0"/>
                    </a:moveTo>
                    <a:lnTo>
                      <a:pt x="0" y="201"/>
                    </a:lnTo>
                    <a:lnTo>
                      <a:pt x="83" y="260"/>
                    </a:lnTo>
                    <a:lnTo>
                      <a:pt x="437" y="36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36"/>
              <p:cNvSpPr/>
              <p:nvPr/>
            </p:nvSpPr>
            <p:spPr>
              <a:xfrm>
                <a:off x="10090290" y="-1146705"/>
                <a:ext cx="13723" cy="233658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30" extrusionOk="0">
                    <a:moveTo>
                      <a:pt x="0" y="0"/>
                    </a:moveTo>
                    <a:lnTo>
                      <a:pt x="0" y="1382"/>
                    </a:lnTo>
                    <a:lnTo>
                      <a:pt x="83" y="1429"/>
                    </a:lnTo>
                    <a:lnTo>
                      <a:pt x="83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36"/>
              <p:cNvSpPr/>
              <p:nvPr/>
            </p:nvSpPr>
            <p:spPr>
              <a:xfrm>
                <a:off x="10103850" y="-1173830"/>
                <a:ext cx="59958" cy="26470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620" extrusionOk="0">
                    <a:moveTo>
                      <a:pt x="354" y="1"/>
                    </a:moveTo>
                    <a:lnTo>
                      <a:pt x="0" y="225"/>
                    </a:lnTo>
                    <a:lnTo>
                      <a:pt x="0" y="1595"/>
                    </a:lnTo>
                    <a:lnTo>
                      <a:pt x="118" y="1619"/>
                    </a:lnTo>
                    <a:lnTo>
                      <a:pt x="118" y="1406"/>
                    </a:lnTo>
                    <a:lnTo>
                      <a:pt x="236" y="1336"/>
                    </a:lnTo>
                    <a:lnTo>
                      <a:pt x="236" y="1536"/>
                    </a:lnTo>
                    <a:lnTo>
                      <a:pt x="366" y="1395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36"/>
              <p:cNvSpPr/>
              <p:nvPr/>
            </p:nvSpPr>
            <p:spPr>
              <a:xfrm>
                <a:off x="10231119" y="-986575"/>
                <a:ext cx="15684" cy="391991"/>
              </a:xfrm>
              <a:custGeom>
                <a:avLst/>
                <a:gdLst/>
                <a:ahLst/>
                <a:cxnLst/>
                <a:rect l="l" t="t" r="r" b="b"/>
                <a:pathLst>
                  <a:path w="96" h="2399" extrusionOk="0">
                    <a:moveTo>
                      <a:pt x="1" y="1"/>
                    </a:moveTo>
                    <a:lnTo>
                      <a:pt x="1" y="2340"/>
                    </a:lnTo>
                    <a:lnTo>
                      <a:pt x="95" y="2399"/>
                    </a:lnTo>
                    <a:lnTo>
                      <a:pt x="95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36"/>
              <p:cNvSpPr/>
              <p:nvPr/>
            </p:nvSpPr>
            <p:spPr>
              <a:xfrm>
                <a:off x="10250397" y="-1034777"/>
                <a:ext cx="15684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1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36"/>
              <p:cNvSpPr/>
              <p:nvPr/>
            </p:nvSpPr>
            <p:spPr>
              <a:xfrm>
                <a:off x="10231119" y="-1023176"/>
                <a:ext cx="15684" cy="42483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0" extrusionOk="0">
                    <a:moveTo>
                      <a:pt x="1" y="0"/>
                    </a:moveTo>
                    <a:lnTo>
                      <a:pt x="1" y="225"/>
                    </a:lnTo>
                    <a:lnTo>
                      <a:pt x="95" y="260"/>
                    </a:lnTo>
                    <a:lnTo>
                      <a:pt x="83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36"/>
              <p:cNvSpPr/>
              <p:nvPr/>
            </p:nvSpPr>
            <p:spPr>
              <a:xfrm>
                <a:off x="10244679" y="-1025137"/>
                <a:ext cx="21402" cy="43055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35" extrusionOk="0">
                    <a:moveTo>
                      <a:pt x="130" y="0"/>
                    </a:moveTo>
                    <a:lnTo>
                      <a:pt x="0" y="47"/>
                    </a:lnTo>
                    <a:lnTo>
                      <a:pt x="12" y="272"/>
                    </a:lnTo>
                    <a:lnTo>
                      <a:pt x="12" y="2635"/>
                    </a:lnTo>
                    <a:lnTo>
                      <a:pt x="130" y="2564"/>
                    </a:lnTo>
                    <a:lnTo>
                      <a:pt x="130" y="20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36"/>
              <p:cNvSpPr/>
              <p:nvPr/>
            </p:nvSpPr>
            <p:spPr>
              <a:xfrm>
                <a:off x="10231119" y="-1034777"/>
                <a:ext cx="34962" cy="1748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7" extrusionOk="0">
                    <a:moveTo>
                      <a:pt x="119" y="0"/>
                    </a:moveTo>
                    <a:lnTo>
                      <a:pt x="1" y="71"/>
                    </a:lnTo>
                    <a:lnTo>
                      <a:pt x="83" y="106"/>
                    </a:lnTo>
                    <a:lnTo>
                      <a:pt x="213" y="5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36"/>
              <p:cNvSpPr/>
              <p:nvPr/>
            </p:nvSpPr>
            <p:spPr>
              <a:xfrm>
                <a:off x="10209880" y="-1250954"/>
                <a:ext cx="75478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249" extrusionOk="0">
                    <a:moveTo>
                      <a:pt x="367" y="0"/>
                    </a:moveTo>
                    <a:lnTo>
                      <a:pt x="1" y="213"/>
                    </a:lnTo>
                    <a:lnTo>
                      <a:pt x="83" y="248"/>
                    </a:lnTo>
                    <a:lnTo>
                      <a:pt x="461" y="4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36"/>
              <p:cNvSpPr/>
              <p:nvPr/>
            </p:nvSpPr>
            <p:spPr>
              <a:xfrm>
                <a:off x="10209880" y="-1216313"/>
                <a:ext cx="13723" cy="233822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31" extrusionOk="0">
                    <a:moveTo>
                      <a:pt x="1" y="1"/>
                    </a:moveTo>
                    <a:lnTo>
                      <a:pt x="13" y="1383"/>
                    </a:lnTo>
                    <a:lnTo>
                      <a:pt x="83" y="1430"/>
                    </a:lnTo>
                    <a:lnTo>
                      <a:pt x="83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36"/>
              <p:cNvSpPr/>
              <p:nvPr/>
            </p:nvSpPr>
            <p:spPr>
              <a:xfrm>
                <a:off x="10223440" y="-1243274"/>
                <a:ext cx="61918" cy="262579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607" extrusionOk="0">
                    <a:moveTo>
                      <a:pt x="378" y="0"/>
                    </a:moveTo>
                    <a:lnTo>
                      <a:pt x="0" y="201"/>
                    </a:lnTo>
                    <a:lnTo>
                      <a:pt x="0" y="1595"/>
                    </a:lnTo>
                    <a:lnTo>
                      <a:pt x="142" y="1607"/>
                    </a:lnTo>
                    <a:lnTo>
                      <a:pt x="130" y="1382"/>
                    </a:lnTo>
                    <a:lnTo>
                      <a:pt x="260" y="1335"/>
                    </a:lnTo>
                    <a:lnTo>
                      <a:pt x="260" y="1536"/>
                    </a:lnTo>
                    <a:lnTo>
                      <a:pt x="378" y="1382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36"/>
              <p:cNvSpPr/>
              <p:nvPr/>
            </p:nvSpPr>
            <p:spPr>
              <a:xfrm>
                <a:off x="9980176" y="-1625463"/>
                <a:ext cx="222188" cy="28382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37" extrusionOk="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36"/>
              <p:cNvSpPr/>
              <p:nvPr/>
            </p:nvSpPr>
            <p:spPr>
              <a:xfrm>
                <a:off x="9920380" y="-1418928"/>
                <a:ext cx="198989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554" extrusionOk="0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36"/>
              <p:cNvSpPr/>
              <p:nvPr/>
            </p:nvSpPr>
            <p:spPr>
              <a:xfrm>
                <a:off x="9791151" y="-1588862"/>
                <a:ext cx="139031" cy="66421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4065" extrusionOk="0">
                    <a:moveTo>
                      <a:pt x="0" y="1"/>
                    </a:moveTo>
                    <a:lnTo>
                      <a:pt x="12" y="3580"/>
                    </a:lnTo>
                    <a:lnTo>
                      <a:pt x="851" y="4065"/>
                    </a:lnTo>
                    <a:lnTo>
                      <a:pt x="839" y="49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36"/>
              <p:cNvSpPr/>
              <p:nvPr/>
            </p:nvSpPr>
            <p:spPr>
              <a:xfrm>
                <a:off x="9791151" y="-1806999"/>
                <a:ext cx="515443" cy="299344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32" extrusionOk="0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5" name="Google Shape;2995;p36"/>
              <p:cNvGrpSpPr/>
              <p:nvPr/>
            </p:nvGrpSpPr>
            <p:grpSpPr>
              <a:xfrm>
                <a:off x="9965802" y="-1243283"/>
                <a:ext cx="320540" cy="799180"/>
                <a:chOff x="10289127" y="-1243283"/>
                <a:chExt cx="320540" cy="799180"/>
              </a:xfrm>
            </p:grpSpPr>
            <p:sp>
              <p:nvSpPr>
                <p:cNvPr id="2996" name="Google Shape;2996;p36"/>
                <p:cNvSpPr/>
                <p:nvPr/>
              </p:nvSpPr>
              <p:spPr>
                <a:xfrm>
                  <a:off x="10310365" y="-876616"/>
                  <a:ext cx="19441" cy="43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2647" extrusionOk="0">
                      <a:moveTo>
                        <a:pt x="119" y="1"/>
                      </a:moveTo>
                      <a:lnTo>
                        <a:pt x="0" y="72"/>
                      </a:lnTo>
                      <a:lnTo>
                        <a:pt x="0" y="284"/>
                      </a:lnTo>
                      <a:lnTo>
                        <a:pt x="0" y="2647"/>
                      </a:lnTo>
                      <a:lnTo>
                        <a:pt x="119" y="2588"/>
                      </a:lnTo>
                      <a:lnTo>
                        <a:pt x="119" y="225"/>
                      </a:ln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36"/>
                <p:cNvSpPr/>
                <p:nvPr/>
              </p:nvSpPr>
              <p:spPr>
                <a:xfrm>
                  <a:off x="10289127" y="-1090832"/>
                  <a:ext cx="59958" cy="26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596" extrusionOk="0">
                      <a:moveTo>
                        <a:pt x="367" y="1"/>
                      </a:moveTo>
                      <a:lnTo>
                        <a:pt x="0" y="201"/>
                      </a:lnTo>
                      <a:lnTo>
                        <a:pt x="12" y="1595"/>
                      </a:lnTo>
                      <a:lnTo>
                        <a:pt x="130" y="1595"/>
                      </a:lnTo>
                      <a:lnTo>
                        <a:pt x="130" y="1383"/>
                      </a:lnTo>
                      <a:lnTo>
                        <a:pt x="249" y="1312"/>
                      </a:lnTo>
                      <a:lnTo>
                        <a:pt x="249" y="1536"/>
                      </a:lnTo>
                      <a:lnTo>
                        <a:pt x="367" y="1371"/>
                      </a:lnTo>
                      <a:lnTo>
                        <a:pt x="367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998;p36"/>
                <p:cNvSpPr/>
                <p:nvPr/>
              </p:nvSpPr>
              <p:spPr>
                <a:xfrm>
                  <a:off x="10447437" y="-955701"/>
                  <a:ext cx="21402" cy="43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2647" extrusionOk="0">
                      <a:moveTo>
                        <a:pt x="118" y="1"/>
                      </a:moveTo>
                      <a:lnTo>
                        <a:pt x="0" y="71"/>
                      </a:lnTo>
                      <a:lnTo>
                        <a:pt x="0" y="284"/>
                      </a:lnTo>
                      <a:lnTo>
                        <a:pt x="12" y="2647"/>
                      </a:lnTo>
                      <a:lnTo>
                        <a:pt x="130" y="2564"/>
                      </a:lnTo>
                      <a:lnTo>
                        <a:pt x="118" y="201"/>
                      </a:ln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36"/>
                <p:cNvSpPr/>
                <p:nvPr/>
              </p:nvSpPr>
              <p:spPr>
                <a:xfrm>
                  <a:off x="10428159" y="-1173838"/>
                  <a:ext cx="59958" cy="264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620" extrusionOk="0">
                      <a:moveTo>
                        <a:pt x="354" y="1"/>
                      </a:moveTo>
                      <a:lnTo>
                        <a:pt x="0" y="225"/>
                      </a:lnTo>
                      <a:lnTo>
                        <a:pt x="0" y="1595"/>
                      </a:lnTo>
                      <a:lnTo>
                        <a:pt x="118" y="1619"/>
                      </a:lnTo>
                      <a:lnTo>
                        <a:pt x="118" y="1406"/>
                      </a:lnTo>
                      <a:lnTo>
                        <a:pt x="236" y="1336"/>
                      </a:lnTo>
                      <a:lnTo>
                        <a:pt x="236" y="1536"/>
                      </a:lnTo>
                      <a:lnTo>
                        <a:pt x="366" y="1395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36"/>
                <p:cNvSpPr/>
                <p:nvPr/>
              </p:nvSpPr>
              <p:spPr>
                <a:xfrm>
                  <a:off x="10568988" y="-1025145"/>
                  <a:ext cx="21402" cy="430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2635" extrusionOk="0">
                      <a:moveTo>
                        <a:pt x="130" y="0"/>
                      </a:moveTo>
                      <a:lnTo>
                        <a:pt x="0" y="47"/>
                      </a:lnTo>
                      <a:lnTo>
                        <a:pt x="12" y="272"/>
                      </a:lnTo>
                      <a:lnTo>
                        <a:pt x="12" y="2635"/>
                      </a:lnTo>
                      <a:lnTo>
                        <a:pt x="130" y="2564"/>
                      </a:lnTo>
                      <a:lnTo>
                        <a:pt x="130" y="201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1" name="Google Shape;3001;p36"/>
                <p:cNvSpPr/>
                <p:nvPr/>
              </p:nvSpPr>
              <p:spPr>
                <a:xfrm>
                  <a:off x="10547749" y="-1243283"/>
                  <a:ext cx="61918" cy="262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1607" extrusionOk="0">
                      <a:moveTo>
                        <a:pt x="378" y="0"/>
                      </a:moveTo>
                      <a:lnTo>
                        <a:pt x="0" y="201"/>
                      </a:lnTo>
                      <a:lnTo>
                        <a:pt x="0" y="1595"/>
                      </a:lnTo>
                      <a:lnTo>
                        <a:pt x="142" y="1607"/>
                      </a:lnTo>
                      <a:lnTo>
                        <a:pt x="130" y="1382"/>
                      </a:lnTo>
                      <a:lnTo>
                        <a:pt x="260" y="1335"/>
                      </a:lnTo>
                      <a:lnTo>
                        <a:pt x="260" y="1536"/>
                      </a:lnTo>
                      <a:lnTo>
                        <a:pt x="378" y="1382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02" name="Google Shape;3002;p36"/>
              <p:cNvSpPr/>
              <p:nvPr/>
            </p:nvSpPr>
            <p:spPr>
              <a:xfrm>
                <a:off x="9988009" y="-1632074"/>
                <a:ext cx="222188" cy="28382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37" extrusionOk="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36"/>
              <p:cNvSpPr/>
              <p:nvPr/>
            </p:nvSpPr>
            <p:spPr>
              <a:xfrm>
                <a:off x="9928213" y="-1425539"/>
                <a:ext cx="198989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554" extrusionOk="0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36"/>
              <p:cNvSpPr/>
              <p:nvPr/>
            </p:nvSpPr>
            <p:spPr>
              <a:xfrm>
                <a:off x="9791151" y="-1806999"/>
                <a:ext cx="515443" cy="299344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32" extrusionOk="0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36"/>
              <p:cNvSpPr/>
              <p:nvPr/>
            </p:nvSpPr>
            <p:spPr>
              <a:xfrm>
                <a:off x="9929120" y="-1725782"/>
                <a:ext cx="378373" cy="80309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915" extrusionOk="0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36"/>
              <p:cNvSpPr/>
              <p:nvPr/>
            </p:nvSpPr>
            <p:spPr>
              <a:xfrm>
                <a:off x="9928222" y="-1725790"/>
                <a:ext cx="378373" cy="80309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915" extrusionOk="0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36"/>
              <p:cNvSpPr/>
              <p:nvPr/>
            </p:nvSpPr>
            <p:spPr>
              <a:xfrm>
                <a:off x="9970536" y="-1183470"/>
                <a:ext cx="90999" cy="116012"/>
              </a:xfrm>
              <a:custGeom>
                <a:avLst/>
                <a:gdLst/>
                <a:ahLst/>
                <a:cxnLst/>
                <a:rect l="l" t="t" r="r" b="b"/>
                <a:pathLst>
                  <a:path w="557" h="710" extrusionOk="0">
                    <a:moveTo>
                      <a:pt x="556" y="1"/>
                    </a:moveTo>
                    <a:lnTo>
                      <a:pt x="1" y="320"/>
                    </a:lnTo>
                    <a:lnTo>
                      <a:pt x="1" y="709"/>
                    </a:lnTo>
                    <a:lnTo>
                      <a:pt x="556" y="390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6"/>
              <p:cNvSpPr/>
              <p:nvPr/>
            </p:nvSpPr>
            <p:spPr>
              <a:xfrm>
                <a:off x="10096008" y="-1254875"/>
                <a:ext cx="90836" cy="116012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0" extrusionOk="0">
                    <a:moveTo>
                      <a:pt x="556" y="0"/>
                    </a:moveTo>
                    <a:lnTo>
                      <a:pt x="1" y="308"/>
                    </a:lnTo>
                    <a:lnTo>
                      <a:pt x="1" y="709"/>
                    </a:lnTo>
                    <a:lnTo>
                      <a:pt x="556" y="378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36"/>
              <p:cNvSpPr/>
              <p:nvPr/>
            </p:nvSpPr>
            <p:spPr>
              <a:xfrm>
                <a:off x="9970536" y="-1167947"/>
                <a:ext cx="218267" cy="18725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6" extrusionOk="0">
                    <a:moveTo>
                      <a:pt x="1336" y="0"/>
                    </a:moveTo>
                    <a:lnTo>
                      <a:pt x="1" y="756"/>
                    </a:lnTo>
                    <a:lnTo>
                      <a:pt x="1" y="1146"/>
                    </a:lnTo>
                    <a:lnTo>
                      <a:pt x="1336" y="378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47D61F9B-26B9-9089-090C-045519980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5D30BEB7-6386-C5C3-EAE1-EAC44C458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 TEXT FILES</a:t>
            </a:r>
            <a:endParaRPr/>
          </a:p>
        </p:txBody>
      </p:sp>
      <p:sp>
        <p:nvSpPr>
          <p:cNvPr id="3" name="Google Shape;4291;p41">
            <a:extLst>
              <a:ext uri="{FF2B5EF4-FFF2-40B4-BE49-F238E27FC236}">
                <a16:creationId xmlns:a16="http://schemas.microsoft.com/office/drawing/2014/main" id="{8A8E14A5-CE85-4719-BA3D-9299F91D1BFB}"/>
              </a:ext>
            </a:extLst>
          </p:cNvPr>
          <p:cNvSpPr txBox="1">
            <a:spLocks/>
          </p:cNvSpPr>
          <p:nvPr/>
        </p:nvSpPr>
        <p:spPr>
          <a:xfrm>
            <a:off x="1011635" y="1192401"/>
            <a:ext cx="4172548" cy="10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Text files used to save information of user from software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A2DA5A-5FFB-F7F6-43F5-773BF64F3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362" y="1285186"/>
            <a:ext cx="2770638" cy="31599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307735-C453-2785-7E8A-C36449A7D5F2}"/>
              </a:ext>
            </a:extLst>
          </p:cNvPr>
          <p:cNvSpPr/>
          <p:nvPr/>
        </p:nvSpPr>
        <p:spPr>
          <a:xfrm>
            <a:off x="5695982" y="1338336"/>
            <a:ext cx="2728018" cy="567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B566F6-A8FD-BF7B-2E2A-5C5F67971961}"/>
              </a:ext>
            </a:extLst>
          </p:cNvPr>
          <p:cNvSpPr/>
          <p:nvPr/>
        </p:nvSpPr>
        <p:spPr>
          <a:xfrm>
            <a:off x="5695982" y="3541363"/>
            <a:ext cx="2603360" cy="903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5E66C86F-C4FE-BE0B-9C5D-654F64C9E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01964611-520D-2B8B-81BB-B722A25DE8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2.2.1. Information_Of_Employee.txt</a:t>
            </a:r>
            <a:endParaRPr/>
          </a:p>
        </p:txBody>
      </p:sp>
      <p:sp>
        <p:nvSpPr>
          <p:cNvPr id="3" name="Google Shape;4291;p41">
            <a:extLst>
              <a:ext uri="{FF2B5EF4-FFF2-40B4-BE49-F238E27FC236}">
                <a16:creationId xmlns:a16="http://schemas.microsoft.com/office/drawing/2014/main" id="{CECC515B-DB1C-4E01-1C76-FABED67CD6F2}"/>
              </a:ext>
            </a:extLst>
          </p:cNvPr>
          <p:cNvSpPr txBox="1">
            <a:spLocks/>
          </p:cNvSpPr>
          <p:nvPr/>
        </p:nvSpPr>
        <p:spPr>
          <a:xfrm>
            <a:off x="1011635" y="1192401"/>
            <a:ext cx="4172548" cy="10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Text file used to save all information of all employees When new employee added, text file will save their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Syntax: </a:t>
            </a:r>
            <a:r>
              <a:rPr lang="en-US" b="1"/>
              <a:t>ID _ Full name _ Basic salary</a:t>
            </a:r>
            <a:endParaRPr lang="en-US"/>
          </a:p>
          <a:p>
            <a:pPr marL="0" indent="0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DCC87F-DF4B-557F-86A0-9C74DE8D1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362" y="1285186"/>
            <a:ext cx="2770638" cy="31599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148759-80E6-B124-6431-D2C6426D6BD7}"/>
              </a:ext>
            </a:extLst>
          </p:cNvPr>
          <p:cNvSpPr/>
          <p:nvPr/>
        </p:nvSpPr>
        <p:spPr>
          <a:xfrm>
            <a:off x="5695982" y="1602136"/>
            <a:ext cx="2728018" cy="304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D7A80-B02E-B86A-A61E-4A0DA9323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35" y="2825611"/>
            <a:ext cx="349616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8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A88CB76C-4C65-1A34-A868-01C01D8B3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3F2C3D3C-6589-F0A9-68E7-F3B4F3C66C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2.2.2. Checkin_Checkout_History.txt</a:t>
            </a:r>
            <a:endParaRPr/>
          </a:p>
        </p:txBody>
      </p:sp>
      <p:sp>
        <p:nvSpPr>
          <p:cNvPr id="3" name="Google Shape;4291;p41">
            <a:extLst>
              <a:ext uri="{FF2B5EF4-FFF2-40B4-BE49-F238E27FC236}">
                <a16:creationId xmlns:a16="http://schemas.microsoft.com/office/drawing/2014/main" id="{2A56F5D5-357A-72B2-2A15-81F8C58D016E}"/>
              </a:ext>
            </a:extLst>
          </p:cNvPr>
          <p:cNvSpPr txBox="1">
            <a:spLocks/>
          </p:cNvSpPr>
          <p:nvPr/>
        </p:nvSpPr>
        <p:spPr>
          <a:xfrm>
            <a:off x="1011635" y="1192401"/>
            <a:ext cx="4575504" cy="201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Text file used to save check in and check out time of each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Employee can check in and check out more than one time in a day but Software just need the first check in and the last check out in that day to calculate working time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employee check in late, it will contain fine money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Syntax: ID _ Date _ Time _ Fine money _In/Out</a:t>
            </a:r>
            <a:r>
              <a:rPr lang="en-US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CB29D-BB92-EB5A-26F1-38AAD5C2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27" y="3085236"/>
            <a:ext cx="1425843" cy="16261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152BF1-8F6F-4540-5825-4C8551E752BC}"/>
              </a:ext>
            </a:extLst>
          </p:cNvPr>
          <p:cNvSpPr/>
          <p:nvPr/>
        </p:nvSpPr>
        <p:spPr>
          <a:xfrm>
            <a:off x="1580827" y="3085237"/>
            <a:ext cx="1425843" cy="184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C3433-F07D-AEE5-C023-F7426C6AA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878" y="1093065"/>
            <a:ext cx="2638930" cy="35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5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0FE26AA1-7EE9-9C06-96D3-2EDB0DE8E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0D5FB52E-365E-4BCC-4585-49410B00EB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2.2.3. Working_Time_Per_Day.txt</a:t>
            </a:r>
            <a:endParaRPr/>
          </a:p>
        </p:txBody>
      </p:sp>
      <p:sp>
        <p:nvSpPr>
          <p:cNvPr id="3" name="Google Shape;4291;p41">
            <a:extLst>
              <a:ext uri="{FF2B5EF4-FFF2-40B4-BE49-F238E27FC236}">
                <a16:creationId xmlns:a16="http://schemas.microsoft.com/office/drawing/2014/main" id="{1B804626-D3BE-DB09-9CDD-44C9AE35F59B}"/>
              </a:ext>
            </a:extLst>
          </p:cNvPr>
          <p:cNvSpPr txBox="1">
            <a:spLocks/>
          </p:cNvSpPr>
          <p:nvPr/>
        </p:nvSpPr>
        <p:spPr>
          <a:xfrm>
            <a:off x="1011634" y="1192401"/>
            <a:ext cx="4800229" cy="137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Text file used to save working time per day of each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From check in and check out time, software can calculate working time per day of employee to calculate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Syntax: </a:t>
            </a:r>
            <a:r>
              <a:rPr lang="en-US" b="1"/>
              <a:t>ID _ Date _ Working time per day _ Fine money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EA8DD4-747D-165F-CE66-DD1944B17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76" y="2657638"/>
            <a:ext cx="1711579" cy="19520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E158AE-50F5-D361-216A-773038525AE4}"/>
              </a:ext>
            </a:extLst>
          </p:cNvPr>
          <p:cNvSpPr/>
          <p:nvPr/>
        </p:nvSpPr>
        <p:spPr>
          <a:xfrm>
            <a:off x="1371176" y="4424588"/>
            <a:ext cx="1550255" cy="185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E4B64-7653-3A0E-B665-735C88F73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246" y="1113607"/>
            <a:ext cx="2362754" cy="35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2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9F9CBB88-9F02-3D6F-24B9-B3A7343BC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71815892-0918-83AD-01E0-B870482C79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2.2.4. Total_Salary.txt</a:t>
            </a:r>
            <a:endParaRPr/>
          </a:p>
        </p:txBody>
      </p:sp>
      <p:sp>
        <p:nvSpPr>
          <p:cNvPr id="3" name="Google Shape;4291;p41">
            <a:extLst>
              <a:ext uri="{FF2B5EF4-FFF2-40B4-BE49-F238E27FC236}">
                <a16:creationId xmlns:a16="http://schemas.microsoft.com/office/drawing/2014/main" id="{41C56BD0-4B45-F28F-AC89-F886BFCB87B7}"/>
              </a:ext>
            </a:extLst>
          </p:cNvPr>
          <p:cNvSpPr txBox="1">
            <a:spLocks/>
          </p:cNvSpPr>
          <p:nvPr/>
        </p:nvSpPr>
        <p:spPr>
          <a:xfrm>
            <a:off x="1011634" y="1192401"/>
            <a:ext cx="4800229" cy="137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Text file used to save total salary of each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admin want to see salary of employees, software will calculate working time from this day of previous month (a month) to this day of current moth for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Syntax: </a:t>
            </a:r>
            <a:r>
              <a:rPr lang="en-US" b="1"/>
              <a:t>ID _ Name _ Salary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4A7AFF-F8EC-973D-5F63-B80B59D62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501" y="731375"/>
            <a:ext cx="1711579" cy="19520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4901E5-785A-D4DE-B361-D04B0407FBEB}"/>
              </a:ext>
            </a:extLst>
          </p:cNvPr>
          <p:cNvSpPr/>
          <p:nvPr/>
        </p:nvSpPr>
        <p:spPr>
          <a:xfrm>
            <a:off x="6842501" y="2301320"/>
            <a:ext cx="1053885" cy="178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A79ED-E55B-635E-4349-33684C8B4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051" y="3050420"/>
            <a:ext cx="376290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73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22BF71EF-B399-D550-7B12-FFF4AE964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3BFC05BE-E63A-282C-CAF9-485E3959B5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2.2.5. Password.txt</a:t>
            </a:r>
            <a:endParaRPr/>
          </a:p>
        </p:txBody>
      </p:sp>
      <p:sp>
        <p:nvSpPr>
          <p:cNvPr id="3" name="Google Shape;4291;p41">
            <a:extLst>
              <a:ext uri="{FF2B5EF4-FFF2-40B4-BE49-F238E27FC236}">
                <a16:creationId xmlns:a16="http://schemas.microsoft.com/office/drawing/2014/main" id="{B8730035-5732-3FB5-8B04-8737A01FA9E4}"/>
              </a:ext>
            </a:extLst>
          </p:cNvPr>
          <p:cNvSpPr txBox="1">
            <a:spLocks/>
          </p:cNvSpPr>
          <p:nvPr/>
        </p:nvSpPr>
        <p:spPr>
          <a:xfrm>
            <a:off x="1011634" y="1192401"/>
            <a:ext cx="4968128" cy="171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Text file used to save password for admin mode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Password in text file is encrypted from original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encryption algorithm (2 steps only):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Step 1: Reverse all characters of the input password.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Step 2: Each character plus 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Example: This is encrypted password (KJI) from original password (123)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732D0A-D0BA-1584-F7C3-CFC6278D0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80" y="953157"/>
            <a:ext cx="1711579" cy="19520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4365A8-DCF2-716C-49D3-371AC19C5616}"/>
              </a:ext>
            </a:extLst>
          </p:cNvPr>
          <p:cNvSpPr/>
          <p:nvPr/>
        </p:nvSpPr>
        <p:spPr>
          <a:xfrm>
            <a:off x="6265680" y="2320834"/>
            <a:ext cx="1053885" cy="178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31B56-FB02-D951-3A23-2888F1409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762" y="3318578"/>
            <a:ext cx="2283413" cy="96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0"/>
          <p:cNvSpPr txBox="1">
            <a:spLocks noGrp="1"/>
          </p:cNvSpPr>
          <p:nvPr>
            <p:ph type="title"/>
          </p:nvPr>
        </p:nvSpPr>
        <p:spPr>
          <a:xfrm>
            <a:off x="713224" y="2031775"/>
            <a:ext cx="4550105" cy="104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813" name="Google Shape;3813;p40"/>
          <p:cNvSpPr txBox="1">
            <a:spLocks noGrp="1"/>
          </p:cNvSpPr>
          <p:nvPr>
            <p:ph type="title" idx="2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4A7521-9CB6-C8F7-F11B-07A877AD8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580" y="376158"/>
            <a:ext cx="3514166" cy="44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14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3.1. Main tab of software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85243-B73F-67F5-08B8-30661B50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81" y="2228697"/>
            <a:ext cx="4753638" cy="2191056"/>
          </a:xfrm>
          <a:prstGeom prst="rect">
            <a:avLst/>
          </a:prstGeom>
        </p:spPr>
      </p:pic>
      <p:sp>
        <p:nvSpPr>
          <p:cNvPr id="7" name="Google Shape;4291;p41">
            <a:extLst>
              <a:ext uri="{FF2B5EF4-FFF2-40B4-BE49-F238E27FC236}">
                <a16:creationId xmlns:a16="http://schemas.microsoft.com/office/drawing/2014/main" id="{AA6F5076-000C-5104-C04B-781F172C2B36}"/>
              </a:ext>
            </a:extLst>
          </p:cNvPr>
          <p:cNvSpPr txBox="1">
            <a:spLocks/>
          </p:cNvSpPr>
          <p:nvPr/>
        </p:nvSpPr>
        <p:spPr>
          <a:xfrm>
            <a:off x="1011635" y="1192401"/>
            <a:ext cx="3234902" cy="109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Choose Admin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Choose Normal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Exit the program</a:t>
            </a:r>
          </a:p>
        </p:txBody>
      </p:sp>
    </p:spTree>
    <p:extLst>
      <p:ext uri="{BB962C8B-B14F-4D97-AF65-F5344CB8AC3E}">
        <p14:creationId xmlns:p14="http://schemas.microsoft.com/office/powerpoint/2010/main" val="152353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72D8CE15-7F45-080F-1949-3611FCF83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C371586B-7A5B-8CB8-C4AE-D1EB418A2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3.2. Admin mode of software</a:t>
            </a:r>
            <a:endParaRPr/>
          </a:p>
        </p:txBody>
      </p:sp>
      <p:sp>
        <p:nvSpPr>
          <p:cNvPr id="7" name="Google Shape;4291;p41">
            <a:extLst>
              <a:ext uri="{FF2B5EF4-FFF2-40B4-BE49-F238E27FC236}">
                <a16:creationId xmlns:a16="http://schemas.microsoft.com/office/drawing/2014/main" id="{BDAEF269-491A-02B2-4A7F-7CF35BFA1F46}"/>
              </a:ext>
            </a:extLst>
          </p:cNvPr>
          <p:cNvSpPr txBox="1">
            <a:spLocks/>
          </p:cNvSpPr>
          <p:nvPr/>
        </p:nvSpPr>
        <p:spPr>
          <a:xfrm>
            <a:off x="1011634" y="1192401"/>
            <a:ext cx="3940074" cy="156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password to access “Amin mode”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password right, go to “Admin mode”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password wrong, enter password again or return to main tab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A4ED8-CA79-D3D7-19CB-7D478C91B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135" y="1192401"/>
            <a:ext cx="2775540" cy="925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DE1A8-4793-ADE7-8AB3-3C3AB5FD1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290" y="2356592"/>
            <a:ext cx="4475134" cy="971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D049EF-4901-4D8E-C926-AAB71DC95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2295339"/>
            <a:ext cx="3314656" cy="20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7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27F61ED4-A77D-A8AE-8B41-028CB37FC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8A23A110-2670-B42A-4249-313319604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3.2.1. Change admin password</a:t>
            </a:r>
            <a:endParaRPr/>
          </a:p>
        </p:txBody>
      </p:sp>
      <p:sp>
        <p:nvSpPr>
          <p:cNvPr id="7" name="Google Shape;4291;p41">
            <a:extLst>
              <a:ext uri="{FF2B5EF4-FFF2-40B4-BE49-F238E27FC236}">
                <a16:creationId xmlns:a16="http://schemas.microsoft.com/office/drawing/2014/main" id="{83D3A919-C9A3-4826-D0F6-79C8E3BD02B8}"/>
              </a:ext>
            </a:extLst>
          </p:cNvPr>
          <p:cNvSpPr txBox="1">
            <a:spLocks/>
          </p:cNvSpPr>
          <p:nvPr/>
        </p:nvSpPr>
        <p:spPr>
          <a:xfrm>
            <a:off x="1011634" y="1192401"/>
            <a:ext cx="3940074" cy="120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password for “Admin mode”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new password is valid, text file will save new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new password is invalid, text file will not save and user enter password again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035228-D545-8570-796C-CA1CD8E73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584" y="1211813"/>
            <a:ext cx="3314656" cy="20650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CC2C0C-F295-F489-944A-6F63877FFC2A}"/>
              </a:ext>
            </a:extLst>
          </p:cNvPr>
          <p:cNvSpPr/>
          <p:nvPr/>
        </p:nvSpPr>
        <p:spPr>
          <a:xfrm>
            <a:off x="5194584" y="1735809"/>
            <a:ext cx="1787402" cy="209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3A4C0C-2563-20E9-BF96-8E5A04187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84" y="2505752"/>
            <a:ext cx="3849149" cy="1154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A2DE58-56BF-8D64-C88A-C1CB50A46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384" y="3713405"/>
            <a:ext cx="7813091" cy="9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5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028" name="Google Shape;3028;p38"/>
          <p:cNvSpPr txBox="1">
            <a:spLocks noGrp="1"/>
          </p:cNvSpPr>
          <p:nvPr>
            <p:ph type="title" idx="5"/>
          </p:nvPr>
        </p:nvSpPr>
        <p:spPr>
          <a:xfrm>
            <a:off x="902408" y="1497175"/>
            <a:ext cx="103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29" name="Google Shape;3029;p38"/>
          <p:cNvSpPr txBox="1">
            <a:spLocks noGrp="1"/>
          </p:cNvSpPr>
          <p:nvPr>
            <p:ph type="title" idx="6"/>
          </p:nvPr>
        </p:nvSpPr>
        <p:spPr>
          <a:xfrm>
            <a:off x="902409" y="3083000"/>
            <a:ext cx="103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30" name="Google Shape;3030;p38"/>
          <p:cNvSpPr txBox="1">
            <a:spLocks noGrp="1"/>
          </p:cNvSpPr>
          <p:nvPr>
            <p:ph type="title" idx="7"/>
          </p:nvPr>
        </p:nvSpPr>
        <p:spPr>
          <a:xfrm>
            <a:off x="4827477" y="1497175"/>
            <a:ext cx="103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32" name="Google Shape;3032;p38"/>
          <p:cNvSpPr txBox="1">
            <a:spLocks noGrp="1"/>
          </p:cNvSpPr>
          <p:nvPr>
            <p:ph type="subTitle" idx="9"/>
          </p:nvPr>
        </p:nvSpPr>
        <p:spPr>
          <a:xfrm>
            <a:off x="902400" y="1927375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3033" name="Google Shape;3033;p38"/>
          <p:cNvSpPr txBox="1">
            <a:spLocks noGrp="1"/>
          </p:cNvSpPr>
          <p:nvPr>
            <p:ph type="subTitle" idx="13"/>
          </p:nvPr>
        </p:nvSpPr>
        <p:spPr>
          <a:xfrm>
            <a:off x="4827471" y="1927375"/>
            <a:ext cx="3084413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STRUCTURE</a:t>
            </a:r>
            <a:endParaRPr/>
          </a:p>
        </p:txBody>
      </p:sp>
      <p:sp>
        <p:nvSpPr>
          <p:cNvPr id="3034" name="Google Shape;3034;p38"/>
          <p:cNvSpPr txBox="1">
            <a:spLocks noGrp="1"/>
          </p:cNvSpPr>
          <p:nvPr>
            <p:ph type="subTitle" idx="14"/>
          </p:nvPr>
        </p:nvSpPr>
        <p:spPr>
          <a:xfrm>
            <a:off x="902400" y="3513150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2FC94C9F-B44C-3354-F22A-4CAB958BF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761E2E48-760B-A5B3-060D-4B565B6D3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3.2.2. Add new employee</a:t>
            </a:r>
            <a:endParaRPr/>
          </a:p>
        </p:txBody>
      </p:sp>
      <p:sp>
        <p:nvSpPr>
          <p:cNvPr id="7" name="Google Shape;4291;p41">
            <a:extLst>
              <a:ext uri="{FF2B5EF4-FFF2-40B4-BE49-F238E27FC236}">
                <a16:creationId xmlns:a16="http://schemas.microsoft.com/office/drawing/2014/main" id="{5266DEAA-A69A-3495-BB61-36525F1DAE9C}"/>
              </a:ext>
            </a:extLst>
          </p:cNvPr>
          <p:cNvSpPr txBox="1">
            <a:spLocks/>
          </p:cNvSpPr>
          <p:nvPr/>
        </p:nvSpPr>
        <p:spPr>
          <a:xfrm>
            <a:off x="1011634" y="1192401"/>
            <a:ext cx="3940074" cy="120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Add new employee by add full name, basic salary to text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 is added automatically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D5A0AB-6357-1BAF-A56D-73E05237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584" y="1084651"/>
            <a:ext cx="3314656" cy="20650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9DB11F-F6D2-838F-7CD8-C13BA6783AA9}"/>
              </a:ext>
            </a:extLst>
          </p:cNvPr>
          <p:cNvSpPr/>
          <p:nvPr/>
        </p:nvSpPr>
        <p:spPr>
          <a:xfrm>
            <a:off x="5194584" y="1734423"/>
            <a:ext cx="1748657" cy="196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1AB6A-9F35-0446-E6F6-5AF420513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591" y="3216637"/>
            <a:ext cx="5526649" cy="14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3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6C7CA3A5-00DB-2ED2-7CC1-E557BCAB8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3D3891AE-7334-58DD-9BE8-A79DA19786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3.2.3. View information of all employees</a:t>
            </a:r>
            <a:endParaRPr/>
          </a:p>
        </p:txBody>
      </p:sp>
      <p:sp>
        <p:nvSpPr>
          <p:cNvPr id="7" name="Google Shape;4291;p41">
            <a:extLst>
              <a:ext uri="{FF2B5EF4-FFF2-40B4-BE49-F238E27FC236}">
                <a16:creationId xmlns:a16="http://schemas.microsoft.com/office/drawing/2014/main" id="{ADADDF2D-AC47-6B1E-31EB-5D54E04AD5A3}"/>
              </a:ext>
            </a:extLst>
          </p:cNvPr>
          <p:cNvSpPr txBox="1">
            <a:spLocks/>
          </p:cNvSpPr>
          <p:nvPr/>
        </p:nvSpPr>
        <p:spPr>
          <a:xfrm>
            <a:off x="1011633" y="1192401"/>
            <a:ext cx="4109915" cy="122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View all employees information from text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4CAC0-4704-09F9-513F-DB6B0CED7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584" y="1192401"/>
            <a:ext cx="3314656" cy="20650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4B5D3B-C709-C4A8-9CEC-F5AA2D901AC5}"/>
              </a:ext>
            </a:extLst>
          </p:cNvPr>
          <p:cNvSpPr/>
          <p:nvPr/>
        </p:nvSpPr>
        <p:spPr>
          <a:xfrm>
            <a:off x="5194584" y="2028557"/>
            <a:ext cx="2655308" cy="164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658209-5BAD-0B79-5477-C0830D3BD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563" y="1651844"/>
            <a:ext cx="2767854" cy="30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70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8D2E8264-D083-9CA4-19CD-2C65369B4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52936DBE-AE32-5114-E874-F815AF320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3.2.4. View working time of employee </a:t>
            </a:r>
            <a:endParaRPr/>
          </a:p>
        </p:txBody>
      </p:sp>
      <p:sp>
        <p:nvSpPr>
          <p:cNvPr id="7" name="Google Shape;4291;p41">
            <a:extLst>
              <a:ext uri="{FF2B5EF4-FFF2-40B4-BE49-F238E27FC236}">
                <a16:creationId xmlns:a16="http://schemas.microsoft.com/office/drawing/2014/main" id="{056408C3-8329-C8BF-982B-13EBAC772608}"/>
              </a:ext>
            </a:extLst>
          </p:cNvPr>
          <p:cNvSpPr txBox="1">
            <a:spLocks/>
          </p:cNvSpPr>
          <p:nvPr/>
        </p:nvSpPr>
        <p:spPr>
          <a:xfrm>
            <a:off x="1011633" y="1192401"/>
            <a:ext cx="4109915" cy="122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ID to view working time of specific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ID exist, software will display woring time of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ID don’t exist, user have to enter ID again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55732-3E30-E5B3-E144-B909A2A26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584" y="1192401"/>
            <a:ext cx="3314656" cy="20650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E7C16C-E69D-19CF-9BA3-684FE8C5E34D}"/>
              </a:ext>
            </a:extLst>
          </p:cNvPr>
          <p:cNvSpPr/>
          <p:nvPr/>
        </p:nvSpPr>
        <p:spPr>
          <a:xfrm>
            <a:off x="5194584" y="2142704"/>
            <a:ext cx="3229416" cy="189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47E0C-547D-DEF1-49CC-52876D642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39" y="3439083"/>
            <a:ext cx="3553991" cy="1259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DD1D0-F5D1-1350-E941-958CBA450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41881"/>
            <a:ext cx="4050594" cy="10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47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93B5C926-6F68-C509-453F-F89554DE9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5D6ACA1D-CCBE-0713-865A-6690001A4F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3.2.5. Calcualte salary for all employees</a:t>
            </a:r>
            <a:endParaRPr/>
          </a:p>
        </p:txBody>
      </p:sp>
      <p:sp>
        <p:nvSpPr>
          <p:cNvPr id="7" name="Google Shape;4291;p41">
            <a:extLst>
              <a:ext uri="{FF2B5EF4-FFF2-40B4-BE49-F238E27FC236}">
                <a16:creationId xmlns:a16="http://schemas.microsoft.com/office/drawing/2014/main" id="{66FE930F-4DF1-B268-4F59-F33F6424D6DF}"/>
              </a:ext>
            </a:extLst>
          </p:cNvPr>
          <p:cNvSpPr txBox="1">
            <a:spLocks/>
          </p:cNvSpPr>
          <p:nvPr/>
        </p:nvSpPr>
        <p:spPr>
          <a:xfrm>
            <a:off x="1011633" y="1192401"/>
            <a:ext cx="4109915" cy="122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Software calculate salary for all employee for a month by calculate salary of working time and fine money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C622D-79C2-4CBC-1EA6-3CFC55A90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584" y="1192401"/>
            <a:ext cx="3314656" cy="20650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5E997A-5A9D-FDFF-8D40-6B20FF157C56}"/>
              </a:ext>
            </a:extLst>
          </p:cNvPr>
          <p:cNvSpPr/>
          <p:nvPr/>
        </p:nvSpPr>
        <p:spPr>
          <a:xfrm>
            <a:off x="5194584" y="2286000"/>
            <a:ext cx="3229416" cy="201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02FF1-DF95-8EE6-0A3B-D3D970030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76" y="2011499"/>
            <a:ext cx="2752741" cy="26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80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3E6CAB2F-BD95-2D42-1E3D-88469CC3E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BD06FD5A-E508-D09C-68BA-7F8B0C092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3.3. Normal mode of software</a:t>
            </a:r>
            <a:endParaRPr/>
          </a:p>
        </p:txBody>
      </p:sp>
      <p:sp>
        <p:nvSpPr>
          <p:cNvPr id="7" name="Google Shape;4291;p41">
            <a:extLst>
              <a:ext uri="{FF2B5EF4-FFF2-40B4-BE49-F238E27FC236}">
                <a16:creationId xmlns:a16="http://schemas.microsoft.com/office/drawing/2014/main" id="{A01C9164-481F-5F1E-6E3F-F7CE4BCAFE22}"/>
              </a:ext>
            </a:extLst>
          </p:cNvPr>
          <p:cNvSpPr txBox="1">
            <a:spLocks/>
          </p:cNvSpPr>
          <p:nvPr/>
        </p:nvSpPr>
        <p:spPr>
          <a:xfrm>
            <a:off x="1011634" y="1192401"/>
            <a:ext cx="3940074" cy="156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Normal mode is for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Employee will check in or check out everyday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E83E6-35A8-8EC8-F577-B7C915D18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728" y="1246645"/>
            <a:ext cx="382005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68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1A22BCFE-72F8-389F-2D33-54A72A84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E537572B-2601-963A-58D9-7ADBA6468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3.3.1. “Check in” function of software</a:t>
            </a:r>
            <a:endParaRPr/>
          </a:p>
        </p:txBody>
      </p:sp>
      <p:sp>
        <p:nvSpPr>
          <p:cNvPr id="7" name="Google Shape;4291;p41">
            <a:extLst>
              <a:ext uri="{FF2B5EF4-FFF2-40B4-BE49-F238E27FC236}">
                <a16:creationId xmlns:a16="http://schemas.microsoft.com/office/drawing/2014/main" id="{B14C1F94-CAAB-15FA-98E2-D70F342BA145}"/>
              </a:ext>
            </a:extLst>
          </p:cNvPr>
          <p:cNvSpPr txBox="1">
            <a:spLocks/>
          </p:cNvSpPr>
          <p:nvPr/>
        </p:nvSpPr>
        <p:spPr>
          <a:xfrm>
            <a:off x="1011634" y="1192401"/>
            <a:ext cx="3940074" cy="156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ID and check information, if OK, let’s check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Working time start at 8:30, so if check in before or on that time will be “</a:t>
            </a:r>
            <a:r>
              <a:rPr lang="en-US" b="1"/>
              <a:t>Check in on time</a:t>
            </a:r>
            <a:r>
              <a:rPr lang="en-US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later 8:30, it will be “</a:t>
            </a:r>
            <a:r>
              <a:rPr lang="en-US" b="1"/>
              <a:t>Check in late</a:t>
            </a:r>
            <a:r>
              <a:rPr lang="en-US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AAF76-3A94-EDA6-7248-DDBE5215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206" y="1365106"/>
            <a:ext cx="3820058" cy="2248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BEB6CA-EB18-4262-8457-9498C27C6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604" y="2756134"/>
            <a:ext cx="2770692" cy="19423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CFCA5D-2E8A-87CE-4839-9E2D0830BA2A}"/>
              </a:ext>
            </a:extLst>
          </p:cNvPr>
          <p:cNvSpPr/>
          <p:nvPr/>
        </p:nvSpPr>
        <p:spPr>
          <a:xfrm>
            <a:off x="4920206" y="2287734"/>
            <a:ext cx="1472845" cy="240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5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F710DC60-7242-C615-5BBE-5946EFA9E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1FFBF7C3-C388-1411-D318-B13A318359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3.3.2. “Check out” function of software</a:t>
            </a:r>
            <a:endParaRPr/>
          </a:p>
        </p:txBody>
      </p:sp>
      <p:sp>
        <p:nvSpPr>
          <p:cNvPr id="7" name="Google Shape;4291;p41">
            <a:extLst>
              <a:ext uri="{FF2B5EF4-FFF2-40B4-BE49-F238E27FC236}">
                <a16:creationId xmlns:a16="http://schemas.microsoft.com/office/drawing/2014/main" id="{F876CACB-0323-C76C-E576-6CDF385CA0F2}"/>
              </a:ext>
            </a:extLst>
          </p:cNvPr>
          <p:cNvSpPr txBox="1">
            <a:spLocks/>
          </p:cNvSpPr>
          <p:nvPr/>
        </p:nvSpPr>
        <p:spPr>
          <a:xfrm>
            <a:off x="1011634" y="1192401"/>
            <a:ext cx="3940074" cy="156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ID and check information, if OK, let’s check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Working time end at 16:30, so if check out before that time will be “</a:t>
            </a:r>
            <a:r>
              <a:rPr lang="en-US" b="1"/>
              <a:t>Check out too soon</a:t>
            </a:r>
            <a:r>
              <a:rPr lang="en-US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later or on 16:30, it will be “</a:t>
            </a:r>
            <a:r>
              <a:rPr lang="en-US" b="1"/>
              <a:t>Check out on time</a:t>
            </a:r>
            <a:r>
              <a:rPr lang="en-US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5A136-0AAD-A3F8-24C0-398D01D8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206" y="1365106"/>
            <a:ext cx="3820058" cy="2248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DA6EF1-BC3C-F310-5215-F871F118138C}"/>
              </a:ext>
            </a:extLst>
          </p:cNvPr>
          <p:cNvSpPr/>
          <p:nvPr/>
        </p:nvSpPr>
        <p:spPr>
          <a:xfrm>
            <a:off x="4902950" y="2528165"/>
            <a:ext cx="1505599" cy="230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5C904-CBB8-5305-61F2-64F8AFC39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593" y="2829919"/>
            <a:ext cx="2643661" cy="18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54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>
          <a:extLst>
            <a:ext uri="{FF2B5EF4-FFF2-40B4-BE49-F238E27FC236}">
              <a16:creationId xmlns:a16="http://schemas.microsoft.com/office/drawing/2014/main" id="{3C9CCF30-34A6-6944-5056-A28C24C57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36">
            <a:extLst>
              <a:ext uri="{FF2B5EF4-FFF2-40B4-BE49-F238E27FC236}">
                <a16:creationId xmlns:a16="http://schemas.microsoft.com/office/drawing/2014/main" id="{DECA12E9-3C7B-0074-33F6-D53A37D581E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25" y="1612350"/>
            <a:ext cx="4548900" cy="15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Watching!</a:t>
            </a:r>
            <a:endParaRPr/>
          </a:p>
        </p:txBody>
      </p:sp>
      <p:grpSp>
        <p:nvGrpSpPr>
          <p:cNvPr id="2359" name="Google Shape;2359;p36">
            <a:extLst>
              <a:ext uri="{FF2B5EF4-FFF2-40B4-BE49-F238E27FC236}">
                <a16:creationId xmlns:a16="http://schemas.microsoft.com/office/drawing/2014/main" id="{0D3FEF52-E148-159F-405B-0CADDFA74C1B}"/>
              </a:ext>
            </a:extLst>
          </p:cNvPr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2360" name="Google Shape;2360;p36">
              <a:extLst>
                <a:ext uri="{FF2B5EF4-FFF2-40B4-BE49-F238E27FC236}">
                  <a16:creationId xmlns:a16="http://schemas.microsoft.com/office/drawing/2014/main" id="{D276AC11-C857-BA9E-D805-485ED9E22003}"/>
                </a:ext>
              </a:extLst>
            </p:cNvPr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2361" name="Google Shape;2361;p36">
                <a:extLst>
                  <a:ext uri="{FF2B5EF4-FFF2-40B4-BE49-F238E27FC236}">
                    <a16:creationId xmlns:a16="http://schemas.microsoft.com/office/drawing/2014/main" id="{E634F4FD-03DC-3383-EE4D-1555CBB6530F}"/>
                  </a:ext>
                </a:extLst>
              </p:cNvPr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2" name="Google Shape;2362;p36">
                <a:extLst>
                  <a:ext uri="{FF2B5EF4-FFF2-40B4-BE49-F238E27FC236}">
                    <a16:creationId xmlns:a16="http://schemas.microsoft.com/office/drawing/2014/main" id="{5302EED7-D10E-B784-5503-E2989373545B}"/>
                  </a:ext>
                </a:extLst>
              </p:cNvPr>
              <p:cNvGrpSpPr/>
              <p:nvPr/>
            </p:nvGrpSpPr>
            <p:grpSpPr>
              <a:xfrm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2363" name="Google Shape;2363;p36">
                  <a:extLst>
                    <a:ext uri="{FF2B5EF4-FFF2-40B4-BE49-F238E27FC236}">
                      <a16:creationId xmlns:a16="http://schemas.microsoft.com/office/drawing/2014/main" id="{8B52C57A-5BE9-C400-19B5-72ADC6B50E4C}"/>
                    </a:ext>
                  </a:extLst>
                </p:cNvPr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4" name="Google Shape;2364;p36">
                  <a:extLst>
                    <a:ext uri="{FF2B5EF4-FFF2-40B4-BE49-F238E27FC236}">
                      <a16:creationId xmlns:a16="http://schemas.microsoft.com/office/drawing/2014/main" id="{9DD6DF8D-C856-7487-BD26-8D975A3E9C51}"/>
                    </a:ext>
                  </a:extLst>
                </p:cNvPr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5" name="Google Shape;2365;p36">
                  <a:extLst>
                    <a:ext uri="{FF2B5EF4-FFF2-40B4-BE49-F238E27FC236}">
                      <a16:creationId xmlns:a16="http://schemas.microsoft.com/office/drawing/2014/main" id="{E0509B87-CF12-5BAF-4DB7-763DCE45448F}"/>
                    </a:ext>
                  </a:extLst>
                </p:cNvPr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6" name="Google Shape;2366;p36">
                  <a:extLst>
                    <a:ext uri="{FF2B5EF4-FFF2-40B4-BE49-F238E27FC236}">
                      <a16:creationId xmlns:a16="http://schemas.microsoft.com/office/drawing/2014/main" id="{E7B737DF-4D9B-0C85-6FF1-FA75E5AD0878}"/>
                    </a:ext>
                  </a:extLst>
                </p:cNvPr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7" name="Google Shape;2367;p36">
                  <a:extLst>
                    <a:ext uri="{FF2B5EF4-FFF2-40B4-BE49-F238E27FC236}">
                      <a16:creationId xmlns:a16="http://schemas.microsoft.com/office/drawing/2014/main" id="{4CE0145D-5741-8663-321E-E41D722980C7}"/>
                    </a:ext>
                  </a:extLst>
                </p:cNvPr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8" name="Google Shape;2368;p36">
                  <a:extLst>
                    <a:ext uri="{FF2B5EF4-FFF2-40B4-BE49-F238E27FC236}">
                      <a16:creationId xmlns:a16="http://schemas.microsoft.com/office/drawing/2014/main" id="{67A81463-90FF-E04B-2434-6F61289F5A98}"/>
                    </a:ext>
                  </a:extLst>
                </p:cNvPr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36">
                  <a:extLst>
                    <a:ext uri="{FF2B5EF4-FFF2-40B4-BE49-F238E27FC236}">
                      <a16:creationId xmlns:a16="http://schemas.microsoft.com/office/drawing/2014/main" id="{2F938D06-60BA-C451-57D8-E9914EE1F240}"/>
                    </a:ext>
                  </a:extLst>
                </p:cNvPr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36">
                  <a:extLst>
                    <a:ext uri="{FF2B5EF4-FFF2-40B4-BE49-F238E27FC236}">
                      <a16:creationId xmlns:a16="http://schemas.microsoft.com/office/drawing/2014/main" id="{4DFD9B78-1A73-6BD1-2BFD-64235E33F4B1}"/>
                    </a:ext>
                  </a:extLst>
                </p:cNvPr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36">
                  <a:extLst>
                    <a:ext uri="{FF2B5EF4-FFF2-40B4-BE49-F238E27FC236}">
                      <a16:creationId xmlns:a16="http://schemas.microsoft.com/office/drawing/2014/main" id="{D0CE8B56-EB97-A749-3807-16AC24612B5E}"/>
                    </a:ext>
                  </a:extLst>
                </p:cNvPr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36">
                  <a:extLst>
                    <a:ext uri="{FF2B5EF4-FFF2-40B4-BE49-F238E27FC236}">
                      <a16:creationId xmlns:a16="http://schemas.microsoft.com/office/drawing/2014/main" id="{6F27E867-AEC5-96E3-56D7-A688AA096462}"/>
                    </a:ext>
                  </a:extLst>
                </p:cNvPr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36">
                  <a:extLst>
                    <a:ext uri="{FF2B5EF4-FFF2-40B4-BE49-F238E27FC236}">
                      <a16:creationId xmlns:a16="http://schemas.microsoft.com/office/drawing/2014/main" id="{BA275755-5DEC-C2E2-91F8-C03F480AF723}"/>
                    </a:ext>
                  </a:extLst>
                </p:cNvPr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36">
                  <a:extLst>
                    <a:ext uri="{FF2B5EF4-FFF2-40B4-BE49-F238E27FC236}">
                      <a16:creationId xmlns:a16="http://schemas.microsoft.com/office/drawing/2014/main" id="{E7266DD5-263F-A348-9ADF-E7C6DE3C556F}"/>
                    </a:ext>
                  </a:extLst>
                </p:cNvPr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36">
                  <a:extLst>
                    <a:ext uri="{FF2B5EF4-FFF2-40B4-BE49-F238E27FC236}">
                      <a16:creationId xmlns:a16="http://schemas.microsoft.com/office/drawing/2014/main" id="{4AB0F352-4B97-67AC-A4AD-E5A7FD48CC06}"/>
                    </a:ext>
                  </a:extLst>
                </p:cNvPr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36">
                  <a:extLst>
                    <a:ext uri="{FF2B5EF4-FFF2-40B4-BE49-F238E27FC236}">
                      <a16:creationId xmlns:a16="http://schemas.microsoft.com/office/drawing/2014/main" id="{CCB578FA-CA43-DF0C-357A-789B6D8DD8BB}"/>
                    </a:ext>
                  </a:extLst>
                </p:cNvPr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36">
                  <a:extLst>
                    <a:ext uri="{FF2B5EF4-FFF2-40B4-BE49-F238E27FC236}">
                      <a16:creationId xmlns:a16="http://schemas.microsoft.com/office/drawing/2014/main" id="{DF966272-5109-AF2B-C7AF-6F26C0777A9E}"/>
                    </a:ext>
                  </a:extLst>
                </p:cNvPr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36">
                  <a:extLst>
                    <a:ext uri="{FF2B5EF4-FFF2-40B4-BE49-F238E27FC236}">
                      <a16:creationId xmlns:a16="http://schemas.microsoft.com/office/drawing/2014/main" id="{8F9B6ADA-5F94-62C7-4813-E86C2815CB64}"/>
                    </a:ext>
                  </a:extLst>
                </p:cNvPr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36">
                  <a:extLst>
                    <a:ext uri="{FF2B5EF4-FFF2-40B4-BE49-F238E27FC236}">
                      <a16:creationId xmlns:a16="http://schemas.microsoft.com/office/drawing/2014/main" id="{5385BE2C-876D-4E73-48D0-91B4498E1AC5}"/>
                    </a:ext>
                  </a:extLst>
                </p:cNvPr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36">
                  <a:extLst>
                    <a:ext uri="{FF2B5EF4-FFF2-40B4-BE49-F238E27FC236}">
                      <a16:creationId xmlns:a16="http://schemas.microsoft.com/office/drawing/2014/main" id="{4387499A-ED52-BD4A-645E-95039E5BAE59}"/>
                    </a:ext>
                  </a:extLst>
                </p:cNvPr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36">
                  <a:extLst>
                    <a:ext uri="{FF2B5EF4-FFF2-40B4-BE49-F238E27FC236}">
                      <a16:creationId xmlns:a16="http://schemas.microsoft.com/office/drawing/2014/main" id="{FC3A802A-20BF-7A90-6135-7BD8A79FB9B8}"/>
                    </a:ext>
                  </a:extLst>
                </p:cNvPr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36">
                  <a:extLst>
                    <a:ext uri="{FF2B5EF4-FFF2-40B4-BE49-F238E27FC236}">
                      <a16:creationId xmlns:a16="http://schemas.microsoft.com/office/drawing/2014/main" id="{262D6997-C34C-A24B-4728-2C11868DB59B}"/>
                    </a:ext>
                  </a:extLst>
                </p:cNvPr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36">
                  <a:extLst>
                    <a:ext uri="{FF2B5EF4-FFF2-40B4-BE49-F238E27FC236}">
                      <a16:creationId xmlns:a16="http://schemas.microsoft.com/office/drawing/2014/main" id="{DA5AEC68-70FE-FC79-B96F-5CD8764C34F4}"/>
                    </a:ext>
                  </a:extLst>
                </p:cNvPr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36">
                  <a:extLst>
                    <a:ext uri="{FF2B5EF4-FFF2-40B4-BE49-F238E27FC236}">
                      <a16:creationId xmlns:a16="http://schemas.microsoft.com/office/drawing/2014/main" id="{E6E93A3C-2454-1BB7-996E-B11DFCF2B5A8}"/>
                    </a:ext>
                  </a:extLst>
                </p:cNvPr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36">
                  <a:extLst>
                    <a:ext uri="{FF2B5EF4-FFF2-40B4-BE49-F238E27FC236}">
                      <a16:creationId xmlns:a16="http://schemas.microsoft.com/office/drawing/2014/main" id="{29B8065F-7086-F099-5266-FEDF4502EC40}"/>
                    </a:ext>
                  </a:extLst>
                </p:cNvPr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36">
                  <a:extLst>
                    <a:ext uri="{FF2B5EF4-FFF2-40B4-BE49-F238E27FC236}">
                      <a16:creationId xmlns:a16="http://schemas.microsoft.com/office/drawing/2014/main" id="{7C6EF7AF-FE93-421D-4565-0645B1455C95}"/>
                    </a:ext>
                  </a:extLst>
                </p:cNvPr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36">
                  <a:extLst>
                    <a:ext uri="{FF2B5EF4-FFF2-40B4-BE49-F238E27FC236}">
                      <a16:creationId xmlns:a16="http://schemas.microsoft.com/office/drawing/2014/main" id="{640D9CAA-BDEA-0247-B665-0736ECEC1484}"/>
                    </a:ext>
                  </a:extLst>
                </p:cNvPr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36">
                  <a:extLst>
                    <a:ext uri="{FF2B5EF4-FFF2-40B4-BE49-F238E27FC236}">
                      <a16:creationId xmlns:a16="http://schemas.microsoft.com/office/drawing/2014/main" id="{8BCE01AD-0527-0B3C-F053-8DEF3A0B9FB0}"/>
                    </a:ext>
                  </a:extLst>
                </p:cNvPr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36">
                  <a:extLst>
                    <a:ext uri="{FF2B5EF4-FFF2-40B4-BE49-F238E27FC236}">
                      <a16:creationId xmlns:a16="http://schemas.microsoft.com/office/drawing/2014/main" id="{29706D6B-A38D-79DA-766A-B17DA43693C7}"/>
                    </a:ext>
                  </a:extLst>
                </p:cNvPr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36">
                  <a:extLst>
                    <a:ext uri="{FF2B5EF4-FFF2-40B4-BE49-F238E27FC236}">
                      <a16:creationId xmlns:a16="http://schemas.microsoft.com/office/drawing/2014/main" id="{EF32CDD7-E372-4D91-36D3-3E1E061BC9EE}"/>
                    </a:ext>
                  </a:extLst>
                </p:cNvPr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36">
                  <a:extLst>
                    <a:ext uri="{FF2B5EF4-FFF2-40B4-BE49-F238E27FC236}">
                      <a16:creationId xmlns:a16="http://schemas.microsoft.com/office/drawing/2014/main" id="{D22154D8-9CB1-7FEA-928F-66F8C6EB4DC0}"/>
                    </a:ext>
                  </a:extLst>
                </p:cNvPr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36">
                  <a:extLst>
                    <a:ext uri="{FF2B5EF4-FFF2-40B4-BE49-F238E27FC236}">
                      <a16:creationId xmlns:a16="http://schemas.microsoft.com/office/drawing/2014/main" id="{30421774-AFF8-C0E7-9534-6CF9451F69BE}"/>
                    </a:ext>
                  </a:extLst>
                </p:cNvPr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36">
                  <a:extLst>
                    <a:ext uri="{FF2B5EF4-FFF2-40B4-BE49-F238E27FC236}">
                      <a16:creationId xmlns:a16="http://schemas.microsoft.com/office/drawing/2014/main" id="{315A038F-C8FE-57E4-84AA-1E58AA068CF1}"/>
                    </a:ext>
                  </a:extLst>
                </p:cNvPr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36">
                  <a:extLst>
                    <a:ext uri="{FF2B5EF4-FFF2-40B4-BE49-F238E27FC236}">
                      <a16:creationId xmlns:a16="http://schemas.microsoft.com/office/drawing/2014/main" id="{A56DDBBD-2171-CA04-C327-FF884F5A131C}"/>
                    </a:ext>
                  </a:extLst>
                </p:cNvPr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36">
                  <a:extLst>
                    <a:ext uri="{FF2B5EF4-FFF2-40B4-BE49-F238E27FC236}">
                      <a16:creationId xmlns:a16="http://schemas.microsoft.com/office/drawing/2014/main" id="{99ECBCC1-1262-E85C-E6B6-196E9D5B454B}"/>
                    </a:ext>
                  </a:extLst>
                </p:cNvPr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36">
                  <a:extLst>
                    <a:ext uri="{FF2B5EF4-FFF2-40B4-BE49-F238E27FC236}">
                      <a16:creationId xmlns:a16="http://schemas.microsoft.com/office/drawing/2014/main" id="{EC624B86-6DFE-5665-E97B-A4BDC71E73F1}"/>
                    </a:ext>
                  </a:extLst>
                </p:cNvPr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36">
                  <a:extLst>
                    <a:ext uri="{FF2B5EF4-FFF2-40B4-BE49-F238E27FC236}">
                      <a16:creationId xmlns:a16="http://schemas.microsoft.com/office/drawing/2014/main" id="{7072FA8F-C15F-2160-81A5-AED42B1BD912}"/>
                    </a:ext>
                  </a:extLst>
                </p:cNvPr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36">
                  <a:extLst>
                    <a:ext uri="{FF2B5EF4-FFF2-40B4-BE49-F238E27FC236}">
                      <a16:creationId xmlns:a16="http://schemas.microsoft.com/office/drawing/2014/main" id="{B7000E14-BE7D-D21B-B3A9-809F9CABF2AA}"/>
                    </a:ext>
                  </a:extLst>
                </p:cNvPr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36">
                  <a:extLst>
                    <a:ext uri="{FF2B5EF4-FFF2-40B4-BE49-F238E27FC236}">
                      <a16:creationId xmlns:a16="http://schemas.microsoft.com/office/drawing/2014/main" id="{C20CE832-3F26-2A1F-069C-D91C6B50ADA4}"/>
                    </a:ext>
                  </a:extLst>
                </p:cNvPr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36">
                  <a:extLst>
                    <a:ext uri="{FF2B5EF4-FFF2-40B4-BE49-F238E27FC236}">
                      <a16:creationId xmlns:a16="http://schemas.microsoft.com/office/drawing/2014/main" id="{CE1C8296-EA88-AFB2-21F2-FF7DC30BBF8C}"/>
                    </a:ext>
                  </a:extLst>
                </p:cNvPr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36">
                  <a:extLst>
                    <a:ext uri="{FF2B5EF4-FFF2-40B4-BE49-F238E27FC236}">
                      <a16:creationId xmlns:a16="http://schemas.microsoft.com/office/drawing/2014/main" id="{FE42C518-F350-1FE5-12A1-90FD2AE6CB0D}"/>
                    </a:ext>
                  </a:extLst>
                </p:cNvPr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36">
                  <a:extLst>
                    <a:ext uri="{FF2B5EF4-FFF2-40B4-BE49-F238E27FC236}">
                      <a16:creationId xmlns:a16="http://schemas.microsoft.com/office/drawing/2014/main" id="{94F2523A-B8BA-10A1-BD04-2BD2694DD373}"/>
                    </a:ext>
                  </a:extLst>
                </p:cNvPr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36">
                  <a:extLst>
                    <a:ext uri="{FF2B5EF4-FFF2-40B4-BE49-F238E27FC236}">
                      <a16:creationId xmlns:a16="http://schemas.microsoft.com/office/drawing/2014/main" id="{76B587B9-7D96-5941-8462-3324B9D11C33}"/>
                    </a:ext>
                  </a:extLst>
                </p:cNvPr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36">
                  <a:extLst>
                    <a:ext uri="{FF2B5EF4-FFF2-40B4-BE49-F238E27FC236}">
                      <a16:creationId xmlns:a16="http://schemas.microsoft.com/office/drawing/2014/main" id="{E5F794EC-B0A5-7B5E-FE40-9A0924B6FFCE}"/>
                    </a:ext>
                  </a:extLst>
                </p:cNvPr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36">
                  <a:extLst>
                    <a:ext uri="{FF2B5EF4-FFF2-40B4-BE49-F238E27FC236}">
                      <a16:creationId xmlns:a16="http://schemas.microsoft.com/office/drawing/2014/main" id="{9AE2E84D-D322-8ABC-91BB-D4F26D5B300D}"/>
                    </a:ext>
                  </a:extLst>
                </p:cNvPr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36">
                  <a:extLst>
                    <a:ext uri="{FF2B5EF4-FFF2-40B4-BE49-F238E27FC236}">
                      <a16:creationId xmlns:a16="http://schemas.microsoft.com/office/drawing/2014/main" id="{E0ED0D1E-E5BB-4C72-6E18-72D8B485C55B}"/>
                    </a:ext>
                  </a:extLst>
                </p:cNvPr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36">
                  <a:extLst>
                    <a:ext uri="{FF2B5EF4-FFF2-40B4-BE49-F238E27FC236}">
                      <a16:creationId xmlns:a16="http://schemas.microsoft.com/office/drawing/2014/main" id="{188A9775-2C2C-5AEE-018D-A14A3B7EDCA9}"/>
                    </a:ext>
                  </a:extLst>
                </p:cNvPr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36">
                  <a:extLst>
                    <a:ext uri="{FF2B5EF4-FFF2-40B4-BE49-F238E27FC236}">
                      <a16:creationId xmlns:a16="http://schemas.microsoft.com/office/drawing/2014/main" id="{B555F4D6-D898-F949-C63C-ED7F1982E4AF}"/>
                    </a:ext>
                  </a:extLst>
                </p:cNvPr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36">
                  <a:extLst>
                    <a:ext uri="{FF2B5EF4-FFF2-40B4-BE49-F238E27FC236}">
                      <a16:creationId xmlns:a16="http://schemas.microsoft.com/office/drawing/2014/main" id="{AA5C6B53-B351-1965-D1AF-9F17A4D19839}"/>
                    </a:ext>
                  </a:extLst>
                </p:cNvPr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36">
                  <a:extLst>
                    <a:ext uri="{FF2B5EF4-FFF2-40B4-BE49-F238E27FC236}">
                      <a16:creationId xmlns:a16="http://schemas.microsoft.com/office/drawing/2014/main" id="{C23D6F15-1063-6783-2C6E-13E77EF5573D}"/>
                    </a:ext>
                  </a:extLst>
                </p:cNvPr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36">
                  <a:extLst>
                    <a:ext uri="{FF2B5EF4-FFF2-40B4-BE49-F238E27FC236}">
                      <a16:creationId xmlns:a16="http://schemas.microsoft.com/office/drawing/2014/main" id="{EB340861-2848-F2F5-4059-8C1380730D02}"/>
                    </a:ext>
                  </a:extLst>
                </p:cNvPr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36">
                  <a:extLst>
                    <a:ext uri="{FF2B5EF4-FFF2-40B4-BE49-F238E27FC236}">
                      <a16:creationId xmlns:a16="http://schemas.microsoft.com/office/drawing/2014/main" id="{66E4BE55-D831-BED1-2C25-B2B3A667D7E1}"/>
                    </a:ext>
                  </a:extLst>
                </p:cNvPr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6">
                  <a:extLst>
                    <a:ext uri="{FF2B5EF4-FFF2-40B4-BE49-F238E27FC236}">
                      <a16:creationId xmlns:a16="http://schemas.microsoft.com/office/drawing/2014/main" id="{2438673C-40BD-B9B7-61A7-9EA150F117C5}"/>
                    </a:ext>
                  </a:extLst>
                </p:cNvPr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6">
                  <a:extLst>
                    <a:ext uri="{FF2B5EF4-FFF2-40B4-BE49-F238E27FC236}">
                      <a16:creationId xmlns:a16="http://schemas.microsoft.com/office/drawing/2014/main" id="{06E3BA4C-AB9A-10BF-99D1-BD23FF9D719B}"/>
                    </a:ext>
                  </a:extLst>
                </p:cNvPr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6">
                  <a:extLst>
                    <a:ext uri="{FF2B5EF4-FFF2-40B4-BE49-F238E27FC236}">
                      <a16:creationId xmlns:a16="http://schemas.microsoft.com/office/drawing/2014/main" id="{7F2B6E55-7EFA-AFE1-D1ED-CE6A1E6C3228}"/>
                    </a:ext>
                  </a:extLst>
                </p:cNvPr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6">
                  <a:extLst>
                    <a:ext uri="{FF2B5EF4-FFF2-40B4-BE49-F238E27FC236}">
                      <a16:creationId xmlns:a16="http://schemas.microsoft.com/office/drawing/2014/main" id="{7516950E-A817-5BF1-6A8C-B82D5011E3F2}"/>
                    </a:ext>
                  </a:extLst>
                </p:cNvPr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6">
                  <a:extLst>
                    <a:ext uri="{FF2B5EF4-FFF2-40B4-BE49-F238E27FC236}">
                      <a16:creationId xmlns:a16="http://schemas.microsoft.com/office/drawing/2014/main" id="{BBE1E3BA-97B5-13D6-2F21-15E1A1ED4D0C}"/>
                    </a:ext>
                  </a:extLst>
                </p:cNvPr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6">
                  <a:extLst>
                    <a:ext uri="{FF2B5EF4-FFF2-40B4-BE49-F238E27FC236}">
                      <a16:creationId xmlns:a16="http://schemas.microsoft.com/office/drawing/2014/main" id="{D79A2BCD-F13F-8330-71BC-FACA709A1F88}"/>
                    </a:ext>
                  </a:extLst>
                </p:cNvPr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6">
                  <a:extLst>
                    <a:ext uri="{FF2B5EF4-FFF2-40B4-BE49-F238E27FC236}">
                      <a16:creationId xmlns:a16="http://schemas.microsoft.com/office/drawing/2014/main" id="{638A8C29-7A5A-60D1-3D58-DB655BEE79F8}"/>
                    </a:ext>
                  </a:extLst>
                </p:cNvPr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6">
                  <a:extLst>
                    <a:ext uri="{FF2B5EF4-FFF2-40B4-BE49-F238E27FC236}">
                      <a16:creationId xmlns:a16="http://schemas.microsoft.com/office/drawing/2014/main" id="{8A2EA490-97BF-FEBC-C882-5BA6CF6E8B3D}"/>
                    </a:ext>
                  </a:extLst>
                </p:cNvPr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6">
                  <a:extLst>
                    <a:ext uri="{FF2B5EF4-FFF2-40B4-BE49-F238E27FC236}">
                      <a16:creationId xmlns:a16="http://schemas.microsoft.com/office/drawing/2014/main" id="{E9832251-6E00-30F1-EB2C-43B32B1F7BBF}"/>
                    </a:ext>
                  </a:extLst>
                </p:cNvPr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6">
                  <a:extLst>
                    <a:ext uri="{FF2B5EF4-FFF2-40B4-BE49-F238E27FC236}">
                      <a16:creationId xmlns:a16="http://schemas.microsoft.com/office/drawing/2014/main" id="{595FD531-45E3-B735-0EF6-996E5AC06AD5}"/>
                    </a:ext>
                  </a:extLst>
                </p:cNvPr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6">
                  <a:extLst>
                    <a:ext uri="{FF2B5EF4-FFF2-40B4-BE49-F238E27FC236}">
                      <a16:creationId xmlns:a16="http://schemas.microsoft.com/office/drawing/2014/main" id="{261593EA-8B51-A543-2F4F-8FBDC5C51F2B}"/>
                    </a:ext>
                  </a:extLst>
                </p:cNvPr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6">
                  <a:extLst>
                    <a:ext uri="{FF2B5EF4-FFF2-40B4-BE49-F238E27FC236}">
                      <a16:creationId xmlns:a16="http://schemas.microsoft.com/office/drawing/2014/main" id="{F3C3FBD8-438F-DB59-5E99-7423BD245594}"/>
                    </a:ext>
                  </a:extLst>
                </p:cNvPr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6">
                  <a:extLst>
                    <a:ext uri="{FF2B5EF4-FFF2-40B4-BE49-F238E27FC236}">
                      <a16:creationId xmlns:a16="http://schemas.microsoft.com/office/drawing/2014/main" id="{6D7E1BBE-1CA5-F071-5515-E2FFB0C0491E}"/>
                    </a:ext>
                  </a:extLst>
                </p:cNvPr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6">
                  <a:extLst>
                    <a:ext uri="{FF2B5EF4-FFF2-40B4-BE49-F238E27FC236}">
                      <a16:creationId xmlns:a16="http://schemas.microsoft.com/office/drawing/2014/main" id="{814F4597-59C9-7DAC-3EB1-2760DCA000EA}"/>
                    </a:ext>
                  </a:extLst>
                </p:cNvPr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6">
                  <a:extLst>
                    <a:ext uri="{FF2B5EF4-FFF2-40B4-BE49-F238E27FC236}">
                      <a16:creationId xmlns:a16="http://schemas.microsoft.com/office/drawing/2014/main" id="{56CDE86B-F98D-C110-75EC-75069906CFED}"/>
                    </a:ext>
                  </a:extLst>
                </p:cNvPr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36">
                  <a:extLst>
                    <a:ext uri="{FF2B5EF4-FFF2-40B4-BE49-F238E27FC236}">
                      <a16:creationId xmlns:a16="http://schemas.microsoft.com/office/drawing/2014/main" id="{2F1C4A75-D5CB-D192-6794-8B6334F85FF6}"/>
                    </a:ext>
                  </a:extLst>
                </p:cNvPr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36">
                  <a:extLst>
                    <a:ext uri="{FF2B5EF4-FFF2-40B4-BE49-F238E27FC236}">
                      <a16:creationId xmlns:a16="http://schemas.microsoft.com/office/drawing/2014/main" id="{B08404A0-6500-E799-21DB-F556E259D655}"/>
                    </a:ext>
                  </a:extLst>
                </p:cNvPr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36">
                  <a:extLst>
                    <a:ext uri="{FF2B5EF4-FFF2-40B4-BE49-F238E27FC236}">
                      <a16:creationId xmlns:a16="http://schemas.microsoft.com/office/drawing/2014/main" id="{BED0562D-8337-CC69-8BA3-C4B4C63A2542}"/>
                    </a:ext>
                  </a:extLst>
                </p:cNvPr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36">
                  <a:extLst>
                    <a:ext uri="{FF2B5EF4-FFF2-40B4-BE49-F238E27FC236}">
                      <a16:creationId xmlns:a16="http://schemas.microsoft.com/office/drawing/2014/main" id="{C95C70DF-06A0-D309-77ED-4180F7B3EE3A}"/>
                    </a:ext>
                  </a:extLst>
                </p:cNvPr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36">
                  <a:extLst>
                    <a:ext uri="{FF2B5EF4-FFF2-40B4-BE49-F238E27FC236}">
                      <a16:creationId xmlns:a16="http://schemas.microsoft.com/office/drawing/2014/main" id="{12CCB6B1-3C67-6F26-5FFD-FA12B88FD0F6}"/>
                    </a:ext>
                  </a:extLst>
                </p:cNvPr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36">
                  <a:extLst>
                    <a:ext uri="{FF2B5EF4-FFF2-40B4-BE49-F238E27FC236}">
                      <a16:creationId xmlns:a16="http://schemas.microsoft.com/office/drawing/2014/main" id="{028B06C4-82DD-9D40-1446-178AA39B0ABD}"/>
                    </a:ext>
                  </a:extLst>
                </p:cNvPr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36">
                  <a:extLst>
                    <a:ext uri="{FF2B5EF4-FFF2-40B4-BE49-F238E27FC236}">
                      <a16:creationId xmlns:a16="http://schemas.microsoft.com/office/drawing/2014/main" id="{4D5FAC9D-790C-A40A-3419-07F216DA1D46}"/>
                    </a:ext>
                  </a:extLst>
                </p:cNvPr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36">
                  <a:extLst>
                    <a:ext uri="{FF2B5EF4-FFF2-40B4-BE49-F238E27FC236}">
                      <a16:creationId xmlns:a16="http://schemas.microsoft.com/office/drawing/2014/main" id="{EE8C887C-6FF7-FE36-5272-BE1896AB7E39}"/>
                    </a:ext>
                  </a:extLst>
                </p:cNvPr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36">
                  <a:extLst>
                    <a:ext uri="{FF2B5EF4-FFF2-40B4-BE49-F238E27FC236}">
                      <a16:creationId xmlns:a16="http://schemas.microsoft.com/office/drawing/2014/main" id="{F0FBA440-F616-13FA-66D0-4F5749617DBC}"/>
                    </a:ext>
                  </a:extLst>
                </p:cNvPr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36">
                  <a:extLst>
                    <a:ext uri="{FF2B5EF4-FFF2-40B4-BE49-F238E27FC236}">
                      <a16:creationId xmlns:a16="http://schemas.microsoft.com/office/drawing/2014/main" id="{016F060C-96E2-3964-CB30-92E5690A446D}"/>
                    </a:ext>
                  </a:extLst>
                </p:cNvPr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36">
                  <a:extLst>
                    <a:ext uri="{FF2B5EF4-FFF2-40B4-BE49-F238E27FC236}">
                      <a16:creationId xmlns:a16="http://schemas.microsoft.com/office/drawing/2014/main" id="{F539166F-579C-7753-F0EF-0B9C23BFFAA6}"/>
                    </a:ext>
                  </a:extLst>
                </p:cNvPr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36">
                  <a:extLst>
                    <a:ext uri="{FF2B5EF4-FFF2-40B4-BE49-F238E27FC236}">
                      <a16:creationId xmlns:a16="http://schemas.microsoft.com/office/drawing/2014/main" id="{F6A05FC6-DEBB-7C75-0580-91175F92C57A}"/>
                    </a:ext>
                  </a:extLst>
                </p:cNvPr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36">
                  <a:extLst>
                    <a:ext uri="{FF2B5EF4-FFF2-40B4-BE49-F238E27FC236}">
                      <a16:creationId xmlns:a16="http://schemas.microsoft.com/office/drawing/2014/main" id="{79FBCD75-7E36-3494-4A5E-03811E7D8C5B}"/>
                    </a:ext>
                  </a:extLst>
                </p:cNvPr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36">
                  <a:extLst>
                    <a:ext uri="{FF2B5EF4-FFF2-40B4-BE49-F238E27FC236}">
                      <a16:creationId xmlns:a16="http://schemas.microsoft.com/office/drawing/2014/main" id="{1A589CB3-50F8-B876-E079-361D72524D5A}"/>
                    </a:ext>
                  </a:extLst>
                </p:cNvPr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442;p36">
                  <a:extLst>
                    <a:ext uri="{FF2B5EF4-FFF2-40B4-BE49-F238E27FC236}">
                      <a16:creationId xmlns:a16="http://schemas.microsoft.com/office/drawing/2014/main" id="{2FAB98CB-20B5-BE3C-65C8-88DB534D2D07}"/>
                    </a:ext>
                  </a:extLst>
                </p:cNvPr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443;p36">
                  <a:extLst>
                    <a:ext uri="{FF2B5EF4-FFF2-40B4-BE49-F238E27FC236}">
                      <a16:creationId xmlns:a16="http://schemas.microsoft.com/office/drawing/2014/main" id="{0B31CCD9-E718-CF4E-7C17-6B3CAE932AF3}"/>
                    </a:ext>
                  </a:extLst>
                </p:cNvPr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36">
                  <a:extLst>
                    <a:ext uri="{FF2B5EF4-FFF2-40B4-BE49-F238E27FC236}">
                      <a16:creationId xmlns:a16="http://schemas.microsoft.com/office/drawing/2014/main" id="{C1EC3450-FCED-858A-B704-EAE970FABD20}"/>
                    </a:ext>
                  </a:extLst>
                </p:cNvPr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36">
                  <a:extLst>
                    <a:ext uri="{FF2B5EF4-FFF2-40B4-BE49-F238E27FC236}">
                      <a16:creationId xmlns:a16="http://schemas.microsoft.com/office/drawing/2014/main" id="{702E4246-DF89-A8AA-C660-D4100469BE3D}"/>
                    </a:ext>
                  </a:extLst>
                </p:cNvPr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36">
                  <a:extLst>
                    <a:ext uri="{FF2B5EF4-FFF2-40B4-BE49-F238E27FC236}">
                      <a16:creationId xmlns:a16="http://schemas.microsoft.com/office/drawing/2014/main" id="{DBEB14B6-A4EB-1410-F542-6E07B9C88FC2}"/>
                    </a:ext>
                  </a:extLst>
                </p:cNvPr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36">
                  <a:extLst>
                    <a:ext uri="{FF2B5EF4-FFF2-40B4-BE49-F238E27FC236}">
                      <a16:creationId xmlns:a16="http://schemas.microsoft.com/office/drawing/2014/main" id="{E13A21FE-4DEF-44DF-A2F6-7E12FCD057A0}"/>
                    </a:ext>
                  </a:extLst>
                </p:cNvPr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36">
                  <a:extLst>
                    <a:ext uri="{FF2B5EF4-FFF2-40B4-BE49-F238E27FC236}">
                      <a16:creationId xmlns:a16="http://schemas.microsoft.com/office/drawing/2014/main" id="{4A2D97FD-7F0D-1BCA-5EA9-ECE8743CFA56}"/>
                    </a:ext>
                  </a:extLst>
                </p:cNvPr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36">
                  <a:extLst>
                    <a:ext uri="{FF2B5EF4-FFF2-40B4-BE49-F238E27FC236}">
                      <a16:creationId xmlns:a16="http://schemas.microsoft.com/office/drawing/2014/main" id="{912F44B1-7F4F-BA12-FC54-2C94C3B44DC4}"/>
                    </a:ext>
                  </a:extLst>
                </p:cNvPr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36">
                  <a:extLst>
                    <a:ext uri="{FF2B5EF4-FFF2-40B4-BE49-F238E27FC236}">
                      <a16:creationId xmlns:a16="http://schemas.microsoft.com/office/drawing/2014/main" id="{61D39F3B-7597-5312-4D0F-DAA2C1E97DA9}"/>
                    </a:ext>
                  </a:extLst>
                </p:cNvPr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36">
                  <a:extLst>
                    <a:ext uri="{FF2B5EF4-FFF2-40B4-BE49-F238E27FC236}">
                      <a16:creationId xmlns:a16="http://schemas.microsoft.com/office/drawing/2014/main" id="{D8AE9543-C11A-E867-DFE1-87AAB4E7EF72}"/>
                    </a:ext>
                  </a:extLst>
                </p:cNvPr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36">
                  <a:extLst>
                    <a:ext uri="{FF2B5EF4-FFF2-40B4-BE49-F238E27FC236}">
                      <a16:creationId xmlns:a16="http://schemas.microsoft.com/office/drawing/2014/main" id="{BBD1D125-12F3-A5E0-3A3F-5D1114742E6C}"/>
                    </a:ext>
                  </a:extLst>
                </p:cNvPr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36">
                  <a:extLst>
                    <a:ext uri="{FF2B5EF4-FFF2-40B4-BE49-F238E27FC236}">
                      <a16:creationId xmlns:a16="http://schemas.microsoft.com/office/drawing/2014/main" id="{331ECC91-383F-7548-4C45-6127194B09E9}"/>
                    </a:ext>
                  </a:extLst>
                </p:cNvPr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36">
                  <a:extLst>
                    <a:ext uri="{FF2B5EF4-FFF2-40B4-BE49-F238E27FC236}">
                      <a16:creationId xmlns:a16="http://schemas.microsoft.com/office/drawing/2014/main" id="{4357BB81-7FBB-9100-CBD2-864D98D1E85F}"/>
                    </a:ext>
                  </a:extLst>
                </p:cNvPr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36">
                  <a:extLst>
                    <a:ext uri="{FF2B5EF4-FFF2-40B4-BE49-F238E27FC236}">
                      <a16:creationId xmlns:a16="http://schemas.microsoft.com/office/drawing/2014/main" id="{33D05C0B-180B-A143-DC9D-371C83F70511}"/>
                    </a:ext>
                  </a:extLst>
                </p:cNvPr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36">
                  <a:extLst>
                    <a:ext uri="{FF2B5EF4-FFF2-40B4-BE49-F238E27FC236}">
                      <a16:creationId xmlns:a16="http://schemas.microsoft.com/office/drawing/2014/main" id="{76EEC2CD-746A-7ABA-0624-8C250D0C908A}"/>
                    </a:ext>
                  </a:extLst>
                </p:cNvPr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36">
                  <a:extLst>
                    <a:ext uri="{FF2B5EF4-FFF2-40B4-BE49-F238E27FC236}">
                      <a16:creationId xmlns:a16="http://schemas.microsoft.com/office/drawing/2014/main" id="{36B6F4D5-AFF7-CFCF-B77B-32C710293427}"/>
                    </a:ext>
                  </a:extLst>
                </p:cNvPr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36">
                  <a:extLst>
                    <a:ext uri="{FF2B5EF4-FFF2-40B4-BE49-F238E27FC236}">
                      <a16:creationId xmlns:a16="http://schemas.microsoft.com/office/drawing/2014/main" id="{E94B0C96-7B0E-9AC7-DF9C-BDCACB0C3C8B}"/>
                    </a:ext>
                  </a:extLst>
                </p:cNvPr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36">
                  <a:extLst>
                    <a:ext uri="{FF2B5EF4-FFF2-40B4-BE49-F238E27FC236}">
                      <a16:creationId xmlns:a16="http://schemas.microsoft.com/office/drawing/2014/main" id="{733238B0-445A-E1FE-FBDD-807582C2C7C9}"/>
                    </a:ext>
                  </a:extLst>
                </p:cNvPr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36">
                  <a:extLst>
                    <a:ext uri="{FF2B5EF4-FFF2-40B4-BE49-F238E27FC236}">
                      <a16:creationId xmlns:a16="http://schemas.microsoft.com/office/drawing/2014/main" id="{0192EADD-E575-8E50-65F5-FA6B880C752A}"/>
                    </a:ext>
                  </a:extLst>
                </p:cNvPr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36">
                  <a:extLst>
                    <a:ext uri="{FF2B5EF4-FFF2-40B4-BE49-F238E27FC236}">
                      <a16:creationId xmlns:a16="http://schemas.microsoft.com/office/drawing/2014/main" id="{8D537468-B2AA-6292-B936-22E88A6D106E}"/>
                    </a:ext>
                  </a:extLst>
                </p:cNvPr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36">
                  <a:extLst>
                    <a:ext uri="{FF2B5EF4-FFF2-40B4-BE49-F238E27FC236}">
                      <a16:creationId xmlns:a16="http://schemas.microsoft.com/office/drawing/2014/main" id="{327B5F73-7AC8-154D-5DF5-DCAE861FDBF4}"/>
                    </a:ext>
                  </a:extLst>
                </p:cNvPr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36">
                  <a:extLst>
                    <a:ext uri="{FF2B5EF4-FFF2-40B4-BE49-F238E27FC236}">
                      <a16:creationId xmlns:a16="http://schemas.microsoft.com/office/drawing/2014/main" id="{958419DF-D2B7-716D-26FB-B72FC2566964}"/>
                    </a:ext>
                  </a:extLst>
                </p:cNvPr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36">
                  <a:extLst>
                    <a:ext uri="{FF2B5EF4-FFF2-40B4-BE49-F238E27FC236}">
                      <a16:creationId xmlns:a16="http://schemas.microsoft.com/office/drawing/2014/main" id="{EF87300D-32E4-31DA-DF7D-81391F6874D9}"/>
                    </a:ext>
                  </a:extLst>
                </p:cNvPr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36">
                  <a:extLst>
                    <a:ext uri="{FF2B5EF4-FFF2-40B4-BE49-F238E27FC236}">
                      <a16:creationId xmlns:a16="http://schemas.microsoft.com/office/drawing/2014/main" id="{958F9697-23E5-EEFC-CDE2-B80C6370A9E9}"/>
                    </a:ext>
                  </a:extLst>
                </p:cNvPr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36">
                  <a:extLst>
                    <a:ext uri="{FF2B5EF4-FFF2-40B4-BE49-F238E27FC236}">
                      <a16:creationId xmlns:a16="http://schemas.microsoft.com/office/drawing/2014/main" id="{ACC109F4-1D0D-BDDA-BF55-715311215501}"/>
                    </a:ext>
                  </a:extLst>
                </p:cNvPr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36">
                  <a:extLst>
                    <a:ext uri="{FF2B5EF4-FFF2-40B4-BE49-F238E27FC236}">
                      <a16:creationId xmlns:a16="http://schemas.microsoft.com/office/drawing/2014/main" id="{E06092CB-4BF6-472D-741B-06FA46F4275E}"/>
                    </a:ext>
                  </a:extLst>
                </p:cNvPr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36">
                  <a:extLst>
                    <a:ext uri="{FF2B5EF4-FFF2-40B4-BE49-F238E27FC236}">
                      <a16:creationId xmlns:a16="http://schemas.microsoft.com/office/drawing/2014/main" id="{18279AC5-DF4F-07AC-E2EC-0585C83623B4}"/>
                    </a:ext>
                  </a:extLst>
                </p:cNvPr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36">
                  <a:extLst>
                    <a:ext uri="{FF2B5EF4-FFF2-40B4-BE49-F238E27FC236}">
                      <a16:creationId xmlns:a16="http://schemas.microsoft.com/office/drawing/2014/main" id="{0DAE631F-D285-3CC7-911A-7BDECE2CF912}"/>
                    </a:ext>
                  </a:extLst>
                </p:cNvPr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36">
                  <a:extLst>
                    <a:ext uri="{FF2B5EF4-FFF2-40B4-BE49-F238E27FC236}">
                      <a16:creationId xmlns:a16="http://schemas.microsoft.com/office/drawing/2014/main" id="{BF6AFB46-1FF0-60A5-6081-36EC31805DFA}"/>
                    </a:ext>
                  </a:extLst>
                </p:cNvPr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36">
                  <a:extLst>
                    <a:ext uri="{FF2B5EF4-FFF2-40B4-BE49-F238E27FC236}">
                      <a16:creationId xmlns:a16="http://schemas.microsoft.com/office/drawing/2014/main" id="{A2AAEB1C-1366-9BA0-7EA8-D93F0BE9F2BF}"/>
                    </a:ext>
                  </a:extLst>
                </p:cNvPr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36">
                  <a:extLst>
                    <a:ext uri="{FF2B5EF4-FFF2-40B4-BE49-F238E27FC236}">
                      <a16:creationId xmlns:a16="http://schemas.microsoft.com/office/drawing/2014/main" id="{D2948DF7-CA7A-63DD-C962-92355F736904}"/>
                    </a:ext>
                  </a:extLst>
                </p:cNvPr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36">
                  <a:extLst>
                    <a:ext uri="{FF2B5EF4-FFF2-40B4-BE49-F238E27FC236}">
                      <a16:creationId xmlns:a16="http://schemas.microsoft.com/office/drawing/2014/main" id="{278382EA-6856-B522-48EC-2074563B8AF7}"/>
                    </a:ext>
                  </a:extLst>
                </p:cNvPr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36">
                  <a:extLst>
                    <a:ext uri="{FF2B5EF4-FFF2-40B4-BE49-F238E27FC236}">
                      <a16:creationId xmlns:a16="http://schemas.microsoft.com/office/drawing/2014/main" id="{70209887-6D84-3607-B90B-DC0B47D2C9AC}"/>
                    </a:ext>
                  </a:extLst>
                </p:cNvPr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36">
                  <a:extLst>
                    <a:ext uri="{FF2B5EF4-FFF2-40B4-BE49-F238E27FC236}">
                      <a16:creationId xmlns:a16="http://schemas.microsoft.com/office/drawing/2014/main" id="{9D74FC4E-831C-D694-EB3A-FE562C107D0D}"/>
                    </a:ext>
                  </a:extLst>
                </p:cNvPr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36">
                  <a:extLst>
                    <a:ext uri="{FF2B5EF4-FFF2-40B4-BE49-F238E27FC236}">
                      <a16:creationId xmlns:a16="http://schemas.microsoft.com/office/drawing/2014/main" id="{7F0C2D0F-7A11-7266-1CCF-E945AF43033E}"/>
                    </a:ext>
                  </a:extLst>
                </p:cNvPr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36">
                  <a:extLst>
                    <a:ext uri="{FF2B5EF4-FFF2-40B4-BE49-F238E27FC236}">
                      <a16:creationId xmlns:a16="http://schemas.microsoft.com/office/drawing/2014/main" id="{1E70D463-3A31-72D3-3544-0F8DE0891220}"/>
                    </a:ext>
                  </a:extLst>
                </p:cNvPr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36">
                  <a:extLst>
                    <a:ext uri="{FF2B5EF4-FFF2-40B4-BE49-F238E27FC236}">
                      <a16:creationId xmlns:a16="http://schemas.microsoft.com/office/drawing/2014/main" id="{5CCC8B51-F4D8-495C-B73F-2F25878B0CCF}"/>
                    </a:ext>
                  </a:extLst>
                </p:cNvPr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36">
                  <a:extLst>
                    <a:ext uri="{FF2B5EF4-FFF2-40B4-BE49-F238E27FC236}">
                      <a16:creationId xmlns:a16="http://schemas.microsoft.com/office/drawing/2014/main" id="{E26AB232-2A4B-F261-A6D3-2349F64849E6}"/>
                    </a:ext>
                  </a:extLst>
                </p:cNvPr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36">
                  <a:extLst>
                    <a:ext uri="{FF2B5EF4-FFF2-40B4-BE49-F238E27FC236}">
                      <a16:creationId xmlns:a16="http://schemas.microsoft.com/office/drawing/2014/main" id="{7043447C-E71B-D2C1-A60E-1883E765DA42}"/>
                    </a:ext>
                  </a:extLst>
                </p:cNvPr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36">
                  <a:extLst>
                    <a:ext uri="{FF2B5EF4-FFF2-40B4-BE49-F238E27FC236}">
                      <a16:creationId xmlns:a16="http://schemas.microsoft.com/office/drawing/2014/main" id="{4B99CF71-8010-ECE1-ADB6-B17C93D220B5}"/>
                    </a:ext>
                  </a:extLst>
                </p:cNvPr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36">
                  <a:extLst>
                    <a:ext uri="{FF2B5EF4-FFF2-40B4-BE49-F238E27FC236}">
                      <a16:creationId xmlns:a16="http://schemas.microsoft.com/office/drawing/2014/main" id="{5213150E-5693-8653-873D-D913B5FEDE11}"/>
                    </a:ext>
                  </a:extLst>
                </p:cNvPr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36">
                  <a:extLst>
                    <a:ext uri="{FF2B5EF4-FFF2-40B4-BE49-F238E27FC236}">
                      <a16:creationId xmlns:a16="http://schemas.microsoft.com/office/drawing/2014/main" id="{3AEE2592-754B-86D7-1C76-4F4EDEADA416}"/>
                    </a:ext>
                  </a:extLst>
                </p:cNvPr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36">
                  <a:extLst>
                    <a:ext uri="{FF2B5EF4-FFF2-40B4-BE49-F238E27FC236}">
                      <a16:creationId xmlns:a16="http://schemas.microsoft.com/office/drawing/2014/main" id="{981C6D5E-EAA8-0C8B-11C5-0A890A9A9BB7}"/>
                    </a:ext>
                  </a:extLst>
                </p:cNvPr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36">
                  <a:extLst>
                    <a:ext uri="{FF2B5EF4-FFF2-40B4-BE49-F238E27FC236}">
                      <a16:creationId xmlns:a16="http://schemas.microsoft.com/office/drawing/2014/main" id="{E29F34EF-0997-6B61-9443-12D2B2BE32CD}"/>
                    </a:ext>
                  </a:extLst>
                </p:cNvPr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36">
                  <a:extLst>
                    <a:ext uri="{FF2B5EF4-FFF2-40B4-BE49-F238E27FC236}">
                      <a16:creationId xmlns:a16="http://schemas.microsoft.com/office/drawing/2014/main" id="{27D5C43D-AD6C-F431-9919-69ACEC0DDDF9}"/>
                    </a:ext>
                  </a:extLst>
                </p:cNvPr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36">
                  <a:extLst>
                    <a:ext uri="{FF2B5EF4-FFF2-40B4-BE49-F238E27FC236}">
                      <a16:creationId xmlns:a16="http://schemas.microsoft.com/office/drawing/2014/main" id="{4F42BC1D-DD17-E9F3-9E0A-54CB0EAB6755}"/>
                    </a:ext>
                  </a:extLst>
                </p:cNvPr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36">
                  <a:extLst>
                    <a:ext uri="{FF2B5EF4-FFF2-40B4-BE49-F238E27FC236}">
                      <a16:creationId xmlns:a16="http://schemas.microsoft.com/office/drawing/2014/main" id="{EC64FBE4-8B29-3416-DE20-56880A6E226B}"/>
                    </a:ext>
                  </a:extLst>
                </p:cNvPr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36">
                  <a:extLst>
                    <a:ext uri="{FF2B5EF4-FFF2-40B4-BE49-F238E27FC236}">
                      <a16:creationId xmlns:a16="http://schemas.microsoft.com/office/drawing/2014/main" id="{3BBBE911-237B-BA13-6187-3008A556C718}"/>
                    </a:ext>
                  </a:extLst>
                </p:cNvPr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36">
                  <a:extLst>
                    <a:ext uri="{FF2B5EF4-FFF2-40B4-BE49-F238E27FC236}">
                      <a16:creationId xmlns:a16="http://schemas.microsoft.com/office/drawing/2014/main" id="{0388EC63-D531-3AB8-6F03-8133988E3A2F}"/>
                    </a:ext>
                  </a:extLst>
                </p:cNvPr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36">
                  <a:extLst>
                    <a:ext uri="{FF2B5EF4-FFF2-40B4-BE49-F238E27FC236}">
                      <a16:creationId xmlns:a16="http://schemas.microsoft.com/office/drawing/2014/main" id="{BC2B18B3-88F3-32BB-E1E4-BDCD5FCA2AE1}"/>
                    </a:ext>
                  </a:extLst>
                </p:cNvPr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6">
                  <a:extLst>
                    <a:ext uri="{FF2B5EF4-FFF2-40B4-BE49-F238E27FC236}">
                      <a16:creationId xmlns:a16="http://schemas.microsoft.com/office/drawing/2014/main" id="{C6E3043E-A7D4-F7AA-790A-9623B82FE8D7}"/>
                    </a:ext>
                  </a:extLst>
                </p:cNvPr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36">
                  <a:extLst>
                    <a:ext uri="{FF2B5EF4-FFF2-40B4-BE49-F238E27FC236}">
                      <a16:creationId xmlns:a16="http://schemas.microsoft.com/office/drawing/2014/main" id="{835578C7-557E-29D9-A3E5-4D513405A1C6}"/>
                    </a:ext>
                  </a:extLst>
                </p:cNvPr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36">
                  <a:extLst>
                    <a:ext uri="{FF2B5EF4-FFF2-40B4-BE49-F238E27FC236}">
                      <a16:creationId xmlns:a16="http://schemas.microsoft.com/office/drawing/2014/main" id="{E500B871-42DA-477C-7F58-B184B37433D0}"/>
                    </a:ext>
                  </a:extLst>
                </p:cNvPr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36">
                  <a:extLst>
                    <a:ext uri="{FF2B5EF4-FFF2-40B4-BE49-F238E27FC236}">
                      <a16:creationId xmlns:a16="http://schemas.microsoft.com/office/drawing/2014/main" id="{46A920B0-A5C5-DDEA-BD78-8E2B13951502}"/>
                    </a:ext>
                  </a:extLst>
                </p:cNvPr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6">
                  <a:extLst>
                    <a:ext uri="{FF2B5EF4-FFF2-40B4-BE49-F238E27FC236}">
                      <a16:creationId xmlns:a16="http://schemas.microsoft.com/office/drawing/2014/main" id="{0D7B87E2-C510-E9B2-8F5F-1359AECCB36D}"/>
                    </a:ext>
                  </a:extLst>
                </p:cNvPr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36">
                  <a:extLst>
                    <a:ext uri="{FF2B5EF4-FFF2-40B4-BE49-F238E27FC236}">
                      <a16:creationId xmlns:a16="http://schemas.microsoft.com/office/drawing/2014/main" id="{2B4BCADA-0537-312D-E885-9AD7DF0002CF}"/>
                    </a:ext>
                  </a:extLst>
                </p:cNvPr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36">
                  <a:extLst>
                    <a:ext uri="{FF2B5EF4-FFF2-40B4-BE49-F238E27FC236}">
                      <a16:creationId xmlns:a16="http://schemas.microsoft.com/office/drawing/2014/main" id="{47F31270-78A4-BC5C-4E5C-5774839F097C}"/>
                    </a:ext>
                  </a:extLst>
                </p:cNvPr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36">
                  <a:extLst>
                    <a:ext uri="{FF2B5EF4-FFF2-40B4-BE49-F238E27FC236}">
                      <a16:creationId xmlns:a16="http://schemas.microsoft.com/office/drawing/2014/main" id="{640D819A-A3E5-48C8-834C-2EF8C10EF0A1}"/>
                    </a:ext>
                  </a:extLst>
                </p:cNvPr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36">
                  <a:extLst>
                    <a:ext uri="{FF2B5EF4-FFF2-40B4-BE49-F238E27FC236}">
                      <a16:creationId xmlns:a16="http://schemas.microsoft.com/office/drawing/2014/main" id="{95464952-3894-37CC-09B6-0EA0AD3C12D8}"/>
                    </a:ext>
                  </a:extLst>
                </p:cNvPr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36">
                  <a:extLst>
                    <a:ext uri="{FF2B5EF4-FFF2-40B4-BE49-F238E27FC236}">
                      <a16:creationId xmlns:a16="http://schemas.microsoft.com/office/drawing/2014/main" id="{FCAA6E0B-4DFC-05CD-A0AD-67D46597D3F4}"/>
                    </a:ext>
                  </a:extLst>
                </p:cNvPr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36">
                  <a:extLst>
                    <a:ext uri="{FF2B5EF4-FFF2-40B4-BE49-F238E27FC236}">
                      <a16:creationId xmlns:a16="http://schemas.microsoft.com/office/drawing/2014/main" id="{8FBB7777-6E8C-DC9A-B23C-EB8E4B7A9A66}"/>
                    </a:ext>
                  </a:extLst>
                </p:cNvPr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36">
                  <a:extLst>
                    <a:ext uri="{FF2B5EF4-FFF2-40B4-BE49-F238E27FC236}">
                      <a16:creationId xmlns:a16="http://schemas.microsoft.com/office/drawing/2014/main" id="{16B91BBC-CF5D-BAAF-7268-64ECD96A6CF3}"/>
                    </a:ext>
                  </a:extLst>
                </p:cNvPr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36">
                  <a:extLst>
                    <a:ext uri="{FF2B5EF4-FFF2-40B4-BE49-F238E27FC236}">
                      <a16:creationId xmlns:a16="http://schemas.microsoft.com/office/drawing/2014/main" id="{6B1FD6B7-7092-CEB8-D14C-CD1941285349}"/>
                    </a:ext>
                  </a:extLst>
                </p:cNvPr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36">
                  <a:extLst>
                    <a:ext uri="{FF2B5EF4-FFF2-40B4-BE49-F238E27FC236}">
                      <a16:creationId xmlns:a16="http://schemas.microsoft.com/office/drawing/2014/main" id="{1DB5BA71-6D44-8507-F9D3-725C42709A46}"/>
                    </a:ext>
                  </a:extLst>
                </p:cNvPr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36">
                  <a:extLst>
                    <a:ext uri="{FF2B5EF4-FFF2-40B4-BE49-F238E27FC236}">
                      <a16:creationId xmlns:a16="http://schemas.microsoft.com/office/drawing/2014/main" id="{FE46A2A9-A9D6-EA55-E1BD-468E99416C40}"/>
                    </a:ext>
                  </a:extLst>
                </p:cNvPr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36">
                  <a:extLst>
                    <a:ext uri="{FF2B5EF4-FFF2-40B4-BE49-F238E27FC236}">
                      <a16:creationId xmlns:a16="http://schemas.microsoft.com/office/drawing/2014/main" id="{CDD94A35-D30A-8734-E03C-1B79B5717F20}"/>
                    </a:ext>
                  </a:extLst>
                </p:cNvPr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36">
                  <a:extLst>
                    <a:ext uri="{FF2B5EF4-FFF2-40B4-BE49-F238E27FC236}">
                      <a16:creationId xmlns:a16="http://schemas.microsoft.com/office/drawing/2014/main" id="{35FD7476-1211-95A0-415C-FB2FCEDD8D29}"/>
                    </a:ext>
                  </a:extLst>
                </p:cNvPr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36">
                  <a:extLst>
                    <a:ext uri="{FF2B5EF4-FFF2-40B4-BE49-F238E27FC236}">
                      <a16:creationId xmlns:a16="http://schemas.microsoft.com/office/drawing/2014/main" id="{ABE3472D-7D64-BE94-CD45-BAFAFAE4527B}"/>
                    </a:ext>
                  </a:extLst>
                </p:cNvPr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36">
                  <a:extLst>
                    <a:ext uri="{FF2B5EF4-FFF2-40B4-BE49-F238E27FC236}">
                      <a16:creationId xmlns:a16="http://schemas.microsoft.com/office/drawing/2014/main" id="{5D1ED07E-2B03-9A07-491F-EBF9BAB56BDF}"/>
                    </a:ext>
                  </a:extLst>
                </p:cNvPr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36">
                  <a:extLst>
                    <a:ext uri="{FF2B5EF4-FFF2-40B4-BE49-F238E27FC236}">
                      <a16:creationId xmlns:a16="http://schemas.microsoft.com/office/drawing/2014/main" id="{A4A6DC82-F84C-0324-E37A-D7513FC63ACF}"/>
                    </a:ext>
                  </a:extLst>
                </p:cNvPr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36">
                  <a:extLst>
                    <a:ext uri="{FF2B5EF4-FFF2-40B4-BE49-F238E27FC236}">
                      <a16:creationId xmlns:a16="http://schemas.microsoft.com/office/drawing/2014/main" id="{9945EB0B-917C-87EE-A8C3-F21842F483D4}"/>
                    </a:ext>
                  </a:extLst>
                </p:cNvPr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36">
                  <a:extLst>
                    <a:ext uri="{FF2B5EF4-FFF2-40B4-BE49-F238E27FC236}">
                      <a16:creationId xmlns:a16="http://schemas.microsoft.com/office/drawing/2014/main" id="{E46F03AB-2D57-E1C1-E695-A82D31CEBFAC}"/>
                    </a:ext>
                  </a:extLst>
                </p:cNvPr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36">
                  <a:extLst>
                    <a:ext uri="{FF2B5EF4-FFF2-40B4-BE49-F238E27FC236}">
                      <a16:creationId xmlns:a16="http://schemas.microsoft.com/office/drawing/2014/main" id="{65DFF349-3253-14B8-ED3C-3FB0E57806CA}"/>
                    </a:ext>
                  </a:extLst>
                </p:cNvPr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36">
                  <a:extLst>
                    <a:ext uri="{FF2B5EF4-FFF2-40B4-BE49-F238E27FC236}">
                      <a16:creationId xmlns:a16="http://schemas.microsoft.com/office/drawing/2014/main" id="{6EE31DA8-7360-E75E-8F54-60007A88C400}"/>
                    </a:ext>
                  </a:extLst>
                </p:cNvPr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36">
                  <a:extLst>
                    <a:ext uri="{FF2B5EF4-FFF2-40B4-BE49-F238E27FC236}">
                      <a16:creationId xmlns:a16="http://schemas.microsoft.com/office/drawing/2014/main" id="{00394AFA-9EC2-38D1-6ACE-D10AA6893E62}"/>
                    </a:ext>
                  </a:extLst>
                </p:cNvPr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7" name="Google Shape;2517;p36">
                  <a:extLst>
                    <a:ext uri="{FF2B5EF4-FFF2-40B4-BE49-F238E27FC236}">
                      <a16:creationId xmlns:a16="http://schemas.microsoft.com/office/drawing/2014/main" id="{7697764B-0633-9360-EC05-AF966FB2F032}"/>
                    </a:ext>
                  </a:extLst>
                </p:cNvPr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36">
                  <a:extLst>
                    <a:ext uri="{FF2B5EF4-FFF2-40B4-BE49-F238E27FC236}">
                      <a16:creationId xmlns:a16="http://schemas.microsoft.com/office/drawing/2014/main" id="{E4618667-7570-6621-8C9A-0C5A10423C30}"/>
                    </a:ext>
                  </a:extLst>
                </p:cNvPr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36">
                  <a:extLst>
                    <a:ext uri="{FF2B5EF4-FFF2-40B4-BE49-F238E27FC236}">
                      <a16:creationId xmlns:a16="http://schemas.microsoft.com/office/drawing/2014/main" id="{DEC0C251-52AC-CC27-21B0-DBE1835AADE1}"/>
                    </a:ext>
                  </a:extLst>
                </p:cNvPr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36">
                  <a:extLst>
                    <a:ext uri="{FF2B5EF4-FFF2-40B4-BE49-F238E27FC236}">
                      <a16:creationId xmlns:a16="http://schemas.microsoft.com/office/drawing/2014/main" id="{CFF2A6E3-796B-A824-A1BA-9FEB64976730}"/>
                    </a:ext>
                  </a:extLst>
                </p:cNvPr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36">
                  <a:extLst>
                    <a:ext uri="{FF2B5EF4-FFF2-40B4-BE49-F238E27FC236}">
                      <a16:creationId xmlns:a16="http://schemas.microsoft.com/office/drawing/2014/main" id="{E4E24277-D861-A280-EFC7-E34B2E50DA90}"/>
                    </a:ext>
                  </a:extLst>
                </p:cNvPr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36">
                  <a:extLst>
                    <a:ext uri="{FF2B5EF4-FFF2-40B4-BE49-F238E27FC236}">
                      <a16:creationId xmlns:a16="http://schemas.microsoft.com/office/drawing/2014/main" id="{2A221731-18AE-120B-9A84-0430CAD102DD}"/>
                    </a:ext>
                  </a:extLst>
                </p:cNvPr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36">
                  <a:extLst>
                    <a:ext uri="{FF2B5EF4-FFF2-40B4-BE49-F238E27FC236}">
                      <a16:creationId xmlns:a16="http://schemas.microsoft.com/office/drawing/2014/main" id="{1FB772DC-697E-4D1E-9F2F-80927F800576}"/>
                    </a:ext>
                  </a:extLst>
                </p:cNvPr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36">
                  <a:extLst>
                    <a:ext uri="{FF2B5EF4-FFF2-40B4-BE49-F238E27FC236}">
                      <a16:creationId xmlns:a16="http://schemas.microsoft.com/office/drawing/2014/main" id="{748EC88B-EF4C-0878-FE37-3827CF114424}"/>
                    </a:ext>
                  </a:extLst>
                </p:cNvPr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36">
                  <a:extLst>
                    <a:ext uri="{FF2B5EF4-FFF2-40B4-BE49-F238E27FC236}">
                      <a16:creationId xmlns:a16="http://schemas.microsoft.com/office/drawing/2014/main" id="{482F3A98-80B1-0C33-F8D3-7DA71DCF62CA}"/>
                    </a:ext>
                  </a:extLst>
                </p:cNvPr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36">
                  <a:extLst>
                    <a:ext uri="{FF2B5EF4-FFF2-40B4-BE49-F238E27FC236}">
                      <a16:creationId xmlns:a16="http://schemas.microsoft.com/office/drawing/2014/main" id="{C9D2FEB5-0D95-83E8-D522-055526983677}"/>
                    </a:ext>
                  </a:extLst>
                </p:cNvPr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7" name="Google Shape;2527;p36">
                  <a:extLst>
                    <a:ext uri="{FF2B5EF4-FFF2-40B4-BE49-F238E27FC236}">
                      <a16:creationId xmlns:a16="http://schemas.microsoft.com/office/drawing/2014/main" id="{92C4187E-966D-C4FE-2192-4D82F117E1FE}"/>
                    </a:ext>
                  </a:extLst>
                </p:cNvPr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8" name="Google Shape;2528;p36">
                  <a:extLst>
                    <a:ext uri="{FF2B5EF4-FFF2-40B4-BE49-F238E27FC236}">
                      <a16:creationId xmlns:a16="http://schemas.microsoft.com/office/drawing/2014/main" id="{184DFE1E-C3E1-E4DB-141D-5DF425B5A880}"/>
                    </a:ext>
                  </a:extLst>
                </p:cNvPr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36">
                  <a:extLst>
                    <a:ext uri="{FF2B5EF4-FFF2-40B4-BE49-F238E27FC236}">
                      <a16:creationId xmlns:a16="http://schemas.microsoft.com/office/drawing/2014/main" id="{65313331-313E-57BB-0CF8-91FE8D49A70E}"/>
                    </a:ext>
                  </a:extLst>
                </p:cNvPr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36">
                  <a:extLst>
                    <a:ext uri="{FF2B5EF4-FFF2-40B4-BE49-F238E27FC236}">
                      <a16:creationId xmlns:a16="http://schemas.microsoft.com/office/drawing/2014/main" id="{7C40CE59-27B0-2F07-002A-5A00FE272DF5}"/>
                    </a:ext>
                  </a:extLst>
                </p:cNvPr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36">
                  <a:extLst>
                    <a:ext uri="{FF2B5EF4-FFF2-40B4-BE49-F238E27FC236}">
                      <a16:creationId xmlns:a16="http://schemas.microsoft.com/office/drawing/2014/main" id="{0B49CF88-240F-8D73-3543-3CDAA1D49FA2}"/>
                    </a:ext>
                  </a:extLst>
                </p:cNvPr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36">
                  <a:extLst>
                    <a:ext uri="{FF2B5EF4-FFF2-40B4-BE49-F238E27FC236}">
                      <a16:creationId xmlns:a16="http://schemas.microsoft.com/office/drawing/2014/main" id="{D3EAEB08-4A21-D517-D69A-FEA10A4D5BF6}"/>
                    </a:ext>
                  </a:extLst>
                </p:cNvPr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36">
                  <a:extLst>
                    <a:ext uri="{FF2B5EF4-FFF2-40B4-BE49-F238E27FC236}">
                      <a16:creationId xmlns:a16="http://schemas.microsoft.com/office/drawing/2014/main" id="{8B671484-2D51-13C1-AE61-EA3D83760959}"/>
                    </a:ext>
                  </a:extLst>
                </p:cNvPr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36">
                  <a:extLst>
                    <a:ext uri="{FF2B5EF4-FFF2-40B4-BE49-F238E27FC236}">
                      <a16:creationId xmlns:a16="http://schemas.microsoft.com/office/drawing/2014/main" id="{13BDC3EC-01A2-1E9B-F11B-FABE740759AA}"/>
                    </a:ext>
                  </a:extLst>
                </p:cNvPr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2535;p36">
                  <a:extLst>
                    <a:ext uri="{FF2B5EF4-FFF2-40B4-BE49-F238E27FC236}">
                      <a16:creationId xmlns:a16="http://schemas.microsoft.com/office/drawing/2014/main" id="{7BF7F354-AA40-C7EA-0A22-8B1740285627}"/>
                    </a:ext>
                  </a:extLst>
                </p:cNvPr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36">
                  <a:extLst>
                    <a:ext uri="{FF2B5EF4-FFF2-40B4-BE49-F238E27FC236}">
                      <a16:creationId xmlns:a16="http://schemas.microsoft.com/office/drawing/2014/main" id="{5B1C80A2-7FCF-2723-6222-0ACFCEAE345C}"/>
                    </a:ext>
                  </a:extLst>
                </p:cNvPr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36">
                  <a:extLst>
                    <a:ext uri="{FF2B5EF4-FFF2-40B4-BE49-F238E27FC236}">
                      <a16:creationId xmlns:a16="http://schemas.microsoft.com/office/drawing/2014/main" id="{1C58F67F-659A-B6BB-86EE-CFE74BC1B289}"/>
                    </a:ext>
                  </a:extLst>
                </p:cNvPr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36">
                  <a:extLst>
                    <a:ext uri="{FF2B5EF4-FFF2-40B4-BE49-F238E27FC236}">
                      <a16:creationId xmlns:a16="http://schemas.microsoft.com/office/drawing/2014/main" id="{EF74651E-6B1E-65F2-F8EC-BF5F8F48C28E}"/>
                    </a:ext>
                  </a:extLst>
                </p:cNvPr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36">
                  <a:extLst>
                    <a:ext uri="{FF2B5EF4-FFF2-40B4-BE49-F238E27FC236}">
                      <a16:creationId xmlns:a16="http://schemas.microsoft.com/office/drawing/2014/main" id="{65BB5A22-B44B-A370-D3C6-4F83E872C329}"/>
                    </a:ext>
                  </a:extLst>
                </p:cNvPr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36">
                  <a:extLst>
                    <a:ext uri="{FF2B5EF4-FFF2-40B4-BE49-F238E27FC236}">
                      <a16:creationId xmlns:a16="http://schemas.microsoft.com/office/drawing/2014/main" id="{7D9BE8DB-6B46-2D94-BDCA-514CC6349674}"/>
                    </a:ext>
                  </a:extLst>
                </p:cNvPr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36">
                  <a:extLst>
                    <a:ext uri="{FF2B5EF4-FFF2-40B4-BE49-F238E27FC236}">
                      <a16:creationId xmlns:a16="http://schemas.microsoft.com/office/drawing/2014/main" id="{E5B2FD59-7168-74E8-27B0-414C85714F14}"/>
                    </a:ext>
                  </a:extLst>
                </p:cNvPr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36">
                  <a:extLst>
                    <a:ext uri="{FF2B5EF4-FFF2-40B4-BE49-F238E27FC236}">
                      <a16:creationId xmlns:a16="http://schemas.microsoft.com/office/drawing/2014/main" id="{934798DF-0186-35CA-ECC2-20BEB2D27AD5}"/>
                    </a:ext>
                  </a:extLst>
                </p:cNvPr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36">
                  <a:extLst>
                    <a:ext uri="{FF2B5EF4-FFF2-40B4-BE49-F238E27FC236}">
                      <a16:creationId xmlns:a16="http://schemas.microsoft.com/office/drawing/2014/main" id="{DE5B01F2-4DCD-CFEE-341E-54884530BF24}"/>
                    </a:ext>
                  </a:extLst>
                </p:cNvPr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36">
                  <a:extLst>
                    <a:ext uri="{FF2B5EF4-FFF2-40B4-BE49-F238E27FC236}">
                      <a16:creationId xmlns:a16="http://schemas.microsoft.com/office/drawing/2014/main" id="{F2605025-D08E-DB9F-C037-A018FA92429E}"/>
                    </a:ext>
                  </a:extLst>
                </p:cNvPr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36">
                  <a:extLst>
                    <a:ext uri="{FF2B5EF4-FFF2-40B4-BE49-F238E27FC236}">
                      <a16:creationId xmlns:a16="http://schemas.microsoft.com/office/drawing/2014/main" id="{8F42EE82-A2E5-1462-11A0-3A98A5AC215A}"/>
                    </a:ext>
                  </a:extLst>
                </p:cNvPr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36">
                  <a:extLst>
                    <a:ext uri="{FF2B5EF4-FFF2-40B4-BE49-F238E27FC236}">
                      <a16:creationId xmlns:a16="http://schemas.microsoft.com/office/drawing/2014/main" id="{606C6AD6-17E3-C998-9096-514BD5A4819F}"/>
                    </a:ext>
                  </a:extLst>
                </p:cNvPr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36">
                  <a:extLst>
                    <a:ext uri="{FF2B5EF4-FFF2-40B4-BE49-F238E27FC236}">
                      <a16:creationId xmlns:a16="http://schemas.microsoft.com/office/drawing/2014/main" id="{3F7DD17D-B6B8-3F72-24BA-9BA502868D74}"/>
                    </a:ext>
                  </a:extLst>
                </p:cNvPr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36">
                  <a:extLst>
                    <a:ext uri="{FF2B5EF4-FFF2-40B4-BE49-F238E27FC236}">
                      <a16:creationId xmlns:a16="http://schemas.microsoft.com/office/drawing/2014/main" id="{FCE9E25D-B587-51FA-2EC2-032BB544395D}"/>
                    </a:ext>
                  </a:extLst>
                </p:cNvPr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36">
                  <a:extLst>
                    <a:ext uri="{FF2B5EF4-FFF2-40B4-BE49-F238E27FC236}">
                      <a16:creationId xmlns:a16="http://schemas.microsoft.com/office/drawing/2014/main" id="{220F07C5-BA20-8370-AB6D-2651F3D141C0}"/>
                    </a:ext>
                  </a:extLst>
                </p:cNvPr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36">
                  <a:extLst>
                    <a:ext uri="{FF2B5EF4-FFF2-40B4-BE49-F238E27FC236}">
                      <a16:creationId xmlns:a16="http://schemas.microsoft.com/office/drawing/2014/main" id="{D12359A0-E92C-E912-260F-6E72E871A15B}"/>
                    </a:ext>
                  </a:extLst>
                </p:cNvPr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36">
                  <a:extLst>
                    <a:ext uri="{FF2B5EF4-FFF2-40B4-BE49-F238E27FC236}">
                      <a16:creationId xmlns:a16="http://schemas.microsoft.com/office/drawing/2014/main" id="{5B065439-A84B-A613-9007-AB4177F95EA6}"/>
                    </a:ext>
                  </a:extLst>
                </p:cNvPr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36">
                  <a:extLst>
                    <a:ext uri="{FF2B5EF4-FFF2-40B4-BE49-F238E27FC236}">
                      <a16:creationId xmlns:a16="http://schemas.microsoft.com/office/drawing/2014/main" id="{75DBC85A-CC66-3CC5-3307-5333BA87D3F4}"/>
                    </a:ext>
                  </a:extLst>
                </p:cNvPr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36">
                  <a:extLst>
                    <a:ext uri="{FF2B5EF4-FFF2-40B4-BE49-F238E27FC236}">
                      <a16:creationId xmlns:a16="http://schemas.microsoft.com/office/drawing/2014/main" id="{24A50D51-1950-C74B-FEB0-8ABE1F625D59}"/>
                    </a:ext>
                  </a:extLst>
                </p:cNvPr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4" name="Google Shape;2554;p36">
                  <a:extLst>
                    <a:ext uri="{FF2B5EF4-FFF2-40B4-BE49-F238E27FC236}">
                      <a16:creationId xmlns:a16="http://schemas.microsoft.com/office/drawing/2014/main" id="{EB1E86C1-D884-0823-93EC-AD5666410334}"/>
                    </a:ext>
                  </a:extLst>
                </p:cNvPr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36">
                  <a:extLst>
                    <a:ext uri="{FF2B5EF4-FFF2-40B4-BE49-F238E27FC236}">
                      <a16:creationId xmlns:a16="http://schemas.microsoft.com/office/drawing/2014/main" id="{17740C09-920C-4946-B878-01A87474B932}"/>
                    </a:ext>
                  </a:extLst>
                </p:cNvPr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36">
                  <a:extLst>
                    <a:ext uri="{FF2B5EF4-FFF2-40B4-BE49-F238E27FC236}">
                      <a16:creationId xmlns:a16="http://schemas.microsoft.com/office/drawing/2014/main" id="{8ECF94E9-1E8F-7F96-E64F-313A21C27BB3}"/>
                    </a:ext>
                  </a:extLst>
                </p:cNvPr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36">
                  <a:extLst>
                    <a:ext uri="{FF2B5EF4-FFF2-40B4-BE49-F238E27FC236}">
                      <a16:creationId xmlns:a16="http://schemas.microsoft.com/office/drawing/2014/main" id="{E4CA94BA-05F9-C751-3275-ADEFA01D6687}"/>
                    </a:ext>
                  </a:extLst>
                </p:cNvPr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36">
                  <a:extLst>
                    <a:ext uri="{FF2B5EF4-FFF2-40B4-BE49-F238E27FC236}">
                      <a16:creationId xmlns:a16="http://schemas.microsoft.com/office/drawing/2014/main" id="{72685D40-1512-1FB0-3151-B196EF895BCF}"/>
                    </a:ext>
                  </a:extLst>
                </p:cNvPr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36">
                  <a:extLst>
                    <a:ext uri="{FF2B5EF4-FFF2-40B4-BE49-F238E27FC236}">
                      <a16:creationId xmlns:a16="http://schemas.microsoft.com/office/drawing/2014/main" id="{A38BDD9F-E668-E59F-A218-679314C1945E}"/>
                    </a:ext>
                  </a:extLst>
                </p:cNvPr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36">
                  <a:extLst>
                    <a:ext uri="{FF2B5EF4-FFF2-40B4-BE49-F238E27FC236}">
                      <a16:creationId xmlns:a16="http://schemas.microsoft.com/office/drawing/2014/main" id="{38183634-EFDF-7187-863B-F975BB2AD1A3}"/>
                    </a:ext>
                  </a:extLst>
                </p:cNvPr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36">
                  <a:extLst>
                    <a:ext uri="{FF2B5EF4-FFF2-40B4-BE49-F238E27FC236}">
                      <a16:creationId xmlns:a16="http://schemas.microsoft.com/office/drawing/2014/main" id="{4FF43A60-4A0C-96C0-9A45-DCF0D8B23E91}"/>
                    </a:ext>
                  </a:extLst>
                </p:cNvPr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2562;p36">
                  <a:extLst>
                    <a:ext uri="{FF2B5EF4-FFF2-40B4-BE49-F238E27FC236}">
                      <a16:creationId xmlns:a16="http://schemas.microsoft.com/office/drawing/2014/main" id="{AACC93AA-7C51-3EB5-DA3B-278CC2E07214}"/>
                    </a:ext>
                  </a:extLst>
                </p:cNvPr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36">
                  <a:extLst>
                    <a:ext uri="{FF2B5EF4-FFF2-40B4-BE49-F238E27FC236}">
                      <a16:creationId xmlns:a16="http://schemas.microsoft.com/office/drawing/2014/main" id="{72980382-31BE-9914-1D61-F5627C837162}"/>
                    </a:ext>
                  </a:extLst>
                </p:cNvPr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36">
                  <a:extLst>
                    <a:ext uri="{FF2B5EF4-FFF2-40B4-BE49-F238E27FC236}">
                      <a16:creationId xmlns:a16="http://schemas.microsoft.com/office/drawing/2014/main" id="{1A2EC9E6-B33E-193E-3C8A-AB83BBEBD2FB}"/>
                    </a:ext>
                  </a:extLst>
                </p:cNvPr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36">
                  <a:extLst>
                    <a:ext uri="{FF2B5EF4-FFF2-40B4-BE49-F238E27FC236}">
                      <a16:creationId xmlns:a16="http://schemas.microsoft.com/office/drawing/2014/main" id="{212FD781-B3D1-410D-E5E9-4532C3419B85}"/>
                    </a:ext>
                  </a:extLst>
                </p:cNvPr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6" name="Google Shape;2566;p36">
                  <a:extLst>
                    <a:ext uri="{FF2B5EF4-FFF2-40B4-BE49-F238E27FC236}">
                      <a16:creationId xmlns:a16="http://schemas.microsoft.com/office/drawing/2014/main" id="{1C827D63-BE2E-D655-378F-BFD3EA81E1F3}"/>
                    </a:ext>
                  </a:extLst>
                </p:cNvPr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7" name="Google Shape;2567;p36">
                  <a:extLst>
                    <a:ext uri="{FF2B5EF4-FFF2-40B4-BE49-F238E27FC236}">
                      <a16:creationId xmlns:a16="http://schemas.microsoft.com/office/drawing/2014/main" id="{E2F8D5EC-D714-CC8A-B62F-ACEBA4DD0C4C}"/>
                    </a:ext>
                  </a:extLst>
                </p:cNvPr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36">
                  <a:extLst>
                    <a:ext uri="{FF2B5EF4-FFF2-40B4-BE49-F238E27FC236}">
                      <a16:creationId xmlns:a16="http://schemas.microsoft.com/office/drawing/2014/main" id="{B0818D41-390E-9955-F848-C731417F43C1}"/>
                    </a:ext>
                  </a:extLst>
                </p:cNvPr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36">
                  <a:extLst>
                    <a:ext uri="{FF2B5EF4-FFF2-40B4-BE49-F238E27FC236}">
                      <a16:creationId xmlns:a16="http://schemas.microsoft.com/office/drawing/2014/main" id="{CFA13176-2D24-16F1-E968-C3045DF71BE5}"/>
                    </a:ext>
                  </a:extLst>
                </p:cNvPr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0" name="Google Shape;2570;p36">
                  <a:extLst>
                    <a:ext uri="{FF2B5EF4-FFF2-40B4-BE49-F238E27FC236}">
                      <a16:creationId xmlns:a16="http://schemas.microsoft.com/office/drawing/2014/main" id="{34A8250B-62CA-1746-6B23-C4617A4A4B6D}"/>
                    </a:ext>
                  </a:extLst>
                </p:cNvPr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36">
                  <a:extLst>
                    <a:ext uri="{FF2B5EF4-FFF2-40B4-BE49-F238E27FC236}">
                      <a16:creationId xmlns:a16="http://schemas.microsoft.com/office/drawing/2014/main" id="{BD043BA7-3CB3-1527-8E2A-00BC18B6A15F}"/>
                    </a:ext>
                  </a:extLst>
                </p:cNvPr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36">
                  <a:extLst>
                    <a:ext uri="{FF2B5EF4-FFF2-40B4-BE49-F238E27FC236}">
                      <a16:creationId xmlns:a16="http://schemas.microsoft.com/office/drawing/2014/main" id="{DDF3DB31-426E-F485-F8A6-E06ED3251309}"/>
                    </a:ext>
                  </a:extLst>
                </p:cNvPr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36">
                  <a:extLst>
                    <a:ext uri="{FF2B5EF4-FFF2-40B4-BE49-F238E27FC236}">
                      <a16:creationId xmlns:a16="http://schemas.microsoft.com/office/drawing/2014/main" id="{8F5A603B-93AE-F7A9-14C7-217635FF306A}"/>
                    </a:ext>
                  </a:extLst>
                </p:cNvPr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36">
                  <a:extLst>
                    <a:ext uri="{FF2B5EF4-FFF2-40B4-BE49-F238E27FC236}">
                      <a16:creationId xmlns:a16="http://schemas.microsoft.com/office/drawing/2014/main" id="{F15CFBB1-3FCE-1CCB-A838-C942C762020F}"/>
                    </a:ext>
                  </a:extLst>
                </p:cNvPr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36">
                  <a:extLst>
                    <a:ext uri="{FF2B5EF4-FFF2-40B4-BE49-F238E27FC236}">
                      <a16:creationId xmlns:a16="http://schemas.microsoft.com/office/drawing/2014/main" id="{8E3D8191-ED37-434E-B181-584135BD0F7E}"/>
                    </a:ext>
                  </a:extLst>
                </p:cNvPr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36">
                  <a:extLst>
                    <a:ext uri="{FF2B5EF4-FFF2-40B4-BE49-F238E27FC236}">
                      <a16:creationId xmlns:a16="http://schemas.microsoft.com/office/drawing/2014/main" id="{A95A554C-2673-0936-AD63-2E9838CB0443}"/>
                    </a:ext>
                  </a:extLst>
                </p:cNvPr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36">
                  <a:extLst>
                    <a:ext uri="{FF2B5EF4-FFF2-40B4-BE49-F238E27FC236}">
                      <a16:creationId xmlns:a16="http://schemas.microsoft.com/office/drawing/2014/main" id="{F141ADAB-DD61-14D6-B47E-E62FB9D1618F}"/>
                    </a:ext>
                  </a:extLst>
                </p:cNvPr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36">
                  <a:extLst>
                    <a:ext uri="{FF2B5EF4-FFF2-40B4-BE49-F238E27FC236}">
                      <a16:creationId xmlns:a16="http://schemas.microsoft.com/office/drawing/2014/main" id="{5D757123-7BC2-0B9D-1D6E-B1F310B619F1}"/>
                    </a:ext>
                  </a:extLst>
                </p:cNvPr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36">
                  <a:extLst>
                    <a:ext uri="{FF2B5EF4-FFF2-40B4-BE49-F238E27FC236}">
                      <a16:creationId xmlns:a16="http://schemas.microsoft.com/office/drawing/2014/main" id="{56EE1436-1BF8-FAF9-7F45-C9955C679F1A}"/>
                    </a:ext>
                  </a:extLst>
                </p:cNvPr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36">
                  <a:extLst>
                    <a:ext uri="{FF2B5EF4-FFF2-40B4-BE49-F238E27FC236}">
                      <a16:creationId xmlns:a16="http://schemas.microsoft.com/office/drawing/2014/main" id="{1DE3FB4C-89D1-23FF-C16B-3A42151CE5AF}"/>
                    </a:ext>
                  </a:extLst>
                </p:cNvPr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36">
                  <a:extLst>
                    <a:ext uri="{FF2B5EF4-FFF2-40B4-BE49-F238E27FC236}">
                      <a16:creationId xmlns:a16="http://schemas.microsoft.com/office/drawing/2014/main" id="{4A08F7E2-A24B-F836-6294-4F4314ED4423}"/>
                    </a:ext>
                  </a:extLst>
                </p:cNvPr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36">
                  <a:extLst>
                    <a:ext uri="{FF2B5EF4-FFF2-40B4-BE49-F238E27FC236}">
                      <a16:creationId xmlns:a16="http://schemas.microsoft.com/office/drawing/2014/main" id="{5A3BFE8B-5DF3-EF91-08A1-8C12F9B892CB}"/>
                    </a:ext>
                  </a:extLst>
                </p:cNvPr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36">
                  <a:extLst>
                    <a:ext uri="{FF2B5EF4-FFF2-40B4-BE49-F238E27FC236}">
                      <a16:creationId xmlns:a16="http://schemas.microsoft.com/office/drawing/2014/main" id="{2AE5282D-6292-66AE-A83E-7F138B0ACA64}"/>
                    </a:ext>
                  </a:extLst>
                </p:cNvPr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36">
                  <a:extLst>
                    <a:ext uri="{FF2B5EF4-FFF2-40B4-BE49-F238E27FC236}">
                      <a16:creationId xmlns:a16="http://schemas.microsoft.com/office/drawing/2014/main" id="{9B7F9EC3-A561-9305-AD9B-91DDC91EF2DE}"/>
                    </a:ext>
                  </a:extLst>
                </p:cNvPr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36">
                  <a:extLst>
                    <a:ext uri="{FF2B5EF4-FFF2-40B4-BE49-F238E27FC236}">
                      <a16:creationId xmlns:a16="http://schemas.microsoft.com/office/drawing/2014/main" id="{1242F13A-5755-4E68-DDCC-66FEB7A80B5A}"/>
                    </a:ext>
                  </a:extLst>
                </p:cNvPr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36">
                  <a:extLst>
                    <a:ext uri="{FF2B5EF4-FFF2-40B4-BE49-F238E27FC236}">
                      <a16:creationId xmlns:a16="http://schemas.microsoft.com/office/drawing/2014/main" id="{36A6C520-4A26-5678-C7BC-F6571177827E}"/>
                    </a:ext>
                  </a:extLst>
                </p:cNvPr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36">
                  <a:extLst>
                    <a:ext uri="{FF2B5EF4-FFF2-40B4-BE49-F238E27FC236}">
                      <a16:creationId xmlns:a16="http://schemas.microsoft.com/office/drawing/2014/main" id="{523A8FD3-AF11-FAD6-E0D5-9BE6B75D0A3E}"/>
                    </a:ext>
                  </a:extLst>
                </p:cNvPr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36">
                  <a:extLst>
                    <a:ext uri="{FF2B5EF4-FFF2-40B4-BE49-F238E27FC236}">
                      <a16:creationId xmlns:a16="http://schemas.microsoft.com/office/drawing/2014/main" id="{2325483F-1FA3-92A0-8A7E-82962CC743F7}"/>
                    </a:ext>
                  </a:extLst>
                </p:cNvPr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36">
                  <a:extLst>
                    <a:ext uri="{FF2B5EF4-FFF2-40B4-BE49-F238E27FC236}">
                      <a16:creationId xmlns:a16="http://schemas.microsoft.com/office/drawing/2014/main" id="{2BF0EF44-3DDE-A83D-707E-61E257185E78}"/>
                    </a:ext>
                  </a:extLst>
                </p:cNvPr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36">
                  <a:extLst>
                    <a:ext uri="{FF2B5EF4-FFF2-40B4-BE49-F238E27FC236}">
                      <a16:creationId xmlns:a16="http://schemas.microsoft.com/office/drawing/2014/main" id="{0E094828-62D3-EFB5-8A99-83D7C3FC49B5}"/>
                    </a:ext>
                  </a:extLst>
                </p:cNvPr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36">
                  <a:extLst>
                    <a:ext uri="{FF2B5EF4-FFF2-40B4-BE49-F238E27FC236}">
                      <a16:creationId xmlns:a16="http://schemas.microsoft.com/office/drawing/2014/main" id="{BB66A754-BA8E-C96E-F45D-6765261AE815}"/>
                    </a:ext>
                  </a:extLst>
                </p:cNvPr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2592;p36">
                  <a:extLst>
                    <a:ext uri="{FF2B5EF4-FFF2-40B4-BE49-F238E27FC236}">
                      <a16:creationId xmlns:a16="http://schemas.microsoft.com/office/drawing/2014/main" id="{89DBACF8-B444-F035-09E2-A31B4D62B723}"/>
                    </a:ext>
                  </a:extLst>
                </p:cNvPr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36">
                  <a:extLst>
                    <a:ext uri="{FF2B5EF4-FFF2-40B4-BE49-F238E27FC236}">
                      <a16:creationId xmlns:a16="http://schemas.microsoft.com/office/drawing/2014/main" id="{1E8B5682-091E-8949-985F-5723547C7D2A}"/>
                    </a:ext>
                  </a:extLst>
                </p:cNvPr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36">
                  <a:extLst>
                    <a:ext uri="{FF2B5EF4-FFF2-40B4-BE49-F238E27FC236}">
                      <a16:creationId xmlns:a16="http://schemas.microsoft.com/office/drawing/2014/main" id="{762C56DC-8273-7FD1-85EA-448C3E2E1635}"/>
                    </a:ext>
                  </a:extLst>
                </p:cNvPr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36">
                  <a:extLst>
                    <a:ext uri="{FF2B5EF4-FFF2-40B4-BE49-F238E27FC236}">
                      <a16:creationId xmlns:a16="http://schemas.microsoft.com/office/drawing/2014/main" id="{53D70B0E-6E37-9A94-4589-7D806C337C15}"/>
                    </a:ext>
                  </a:extLst>
                </p:cNvPr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36">
                  <a:extLst>
                    <a:ext uri="{FF2B5EF4-FFF2-40B4-BE49-F238E27FC236}">
                      <a16:creationId xmlns:a16="http://schemas.microsoft.com/office/drawing/2014/main" id="{C67AB03C-72BA-E2BB-B21D-7B275E0B5EE4}"/>
                    </a:ext>
                  </a:extLst>
                </p:cNvPr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36">
                  <a:extLst>
                    <a:ext uri="{FF2B5EF4-FFF2-40B4-BE49-F238E27FC236}">
                      <a16:creationId xmlns:a16="http://schemas.microsoft.com/office/drawing/2014/main" id="{34B50187-1F15-AA0B-DE86-7FFA9039C182}"/>
                    </a:ext>
                  </a:extLst>
                </p:cNvPr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8" name="Google Shape;2598;p36">
                  <a:extLst>
                    <a:ext uri="{FF2B5EF4-FFF2-40B4-BE49-F238E27FC236}">
                      <a16:creationId xmlns:a16="http://schemas.microsoft.com/office/drawing/2014/main" id="{9643A598-9EEE-0D93-FACC-004603490DAF}"/>
                    </a:ext>
                  </a:extLst>
                </p:cNvPr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36">
                  <a:extLst>
                    <a:ext uri="{FF2B5EF4-FFF2-40B4-BE49-F238E27FC236}">
                      <a16:creationId xmlns:a16="http://schemas.microsoft.com/office/drawing/2014/main" id="{69866690-2377-1679-CBAA-A72744DEF461}"/>
                    </a:ext>
                  </a:extLst>
                </p:cNvPr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36">
                  <a:extLst>
                    <a:ext uri="{FF2B5EF4-FFF2-40B4-BE49-F238E27FC236}">
                      <a16:creationId xmlns:a16="http://schemas.microsoft.com/office/drawing/2014/main" id="{9AD66C17-14A0-175C-DEFC-D92886DE7FD6}"/>
                    </a:ext>
                  </a:extLst>
                </p:cNvPr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36">
                  <a:extLst>
                    <a:ext uri="{FF2B5EF4-FFF2-40B4-BE49-F238E27FC236}">
                      <a16:creationId xmlns:a16="http://schemas.microsoft.com/office/drawing/2014/main" id="{C5796530-4014-D294-3BBA-907969CC73B7}"/>
                    </a:ext>
                  </a:extLst>
                </p:cNvPr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36">
                  <a:extLst>
                    <a:ext uri="{FF2B5EF4-FFF2-40B4-BE49-F238E27FC236}">
                      <a16:creationId xmlns:a16="http://schemas.microsoft.com/office/drawing/2014/main" id="{0569DB9F-0B71-143C-0F8B-CE585C5DD43F}"/>
                    </a:ext>
                  </a:extLst>
                </p:cNvPr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36">
                  <a:extLst>
                    <a:ext uri="{FF2B5EF4-FFF2-40B4-BE49-F238E27FC236}">
                      <a16:creationId xmlns:a16="http://schemas.microsoft.com/office/drawing/2014/main" id="{D26F3B4E-FC17-5803-201F-E3720C73E4C7}"/>
                    </a:ext>
                  </a:extLst>
                </p:cNvPr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36">
                  <a:extLst>
                    <a:ext uri="{FF2B5EF4-FFF2-40B4-BE49-F238E27FC236}">
                      <a16:creationId xmlns:a16="http://schemas.microsoft.com/office/drawing/2014/main" id="{227210E2-4A38-CDCF-7B8F-AEE53404E627}"/>
                    </a:ext>
                  </a:extLst>
                </p:cNvPr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36">
                  <a:extLst>
                    <a:ext uri="{FF2B5EF4-FFF2-40B4-BE49-F238E27FC236}">
                      <a16:creationId xmlns:a16="http://schemas.microsoft.com/office/drawing/2014/main" id="{03E3A6E6-4988-77D6-DBDB-41C24254853D}"/>
                    </a:ext>
                  </a:extLst>
                </p:cNvPr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36">
                  <a:extLst>
                    <a:ext uri="{FF2B5EF4-FFF2-40B4-BE49-F238E27FC236}">
                      <a16:creationId xmlns:a16="http://schemas.microsoft.com/office/drawing/2014/main" id="{48204BAA-F55E-B3E0-F3A2-E5C61A02C1B3}"/>
                    </a:ext>
                  </a:extLst>
                </p:cNvPr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36">
                  <a:extLst>
                    <a:ext uri="{FF2B5EF4-FFF2-40B4-BE49-F238E27FC236}">
                      <a16:creationId xmlns:a16="http://schemas.microsoft.com/office/drawing/2014/main" id="{F3220B39-69E0-34EC-B960-ADC87C5D059A}"/>
                    </a:ext>
                  </a:extLst>
                </p:cNvPr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36">
                  <a:extLst>
                    <a:ext uri="{FF2B5EF4-FFF2-40B4-BE49-F238E27FC236}">
                      <a16:creationId xmlns:a16="http://schemas.microsoft.com/office/drawing/2014/main" id="{12B272EA-42EE-A747-9394-9C9144E38402}"/>
                    </a:ext>
                  </a:extLst>
                </p:cNvPr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36">
                  <a:extLst>
                    <a:ext uri="{FF2B5EF4-FFF2-40B4-BE49-F238E27FC236}">
                      <a16:creationId xmlns:a16="http://schemas.microsoft.com/office/drawing/2014/main" id="{4F2F3BFF-2E4E-E64F-6571-0AC2CECD7538}"/>
                    </a:ext>
                  </a:extLst>
                </p:cNvPr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36">
                  <a:extLst>
                    <a:ext uri="{FF2B5EF4-FFF2-40B4-BE49-F238E27FC236}">
                      <a16:creationId xmlns:a16="http://schemas.microsoft.com/office/drawing/2014/main" id="{7C2E8254-BD95-5B5E-C537-F98AB65CEF45}"/>
                    </a:ext>
                  </a:extLst>
                </p:cNvPr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36">
                  <a:extLst>
                    <a:ext uri="{FF2B5EF4-FFF2-40B4-BE49-F238E27FC236}">
                      <a16:creationId xmlns:a16="http://schemas.microsoft.com/office/drawing/2014/main" id="{13C6EB26-ACC7-501F-189D-216DB4AFE6E2}"/>
                    </a:ext>
                  </a:extLst>
                </p:cNvPr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36">
                  <a:extLst>
                    <a:ext uri="{FF2B5EF4-FFF2-40B4-BE49-F238E27FC236}">
                      <a16:creationId xmlns:a16="http://schemas.microsoft.com/office/drawing/2014/main" id="{F46BB7C3-0EA0-DD13-55B9-AAFE0EFC3C4F}"/>
                    </a:ext>
                  </a:extLst>
                </p:cNvPr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36">
                  <a:extLst>
                    <a:ext uri="{FF2B5EF4-FFF2-40B4-BE49-F238E27FC236}">
                      <a16:creationId xmlns:a16="http://schemas.microsoft.com/office/drawing/2014/main" id="{49E22F1E-85A1-D457-9136-0F618B1EF1FF}"/>
                    </a:ext>
                  </a:extLst>
                </p:cNvPr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36">
                  <a:extLst>
                    <a:ext uri="{FF2B5EF4-FFF2-40B4-BE49-F238E27FC236}">
                      <a16:creationId xmlns:a16="http://schemas.microsoft.com/office/drawing/2014/main" id="{BF7F91CC-29CC-11B0-5779-ECD61857AE3A}"/>
                    </a:ext>
                  </a:extLst>
                </p:cNvPr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2615;p36">
                  <a:extLst>
                    <a:ext uri="{FF2B5EF4-FFF2-40B4-BE49-F238E27FC236}">
                      <a16:creationId xmlns:a16="http://schemas.microsoft.com/office/drawing/2014/main" id="{40F39A0F-5EE8-03CE-33AE-474F136D2156}"/>
                    </a:ext>
                  </a:extLst>
                </p:cNvPr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6" name="Google Shape;2616;p36">
                  <a:extLst>
                    <a:ext uri="{FF2B5EF4-FFF2-40B4-BE49-F238E27FC236}">
                      <a16:creationId xmlns:a16="http://schemas.microsoft.com/office/drawing/2014/main" id="{D5D836EE-3297-C2A5-FEEB-0DDB3E9C3631}"/>
                    </a:ext>
                  </a:extLst>
                </p:cNvPr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7" name="Google Shape;2617;p36">
                  <a:extLst>
                    <a:ext uri="{FF2B5EF4-FFF2-40B4-BE49-F238E27FC236}">
                      <a16:creationId xmlns:a16="http://schemas.microsoft.com/office/drawing/2014/main" id="{676A8457-16B8-D998-0A9C-0501B6C7F89D}"/>
                    </a:ext>
                  </a:extLst>
                </p:cNvPr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8" name="Google Shape;2618;p36">
                  <a:extLst>
                    <a:ext uri="{FF2B5EF4-FFF2-40B4-BE49-F238E27FC236}">
                      <a16:creationId xmlns:a16="http://schemas.microsoft.com/office/drawing/2014/main" id="{7E746E82-7606-0669-2A1B-B0F3821EB15F}"/>
                    </a:ext>
                  </a:extLst>
                </p:cNvPr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9" name="Google Shape;2619;p36">
                  <a:extLst>
                    <a:ext uri="{FF2B5EF4-FFF2-40B4-BE49-F238E27FC236}">
                      <a16:creationId xmlns:a16="http://schemas.microsoft.com/office/drawing/2014/main" id="{5A1BAF91-DE40-FA83-95A6-5591208AFF1D}"/>
                    </a:ext>
                  </a:extLst>
                </p:cNvPr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0" name="Google Shape;2620;p36">
                  <a:extLst>
                    <a:ext uri="{FF2B5EF4-FFF2-40B4-BE49-F238E27FC236}">
                      <a16:creationId xmlns:a16="http://schemas.microsoft.com/office/drawing/2014/main" id="{5CE80029-0584-EF72-FA78-E490D11135B4}"/>
                    </a:ext>
                  </a:extLst>
                </p:cNvPr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1" name="Google Shape;2621;p36">
                  <a:extLst>
                    <a:ext uri="{FF2B5EF4-FFF2-40B4-BE49-F238E27FC236}">
                      <a16:creationId xmlns:a16="http://schemas.microsoft.com/office/drawing/2014/main" id="{50BC7875-953B-BAFF-4B84-72EA6E2802C9}"/>
                    </a:ext>
                  </a:extLst>
                </p:cNvPr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2" name="Google Shape;2622;p36">
                  <a:extLst>
                    <a:ext uri="{FF2B5EF4-FFF2-40B4-BE49-F238E27FC236}">
                      <a16:creationId xmlns:a16="http://schemas.microsoft.com/office/drawing/2014/main" id="{602FE343-3FD5-5E26-DFC4-7F4AC0E499C4}"/>
                    </a:ext>
                  </a:extLst>
                </p:cNvPr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3" name="Google Shape;2623;p36">
                  <a:extLst>
                    <a:ext uri="{FF2B5EF4-FFF2-40B4-BE49-F238E27FC236}">
                      <a16:creationId xmlns:a16="http://schemas.microsoft.com/office/drawing/2014/main" id="{10772430-9C8A-2CC0-DA4A-E598A2FDD19E}"/>
                    </a:ext>
                  </a:extLst>
                </p:cNvPr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4" name="Google Shape;2624;p36">
                  <a:extLst>
                    <a:ext uri="{FF2B5EF4-FFF2-40B4-BE49-F238E27FC236}">
                      <a16:creationId xmlns:a16="http://schemas.microsoft.com/office/drawing/2014/main" id="{D53CBC76-85BE-D606-908E-978E037223A3}"/>
                    </a:ext>
                  </a:extLst>
                </p:cNvPr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5" name="Google Shape;2625;p36">
                  <a:extLst>
                    <a:ext uri="{FF2B5EF4-FFF2-40B4-BE49-F238E27FC236}">
                      <a16:creationId xmlns:a16="http://schemas.microsoft.com/office/drawing/2014/main" id="{6FF51A98-7F71-47A8-87D3-D991D1C13586}"/>
                    </a:ext>
                  </a:extLst>
                </p:cNvPr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6" name="Google Shape;2626;p36">
                  <a:extLst>
                    <a:ext uri="{FF2B5EF4-FFF2-40B4-BE49-F238E27FC236}">
                      <a16:creationId xmlns:a16="http://schemas.microsoft.com/office/drawing/2014/main" id="{9EA15692-FAF7-D3B7-7093-1B0245F83B0D}"/>
                    </a:ext>
                  </a:extLst>
                </p:cNvPr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7" name="Google Shape;2627;p36">
                  <a:extLst>
                    <a:ext uri="{FF2B5EF4-FFF2-40B4-BE49-F238E27FC236}">
                      <a16:creationId xmlns:a16="http://schemas.microsoft.com/office/drawing/2014/main" id="{3F930FFD-0C90-802E-F798-27E637E804D4}"/>
                    </a:ext>
                  </a:extLst>
                </p:cNvPr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8" name="Google Shape;2628;p36">
                  <a:extLst>
                    <a:ext uri="{FF2B5EF4-FFF2-40B4-BE49-F238E27FC236}">
                      <a16:creationId xmlns:a16="http://schemas.microsoft.com/office/drawing/2014/main" id="{02AEF70E-D2BF-928C-8689-78ED0FA221FE}"/>
                    </a:ext>
                  </a:extLst>
                </p:cNvPr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36">
                  <a:extLst>
                    <a:ext uri="{FF2B5EF4-FFF2-40B4-BE49-F238E27FC236}">
                      <a16:creationId xmlns:a16="http://schemas.microsoft.com/office/drawing/2014/main" id="{810BFC71-859B-3ADE-67A8-7154B011D5AC}"/>
                    </a:ext>
                  </a:extLst>
                </p:cNvPr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36">
                  <a:extLst>
                    <a:ext uri="{FF2B5EF4-FFF2-40B4-BE49-F238E27FC236}">
                      <a16:creationId xmlns:a16="http://schemas.microsoft.com/office/drawing/2014/main" id="{DB9734A8-F5B3-822A-B0F0-F046A9E4E18F}"/>
                    </a:ext>
                  </a:extLst>
                </p:cNvPr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36">
                  <a:extLst>
                    <a:ext uri="{FF2B5EF4-FFF2-40B4-BE49-F238E27FC236}">
                      <a16:creationId xmlns:a16="http://schemas.microsoft.com/office/drawing/2014/main" id="{CC0390C2-4A5C-7565-6183-FFC454879446}"/>
                    </a:ext>
                  </a:extLst>
                </p:cNvPr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36">
                  <a:extLst>
                    <a:ext uri="{FF2B5EF4-FFF2-40B4-BE49-F238E27FC236}">
                      <a16:creationId xmlns:a16="http://schemas.microsoft.com/office/drawing/2014/main" id="{96D64455-65B5-E5A5-860B-66913F1D2B49}"/>
                    </a:ext>
                  </a:extLst>
                </p:cNvPr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36">
                  <a:extLst>
                    <a:ext uri="{FF2B5EF4-FFF2-40B4-BE49-F238E27FC236}">
                      <a16:creationId xmlns:a16="http://schemas.microsoft.com/office/drawing/2014/main" id="{6FB90948-39C4-9495-8538-A2AAE50BCD77}"/>
                    </a:ext>
                  </a:extLst>
                </p:cNvPr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36">
                  <a:extLst>
                    <a:ext uri="{FF2B5EF4-FFF2-40B4-BE49-F238E27FC236}">
                      <a16:creationId xmlns:a16="http://schemas.microsoft.com/office/drawing/2014/main" id="{8D00F108-63B9-9252-5D2B-CC3E9A6CDAD4}"/>
                    </a:ext>
                  </a:extLst>
                </p:cNvPr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36">
                  <a:extLst>
                    <a:ext uri="{FF2B5EF4-FFF2-40B4-BE49-F238E27FC236}">
                      <a16:creationId xmlns:a16="http://schemas.microsoft.com/office/drawing/2014/main" id="{915C66CB-047C-6363-0A74-E9F2A449CD13}"/>
                    </a:ext>
                  </a:extLst>
                </p:cNvPr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36">
                  <a:extLst>
                    <a:ext uri="{FF2B5EF4-FFF2-40B4-BE49-F238E27FC236}">
                      <a16:creationId xmlns:a16="http://schemas.microsoft.com/office/drawing/2014/main" id="{03D9F443-3086-B397-6379-2CDADBBB7B98}"/>
                    </a:ext>
                  </a:extLst>
                </p:cNvPr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36">
                  <a:extLst>
                    <a:ext uri="{FF2B5EF4-FFF2-40B4-BE49-F238E27FC236}">
                      <a16:creationId xmlns:a16="http://schemas.microsoft.com/office/drawing/2014/main" id="{AE82A191-3627-8436-2F9C-D6C0CF9DADE8}"/>
                    </a:ext>
                  </a:extLst>
                </p:cNvPr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8" name="Google Shape;2638;p36">
                  <a:extLst>
                    <a:ext uri="{FF2B5EF4-FFF2-40B4-BE49-F238E27FC236}">
                      <a16:creationId xmlns:a16="http://schemas.microsoft.com/office/drawing/2014/main" id="{8778875B-B4CE-FE49-4D55-71EB88F7A22B}"/>
                    </a:ext>
                  </a:extLst>
                </p:cNvPr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9" name="Google Shape;2639;p36">
                  <a:extLst>
                    <a:ext uri="{FF2B5EF4-FFF2-40B4-BE49-F238E27FC236}">
                      <a16:creationId xmlns:a16="http://schemas.microsoft.com/office/drawing/2014/main" id="{4B90DC87-33FE-084D-B3B9-0A4F965315A9}"/>
                    </a:ext>
                  </a:extLst>
                </p:cNvPr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36">
                  <a:extLst>
                    <a:ext uri="{FF2B5EF4-FFF2-40B4-BE49-F238E27FC236}">
                      <a16:creationId xmlns:a16="http://schemas.microsoft.com/office/drawing/2014/main" id="{E62C1040-3CB7-8DFB-6A32-1235D0254B4E}"/>
                    </a:ext>
                  </a:extLst>
                </p:cNvPr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36">
                  <a:extLst>
                    <a:ext uri="{FF2B5EF4-FFF2-40B4-BE49-F238E27FC236}">
                      <a16:creationId xmlns:a16="http://schemas.microsoft.com/office/drawing/2014/main" id="{225696A1-7D2D-3E9E-DC58-CBDA0BC2CA77}"/>
                    </a:ext>
                  </a:extLst>
                </p:cNvPr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36">
                  <a:extLst>
                    <a:ext uri="{FF2B5EF4-FFF2-40B4-BE49-F238E27FC236}">
                      <a16:creationId xmlns:a16="http://schemas.microsoft.com/office/drawing/2014/main" id="{BEF0E1E5-536D-952B-0196-88BF57D4318D}"/>
                    </a:ext>
                  </a:extLst>
                </p:cNvPr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36">
                  <a:extLst>
                    <a:ext uri="{FF2B5EF4-FFF2-40B4-BE49-F238E27FC236}">
                      <a16:creationId xmlns:a16="http://schemas.microsoft.com/office/drawing/2014/main" id="{0B77796B-E77D-9C75-9834-261F082A851E}"/>
                    </a:ext>
                  </a:extLst>
                </p:cNvPr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36">
                  <a:extLst>
                    <a:ext uri="{FF2B5EF4-FFF2-40B4-BE49-F238E27FC236}">
                      <a16:creationId xmlns:a16="http://schemas.microsoft.com/office/drawing/2014/main" id="{C9C883FF-1979-D881-05F8-1E92F21E82FF}"/>
                    </a:ext>
                  </a:extLst>
                </p:cNvPr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36">
                  <a:extLst>
                    <a:ext uri="{FF2B5EF4-FFF2-40B4-BE49-F238E27FC236}">
                      <a16:creationId xmlns:a16="http://schemas.microsoft.com/office/drawing/2014/main" id="{E858D4F0-B281-32FB-DE2B-8F70A5598183}"/>
                    </a:ext>
                  </a:extLst>
                </p:cNvPr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36">
                  <a:extLst>
                    <a:ext uri="{FF2B5EF4-FFF2-40B4-BE49-F238E27FC236}">
                      <a16:creationId xmlns:a16="http://schemas.microsoft.com/office/drawing/2014/main" id="{E5DD5212-B99E-7AC2-4A99-638512DAE486}"/>
                    </a:ext>
                  </a:extLst>
                </p:cNvPr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47" name="Google Shape;2647;p36">
              <a:extLst>
                <a:ext uri="{FF2B5EF4-FFF2-40B4-BE49-F238E27FC236}">
                  <a16:creationId xmlns:a16="http://schemas.microsoft.com/office/drawing/2014/main" id="{0BE16669-5DFA-CEF1-63D3-87E3CF046BEE}"/>
                </a:ext>
              </a:extLst>
            </p:cNvPr>
            <p:cNvGrpSpPr/>
            <p:nvPr/>
          </p:nvGrpSpPr>
          <p:grpSpPr>
            <a:xfrm>
              <a:off x="8056873" y="1189750"/>
              <a:ext cx="373850" cy="899213"/>
              <a:chOff x="10985382" y="-7411116"/>
              <a:chExt cx="815553" cy="1961633"/>
            </a:xfrm>
          </p:grpSpPr>
          <p:sp>
            <p:nvSpPr>
              <p:cNvPr id="2648" name="Google Shape;2648;p36">
                <a:extLst>
                  <a:ext uri="{FF2B5EF4-FFF2-40B4-BE49-F238E27FC236}">
                    <a16:creationId xmlns:a16="http://schemas.microsoft.com/office/drawing/2014/main" id="{30B7E65F-DC4D-3E83-1B6F-69A0965CECD1}"/>
                  </a:ext>
                </a:extLst>
              </p:cNvPr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36">
                <a:extLst>
                  <a:ext uri="{FF2B5EF4-FFF2-40B4-BE49-F238E27FC236}">
                    <a16:creationId xmlns:a16="http://schemas.microsoft.com/office/drawing/2014/main" id="{7A14E0CD-27B4-2982-4AFB-AEAAF04EB7B7}"/>
                  </a:ext>
                </a:extLst>
              </p:cNvPr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6">
                <a:extLst>
                  <a:ext uri="{FF2B5EF4-FFF2-40B4-BE49-F238E27FC236}">
                    <a16:creationId xmlns:a16="http://schemas.microsoft.com/office/drawing/2014/main" id="{CAFE8628-D6B9-E156-3602-D813C0EE183C}"/>
                  </a:ext>
                </a:extLst>
              </p:cNvPr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6">
                <a:extLst>
                  <a:ext uri="{FF2B5EF4-FFF2-40B4-BE49-F238E27FC236}">
                    <a16:creationId xmlns:a16="http://schemas.microsoft.com/office/drawing/2014/main" id="{25E692DE-5DCF-3205-504D-12B23B9ED3D1}"/>
                  </a:ext>
                </a:extLst>
              </p:cNvPr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6">
                <a:extLst>
                  <a:ext uri="{FF2B5EF4-FFF2-40B4-BE49-F238E27FC236}">
                    <a16:creationId xmlns:a16="http://schemas.microsoft.com/office/drawing/2014/main" id="{853E3BC6-5F6B-868C-00E5-66728BE2B601}"/>
                  </a:ext>
                </a:extLst>
              </p:cNvPr>
              <p:cNvSpPr/>
              <p:nvPr/>
            </p:nvSpPr>
            <p:spPr>
              <a:xfrm>
                <a:off x="11098342" y="-6411667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6">
                <a:extLst>
                  <a:ext uri="{FF2B5EF4-FFF2-40B4-BE49-F238E27FC236}">
                    <a16:creationId xmlns:a16="http://schemas.microsoft.com/office/drawing/2014/main" id="{1EF64C5A-00D7-F822-CD70-C0A76BC83843}"/>
                  </a:ext>
                </a:extLst>
              </p:cNvPr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6">
                <a:extLst>
                  <a:ext uri="{FF2B5EF4-FFF2-40B4-BE49-F238E27FC236}">
                    <a16:creationId xmlns:a16="http://schemas.microsoft.com/office/drawing/2014/main" id="{EB955DD6-2D8E-4E88-2770-90D193B54C70}"/>
                  </a:ext>
                </a:extLst>
              </p:cNvPr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6">
                <a:extLst>
                  <a:ext uri="{FF2B5EF4-FFF2-40B4-BE49-F238E27FC236}">
                    <a16:creationId xmlns:a16="http://schemas.microsoft.com/office/drawing/2014/main" id="{93284F2F-7302-B327-41EE-E81716B00589}"/>
                  </a:ext>
                </a:extLst>
              </p:cNvPr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6">
                <a:extLst>
                  <a:ext uri="{FF2B5EF4-FFF2-40B4-BE49-F238E27FC236}">
                    <a16:creationId xmlns:a16="http://schemas.microsoft.com/office/drawing/2014/main" id="{C49B56CF-9337-CBD0-724F-A51DF44053D8}"/>
                  </a:ext>
                </a:extLst>
              </p:cNvPr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6">
                <a:extLst>
                  <a:ext uri="{FF2B5EF4-FFF2-40B4-BE49-F238E27FC236}">
                    <a16:creationId xmlns:a16="http://schemas.microsoft.com/office/drawing/2014/main" id="{74758F82-49BC-FE54-AFC6-8C534D95869C}"/>
                  </a:ext>
                </a:extLst>
              </p:cNvPr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6">
                <a:extLst>
                  <a:ext uri="{FF2B5EF4-FFF2-40B4-BE49-F238E27FC236}">
                    <a16:creationId xmlns:a16="http://schemas.microsoft.com/office/drawing/2014/main" id="{D5B10BDF-3084-2A3C-2E06-940E89BF8BDB}"/>
                  </a:ext>
                </a:extLst>
              </p:cNvPr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6">
                <a:extLst>
                  <a:ext uri="{FF2B5EF4-FFF2-40B4-BE49-F238E27FC236}">
                    <a16:creationId xmlns:a16="http://schemas.microsoft.com/office/drawing/2014/main" id="{EADB2175-1C4C-7616-74A6-2AC1AFB70AD5}"/>
                  </a:ext>
                </a:extLst>
              </p:cNvPr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6">
                <a:extLst>
                  <a:ext uri="{FF2B5EF4-FFF2-40B4-BE49-F238E27FC236}">
                    <a16:creationId xmlns:a16="http://schemas.microsoft.com/office/drawing/2014/main" id="{865AAD51-E174-BD3A-F5C4-51621A6A0FA8}"/>
                  </a:ext>
                </a:extLst>
              </p:cNvPr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6">
                <a:extLst>
                  <a:ext uri="{FF2B5EF4-FFF2-40B4-BE49-F238E27FC236}">
                    <a16:creationId xmlns:a16="http://schemas.microsoft.com/office/drawing/2014/main" id="{357245D9-1D3B-8CCF-7BEA-729848DAC703}"/>
                  </a:ext>
                </a:extLst>
              </p:cNvPr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6">
                <a:extLst>
                  <a:ext uri="{FF2B5EF4-FFF2-40B4-BE49-F238E27FC236}">
                    <a16:creationId xmlns:a16="http://schemas.microsoft.com/office/drawing/2014/main" id="{07C412F1-366F-9418-52E4-F216A4E4DEF1}"/>
                  </a:ext>
                </a:extLst>
              </p:cNvPr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6">
                <a:extLst>
                  <a:ext uri="{FF2B5EF4-FFF2-40B4-BE49-F238E27FC236}">
                    <a16:creationId xmlns:a16="http://schemas.microsoft.com/office/drawing/2014/main" id="{B09EA1B5-7DAF-8335-E96A-B3056FCD7EB4}"/>
                  </a:ext>
                </a:extLst>
              </p:cNvPr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6">
                <a:extLst>
                  <a:ext uri="{FF2B5EF4-FFF2-40B4-BE49-F238E27FC236}">
                    <a16:creationId xmlns:a16="http://schemas.microsoft.com/office/drawing/2014/main" id="{08C12682-FB51-E717-0379-5FD1387B5BFC}"/>
                  </a:ext>
                </a:extLst>
              </p:cNvPr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5" name="Google Shape;2665;p36">
              <a:extLst>
                <a:ext uri="{FF2B5EF4-FFF2-40B4-BE49-F238E27FC236}">
                  <a16:creationId xmlns:a16="http://schemas.microsoft.com/office/drawing/2014/main" id="{7EEE94FA-5CEF-6813-F921-CB273F85E0C6}"/>
                </a:ext>
              </a:extLst>
            </p:cNvPr>
            <p:cNvGrpSpPr/>
            <p:nvPr/>
          </p:nvGrpSpPr>
          <p:grpSpPr>
            <a:xfrm>
              <a:off x="5871605" y="3424534"/>
              <a:ext cx="486408" cy="985516"/>
              <a:chOff x="-1021989" y="255195"/>
              <a:chExt cx="353263" cy="715750"/>
            </a:xfrm>
          </p:grpSpPr>
          <p:sp>
            <p:nvSpPr>
              <p:cNvPr id="2666" name="Google Shape;2666;p36">
                <a:extLst>
                  <a:ext uri="{FF2B5EF4-FFF2-40B4-BE49-F238E27FC236}">
                    <a16:creationId xmlns:a16="http://schemas.microsoft.com/office/drawing/2014/main" id="{5B29649B-9713-28A7-D28B-1437E6D817BE}"/>
                  </a:ext>
                </a:extLst>
              </p:cNvPr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844" extrusionOk="0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6">
                <a:extLst>
                  <a:ext uri="{FF2B5EF4-FFF2-40B4-BE49-F238E27FC236}">
                    <a16:creationId xmlns:a16="http://schemas.microsoft.com/office/drawing/2014/main" id="{571F8033-C20C-86AE-A828-66F5B19AB056}"/>
                  </a:ext>
                </a:extLst>
              </p:cNvPr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764" extrusionOk="0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6">
                <a:extLst>
                  <a:ext uri="{FF2B5EF4-FFF2-40B4-BE49-F238E27FC236}">
                    <a16:creationId xmlns:a16="http://schemas.microsoft.com/office/drawing/2014/main" id="{FB41AC6E-FB35-457B-720C-4D67F1546E67}"/>
                  </a:ext>
                </a:extLst>
              </p:cNvPr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1776" extrusionOk="0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6">
                <a:extLst>
                  <a:ext uri="{FF2B5EF4-FFF2-40B4-BE49-F238E27FC236}">
                    <a16:creationId xmlns:a16="http://schemas.microsoft.com/office/drawing/2014/main" id="{F1D667F4-A529-DC88-42C2-91D0C734126D}"/>
                  </a:ext>
                </a:extLst>
              </p:cNvPr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337" extrusionOk="0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6">
                <a:extLst>
                  <a:ext uri="{FF2B5EF4-FFF2-40B4-BE49-F238E27FC236}">
                    <a16:creationId xmlns:a16="http://schemas.microsoft.com/office/drawing/2014/main" id="{7DCFD384-1860-B573-9DD8-CCBF767F8A91}"/>
                  </a:ext>
                </a:extLst>
              </p:cNvPr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46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6">
                <a:extLst>
                  <a:ext uri="{FF2B5EF4-FFF2-40B4-BE49-F238E27FC236}">
                    <a16:creationId xmlns:a16="http://schemas.microsoft.com/office/drawing/2014/main" id="{AEB1DCF4-B419-183A-A269-123C794C3D73}"/>
                  </a:ext>
                </a:extLst>
              </p:cNvPr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6">
                <a:extLst>
                  <a:ext uri="{FF2B5EF4-FFF2-40B4-BE49-F238E27FC236}">
                    <a16:creationId xmlns:a16="http://schemas.microsoft.com/office/drawing/2014/main" id="{CBFEECC8-1F0F-B694-DF79-0B8776846503}"/>
                  </a:ext>
                </a:extLst>
              </p:cNvPr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6">
                <a:extLst>
                  <a:ext uri="{FF2B5EF4-FFF2-40B4-BE49-F238E27FC236}">
                    <a16:creationId xmlns:a16="http://schemas.microsoft.com/office/drawing/2014/main" id="{16FDF640-CA9E-603E-8C2D-266C55F91E8A}"/>
                  </a:ext>
                </a:extLst>
              </p:cNvPr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2174" extrusionOk="0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6">
                <a:extLst>
                  <a:ext uri="{FF2B5EF4-FFF2-40B4-BE49-F238E27FC236}">
                    <a16:creationId xmlns:a16="http://schemas.microsoft.com/office/drawing/2014/main" id="{8DC1C194-45FD-C783-81EE-449E49956F1A}"/>
                  </a:ext>
                </a:extLst>
              </p:cNvPr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519" extrusionOk="0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6">
                <a:extLst>
                  <a:ext uri="{FF2B5EF4-FFF2-40B4-BE49-F238E27FC236}">
                    <a16:creationId xmlns:a16="http://schemas.microsoft.com/office/drawing/2014/main" id="{D08FEC42-7C57-11DF-63EC-7FEE6D656395}"/>
                  </a:ext>
                </a:extLst>
              </p:cNvPr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1466" extrusionOk="0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6">
                <a:extLst>
                  <a:ext uri="{FF2B5EF4-FFF2-40B4-BE49-F238E27FC236}">
                    <a16:creationId xmlns:a16="http://schemas.microsoft.com/office/drawing/2014/main" id="{945ABA74-9723-0E45-3135-3D2DEDD3A99B}"/>
                  </a:ext>
                </a:extLst>
              </p:cNvPr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872" extrusionOk="0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6">
                <a:extLst>
                  <a:ext uri="{FF2B5EF4-FFF2-40B4-BE49-F238E27FC236}">
                    <a16:creationId xmlns:a16="http://schemas.microsoft.com/office/drawing/2014/main" id="{8C1EE55E-76A4-941D-D344-242481DD2512}"/>
                  </a:ext>
                </a:extLst>
              </p:cNvPr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16" extrusionOk="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6">
                <a:extLst>
                  <a:ext uri="{FF2B5EF4-FFF2-40B4-BE49-F238E27FC236}">
                    <a16:creationId xmlns:a16="http://schemas.microsoft.com/office/drawing/2014/main" id="{9BFC3DF2-5D85-D4BD-E1F4-7DF3A2B94806}"/>
                  </a:ext>
                </a:extLst>
              </p:cNvPr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74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6">
                <a:extLst>
                  <a:ext uri="{FF2B5EF4-FFF2-40B4-BE49-F238E27FC236}">
                    <a16:creationId xmlns:a16="http://schemas.microsoft.com/office/drawing/2014/main" id="{3FCF4AFF-F471-3326-BE65-59BF0B140F83}"/>
                  </a:ext>
                </a:extLst>
              </p:cNvPr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490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0" name="Google Shape;2680;p36">
              <a:extLst>
                <a:ext uri="{FF2B5EF4-FFF2-40B4-BE49-F238E27FC236}">
                  <a16:creationId xmlns:a16="http://schemas.microsoft.com/office/drawing/2014/main" id="{44459CFD-B6F7-C566-53F6-EE60765F334C}"/>
                </a:ext>
              </a:extLst>
            </p:cNvPr>
            <p:cNvGrpSpPr/>
            <p:nvPr/>
          </p:nvGrpSpPr>
          <p:grpSpPr>
            <a:xfrm>
              <a:off x="7127130" y="1064828"/>
              <a:ext cx="329844" cy="472596"/>
              <a:chOff x="5036880" y="-8005297"/>
              <a:chExt cx="719554" cy="1030968"/>
            </a:xfrm>
          </p:grpSpPr>
          <p:sp>
            <p:nvSpPr>
              <p:cNvPr id="2681" name="Google Shape;2681;p36">
                <a:extLst>
                  <a:ext uri="{FF2B5EF4-FFF2-40B4-BE49-F238E27FC236}">
                    <a16:creationId xmlns:a16="http://schemas.microsoft.com/office/drawing/2014/main" id="{26E0C5F7-93C5-DC4B-D547-4209CBAC2F45}"/>
                  </a:ext>
                </a:extLst>
              </p:cNvPr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6">
                <a:extLst>
                  <a:ext uri="{FF2B5EF4-FFF2-40B4-BE49-F238E27FC236}">
                    <a16:creationId xmlns:a16="http://schemas.microsoft.com/office/drawing/2014/main" id="{C63C86DD-A05C-5412-7840-6F527AEBC866}"/>
                  </a:ext>
                </a:extLst>
              </p:cNvPr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6">
                <a:extLst>
                  <a:ext uri="{FF2B5EF4-FFF2-40B4-BE49-F238E27FC236}">
                    <a16:creationId xmlns:a16="http://schemas.microsoft.com/office/drawing/2014/main" id="{9B119A6C-6C88-57AE-D640-8D118EB11311}"/>
                  </a:ext>
                </a:extLst>
              </p:cNvPr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6">
                <a:extLst>
                  <a:ext uri="{FF2B5EF4-FFF2-40B4-BE49-F238E27FC236}">
                    <a16:creationId xmlns:a16="http://schemas.microsoft.com/office/drawing/2014/main" id="{0F78F846-11D9-21E3-D670-37C62C9FAF0E}"/>
                  </a:ext>
                </a:extLst>
              </p:cNvPr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6">
                <a:extLst>
                  <a:ext uri="{FF2B5EF4-FFF2-40B4-BE49-F238E27FC236}">
                    <a16:creationId xmlns:a16="http://schemas.microsoft.com/office/drawing/2014/main" id="{2020029E-ED30-7542-326C-031230ECE94D}"/>
                  </a:ext>
                </a:extLst>
              </p:cNvPr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6">
                <a:extLst>
                  <a:ext uri="{FF2B5EF4-FFF2-40B4-BE49-F238E27FC236}">
                    <a16:creationId xmlns:a16="http://schemas.microsoft.com/office/drawing/2014/main" id="{61DFB327-2C57-7585-0638-76F58B2980AC}"/>
                  </a:ext>
                </a:extLst>
              </p:cNvPr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6">
                <a:extLst>
                  <a:ext uri="{FF2B5EF4-FFF2-40B4-BE49-F238E27FC236}">
                    <a16:creationId xmlns:a16="http://schemas.microsoft.com/office/drawing/2014/main" id="{9E707137-4D4C-184C-BAB2-C8AC8AC67655}"/>
                  </a:ext>
                </a:extLst>
              </p:cNvPr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6">
                <a:extLst>
                  <a:ext uri="{FF2B5EF4-FFF2-40B4-BE49-F238E27FC236}">
                    <a16:creationId xmlns:a16="http://schemas.microsoft.com/office/drawing/2014/main" id="{55A63EB3-1DC3-A6C1-F958-7C32494E7A28}"/>
                  </a:ext>
                </a:extLst>
              </p:cNvPr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6">
                <a:extLst>
                  <a:ext uri="{FF2B5EF4-FFF2-40B4-BE49-F238E27FC236}">
                    <a16:creationId xmlns:a16="http://schemas.microsoft.com/office/drawing/2014/main" id="{2BEF0650-D9CA-BBCA-5D4F-071CF3292EF2}"/>
                  </a:ext>
                </a:extLst>
              </p:cNvPr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6">
                <a:extLst>
                  <a:ext uri="{FF2B5EF4-FFF2-40B4-BE49-F238E27FC236}">
                    <a16:creationId xmlns:a16="http://schemas.microsoft.com/office/drawing/2014/main" id="{A19B2EE8-799F-6A64-4E99-F833F2A2CED5}"/>
                  </a:ext>
                </a:extLst>
              </p:cNvPr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1" name="Google Shape;2691;p36">
              <a:extLst>
                <a:ext uri="{FF2B5EF4-FFF2-40B4-BE49-F238E27FC236}">
                  <a16:creationId xmlns:a16="http://schemas.microsoft.com/office/drawing/2014/main" id="{95904257-8DB5-DC17-EC69-0F5A57D95127}"/>
                </a:ext>
              </a:extLst>
            </p:cNvPr>
            <p:cNvGrpSpPr/>
            <p:nvPr/>
          </p:nvGrpSpPr>
          <p:grpSpPr>
            <a:xfrm>
              <a:off x="7694668" y="3340312"/>
              <a:ext cx="650600" cy="601775"/>
              <a:chOff x="7309269" y="-7683723"/>
              <a:chExt cx="1419284" cy="1312773"/>
            </a:xfrm>
          </p:grpSpPr>
          <p:sp>
            <p:nvSpPr>
              <p:cNvPr id="2692" name="Google Shape;2692;p36">
                <a:extLst>
                  <a:ext uri="{FF2B5EF4-FFF2-40B4-BE49-F238E27FC236}">
                    <a16:creationId xmlns:a16="http://schemas.microsoft.com/office/drawing/2014/main" id="{D20985E5-21B1-3CCF-8A1D-40947DEF395D}"/>
                  </a:ext>
                </a:extLst>
              </p:cNvPr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6">
                <a:extLst>
                  <a:ext uri="{FF2B5EF4-FFF2-40B4-BE49-F238E27FC236}">
                    <a16:creationId xmlns:a16="http://schemas.microsoft.com/office/drawing/2014/main" id="{6700EF24-92C4-FE72-BAFD-29CC0C6886DC}"/>
                  </a:ext>
                </a:extLst>
              </p:cNvPr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6">
                <a:extLst>
                  <a:ext uri="{FF2B5EF4-FFF2-40B4-BE49-F238E27FC236}">
                    <a16:creationId xmlns:a16="http://schemas.microsoft.com/office/drawing/2014/main" id="{E204B17C-F004-C7D3-BAF6-2A9C2648230A}"/>
                  </a:ext>
                </a:extLst>
              </p:cNvPr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6">
                <a:extLst>
                  <a:ext uri="{FF2B5EF4-FFF2-40B4-BE49-F238E27FC236}">
                    <a16:creationId xmlns:a16="http://schemas.microsoft.com/office/drawing/2014/main" id="{69D268F9-9DDF-F31C-799A-74E556A99168}"/>
                  </a:ext>
                </a:extLst>
              </p:cNvPr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6">
                <a:extLst>
                  <a:ext uri="{FF2B5EF4-FFF2-40B4-BE49-F238E27FC236}">
                    <a16:creationId xmlns:a16="http://schemas.microsoft.com/office/drawing/2014/main" id="{7F64E5CC-DD78-12D1-8209-CF58E3F1660E}"/>
                  </a:ext>
                </a:extLst>
              </p:cNvPr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6">
                <a:extLst>
                  <a:ext uri="{FF2B5EF4-FFF2-40B4-BE49-F238E27FC236}">
                    <a16:creationId xmlns:a16="http://schemas.microsoft.com/office/drawing/2014/main" id="{DE6B3239-6DC5-5293-CE0B-9F9E01EC1EAA}"/>
                  </a:ext>
                </a:extLst>
              </p:cNvPr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6">
                <a:extLst>
                  <a:ext uri="{FF2B5EF4-FFF2-40B4-BE49-F238E27FC236}">
                    <a16:creationId xmlns:a16="http://schemas.microsoft.com/office/drawing/2014/main" id="{85779464-B2CC-D93A-2C72-273F8415BB64}"/>
                  </a:ext>
                </a:extLst>
              </p:cNvPr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6">
                <a:extLst>
                  <a:ext uri="{FF2B5EF4-FFF2-40B4-BE49-F238E27FC236}">
                    <a16:creationId xmlns:a16="http://schemas.microsoft.com/office/drawing/2014/main" id="{9D1FE97A-3753-736D-E686-4909F9D50AF2}"/>
                  </a:ext>
                </a:extLst>
              </p:cNvPr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6">
                <a:extLst>
                  <a:ext uri="{FF2B5EF4-FFF2-40B4-BE49-F238E27FC236}">
                    <a16:creationId xmlns:a16="http://schemas.microsoft.com/office/drawing/2014/main" id="{CABFF56C-E042-0C72-E3AD-098A09EE0F4A}"/>
                  </a:ext>
                </a:extLst>
              </p:cNvPr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6">
                <a:extLst>
                  <a:ext uri="{FF2B5EF4-FFF2-40B4-BE49-F238E27FC236}">
                    <a16:creationId xmlns:a16="http://schemas.microsoft.com/office/drawing/2014/main" id="{2F48FA93-EB35-E5D2-0D46-5481E191C827}"/>
                  </a:ext>
                </a:extLst>
              </p:cNvPr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6">
                <a:extLst>
                  <a:ext uri="{FF2B5EF4-FFF2-40B4-BE49-F238E27FC236}">
                    <a16:creationId xmlns:a16="http://schemas.microsoft.com/office/drawing/2014/main" id="{AE977616-4BFC-C3F3-E73C-780907E59701}"/>
                  </a:ext>
                </a:extLst>
              </p:cNvPr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6">
                <a:extLst>
                  <a:ext uri="{FF2B5EF4-FFF2-40B4-BE49-F238E27FC236}">
                    <a16:creationId xmlns:a16="http://schemas.microsoft.com/office/drawing/2014/main" id="{D08B3AA2-4808-500C-FF45-64B891E693DA}"/>
                  </a:ext>
                </a:extLst>
              </p:cNvPr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6">
                <a:extLst>
                  <a:ext uri="{FF2B5EF4-FFF2-40B4-BE49-F238E27FC236}">
                    <a16:creationId xmlns:a16="http://schemas.microsoft.com/office/drawing/2014/main" id="{12F09036-75B9-9E17-6F57-20444AD8038B}"/>
                  </a:ext>
                </a:extLst>
              </p:cNvPr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6">
                <a:extLst>
                  <a:ext uri="{FF2B5EF4-FFF2-40B4-BE49-F238E27FC236}">
                    <a16:creationId xmlns:a16="http://schemas.microsoft.com/office/drawing/2014/main" id="{B2BED6F5-2463-8A52-F660-4513A2CB850B}"/>
                  </a:ext>
                </a:extLst>
              </p:cNvPr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6">
                <a:extLst>
                  <a:ext uri="{FF2B5EF4-FFF2-40B4-BE49-F238E27FC236}">
                    <a16:creationId xmlns:a16="http://schemas.microsoft.com/office/drawing/2014/main" id="{42F72BDD-C259-4010-071C-C460A7679A54}"/>
                  </a:ext>
                </a:extLst>
              </p:cNvPr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6">
                <a:extLst>
                  <a:ext uri="{FF2B5EF4-FFF2-40B4-BE49-F238E27FC236}">
                    <a16:creationId xmlns:a16="http://schemas.microsoft.com/office/drawing/2014/main" id="{B365B763-46BB-3E24-BD8F-14540678FD43}"/>
                  </a:ext>
                </a:extLst>
              </p:cNvPr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6">
                <a:extLst>
                  <a:ext uri="{FF2B5EF4-FFF2-40B4-BE49-F238E27FC236}">
                    <a16:creationId xmlns:a16="http://schemas.microsoft.com/office/drawing/2014/main" id="{8A2FBB55-7672-88BB-3D63-8E41732C0C4A}"/>
                  </a:ext>
                </a:extLst>
              </p:cNvPr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6">
                <a:extLst>
                  <a:ext uri="{FF2B5EF4-FFF2-40B4-BE49-F238E27FC236}">
                    <a16:creationId xmlns:a16="http://schemas.microsoft.com/office/drawing/2014/main" id="{0EAE3A61-4B66-8DB5-92C7-6115989385BD}"/>
                  </a:ext>
                </a:extLst>
              </p:cNvPr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6">
                <a:extLst>
                  <a:ext uri="{FF2B5EF4-FFF2-40B4-BE49-F238E27FC236}">
                    <a16:creationId xmlns:a16="http://schemas.microsoft.com/office/drawing/2014/main" id="{726FB186-090D-E8FC-D0E0-AAAFC71078FA}"/>
                  </a:ext>
                </a:extLst>
              </p:cNvPr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6">
                <a:extLst>
                  <a:ext uri="{FF2B5EF4-FFF2-40B4-BE49-F238E27FC236}">
                    <a16:creationId xmlns:a16="http://schemas.microsoft.com/office/drawing/2014/main" id="{00BC8D31-3C8F-21A0-F44D-9F6D6F1C3DF0}"/>
                  </a:ext>
                </a:extLst>
              </p:cNvPr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6">
                <a:extLst>
                  <a:ext uri="{FF2B5EF4-FFF2-40B4-BE49-F238E27FC236}">
                    <a16:creationId xmlns:a16="http://schemas.microsoft.com/office/drawing/2014/main" id="{818BD0C0-BEF3-81AF-70E4-279ECC9B5989}"/>
                  </a:ext>
                </a:extLst>
              </p:cNvPr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3" name="Google Shape;2713;p36">
              <a:extLst>
                <a:ext uri="{FF2B5EF4-FFF2-40B4-BE49-F238E27FC236}">
                  <a16:creationId xmlns:a16="http://schemas.microsoft.com/office/drawing/2014/main" id="{C9EFFD05-B9E0-D937-F779-C84FCD940A6F}"/>
                </a:ext>
              </a:extLst>
            </p:cNvPr>
            <p:cNvGrpSpPr/>
            <p:nvPr/>
          </p:nvGrpSpPr>
          <p:grpSpPr>
            <a:xfrm>
              <a:off x="5567610" y="1612353"/>
              <a:ext cx="3062282" cy="1812172"/>
              <a:chOff x="5757904" y="-5825649"/>
              <a:chExt cx="6680372" cy="3953254"/>
            </a:xfrm>
          </p:grpSpPr>
          <p:grpSp>
            <p:nvGrpSpPr>
              <p:cNvPr id="2714" name="Google Shape;2714;p36">
                <a:extLst>
                  <a:ext uri="{FF2B5EF4-FFF2-40B4-BE49-F238E27FC236}">
                    <a16:creationId xmlns:a16="http://schemas.microsoft.com/office/drawing/2014/main" id="{2BDFE635-D591-656C-2C7C-84364ECCD003}"/>
                  </a:ext>
                </a:extLst>
              </p:cNvPr>
              <p:cNvGrpSpPr/>
              <p:nvPr/>
            </p:nvGrpSpPr>
            <p:grpSpPr>
              <a:xfrm>
                <a:off x="5757904" y="-5825649"/>
                <a:ext cx="6680372" cy="3953254"/>
                <a:chOff x="5756229" y="-5825649"/>
                <a:chExt cx="6680372" cy="3953254"/>
              </a:xfrm>
            </p:grpSpPr>
            <p:sp>
              <p:nvSpPr>
                <p:cNvPr id="2715" name="Google Shape;2715;p36">
                  <a:extLst>
                    <a:ext uri="{FF2B5EF4-FFF2-40B4-BE49-F238E27FC236}">
                      <a16:creationId xmlns:a16="http://schemas.microsoft.com/office/drawing/2014/main" id="{3D05EE34-0D31-3EC9-E393-DC5359530FCE}"/>
                    </a:ext>
                  </a:extLst>
                </p:cNvPr>
                <p:cNvSpPr/>
                <p:nvPr/>
              </p:nvSpPr>
              <p:spPr>
                <a:xfrm>
                  <a:off x="5756229" y="-3897062"/>
                  <a:ext cx="3342730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7" h="7171" extrusionOk="0">
                      <a:moveTo>
                        <a:pt x="1" y="0"/>
                      </a:moveTo>
                      <a:lnTo>
                        <a:pt x="1" y="307"/>
                      </a:lnTo>
                      <a:lnTo>
                        <a:pt x="11897" y="7171"/>
                      </a:lnTo>
                      <a:lnTo>
                        <a:pt x="11897" y="68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6" name="Google Shape;2716;p36">
                  <a:extLst>
                    <a:ext uri="{FF2B5EF4-FFF2-40B4-BE49-F238E27FC236}">
                      <a16:creationId xmlns:a16="http://schemas.microsoft.com/office/drawing/2014/main" id="{B38EB76B-CAC7-75C4-C44E-70937EA7C2C9}"/>
                    </a:ext>
                  </a:extLst>
                </p:cNvPr>
                <p:cNvSpPr/>
                <p:nvPr/>
              </p:nvSpPr>
              <p:spPr>
                <a:xfrm>
                  <a:off x="5756229" y="-5825649"/>
                  <a:ext cx="6668601" cy="38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4" h="13740" extrusionOk="0">
                      <a:moveTo>
                        <a:pt x="11826" y="1"/>
                      </a:moveTo>
                      <a:lnTo>
                        <a:pt x="8849" y="1725"/>
                      </a:lnTo>
                      <a:lnTo>
                        <a:pt x="8589" y="1867"/>
                      </a:lnTo>
                      <a:lnTo>
                        <a:pt x="8140" y="2139"/>
                      </a:lnTo>
                      <a:lnTo>
                        <a:pt x="7880" y="2281"/>
                      </a:lnTo>
                      <a:lnTo>
                        <a:pt x="6144" y="3297"/>
                      </a:lnTo>
                      <a:lnTo>
                        <a:pt x="5778" y="3509"/>
                      </a:lnTo>
                      <a:lnTo>
                        <a:pt x="5506" y="3663"/>
                      </a:lnTo>
                      <a:lnTo>
                        <a:pt x="5151" y="3864"/>
                      </a:lnTo>
                      <a:lnTo>
                        <a:pt x="4017" y="4525"/>
                      </a:lnTo>
                      <a:lnTo>
                        <a:pt x="3651" y="4738"/>
                      </a:lnTo>
                      <a:lnTo>
                        <a:pt x="3250" y="4974"/>
                      </a:lnTo>
                      <a:lnTo>
                        <a:pt x="2895" y="5175"/>
                      </a:lnTo>
                      <a:lnTo>
                        <a:pt x="1" y="6864"/>
                      </a:lnTo>
                      <a:lnTo>
                        <a:pt x="792" y="7325"/>
                      </a:lnTo>
                      <a:lnTo>
                        <a:pt x="1052" y="7467"/>
                      </a:lnTo>
                      <a:lnTo>
                        <a:pt x="2387" y="8246"/>
                      </a:lnTo>
                      <a:lnTo>
                        <a:pt x="2659" y="8400"/>
                      </a:lnTo>
                      <a:lnTo>
                        <a:pt x="3545" y="8896"/>
                      </a:lnTo>
                      <a:lnTo>
                        <a:pt x="3793" y="9061"/>
                      </a:lnTo>
                      <a:lnTo>
                        <a:pt x="6345" y="10526"/>
                      </a:lnTo>
                      <a:lnTo>
                        <a:pt x="6616" y="10692"/>
                      </a:lnTo>
                      <a:lnTo>
                        <a:pt x="7089" y="10951"/>
                      </a:lnTo>
                      <a:lnTo>
                        <a:pt x="7337" y="11105"/>
                      </a:lnTo>
                      <a:lnTo>
                        <a:pt x="7526" y="11211"/>
                      </a:lnTo>
                      <a:lnTo>
                        <a:pt x="7798" y="11365"/>
                      </a:lnTo>
                      <a:lnTo>
                        <a:pt x="10538" y="12948"/>
                      </a:lnTo>
                      <a:lnTo>
                        <a:pt x="10810" y="13113"/>
                      </a:lnTo>
                      <a:lnTo>
                        <a:pt x="11897" y="13739"/>
                      </a:lnTo>
                      <a:lnTo>
                        <a:pt x="20284" y="8872"/>
                      </a:lnTo>
                      <a:lnTo>
                        <a:pt x="20757" y="8589"/>
                      </a:lnTo>
                      <a:lnTo>
                        <a:pt x="21017" y="8447"/>
                      </a:lnTo>
                      <a:lnTo>
                        <a:pt x="22576" y="7526"/>
                      </a:lnTo>
                      <a:lnTo>
                        <a:pt x="22848" y="7384"/>
                      </a:lnTo>
                      <a:lnTo>
                        <a:pt x="23084" y="7242"/>
                      </a:lnTo>
                      <a:lnTo>
                        <a:pt x="23344" y="7089"/>
                      </a:lnTo>
                      <a:lnTo>
                        <a:pt x="23734" y="6864"/>
                      </a:lnTo>
                      <a:lnTo>
                        <a:pt x="19977" y="4690"/>
                      </a:lnTo>
                      <a:lnTo>
                        <a:pt x="19717" y="4549"/>
                      </a:lnTo>
                      <a:lnTo>
                        <a:pt x="18949" y="4100"/>
                      </a:lnTo>
                      <a:lnTo>
                        <a:pt x="18689" y="3958"/>
                      </a:lnTo>
                      <a:lnTo>
                        <a:pt x="18146" y="3639"/>
                      </a:lnTo>
                      <a:lnTo>
                        <a:pt x="17898" y="3497"/>
                      </a:lnTo>
                      <a:lnTo>
                        <a:pt x="17095" y="3037"/>
                      </a:lnTo>
                      <a:lnTo>
                        <a:pt x="16847" y="2895"/>
                      </a:lnTo>
                      <a:lnTo>
                        <a:pt x="15665" y="2210"/>
                      </a:lnTo>
                      <a:lnTo>
                        <a:pt x="15405" y="2068"/>
                      </a:lnTo>
                      <a:lnTo>
                        <a:pt x="14933" y="1784"/>
                      </a:lnTo>
                      <a:lnTo>
                        <a:pt x="14673" y="1631"/>
                      </a:lnTo>
                      <a:lnTo>
                        <a:pt x="13043" y="686"/>
                      </a:lnTo>
                      <a:lnTo>
                        <a:pt x="12783" y="544"/>
                      </a:lnTo>
                      <a:lnTo>
                        <a:pt x="11932" y="60"/>
                      </a:lnTo>
                      <a:lnTo>
                        <a:pt x="118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17" name="Google Shape;2717;p36">
                  <a:extLst>
                    <a:ext uri="{FF2B5EF4-FFF2-40B4-BE49-F238E27FC236}">
                      <a16:creationId xmlns:a16="http://schemas.microsoft.com/office/drawing/2014/main" id="{3E581B84-A05D-7DDD-362C-F4BBF8D0447B}"/>
                    </a:ext>
                  </a:extLst>
                </p:cNvPr>
                <p:cNvGrpSpPr/>
                <p:nvPr/>
              </p:nvGrpSpPr>
              <p:grpSpPr>
                <a:xfrm>
                  <a:off x="6218052" y="-5825649"/>
                  <a:ext cx="6097194" cy="3684662"/>
                  <a:chOff x="6218052" y="-5825649"/>
                  <a:chExt cx="6097194" cy="3684662"/>
                </a:xfrm>
              </p:grpSpPr>
              <p:sp>
                <p:nvSpPr>
                  <p:cNvPr id="2718" name="Google Shape;2718;p36">
                    <a:extLst>
                      <a:ext uri="{FF2B5EF4-FFF2-40B4-BE49-F238E27FC236}">
                        <a16:creationId xmlns:a16="http://schemas.microsoft.com/office/drawing/2014/main" id="{756344D8-7896-881A-F352-B0B89006FF25}"/>
                      </a:ext>
                    </a:extLst>
                  </p:cNvPr>
                  <p:cNvSpPr/>
                  <p:nvPr/>
                </p:nvSpPr>
                <p:spPr>
                  <a:xfrm>
                    <a:off x="6706194" y="-4312884"/>
                    <a:ext cx="1055323" cy="299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9" h="1254" extrusionOk="0">
                        <a:moveTo>
                          <a:pt x="366" y="1"/>
                        </a:moveTo>
                        <a:lnTo>
                          <a:pt x="0" y="202"/>
                        </a:lnTo>
                        <a:lnTo>
                          <a:pt x="2363" y="202"/>
                        </a:lnTo>
                        <a:lnTo>
                          <a:pt x="4158" y="1253"/>
                        </a:lnTo>
                        <a:lnTo>
                          <a:pt x="4418" y="1088"/>
                        </a:lnTo>
                        <a:lnTo>
                          <a:pt x="2504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9" name="Google Shape;2719;p36">
                    <a:extLst>
                      <a:ext uri="{FF2B5EF4-FFF2-40B4-BE49-F238E27FC236}">
                        <a16:creationId xmlns:a16="http://schemas.microsoft.com/office/drawing/2014/main" id="{6532E10A-4C8C-AECF-BCDD-FB27E4B4A60E}"/>
                      </a:ext>
                    </a:extLst>
                  </p:cNvPr>
                  <p:cNvSpPr/>
                  <p:nvPr/>
                </p:nvSpPr>
                <p:spPr>
                  <a:xfrm>
                    <a:off x="6218052" y="-4098426"/>
                    <a:ext cx="1252823" cy="381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6" h="1596" extrusionOk="0">
                        <a:moveTo>
                          <a:pt x="2505" y="1"/>
                        </a:moveTo>
                        <a:lnTo>
                          <a:pt x="0" y="1454"/>
                        </a:lnTo>
                        <a:lnTo>
                          <a:pt x="260" y="1596"/>
                        </a:lnTo>
                        <a:lnTo>
                          <a:pt x="2647" y="225"/>
                        </a:lnTo>
                        <a:lnTo>
                          <a:pt x="3757" y="225"/>
                        </a:lnTo>
                        <a:lnTo>
                          <a:pt x="4927" y="887"/>
                        </a:lnTo>
                        <a:lnTo>
                          <a:pt x="4997" y="934"/>
                        </a:lnTo>
                        <a:lnTo>
                          <a:pt x="5245" y="780"/>
                        </a:lnTo>
                        <a:lnTo>
                          <a:pt x="5175" y="745"/>
                        </a:lnTo>
                        <a:lnTo>
                          <a:pt x="389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720" name="Google Shape;2720;p36">
                    <a:extLst>
                      <a:ext uri="{FF2B5EF4-FFF2-40B4-BE49-F238E27FC236}">
                        <a16:creationId xmlns:a16="http://schemas.microsoft.com/office/drawing/2014/main" id="{4146B5E1-8933-342E-CB8D-4665D14CA395}"/>
                      </a:ext>
                    </a:extLst>
                  </p:cNvPr>
                  <p:cNvGrpSpPr/>
                  <p:nvPr/>
                </p:nvGrpSpPr>
                <p:grpSpPr>
                  <a:xfrm>
                    <a:off x="6751994" y="-5825649"/>
                    <a:ext cx="5563252" cy="3684662"/>
                    <a:chOff x="6751994" y="-5825649"/>
                    <a:chExt cx="5563252" cy="3684662"/>
                  </a:xfrm>
                </p:grpSpPr>
                <p:sp>
                  <p:nvSpPr>
                    <p:cNvPr id="2721" name="Google Shape;2721;p36">
                      <a:extLst>
                        <a:ext uri="{FF2B5EF4-FFF2-40B4-BE49-F238E27FC236}">
                          <a16:creationId xmlns:a16="http://schemas.microsoft.com/office/drawing/2014/main" id="{401D0DE6-902D-1682-693F-F86D2FBE0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29673" y="-4912773"/>
                      <a:ext cx="3528453" cy="20314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58" h="7230" extrusionOk="0">
                          <a:moveTo>
                            <a:pt x="6226" y="390"/>
                          </a:moveTo>
                          <a:lnTo>
                            <a:pt x="11814" y="3615"/>
                          </a:lnTo>
                          <a:lnTo>
                            <a:pt x="6226" y="6852"/>
                          </a:lnTo>
                          <a:lnTo>
                            <a:pt x="650" y="3627"/>
                          </a:lnTo>
                          <a:lnTo>
                            <a:pt x="6226" y="390"/>
                          </a:lnTo>
                          <a:close/>
                          <a:moveTo>
                            <a:pt x="6261" y="0"/>
                          </a:moveTo>
                          <a:lnTo>
                            <a:pt x="6084" y="95"/>
                          </a:lnTo>
                          <a:lnTo>
                            <a:pt x="5824" y="248"/>
                          </a:lnTo>
                          <a:lnTo>
                            <a:pt x="5588" y="378"/>
                          </a:lnTo>
                          <a:lnTo>
                            <a:pt x="5340" y="532"/>
                          </a:lnTo>
                          <a:lnTo>
                            <a:pt x="4997" y="721"/>
                          </a:lnTo>
                          <a:lnTo>
                            <a:pt x="4749" y="863"/>
                          </a:lnTo>
                          <a:lnTo>
                            <a:pt x="4289" y="1134"/>
                          </a:lnTo>
                          <a:lnTo>
                            <a:pt x="4040" y="1276"/>
                          </a:lnTo>
                          <a:lnTo>
                            <a:pt x="3603" y="1536"/>
                          </a:lnTo>
                          <a:lnTo>
                            <a:pt x="3344" y="1678"/>
                          </a:lnTo>
                          <a:lnTo>
                            <a:pt x="3095" y="1831"/>
                          </a:lnTo>
                          <a:lnTo>
                            <a:pt x="2836" y="1973"/>
                          </a:lnTo>
                          <a:lnTo>
                            <a:pt x="2068" y="2422"/>
                          </a:lnTo>
                          <a:lnTo>
                            <a:pt x="1808" y="2564"/>
                          </a:lnTo>
                          <a:lnTo>
                            <a:pt x="1548" y="2717"/>
                          </a:lnTo>
                          <a:lnTo>
                            <a:pt x="1276" y="2859"/>
                          </a:lnTo>
                          <a:lnTo>
                            <a:pt x="426" y="3343"/>
                          </a:lnTo>
                          <a:lnTo>
                            <a:pt x="178" y="3497"/>
                          </a:lnTo>
                          <a:lnTo>
                            <a:pt x="0" y="3603"/>
                          </a:lnTo>
                          <a:lnTo>
                            <a:pt x="733" y="4029"/>
                          </a:lnTo>
                          <a:lnTo>
                            <a:pt x="981" y="4170"/>
                          </a:lnTo>
                          <a:lnTo>
                            <a:pt x="1607" y="4525"/>
                          </a:lnTo>
                          <a:lnTo>
                            <a:pt x="1855" y="4678"/>
                          </a:lnTo>
                          <a:lnTo>
                            <a:pt x="2576" y="5092"/>
                          </a:lnTo>
                          <a:lnTo>
                            <a:pt x="2836" y="5234"/>
                          </a:lnTo>
                          <a:lnTo>
                            <a:pt x="3403" y="5564"/>
                          </a:lnTo>
                          <a:lnTo>
                            <a:pt x="3662" y="5706"/>
                          </a:lnTo>
                          <a:lnTo>
                            <a:pt x="5316" y="6675"/>
                          </a:lnTo>
                          <a:lnTo>
                            <a:pt x="5564" y="6816"/>
                          </a:lnTo>
                          <a:lnTo>
                            <a:pt x="6273" y="7230"/>
                          </a:lnTo>
                          <a:lnTo>
                            <a:pt x="6616" y="7041"/>
                          </a:lnTo>
                          <a:lnTo>
                            <a:pt x="6876" y="6887"/>
                          </a:lnTo>
                          <a:lnTo>
                            <a:pt x="7714" y="6403"/>
                          </a:lnTo>
                          <a:lnTo>
                            <a:pt x="7974" y="6261"/>
                          </a:lnTo>
                          <a:lnTo>
                            <a:pt x="8423" y="5990"/>
                          </a:lnTo>
                          <a:lnTo>
                            <a:pt x="8683" y="5848"/>
                          </a:lnTo>
                          <a:lnTo>
                            <a:pt x="9061" y="5623"/>
                          </a:lnTo>
                          <a:lnTo>
                            <a:pt x="9309" y="5470"/>
                          </a:lnTo>
                          <a:lnTo>
                            <a:pt x="9581" y="5328"/>
                          </a:lnTo>
                          <a:lnTo>
                            <a:pt x="9829" y="5174"/>
                          </a:lnTo>
                          <a:lnTo>
                            <a:pt x="10821" y="4607"/>
                          </a:lnTo>
                          <a:lnTo>
                            <a:pt x="11069" y="4454"/>
                          </a:lnTo>
                          <a:lnTo>
                            <a:pt x="11542" y="4170"/>
                          </a:lnTo>
                          <a:lnTo>
                            <a:pt x="11814" y="4029"/>
                          </a:lnTo>
                          <a:lnTo>
                            <a:pt x="12558" y="3603"/>
                          </a:lnTo>
                          <a:lnTo>
                            <a:pt x="12180" y="3426"/>
                          </a:lnTo>
                          <a:lnTo>
                            <a:pt x="11932" y="3273"/>
                          </a:lnTo>
                          <a:lnTo>
                            <a:pt x="8707" y="1418"/>
                          </a:lnTo>
                          <a:lnTo>
                            <a:pt x="8459" y="1264"/>
                          </a:lnTo>
                          <a:lnTo>
                            <a:pt x="8270" y="1146"/>
                          </a:lnTo>
                          <a:lnTo>
                            <a:pt x="8010" y="1004"/>
                          </a:lnTo>
                          <a:lnTo>
                            <a:pt x="7443" y="674"/>
                          </a:lnTo>
                          <a:lnTo>
                            <a:pt x="7183" y="532"/>
                          </a:lnTo>
                          <a:lnTo>
                            <a:pt x="626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2" name="Google Shape;2722;p36">
                      <a:extLst>
                        <a:ext uri="{FF2B5EF4-FFF2-40B4-BE49-F238E27FC236}">
                          <a16:creationId xmlns:a16="http://schemas.microsoft.com/office/drawing/2014/main" id="{D9504BA4-278F-48A5-EE8E-8351464C7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8572" y="-4554254"/>
                      <a:ext cx="1145525" cy="3750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7" h="1335" extrusionOk="0">
                          <a:moveTo>
                            <a:pt x="367" y="0"/>
                          </a:moveTo>
                          <a:lnTo>
                            <a:pt x="1" y="213"/>
                          </a:lnTo>
                          <a:lnTo>
                            <a:pt x="1879" y="213"/>
                          </a:lnTo>
                          <a:lnTo>
                            <a:pt x="3805" y="1335"/>
                          </a:lnTo>
                          <a:lnTo>
                            <a:pt x="4077" y="1181"/>
                          </a:lnTo>
                          <a:lnTo>
                            <a:pt x="202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3" name="Google Shape;2723;p36">
                      <a:extLst>
                        <a:ext uri="{FF2B5EF4-FFF2-40B4-BE49-F238E27FC236}">
                          <a16:creationId xmlns:a16="http://schemas.microsoft.com/office/drawing/2014/main" id="{C3BB91A1-EA8A-35EF-058B-65400F887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0311" y="-4796732"/>
                      <a:ext cx="1022459" cy="4582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39" h="1631" extrusionOk="0">
                          <a:moveTo>
                            <a:pt x="378" y="1"/>
                          </a:moveTo>
                          <a:lnTo>
                            <a:pt x="0" y="202"/>
                          </a:lnTo>
                          <a:lnTo>
                            <a:pt x="922" y="202"/>
                          </a:lnTo>
                          <a:lnTo>
                            <a:pt x="3391" y="1631"/>
                          </a:lnTo>
                          <a:lnTo>
                            <a:pt x="3639" y="1477"/>
                          </a:lnTo>
                          <a:lnTo>
                            <a:pt x="1063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4" name="Google Shape;2724;p36">
                      <a:extLst>
                        <a:ext uri="{FF2B5EF4-FFF2-40B4-BE49-F238E27FC236}">
                          <a16:creationId xmlns:a16="http://schemas.microsoft.com/office/drawing/2014/main" id="{2DFCB1AC-4779-5623-DD34-EB9336534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9571" y="-4902939"/>
                      <a:ext cx="996048" cy="4883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45" h="1738" extrusionOk="0">
                          <a:moveTo>
                            <a:pt x="355" y="1"/>
                          </a:moveTo>
                          <a:lnTo>
                            <a:pt x="0" y="225"/>
                          </a:lnTo>
                          <a:lnTo>
                            <a:pt x="662" y="225"/>
                          </a:lnTo>
                          <a:lnTo>
                            <a:pt x="3284" y="1737"/>
                          </a:lnTo>
                          <a:lnTo>
                            <a:pt x="3544" y="1584"/>
                          </a:lnTo>
                          <a:lnTo>
                            <a:pt x="815" y="13"/>
                          </a:lnTo>
                          <a:lnTo>
                            <a:pt x="35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5" name="Google Shape;2725;p36">
                      <a:extLst>
                        <a:ext uri="{FF2B5EF4-FFF2-40B4-BE49-F238E27FC236}">
                          <a16:creationId xmlns:a16="http://schemas.microsoft.com/office/drawing/2014/main" id="{C328E1C1-6EF0-71DD-5C56-B302E9AD31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6918" y="-5224932"/>
                      <a:ext cx="601000" cy="7007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9" h="2494" extrusionOk="0">
                          <a:moveTo>
                            <a:pt x="249" y="1"/>
                          </a:moveTo>
                          <a:lnTo>
                            <a:pt x="1" y="143"/>
                          </a:lnTo>
                          <a:lnTo>
                            <a:pt x="272" y="296"/>
                          </a:lnTo>
                          <a:lnTo>
                            <a:pt x="272" y="1548"/>
                          </a:lnTo>
                          <a:lnTo>
                            <a:pt x="1879" y="2493"/>
                          </a:lnTo>
                          <a:lnTo>
                            <a:pt x="2139" y="2352"/>
                          </a:lnTo>
                          <a:lnTo>
                            <a:pt x="627" y="1477"/>
                          </a:lnTo>
                          <a:lnTo>
                            <a:pt x="627" y="202"/>
                          </a:lnTo>
                          <a:lnTo>
                            <a:pt x="24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6" name="Google Shape;2726;p36">
                      <a:extLst>
                        <a:ext uri="{FF2B5EF4-FFF2-40B4-BE49-F238E27FC236}">
                          <a16:creationId xmlns:a16="http://schemas.microsoft.com/office/drawing/2014/main" id="{8E92DBD9-0E78-E71D-D2C8-4E68441050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66128" y="-5344345"/>
                      <a:ext cx="601000" cy="7038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9" h="2505" extrusionOk="0">
                          <a:moveTo>
                            <a:pt x="272" y="1"/>
                          </a:moveTo>
                          <a:lnTo>
                            <a:pt x="0" y="142"/>
                          </a:lnTo>
                          <a:lnTo>
                            <a:pt x="272" y="308"/>
                          </a:lnTo>
                          <a:lnTo>
                            <a:pt x="272" y="1560"/>
                          </a:lnTo>
                          <a:lnTo>
                            <a:pt x="1890" y="2505"/>
                          </a:lnTo>
                          <a:lnTo>
                            <a:pt x="2139" y="2363"/>
                          </a:lnTo>
                          <a:lnTo>
                            <a:pt x="638" y="1477"/>
                          </a:lnTo>
                          <a:lnTo>
                            <a:pt x="638" y="213"/>
                          </a:lnTo>
                          <a:lnTo>
                            <a:pt x="272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7" name="Google Shape;2727;p36">
                      <a:extLst>
                        <a:ext uri="{FF2B5EF4-FFF2-40B4-BE49-F238E27FC236}">
                          <a16:creationId xmlns:a16="http://schemas.microsoft.com/office/drawing/2014/main" id="{FB95EA05-515E-2534-EA85-9DBAEFD9D0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18441" y="-5825649"/>
                      <a:ext cx="690630" cy="10856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" h="3864" extrusionOk="0">
                          <a:moveTo>
                            <a:pt x="2351" y="1"/>
                          </a:moveTo>
                          <a:lnTo>
                            <a:pt x="2103" y="142"/>
                          </a:lnTo>
                          <a:lnTo>
                            <a:pt x="2103" y="426"/>
                          </a:lnTo>
                          <a:lnTo>
                            <a:pt x="0" y="1631"/>
                          </a:lnTo>
                          <a:lnTo>
                            <a:pt x="0" y="2954"/>
                          </a:lnTo>
                          <a:lnTo>
                            <a:pt x="1595" y="3864"/>
                          </a:lnTo>
                          <a:lnTo>
                            <a:pt x="1855" y="3722"/>
                          </a:lnTo>
                          <a:lnTo>
                            <a:pt x="378" y="2859"/>
                          </a:lnTo>
                          <a:lnTo>
                            <a:pt x="378" y="1725"/>
                          </a:lnTo>
                          <a:lnTo>
                            <a:pt x="2457" y="509"/>
                          </a:lnTo>
                          <a:lnTo>
                            <a:pt x="2457" y="60"/>
                          </a:lnTo>
                          <a:lnTo>
                            <a:pt x="235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8" name="Google Shape;2728;p36">
                      <a:extLst>
                        <a:ext uri="{FF2B5EF4-FFF2-40B4-BE49-F238E27FC236}">
                          <a16:creationId xmlns:a16="http://schemas.microsoft.com/office/drawing/2014/main" id="{73619D5D-E563-BEFA-3884-760E338E9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7752" y="-5672801"/>
                      <a:ext cx="846570" cy="8533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13" h="3037" extrusionOk="0">
                          <a:moveTo>
                            <a:pt x="2741" y="0"/>
                          </a:moveTo>
                          <a:lnTo>
                            <a:pt x="0" y="1571"/>
                          </a:lnTo>
                          <a:lnTo>
                            <a:pt x="0" y="2150"/>
                          </a:lnTo>
                          <a:lnTo>
                            <a:pt x="1524" y="3036"/>
                          </a:lnTo>
                          <a:lnTo>
                            <a:pt x="1784" y="2894"/>
                          </a:lnTo>
                          <a:lnTo>
                            <a:pt x="366" y="2067"/>
                          </a:lnTo>
                          <a:lnTo>
                            <a:pt x="366" y="1666"/>
                          </a:lnTo>
                          <a:lnTo>
                            <a:pt x="3013" y="142"/>
                          </a:lnTo>
                          <a:lnTo>
                            <a:pt x="274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9" name="Google Shape;2729;p36">
                      <a:extLst>
                        <a:ext uri="{FF2B5EF4-FFF2-40B4-BE49-F238E27FC236}">
                          <a16:creationId xmlns:a16="http://schemas.microsoft.com/office/drawing/2014/main" id="{210AED7E-0E18-5693-3AEF-EFF75B399A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99138" y="-3402552"/>
                      <a:ext cx="727157" cy="6673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88" h="2375" extrusionOk="0">
                          <a:moveTo>
                            <a:pt x="260" y="0"/>
                          </a:moveTo>
                          <a:lnTo>
                            <a:pt x="0" y="142"/>
                          </a:lnTo>
                          <a:lnTo>
                            <a:pt x="2221" y="1430"/>
                          </a:lnTo>
                          <a:lnTo>
                            <a:pt x="2221" y="2375"/>
                          </a:lnTo>
                          <a:lnTo>
                            <a:pt x="2588" y="2162"/>
                          </a:lnTo>
                          <a:lnTo>
                            <a:pt x="2588" y="1335"/>
                          </a:lnTo>
                          <a:lnTo>
                            <a:pt x="260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0" name="Google Shape;2730;p36">
                      <a:extLst>
                        <a:ext uri="{FF2B5EF4-FFF2-40B4-BE49-F238E27FC236}">
                          <a16:creationId xmlns:a16="http://schemas.microsoft.com/office/drawing/2014/main" id="{DC2A30BF-1B79-91A0-E16F-3A90190AFC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45244" y="-3492182"/>
                      <a:ext cx="796838" cy="6307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36" h="2245" extrusionOk="0">
                          <a:moveTo>
                            <a:pt x="272" y="0"/>
                          </a:moveTo>
                          <a:lnTo>
                            <a:pt x="0" y="154"/>
                          </a:lnTo>
                          <a:lnTo>
                            <a:pt x="2469" y="1583"/>
                          </a:lnTo>
                          <a:lnTo>
                            <a:pt x="2469" y="2245"/>
                          </a:lnTo>
                          <a:lnTo>
                            <a:pt x="2835" y="2044"/>
                          </a:lnTo>
                          <a:lnTo>
                            <a:pt x="2835" y="1501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1" name="Google Shape;2731;p36">
                      <a:extLst>
                        <a:ext uri="{FF2B5EF4-FFF2-40B4-BE49-F238E27FC236}">
                          <a16:creationId xmlns:a16="http://schemas.microsoft.com/office/drawing/2014/main" id="{A4D2D2FE-1698-523C-F9C3-A08293105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06672" y="-3312922"/>
                      <a:ext cx="634155" cy="727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57" h="2588" extrusionOk="0">
                          <a:moveTo>
                            <a:pt x="248" y="0"/>
                          </a:moveTo>
                          <a:lnTo>
                            <a:pt x="0" y="166"/>
                          </a:lnTo>
                          <a:lnTo>
                            <a:pt x="1501" y="1040"/>
                          </a:lnTo>
                          <a:lnTo>
                            <a:pt x="1501" y="2292"/>
                          </a:lnTo>
                          <a:lnTo>
                            <a:pt x="2008" y="2587"/>
                          </a:lnTo>
                          <a:lnTo>
                            <a:pt x="2257" y="2434"/>
                          </a:lnTo>
                          <a:lnTo>
                            <a:pt x="1867" y="2197"/>
                          </a:lnTo>
                          <a:lnTo>
                            <a:pt x="1867" y="945"/>
                          </a:lnTo>
                          <a:lnTo>
                            <a:pt x="24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2" name="Google Shape;2732;p36">
                      <a:extLst>
                        <a:ext uri="{FF2B5EF4-FFF2-40B4-BE49-F238E27FC236}">
                          <a16:creationId xmlns:a16="http://schemas.microsoft.com/office/drawing/2014/main" id="{3C066EE0-BA0A-A541-9CA7-C4B9A0DE2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4091" y="-3193509"/>
                      <a:ext cx="637527" cy="7237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9" h="2576" extrusionOk="0">
                          <a:moveTo>
                            <a:pt x="249" y="0"/>
                          </a:moveTo>
                          <a:lnTo>
                            <a:pt x="1" y="154"/>
                          </a:lnTo>
                          <a:lnTo>
                            <a:pt x="1501" y="1028"/>
                          </a:lnTo>
                          <a:lnTo>
                            <a:pt x="1501" y="2280"/>
                          </a:lnTo>
                          <a:lnTo>
                            <a:pt x="1997" y="2576"/>
                          </a:lnTo>
                          <a:lnTo>
                            <a:pt x="2269" y="2422"/>
                          </a:lnTo>
                          <a:lnTo>
                            <a:pt x="1867" y="2186"/>
                          </a:lnTo>
                          <a:lnTo>
                            <a:pt x="1867" y="934"/>
                          </a:lnTo>
                          <a:lnTo>
                            <a:pt x="24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3" name="Google Shape;2733;p36">
                      <a:extLst>
                        <a:ext uri="{FF2B5EF4-FFF2-40B4-BE49-F238E27FC236}">
                          <a16:creationId xmlns:a16="http://schemas.microsoft.com/office/drawing/2014/main" id="{1F0DD65E-7C2A-6958-72CD-8A0611154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7114" y="-3017621"/>
                      <a:ext cx="876353" cy="8766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9" h="3120" extrusionOk="0">
                          <a:moveTo>
                            <a:pt x="1595" y="1"/>
                          </a:moveTo>
                          <a:lnTo>
                            <a:pt x="1347" y="142"/>
                          </a:lnTo>
                          <a:lnTo>
                            <a:pt x="1631" y="320"/>
                          </a:lnTo>
                          <a:lnTo>
                            <a:pt x="2765" y="969"/>
                          </a:lnTo>
                          <a:lnTo>
                            <a:pt x="2765" y="1371"/>
                          </a:lnTo>
                          <a:lnTo>
                            <a:pt x="0" y="2954"/>
                          </a:lnTo>
                          <a:lnTo>
                            <a:pt x="272" y="3119"/>
                          </a:lnTo>
                          <a:lnTo>
                            <a:pt x="3119" y="1465"/>
                          </a:lnTo>
                          <a:lnTo>
                            <a:pt x="3119" y="887"/>
                          </a:lnTo>
                          <a:lnTo>
                            <a:pt x="1890" y="166"/>
                          </a:lnTo>
                          <a:lnTo>
                            <a:pt x="159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4" name="Google Shape;2734;p36">
                      <a:extLst>
                        <a:ext uri="{FF2B5EF4-FFF2-40B4-BE49-F238E27FC236}">
                          <a16:creationId xmlns:a16="http://schemas.microsoft.com/office/drawing/2014/main" id="{5CD59A54-D7DC-B57D-42A5-5FE5D70A48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57986" y="-5367666"/>
                      <a:ext cx="697374" cy="6909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82" h="2459" extrusionOk="0">
                          <a:moveTo>
                            <a:pt x="2210" y="1"/>
                          </a:moveTo>
                          <a:lnTo>
                            <a:pt x="1383" y="473"/>
                          </a:lnTo>
                          <a:lnTo>
                            <a:pt x="1383" y="1501"/>
                          </a:lnTo>
                          <a:lnTo>
                            <a:pt x="1" y="2304"/>
                          </a:lnTo>
                          <a:lnTo>
                            <a:pt x="261" y="2458"/>
                          </a:lnTo>
                          <a:lnTo>
                            <a:pt x="1761" y="1584"/>
                          </a:lnTo>
                          <a:lnTo>
                            <a:pt x="1761" y="568"/>
                          </a:lnTo>
                          <a:lnTo>
                            <a:pt x="2482" y="154"/>
                          </a:lnTo>
                          <a:lnTo>
                            <a:pt x="2210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5" name="Google Shape;2735;p36">
                      <a:extLst>
                        <a:ext uri="{FF2B5EF4-FFF2-40B4-BE49-F238E27FC236}">
                          <a16:creationId xmlns:a16="http://schemas.microsoft.com/office/drawing/2014/main" id="{C1060400-CBEA-D0C2-4703-30361F60E1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20414" y="-5284498"/>
                      <a:ext cx="694002" cy="727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70" h="2588" extrusionOk="0">
                          <a:moveTo>
                            <a:pt x="2209" y="0"/>
                          </a:moveTo>
                          <a:lnTo>
                            <a:pt x="1382" y="485"/>
                          </a:lnTo>
                          <a:lnTo>
                            <a:pt x="1382" y="1630"/>
                          </a:lnTo>
                          <a:lnTo>
                            <a:pt x="0" y="2422"/>
                          </a:lnTo>
                          <a:lnTo>
                            <a:pt x="260" y="2587"/>
                          </a:lnTo>
                          <a:lnTo>
                            <a:pt x="1748" y="1713"/>
                          </a:lnTo>
                          <a:lnTo>
                            <a:pt x="1748" y="579"/>
                          </a:lnTo>
                          <a:lnTo>
                            <a:pt x="2469" y="154"/>
                          </a:lnTo>
                          <a:lnTo>
                            <a:pt x="220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6" name="Google Shape;2736;p36">
                      <a:extLst>
                        <a:ext uri="{FF2B5EF4-FFF2-40B4-BE49-F238E27FC236}">
                          <a16:creationId xmlns:a16="http://schemas.microsoft.com/office/drawing/2014/main" id="{A525C6EF-F1A6-55D4-750D-7CFA1603C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5665" y="-4843092"/>
                      <a:ext cx="1019368" cy="4017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28" h="1430" extrusionOk="0">
                          <a:moveTo>
                            <a:pt x="3379" y="0"/>
                          </a:moveTo>
                          <a:lnTo>
                            <a:pt x="2552" y="473"/>
                          </a:lnTo>
                          <a:lnTo>
                            <a:pt x="1418" y="473"/>
                          </a:lnTo>
                          <a:lnTo>
                            <a:pt x="0" y="1288"/>
                          </a:lnTo>
                          <a:lnTo>
                            <a:pt x="248" y="1430"/>
                          </a:lnTo>
                          <a:lnTo>
                            <a:pt x="1560" y="674"/>
                          </a:lnTo>
                          <a:lnTo>
                            <a:pt x="2694" y="674"/>
                          </a:lnTo>
                          <a:lnTo>
                            <a:pt x="3627" y="142"/>
                          </a:lnTo>
                          <a:lnTo>
                            <a:pt x="337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7" name="Google Shape;2737;p36">
                      <a:extLst>
                        <a:ext uri="{FF2B5EF4-FFF2-40B4-BE49-F238E27FC236}">
                          <a16:creationId xmlns:a16="http://schemas.microsoft.com/office/drawing/2014/main" id="{2D2B5EEA-28EF-8E4F-49B7-24989ADAD3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53033" y="-5018980"/>
                      <a:ext cx="913161" cy="5313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50" h="1891" extrusionOk="0">
                          <a:moveTo>
                            <a:pt x="2978" y="0"/>
                          </a:moveTo>
                          <a:lnTo>
                            <a:pt x="1" y="1737"/>
                          </a:lnTo>
                          <a:lnTo>
                            <a:pt x="249" y="1890"/>
                          </a:lnTo>
                          <a:lnTo>
                            <a:pt x="3249" y="154"/>
                          </a:lnTo>
                          <a:lnTo>
                            <a:pt x="297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8" name="Google Shape;2738;p36">
                      <a:extLst>
                        <a:ext uri="{FF2B5EF4-FFF2-40B4-BE49-F238E27FC236}">
                          <a16:creationId xmlns:a16="http://schemas.microsoft.com/office/drawing/2014/main" id="{3AD7A73D-2DFB-4E54-E78C-7F4BC6E99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1285" y="-4713564"/>
                      <a:ext cx="1022740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40" h="1442" extrusionOk="0">
                          <a:moveTo>
                            <a:pt x="3367" y="0"/>
                          </a:moveTo>
                          <a:lnTo>
                            <a:pt x="2481" y="508"/>
                          </a:lnTo>
                          <a:lnTo>
                            <a:pt x="1347" y="508"/>
                          </a:lnTo>
                          <a:lnTo>
                            <a:pt x="1" y="1276"/>
                          </a:lnTo>
                          <a:lnTo>
                            <a:pt x="249" y="1441"/>
                          </a:lnTo>
                          <a:lnTo>
                            <a:pt x="1501" y="721"/>
                          </a:lnTo>
                          <a:lnTo>
                            <a:pt x="2635" y="721"/>
                          </a:lnTo>
                          <a:lnTo>
                            <a:pt x="3639" y="142"/>
                          </a:lnTo>
                          <a:lnTo>
                            <a:pt x="3367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9" name="Google Shape;2739;p36">
                      <a:extLst>
                        <a:ext uri="{FF2B5EF4-FFF2-40B4-BE49-F238E27FC236}">
                          <a16:creationId xmlns:a16="http://schemas.microsoft.com/office/drawing/2014/main" id="{4CD7FCF4-9E0B-33B5-EEA5-617F701BE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70329" y="-4547791"/>
                      <a:ext cx="1099164" cy="3588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12" h="1277" extrusionOk="0">
                          <a:moveTo>
                            <a:pt x="3651" y="1"/>
                          </a:moveTo>
                          <a:lnTo>
                            <a:pt x="3084" y="320"/>
                          </a:lnTo>
                          <a:lnTo>
                            <a:pt x="1407" y="320"/>
                          </a:lnTo>
                          <a:lnTo>
                            <a:pt x="1" y="1135"/>
                          </a:lnTo>
                          <a:lnTo>
                            <a:pt x="261" y="1277"/>
                          </a:lnTo>
                          <a:lnTo>
                            <a:pt x="1548" y="544"/>
                          </a:lnTo>
                          <a:lnTo>
                            <a:pt x="3238" y="544"/>
                          </a:lnTo>
                          <a:lnTo>
                            <a:pt x="3911" y="142"/>
                          </a:lnTo>
                          <a:lnTo>
                            <a:pt x="365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0" name="Google Shape;2740;p36">
                      <a:extLst>
                        <a:ext uri="{FF2B5EF4-FFF2-40B4-BE49-F238E27FC236}">
                          <a16:creationId xmlns:a16="http://schemas.microsoft.com/office/drawing/2014/main" id="{A1CA6CAC-246C-7B96-9CFA-AB66240520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82744" y="-4348583"/>
                      <a:ext cx="1832503" cy="5580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22" h="1986" extrusionOk="0">
                          <a:moveTo>
                            <a:pt x="1478" y="1"/>
                          </a:moveTo>
                          <a:lnTo>
                            <a:pt x="1" y="851"/>
                          </a:lnTo>
                          <a:lnTo>
                            <a:pt x="249" y="1005"/>
                          </a:lnTo>
                          <a:lnTo>
                            <a:pt x="1619" y="201"/>
                          </a:lnTo>
                          <a:lnTo>
                            <a:pt x="3191" y="201"/>
                          </a:lnTo>
                          <a:lnTo>
                            <a:pt x="6274" y="1985"/>
                          </a:lnTo>
                          <a:lnTo>
                            <a:pt x="6522" y="1843"/>
                          </a:lnTo>
                          <a:lnTo>
                            <a:pt x="3332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1" name="Google Shape;2741;p36">
                      <a:extLst>
                        <a:ext uri="{FF2B5EF4-FFF2-40B4-BE49-F238E27FC236}">
                          <a16:creationId xmlns:a16="http://schemas.microsoft.com/office/drawing/2014/main" id="{84EBABDA-8B1C-ED4C-A69B-8E3E7CBDD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52170" y="-4209221"/>
                      <a:ext cx="1523714" cy="501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23" h="1785" extrusionOk="0">
                          <a:moveTo>
                            <a:pt x="1394" y="1"/>
                          </a:moveTo>
                          <a:lnTo>
                            <a:pt x="0" y="816"/>
                          </a:lnTo>
                          <a:lnTo>
                            <a:pt x="260" y="958"/>
                          </a:lnTo>
                          <a:lnTo>
                            <a:pt x="1560" y="213"/>
                          </a:lnTo>
                          <a:lnTo>
                            <a:pt x="2446" y="213"/>
                          </a:lnTo>
                          <a:lnTo>
                            <a:pt x="5163" y="1784"/>
                          </a:lnTo>
                          <a:lnTo>
                            <a:pt x="5423" y="1631"/>
                          </a:lnTo>
                          <a:lnTo>
                            <a:pt x="259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2" name="Google Shape;2742;p36">
                      <a:extLst>
                        <a:ext uri="{FF2B5EF4-FFF2-40B4-BE49-F238E27FC236}">
                          <a16:creationId xmlns:a16="http://schemas.microsoft.com/office/drawing/2014/main" id="{9AB95817-E561-BB3D-5052-42FE341B05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3764" y="-3691391"/>
                      <a:ext cx="1151987" cy="398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00" h="1419" extrusionOk="0">
                          <a:moveTo>
                            <a:pt x="248" y="1"/>
                          </a:moveTo>
                          <a:lnTo>
                            <a:pt x="0" y="154"/>
                          </a:lnTo>
                          <a:lnTo>
                            <a:pt x="1240" y="875"/>
                          </a:lnTo>
                          <a:lnTo>
                            <a:pt x="2906" y="875"/>
                          </a:lnTo>
                          <a:lnTo>
                            <a:pt x="3839" y="1418"/>
                          </a:lnTo>
                          <a:lnTo>
                            <a:pt x="4099" y="1276"/>
                          </a:lnTo>
                          <a:lnTo>
                            <a:pt x="3060" y="674"/>
                          </a:lnTo>
                          <a:lnTo>
                            <a:pt x="1406" y="674"/>
                          </a:lnTo>
                          <a:lnTo>
                            <a:pt x="248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3" name="Google Shape;2743;p36">
                      <a:extLst>
                        <a:ext uri="{FF2B5EF4-FFF2-40B4-BE49-F238E27FC236}">
                          <a16:creationId xmlns:a16="http://schemas.microsoft.com/office/drawing/2014/main" id="{2DFCE9A6-A1DF-8602-2E15-C94500612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86115" y="-3817547"/>
                      <a:ext cx="1178680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95" h="1442" extrusionOk="0">
                          <a:moveTo>
                            <a:pt x="261" y="1"/>
                          </a:moveTo>
                          <a:lnTo>
                            <a:pt x="1" y="142"/>
                          </a:lnTo>
                          <a:lnTo>
                            <a:pt x="1253" y="851"/>
                          </a:lnTo>
                          <a:lnTo>
                            <a:pt x="2919" y="851"/>
                          </a:lnTo>
                          <a:lnTo>
                            <a:pt x="3923" y="1442"/>
                          </a:lnTo>
                          <a:lnTo>
                            <a:pt x="4194" y="1300"/>
                          </a:lnTo>
                          <a:lnTo>
                            <a:pt x="3072" y="650"/>
                          </a:lnTo>
                          <a:lnTo>
                            <a:pt x="1395" y="650"/>
                          </a:lnTo>
                          <a:lnTo>
                            <a:pt x="26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4" name="Google Shape;2744;p36">
                      <a:extLst>
                        <a:ext uri="{FF2B5EF4-FFF2-40B4-BE49-F238E27FC236}">
                          <a16:creationId xmlns:a16="http://schemas.microsoft.com/office/drawing/2014/main" id="{824CA044-333B-9C88-EB81-254187E6ED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760" y="-3362654"/>
                      <a:ext cx="637527" cy="6574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9" h="2340" extrusionOk="0">
                          <a:moveTo>
                            <a:pt x="2009" y="0"/>
                          </a:moveTo>
                          <a:lnTo>
                            <a:pt x="1879" y="71"/>
                          </a:lnTo>
                          <a:lnTo>
                            <a:pt x="521" y="862"/>
                          </a:lnTo>
                          <a:lnTo>
                            <a:pt x="521" y="1878"/>
                          </a:lnTo>
                          <a:lnTo>
                            <a:pt x="1" y="2185"/>
                          </a:lnTo>
                          <a:lnTo>
                            <a:pt x="249" y="2339"/>
                          </a:lnTo>
                          <a:lnTo>
                            <a:pt x="887" y="1961"/>
                          </a:lnTo>
                          <a:lnTo>
                            <a:pt x="887" y="945"/>
                          </a:lnTo>
                          <a:lnTo>
                            <a:pt x="2127" y="224"/>
                          </a:lnTo>
                          <a:lnTo>
                            <a:pt x="2269" y="154"/>
                          </a:lnTo>
                          <a:lnTo>
                            <a:pt x="200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5" name="Google Shape;2745;p36">
                      <a:extLst>
                        <a:ext uri="{FF2B5EF4-FFF2-40B4-BE49-F238E27FC236}">
                          <a16:creationId xmlns:a16="http://schemas.microsoft.com/office/drawing/2014/main" id="{41AFE85F-BCCF-393D-DDD9-A689C4B42A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717" y="-3498925"/>
                      <a:ext cx="611115" cy="677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75" h="2411" extrusionOk="0">
                          <a:moveTo>
                            <a:pt x="1926" y="1"/>
                          </a:moveTo>
                          <a:lnTo>
                            <a:pt x="1773" y="83"/>
                          </a:lnTo>
                          <a:lnTo>
                            <a:pt x="438" y="875"/>
                          </a:lnTo>
                          <a:lnTo>
                            <a:pt x="438" y="2009"/>
                          </a:lnTo>
                          <a:lnTo>
                            <a:pt x="1" y="2245"/>
                          </a:lnTo>
                          <a:lnTo>
                            <a:pt x="272" y="2411"/>
                          </a:lnTo>
                          <a:lnTo>
                            <a:pt x="804" y="2092"/>
                          </a:lnTo>
                          <a:lnTo>
                            <a:pt x="804" y="958"/>
                          </a:lnTo>
                          <a:lnTo>
                            <a:pt x="2044" y="237"/>
                          </a:lnTo>
                          <a:lnTo>
                            <a:pt x="2174" y="142"/>
                          </a:lnTo>
                          <a:lnTo>
                            <a:pt x="1926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6" name="Google Shape;2746;p36">
                      <a:extLst>
                        <a:ext uri="{FF2B5EF4-FFF2-40B4-BE49-F238E27FC236}">
                          <a16:creationId xmlns:a16="http://schemas.microsoft.com/office/drawing/2014/main" id="{C4B2F091-4E00-531B-8B70-3ED4FF13AB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0545" y="-3037570"/>
                      <a:ext cx="1026112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52" h="1442" extrusionOk="0">
                          <a:moveTo>
                            <a:pt x="3403" y="1"/>
                          </a:moveTo>
                          <a:lnTo>
                            <a:pt x="3344" y="24"/>
                          </a:lnTo>
                          <a:lnTo>
                            <a:pt x="2092" y="745"/>
                          </a:lnTo>
                          <a:lnTo>
                            <a:pt x="946" y="745"/>
                          </a:lnTo>
                          <a:lnTo>
                            <a:pt x="1" y="1288"/>
                          </a:lnTo>
                          <a:lnTo>
                            <a:pt x="273" y="1442"/>
                          </a:lnTo>
                          <a:lnTo>
                            <a:pt x="1100" y="958"/>
                          </a:lnTo>
                          <a:lnTo>
                            <a:pt x="2234" y="958"/>
                          </a:lnTo>
                          <a:lnTo>
                            <a:pt x="3592" y="178"/>
                          </a:lnTo>
                          <a:lnTo>
                            <a:pt x="3651" y="142"/>
                          </a:lnTo>
                          <a:lnTo>
                            <a:pt x="3403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7" name="Google Shape;2747;p36">
                      <a:extLst>
                        <a:ext uri="{FF2B5EF4-FFF2-40B4-BE49-F238E27FC236}">
                          <a16:creationId xmlns:a16="http://schemas.microsoft.com/office/drawing/2014/main" id="{FC2FA9D3-A8F7-6E73-9166-1363703420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1994" y="-3661608"/>
                      <a:ext cx="1128948" cy="3821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18" h="1360" extrusionOk="0">
                          <a:moveTo>
                            <a:pt x="3746" y="1"/>
                          </a:moveTo>
                          <a:lnTo>
                            <a:pt x="3604" y="95"/>
                          </a:lnTo>
                          <a:lnTo>
                            <a:pt x="2470" y="757"/>
                          </a:lnTo>
                          <a:lnTo>
                            <a:pt x="781" y="757"/>
                          </a:lnTo>
                          <a:lnTo>
                            <a:pt x="1" y="1194"/>
                          </a:lnTo>
                          <a:lnTo>
                            <a:pt x="249" y="1359"/>
                          </a:lnTo>
                          <a:lnTo>
                            <a:pt x="934" y="958"/>
                          </a:lnTo>
                          <a:lnTo>
                            <a:pt x="2612" y="958"/>
                          </a:lnTo>
                          <a:lnTo>
                            <a:pt x="3852" y="237"/>
                          </a:lnTo>
                          <a:lnTo>
                            <a:pt x="4017" y="154"/>
                          </a:lnTo>
                          <a:lnTo>
                            <a:pt x="3746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748" name="Google Shape;2748;p36">
                    <a:extLst>
                      <a:ext uri="{FF2B5EF4-FFF2-40B4-BE49-F238E27FC236}">
                        <a16:creationId xmlns:a16="http://schemas.microsoft.com/office/drawing/2014/main" id="{067BFC51-B963-DFA4-8702-4AE63762199F}"/>
                      </a:ext>
                    </a:extLst>
                  </p:cNvPr>
                  <p:cNvSpPr/>
                  <p:nvPr/>
                </p:nvSpPr>
                <p:spPr>
                  <a:xfrm>
                    <a:off x="6598965" y="-3776740"/>
                    <a:ext cx="1021412" cy="282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7" h="1182" extrusionOk="0">
                        <a:moveTo>
                          <a:pt x="4017" y="0"/>
                        </a:moveTo>
                        <a:lnTo>
                          <a:pt x="3887" y="71"/>
                        </a:lnTo>
                        <a:lnTo>
                          <a:pt x="2516" y="875"/>
                        </a:lnTo>
                        <a:lnTo>
                          <a:pt x="284" y="875"/>
                        </a:lnTo>
                        <a:lnTo>
                          <a:pt x="0" y="1028"/>
                        </a:lnTo>
                        <a:lnTo>
                          <a:pt x="272" y="1182"/>
                        </a:lnTo>
                        <a:lnTo>
                          <a:pt x="437" y="1075"/>
                        </a:lnTo>
                        <a:lnTo>
                          <a:pt x="2658" y="1075"/>
                        </a:lnTo>
                        <a:lnTo>
                          <a:pt x="4135" y="225"/>
                        </a:lnTo>
                        <a:lnTo>
                          <a:pt x="4277" y="142"/>
                        </a:lnTo>
                        <a:lnTo>
                          <a:pt x="401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749" name="Google Shape;2749;p36">
                  <a:extLst>
                    <a:ext uri="{FF2B5EF4-FFF2-40B4-BE49-F238E27FC236}">
                      <a16:creationId xmlns:a16="http://schemas.microsoft.com/office/drawing/2014/main" id="{1B3DADAB-4888-19EA-170A-ED91EB934231}"/>
                    </a:ext>
                  </a:extLst>
                </p:cNvPr>
                <p:cNvSpPr/>
                <p:nvPr/>
              </p:nvSpPr>
              <p:spPr>
                <a:xfrm>
                  <a:off x="9098674" y="-3897062"/>
                  <a:ext cx="3326152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7171" extrusionOk="0">
                      <a:moveTo>
                        <a:pt x="11838" y="0"/>
                      </a:moveTo>
                      <a:lnTo>
                        <a:pt x="1" y="6875"/>
                      </a:lnTo>
                      <a:lnTo>
                        <a:pt x="1" y="7171"/>
                      </a:lnTo>
                      <a:lnTo>
                        <a:pt x="11838" y="307"/>
                      </a:lnTo>
                      <a:lnTo>
                        <a:pt x="118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2750;p36">
                  <a:extLst>
                    <a:ext uri="{FF2B5EF4-FFF2-40B4-BE49-F238E27FC236}">
                      <a16:creationId xmlns:a16="http://schemas.microsoft.com/office/drawing/2014/main" id="{267BA86B-E6EB-ABFF-4859-4D0812C5FC02}"/>
                    </a:ext>
                  </a:extLst>
                </p:cNvPr>
                <p:cNvSpPr/>
                <p:nvPr/>
              </p:nvSpPr>
              <p:spPr>
                <a:xfrm>
                  <a:off x="5759604" y="-3887249"/>
                  <a:ext cx="3342730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7" h="7171" extrusionOk="0">
                      <a:moveTo>
                        <a:pt x="1" y="0"/>
                      </a:moveTo>
                      <a:lnTo>
                        <a:pt x="1" y="307"/>
                      </a:lnTo>
                      <a:lnTo>
                        <a:pt x="11897" y="7171"/>
                      </a:lnTo>
                      <a:lnTo>
                        <a:pt x="11897" y="68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82A2E">
                    <a:alpha val="364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2751;p36">
                  <a:extLst>
                    <a:ext uri="{FF2B5EF4-FFF2-40B4-BE49-F238E27FC236}">
                      <a16:creationId xmlns:a16="http://schemas.microsoft.com/office/drawing/2014/main" id="{D01D0260-AAB4-D79A-E3F1-65A217FE6C47}"/>
                    </a:ext>
                  </a:extLst>
                </p:cNvPr>
                <p:cNvSpPr/>
                <p:nvPr/>
              </p:nvSpPr>
              <p:spPr>
                <a:xfrm>
                  <a:off x="9110448" y="-3887249"/>
                  <a:ext cx="3326152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7171" extrusionOk="0">
                      <a:moveTo>
                        <a:pt x="11838" y="0"/>
                      </a:moveTo>
                      <a:lnTo>
                        <a:pt x="1" y="6875"/>
                      </a:lnTo>
                      <a:lnTo>
                        <a:pt x="1" y="7171"/>
                      </a:lnTo>
                      <a:lnTo>
                        <a:pt x="11838" y="307"/>
                      </a:lnTo>
                      <a:lnTo>
                        <a:pt x="11838" y="0"/>
                      </a:lnTo>
                      <a:close/>
                    </a:path>
                  </a:pathLst>
                </a:custGeom>
                <a:solidFill>
                  <a:srgbClr val="282A2E">
                    <a:alpha val="364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52" name="Google Shape;2752;p36">
                <a:extLst>
                  <a:ext uri="{FF2B5EF4-FFF2-40B4-BE49-F238E27FC236}">
                    <a16:creationId xmlns:a16="http://schemas.microsoft.com/office/drawing/2014/main" id="{6B1D83E4-B3FC-1BAC-8C76-B05412CE1FED}"/>
                  </a:ext>
                </a:extLst>
              </p:cNvPr>
              <p:cNvGrpSpPr/>
              <p:nvPr/>
            </p:nvGrpSpPr>
            <p:grpSpPr>
              <a:xfrm>
                <a:off x="8089717" y="-4595005"/>
                <a:ext cx="2008332" cy="1275914"/>
                <a:chOff x="8089717" y="-4595005"/>
                <a:chExt cx="2008332" cy="1275914"/>
              </a:xfrm>
            </p:grpSpPr>
            <p:sp>
              <p:nvSpPr>
                <p:cNvPr id="2753" name="Google Shape;2753;p36">
                  <a:extLst>
                    <a:ext uri="{FF2B5EF4-FFF2-40B4-BE49-F238E27FC236}">
                      <a16:creationId xmlns:a16="http://schemas.microsoft.com/office/drawing/2014/main" id="{7992589B-5988-FE1D-ED6D-336CB9F3935C}"/>
                    </a:ext>
                  </a:extLst>
                </p:cNvPr>
                <p:cNvSpPr/>
                <p:nvPr/>
              </p:nvSpPr>
              <p:spPr>
                <a:xfrm>
                  <a:off x="9941872" y="-3980229"/>
                  <a:ext cx="36807" cy="16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592" extrusionOk="0">
                      <a:moveTo>
                        <a:pt x="130" y="1"/>
                      </a:moveTo>
                      <a:cubicBezTo>
                        <a:pt x="130" y="72"/>
                        <a:pt x="71" y="143"/>
                        <a:pt x="0" y="190"/>
                      </a:cubicBezTo>
                      <a:lnTo>
                        <a:pt x="0" y="591"/>
                      </a:lnTo>
                      <a:cubicBezTo>
                        <a:pt x="83" y="532"/>
                        <a:pt x="130" y="473"/>
                        <a:pt x="130" y="402"/>
                      </a:cubicBezTo>
                      <a:lnTo>
                        <a:pt x="1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2754;p36">
                  <a:extLst>
                    <a:ext uri="{FF2B5EF4-FFF2-40B4-BE49-F238E27FC236}">
                      <a16:creationId xmlns:a16="http://schemas.microsoft.com/office/drawing/2014/main" id="{29475B85-BD79-865C-8CF6-50A023EF3E2C}"/>
                    </a:ext>
                  </a:extLst>
                </p:cNvPr>
                <p:cNvSpPr/>
                <p:nvPr/>
              </p:nvSpPr>
              <p:spPr>
                <a:xfrm>
                  <a:off x="8207150" y="-3980229"/>
                  <a:ext cx="38774" cy="16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592" extrusionOk="0">
                      <a:moveTo>
                        <a:pt x="8" y="1"/>
                      </a:moveTo>
                      <a:cubicBezTo>
                        <a:pt x="1" y="22"/>
                        <a:pt x="1" y="44"/>
                        <a:pt x="8" y="65"/>
                      </a:cubicBezTo>
                      <a:lnTo>
                        <a:pt x="8" y="65"/>
                      </a:lnTo>
                      <a:lnTo>
                        <a:pt x="8" y="1"/>
                      </a:lnTo>
                      <a:close/>
                      <a:moveTo>
                        <a:pt x="8" y="65"/>
                      </a:moveTo>
                      <a:lnTo>
                        <a:pt x="8" y="402"/>
                      </a:lnTo>
                      <a:cubicBezTo>
                        <a:pt x="8" y="473"/>
                        <a:pt x="43" y="532"/>
                        <a:pt x="138" y="591"/>
                      </a:cubicBezTo>
                      <a:lnTo>
                        <a:pt x="138" y="190"/>
                      </a:lnTo>
                      <a:cubicBezTo>
                        <a:pt x="72" y="157"/>
                        <a:pt x="23" y="112"/>
                        <a:pt x="8" y="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5" name="Google Shape;2755;p36">
                  <a:extLst>
                    <a:ext uri="{FF2B5EF4-FFF2-40B4-BE49-F238E27FC236}">
                      <a16:creationId xmlns:a16="http://schemas.microsoft.com/office/drawing/2014/main" id="{DAC1BB4E-63DC-D006-3092-D6A2A92AE02C}"/>
                    </a:ext>
                  </a:extLst>
                </p:cNvPr>
                <p:cNvSpPr/>
                <p:nvPr/>
              </p:nvSpPr>
              <p:spPr>
                <a:xfrm>
                  <a:off x="9193355" y="-3930501"/>
                  <a:ext cx="750478" cy="54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1950" extrusionOk="0">
                      <a:moveTo>
                        <a:pt x="2671" y="1"/>
                      </a:moveTo>
                      <a:lnTo>
                        <a:pt x="1" y="1548"/>
                      </a:lnTo>
                      <a:lnTo>
                        <a:pt x="1" y="1950"/>
                      </a:lnTo>
                      <a:lnTo>
                        <a:pt x="2671" y="402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6" name="Google Shape;2756;p36">
                  <a:extLst>
                    <a:ext uri="{FF2B5EF4-FFF2-40B4-BE49-F238E27FC236}">
                      <a16:creationId xmlns:a16="http://schemas.microsoft.com/office/drawing/2014/main" id="{FDECB9B3-499E-A63C-D62C-800DBD166E62}"/>
                    </a:ext>
                  </a:extLst>
                </p:cNvPr>
                <p:cNvSpPr/>
                <p:nvPr/>
              </p:nvSpPr>
              <p:spPr>
                <a:xfrm>
                  <a:off x="8245643" y="-3927126"/>
                  <a:ext cx="753849" cy="54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950" extrusionOk="0">
                      <a:moveTo>
                        <a:pt x="1" y="1"/>
                      </a:moveTo>
                      <a:lnTo>
                        <a:pt x="1" y="402"/>
                      </a:lnTo>
                      <a:lnTo>
                        <a:pt x="2682" y="1950"/>
                      </a:lnTo>
                      <a:lnTo>
                        <a:pt x="2682" y="154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2757;p36">
                  <a:extLst>
                    <a:ext uri="{FF2B5EF4-FFF2-40B4-BE49-F238E27FC236}">
                      <a16:creationId xmlns:a16="http://schemas.microsoft.com/office/drawing/2014/main" id="{36D54DA3-6532-1A25-52C5-8E98FEEC9D95}"/>
                    </a:ext>
                  </a:extLst>
                </p:cNvPr>
                <p:cNvSpPr/>
                <p:nvPr/>
              </p:nvSpPr>
              <p:spPr>
                <a:xfrm>
                  <a:off x="8999210" y="-3492182"/>
                  <a:ext cx="189375" cy="13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482" extrusionOk="0">
                      <a:moveTo>
                        <a:pt x="0" y="0"/>
                      </a:moveTo>
                      <a:lnTo>
                        <a:pt x="0" y="402"/>
                      </a:lnTo>
                      <a:cubicBezTo>
                        <a:pt x="89" y="455"/>
                        <a:pt x="207" y="482"/>
                        <a:pt x="328" y="482"/>
                      </a:cubicBezTo>
                      <a:cubicBezTo>
                        <a:pt x="449" y="482"/>
                        <a:pt x="573" y="455"/>
                        <a:pt x="674" y="402"/>
                      </a:cubicBezTo>
                      <a:lnTo>
                        <a:pt x="674" y="0"/>
                      </a:lnTo>
                      <a:cubicBezTo>
                        <a:pt x="579" y="59"/>
                        <a:pt x="458" y="89"/>
                        <a:pt x="337" y="89"/>
                      </a:cubicBezTo>
                      <a:cubicBezTo>
                        <a:pt x="216" y="89"/>
                        <a:pt x="95" y="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2758;p36">
                  <a:extLst>
                    <a:ext uri="{FF2B5EF4-FFF2-40B4-BE49-F238E27FC236}">
                      <a16:creationId xmlns:a16="http://schemas.microsoft.com/office/drawing/2014/main" id="{658902C2-60B2-963B-9397-F8E0C361F147}"/>
                    </a:ext>
                  </a:extLst>
                </p:cNvPr>
                <p:cNvSpPr/>
                <p:nvPr/>
              </p:nvSpPr>
              <p:spPr>
                <a:xfrm>
                  <a:off x="9938500" y="-4079693"/>
                  <a:ext cx="36807" cy="1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414" extrusionOk="0">
                      <a:moveTo>
                        <a:pt x="131" y="0"/>
                      </a:moveTo>
                      <a:cubicBezTo>
                        <a:pt x="131" y="59"/>
                        <a:pt x="83" y="130"/>
                        <a:pt x="1" y="189"/>
                      </a:cubicBezTo>
                      <a:lnTo>
                        <a:pt x="1" y="414"/>
                      </a:lnTo>
                      <a:cubicBezTo>
                        <a:pt x="83" y="355"/>
                        <a:pt x="131" y="296"/>
                        <a:pt x="131" y="225"/>
                      </a:cubicBez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9" name="Google Shape;2759;p36">
                  <a:extLst>
                    <a:ext uri="{FF2B5EF4-FFF2-40B4-BE49-F238E27FC236}">
                      <a16:creationId xmlns:a16="http://schemas.microsoft.com/office/drawing/2014/main" id="{D8EE080B-2194-03D3-BA3B-8382D7BAC1F1}"/>
                    </a:ext>
                  </a:extLst>
                </p:cNvPr>
                <p:cNvSpPr/>
                <p:nvPr/>
              </p:nvSpPr>
              <p:spPr>
                <a:xfrm>
                  <a:off x="8207150" y="-4079693"/>
                  <a:ext cx="38774" cy="1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414" extrusionOk="0">
                      <a:moveTo>
                        <a:pt x="8" y="0"/>
                      </a:moveTo>
                      <a:cubicBezTo>
                        <a:pt x="1" y="18"/>
                        <a:pt x="1" y="37"/>
                        <a:pt x="8" y="57"/>
                      </a:cubicBezTo>
                      <a:lnTo>
                        <a:pt x="8" y="57"/>
                      </a:lnTo>
                      <a:lnTo>
                        <a:pt x="8" y="0"/>
                      </a:lnTo>
                      <a:close/>
                      <a:moveTo>
                        <a:pt x="8" y="57"/>
                      </a:moveTo>
                      <a:lnTo>
                        <a:pt x="8" y="225"/>
                      </a:lnTo>
                      <a:cubicBezTo>
                        <a:pt x="8" y="296"/>
                        <a:pt x="43" y="355"/>
                        <a:pt x="138" y="414"/>
                      </a:cubicBezTo>
                      <a:lnTo>
                        <a:pt x="138" y="189"/>
                      </a:lnTo>
                      <a:cubicBezTo>
                        <a:pt x="72" y="148"/>
                        <a:pt x="23" y="101"/>
                        <a:pt x="8" y="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0" name="Google Shape;2760;p36">
                  <a:extLst>
                    <a:ext uri="{FF2B5EF4-FFF2-40B4-BE49-F238E27FC236}">
                      <a16:creationId xmlns:a16="http://schemas.microsoft.com/office/drawing/2014/main" id="{9435C5EE-0B9C-BF22-8A49-6ADFDF20592D}"/>
                    </a:ext>
                  </a:extLst>
                </p:cNvPr>
                <p:cNvSpPr/>
                <p:nvPr/>
              </p:nvSpPr>
              <p:spPr>
                <a:xfrm>
                  <a:off x="9188305" y="-4026589"/>
                  <a:ext cx="750478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1773" extrusionOk="0">
                      <a:moveTo>
                        <a:pt x="2671" y="0"/>
                      </a:moveTo>
                      <a:lnTo>
                        <a:pt x="1" y="1548"/>
                      </a:lnTo>
                      <a:lnTo>
                        <a:pt x="1" y="1772"/>
                      </a:lnTo>
                      <a:lnTo>
                        <a:pt x="2671" y="225"/>
                      </a:lnTo>
                      <a:lnTo>
                        <a:pt x="26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1" name="Google Shape;2761;p36">
                  <a:extLst>
                    <a:ext uri="{FF2B5EF4-FFF2-40B4-BE49-F238E27FC236}">
                      <a16:creationId xmlns:a16="http://schemas.microsoft.com/office/drawing/2014/main" id="{193F1194-C9BA-DDCF-9BDB-9071DE00A490}"/>
                    </a:ext>
                  </a:extLst>
                </p:cNvPr>
                <p:cNvSpPr/>
                <p:nvPr/>
              </p:nvSpPr>
              <p:spPr>
                <a:xfrm>
                  <a:off x="8249005" y="-4023214"/>
                  <a:ext cx="753849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773" extrusionOk="0">
                      <a:moveTo>
                        <a:pt x="1" y="0"/>
                      </a:moveTo>
                      <a:lnTo>
                        <a:pt x="1" y="225"/>
                      </a:lnTo>
                      <a:lnTo>
                        <a:pt x="2682" y="1772"/>
                      </a:lnTo>
                      <a:lnTo>
                        <a:pt x="2682" y="15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2" name="Google Shape;2762;p36">
                  <a:extLst>
                    <a:ext uri="{FF2B5EF4-FFF2-40B4-BE49-F238E27FC236}">
                      <a16:creationId xmlns:a16="http://schemas.microsoft.com/office/drawing/2014/main" id="{830E3ACB-CC47-DD80-9312-080529889B7C}"/>
                    </a:ext>
                  </a:extLst>
                </p:cNvPr>
                <p:cNvSpPr/>
                <p:nvPr/>
              </p:nvSpPr>
              <p:spPr>
                <a:xfrm>
                  <a:off x="8999210" y="-3591927"/>
                  <a:ext cx="189375" cy="8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306" extrusionOk="0">
                      <a:moveTo>
                        <a:pt x="0" y="1"/>
                      </a:moveTo>
                      <a:lnTo>
                        <a:pt x="0" y="225"/>
                      </a:lnTo>
                      <a:cubicBezTo>
                        <a:pt x="89" y="279"/>
                        <a:pt x="207" y="305"/>
                        <a:pt x="328" y="305"/>
                      </a:cubicBezTo>
                      <a:cubicBezTo>
                        <a:pt x="449" y="305"/>
                        <a:pt x="573" y="279"/>
                        <a:pt x="674" y="225"/>
                      </a:cubicBezTo>
                      <a:lnTo>
                        <a:pt x="674" y="1"/>
                      </a:lnTo>
                      <a:cubicBezTo>
                        <a:pt x="579" y="54"/>
                        <a:pt x="455" y="81"/>
                        <a:pt x="333" y="81"/>
                      </a:cubicBezTo>
                      <a:cubicBezTo>
                        <a:pt x="210" y="81"/>
                        <a:pt x="89" y="54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3" name="Google Shape;2763;p36">
                  <a:extLst>
                    <a:ext uri="{FF2B5EF4-FFF2-40B4-BE49-F238E27FC236}">
                      <a16:creationId xmlns:a16="http://schemas.microsoft.com/office/drawing/2014/main" id="{ABB5DA06-4FD5-E268-3F06-97DB91E9183D}"/>
                    </a:ext>
                  </a:extLst>
                </p:cNvPr>
                <p:cNvSpPr/>
                <p:nvPr/>
              </p:nvSpPr>
              <p:spPr>
                <a:xfrm>
                  <a:off x="8999210" y="-3486707"/>
                  <a:ext cx="189375" cy="13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482" extrusionOk="0">
                      <a:moveTo>
                        <a:pt x="0" y="0"/>
                      </a:moveTo>
                      <a:lnTo>
                        <a:pt x="0" y="402"/>
                      </a:lnTo>
                      <a:cubicBezTo>
                        <a:pt x="89" y="455"/>
                        <a:pt x="207" y="482"/>
                        <a:pt x="328" y="482"/>
                      </a:cubicBezTo>
                      <a:cubicBezTo>
                        <a:pt x="449" y="482"/>
                        <a:pt x="573" y="455"/>
                        <a:pt x="674" y="402"/>
                      </a:cubicBezTo>
                      <a:lnTo>
                        <a:pt x="674" y="0"/>
                      </a:lnTo>
                      <a:cubicBezTo>
                        <a:pt x="579" y="59"/>
                        <a:pt x="458" y="89"/>
                        <a:pt x="337" y="89"/>
                      </a:cubicBezTo>
                      <a:cubicBezTo>
                        <a:pt x="216" y="89"/>
                        <a:pt x="95" y="59"/>
                        <a:pt x="0" y="0"/>
                      </a:cubicBez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4" name="Google Shape;2764;p36">
                  <a:extLst>
                    <a:ext uri="{FF2B5EF4-FFF2-40B4-BE49-F238E27FC236}">
                      <a16:creationId xmlns:a16="http://schemas.microsoft.com/office/drawing/2014/main" id="{1523CD99-41C3-FE3F-AD4E-D7D2BBE04765}"/>
                    </a:ext>
                  </a:extLst>
                </p:cNvPr>
                <p:cNvSpPr/>
                <p:nvPr/>
              </p:nvSpPr>
              <p:spPr>
                <a:xfrm>
                  <a:off x="8999210" y="-3586452"/>
                  <a:ext cx="189375" cy="8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306" extrusionOk="0">
                      <a:moveTo>
                        <a:pt x="0" y="1"/>
                      </a:moveTo>
                      <a:lnTo>
                        <a:pt x="0" y="225"/>
                      </a:lnTo>
                      <a:cubicBezTo>
                        <a:pt x="89" y="279"/>
                        <a:pt x="207" y="305"/>
                        <a:pt x="328" y="305"/>
                      </a:cubicBezTo>
                      <a:cubicBezTo>
                        <a:pt x="449" y="305"/>
                        <a:pt x="573" y="279"/>
                        <a:pt x="674" y="225"/>
                      </a:cubicBezTo>
                      <a:lnTo>
                        <a:pt x="674" y="1"/>
                      </a:lnTo>
                      <a:cubicBezTo>
                        <a:pt x="579" y="54"/>
                        <a:pt x="455" y="81"/>
                        <a:pt x="333" y="81"/>
                      </a:cubicBezTo>
                      <a:cubicBezTo>
                        <a:pt x="210" y="81"/>
                        <a:pt x="89" y="54"/>
                        <a:pt x="0" y="1"/>
                      </a:cubicBez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5" name="Google Shape;2765;p36">
                  <a:extLst>
                    <a:ext uri="{FF2B5EF4-FFF2-40B4-BE49-F238E27FC236}">
                      <a16:creationId xmlns:a16="http://schemas.microsoft.com/office/drawing/2014/main" id="{C83ABC23-EE2E-D59F-8CCB-4EC633123646}"/>
                    </a:ext>
                  </a:extLst>
                </p:cNvPr>
                <p:cNvSpPr/>
                <p:nvPr/>
              </p:nvSpPr>
              <p:spPr>
                <a:xfrm>
                  <a:off x="8238893" y="-4025039"/>
                  <a:ext cx="753849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773" extrusionOk="0">
                      <a:moveTo>
                        <a:pt x="1" y="0"/>
                      </a:moveTo>
                      <a:lnTo>
                        <a:pt x="1" y="225"/>
                      </a:lnTo>
                      <a:lnTo>
                        <a:pt x="2682" y="1772"/>
                      </a:lnTo>
                      <a:lnTo>
                        <a:pt x="2682" y="15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66" name="Google Shape;2766;p36">
                  <a:extLst>
                    <a:ext uri="{FF2B5EF4-FFF2-40B4-BE49-F238E27FC236}">
                      <a16:creationId xmlns:a16="http://schemas.microsoft.com/office/drawing/2014/main" id="{4DFC9BA0-769A-1726-D461-11EEA4925403}"/>
                    </a:ext>
                  </a:extLst>
                </p:cNvPr>
                <p:cNvGrpSpPr/>
                <p:nvPr/>
              </p:nvGrpSpPr>
              <p:grpSpPr>
                <a:xfrm>
                  <a:off x="8089717" y="-3976838"/>
                  <a:ext cx="890882" cy="657747"/>
                  <a:chOff x="8089717" y="-3976838"/>
                  <a:chExt cx="890882" cy="657747"/>
                </a:xfrm>
              </p:grpSpPr>
              <p:grpSp>
                <p:nvGrpSpPr>
                  <p:cNvPr id="2767" name="Google Shape;2767;p36">
                    <a:extLst>
                      <a:ext uri="{FF2B5EF4-FFF2-40B4-BE49-F238E27FC236}">
                        <a16:creationId xmlns:a16="http://schemas.microsoft.com/office/drawing/2014/main" id="{CB3C6B57-008B-7449-8CAA-61EA3C328A04}"/>
                      </a:ext>
                    </a:extLst>
                  </p:cNvPr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68" name="Google Shape;2768;p36">
                      <a:extLst>
                        <a:ext uri="{FF2B5EF4-FFF2-40B4-BE49-F238E27FC236}">
                          <a16:creationId xmlns:a16="http://schemas.microsoft.com/office/drawing/2014/main" id="{BC72A09A-C477-1AA2-A206-160CF8F2A4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69" name="Google Shape;2769;p36">
                        <a:extLst>
                          <a:ext uri="{FF2B5EF4-FFF2-40B4-BE49-F238E27FC236}">
                            <a16:creationId xmlns:a16="http://schemas.microsoft.com/office/drawing/2014/main" id="{999911DC-0CFE-3428-887D-39A2C0493B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0" name="Google Shape;2770;p36">
                        <a:extLst>
                          <a:ext uri="{FF2B5EF4-FFF2-40B4-BE49-F238E27FC236}">
                            <a16:creationId xmlns:a16="http://schemas.microsoft.com/office/drawing/2014/main" id="{BAA47D05-D29C-7D8D-A86D-D3C8F3513F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1" name="Google Shape;2771;p36">
                        <a:extLst>
                          <a:ext uri="{FF2B5EF4-FFF2-40B4-BE49-F238E27FC236}">
                            <a16:creationId xmlns:a16="http://schemas.microsoft.com/office/drawing/2014/main" id="{FE1F1318-8546-7A38-8D3A-F503EC1056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2" name="Google Shape;2772;p36">
                        <a:extLst>
                          <a:ext uri="{FF2B5EF4-FFF2-40B4-BE49-F238E27FC236}">
                            <a16:creationId xmlns:a16="http://schemas.microsoft.com/office/drawing/2014/main" id="{584B27F0-2D6D-B70D-A132-96E714CFF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3" name="Google Shape;2773;p36">
                        <a:extLst>
                          <a:ext uri="{FF2B5EF4-FFF2-40B4-BE49-F238E27FC236}">
                            <a16:creationId xmlns:a16="http://schemas.microsoft.com/office/drawing/2014/main" id="{D2A066A9-3D6B-AA2E-9048-DD72A493A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4" name="Google Shape;2774;p36">
                        <a:extLst>
                          <a:ext uri="{FF2B5EF4-FFF2-40B4-BE49-F238E27FC236}">
                            <a16:creationId xmlns:a16="http://schemas.microsoft.com/office/drawing/2014/main" id="{78CDD9C4-D5EC-482B-0122-0928C6BBA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5" name="Google Shape;2775;p36">
                        <a:extLst>
                          <a:ext uri="{FF2B5EF4-FFF2-40B4-BE49-F238E27FC236}">
                            <a16:creationId xmlns:a16="http://schemas.microsoft.com/office/drawing/2014/main" id="{AFA5B557-100F-B897-15AE-D6510B1653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6" name="Google Shape;2776;p36">
                        <a:extLst>
                          <a:ext uri="{FF2B5EF4-FFF2-40B4-BE49-F238E27FC236}">
                            <a16:creationId xmlns:a16="http://schemas.microsoft.com/office/drawing/2014/main" id="{160AAD9C-F5F3-045A-537E-E89C74F92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77" name="Google Shape;2777;p36">
                      <a:extLst>
                        <a:ext uri="{FF2B5EF4-FFF2-40B4-BE49-F238E27FC236}">
                          <a16:creationId xmlns:a16="http://schemas.microsoft.com/office/drawing/2014/main" id="{01938926-7884-CCF7-0D2B-C40100FD30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78" name="Google Shape;2778;p36">
                    <a:extLst>
                      <a:ext uri="{FF2B5EF4-FFF2-40B4-BE49-F238E27FC236}">
                        <a16:creationId xmlns:a16="http://schemas.microsoft.com/office/drawing/2014/main" id="{53DBF22B-E988-28CA-F0E2-847272EFD053}"/>
                      </a:ext>
                    </a:extLst>
                  </p:cNvPr>
                  <p:cNvGrpSpPr/>
                  <p:nvPr/>
                </p:nvGrpSpPr>
                <p:grpSpPr>
                  <a:xfrm>
                    <a:off x="8184531" y="-392202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79" name="Google Shape;2779;p36">
                      <a:extLst>
                        <a:ext uri="{FF2B5EF4-FFF2-40B4-BE49-F238E27FC236}">
                          <a16:creationId xmlns:a16="http://schemas.microsoft.com/office/drawing/2014/main" id="{44BE5CFE-BA3E-1050-2A42-1A446B52D4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80" name="Google Shape;2780;p36">
                        <a:extLst>
                          <a:ext uri="{FF2B5EF4-FFF2-40B4-BE49-F238E27FC236}">
                            <a16:creationId xmlns:a16="http://schemas.microsoft.com/office/drawing/2014/main" id="{255B06EB-4030-16B3-E057-C9350EC39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1" name="Google Shape;2781;p36">
                        <a:extLst>
                          <a:ext uri="{FF2B5EF4-FFF2-40B4-BE49-F238E27FC236}">
                            <a16:creationId xmlns:a16="http://schemas.microsoft.com/office/drawing/2014/main" id="{6DBAD6AC-8959-AD30-0FF1-A156A54E20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2" name="Google Shape;2782;p36">
                        <a:extLst>
                          <a:ext uri="{FF2B5EF4-FFF2-40B4-BE49-F238E27FC236}">
                            <a16:creationId xmlns:a16="http://schemas.microsoft.com/office/drawing/2014/main" id="{11C1A7A1-7C94-DFD8-50F4-7A000AB3F2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3" name="Google Shape;2783;p36">
                        <a:extLst>
                          <a:ext uri="{FF2B5EF4-FFF2-40B4-BE49-F238E27FC236}">
                            <a16:creationId xmlns:a16="http://schemas.microsoft.com/office/drawing/2014/main" id="{15FF2F9B-8B00-ADA7-1BB3-A0560DF673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4" name="Google Shape;2784;p36">
                        <a:extLst>
                          <a:ext uri="{FF2B5EF4-FFF2-40B4-BE49-F238E27FC236}">
                            <a16:creationId xmlns:a16="http://schemas.microsoft.com/office/drawing/2014/main" id="{6DD73162-101C-1C2D-2D3C-6C52BA5953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5" name="Google Shape;2785;p36">
                        <a:extLst>
                          <a:ext uri="{FF2B5EF4-FFF2-40B4-BE49-F238E27FC236}">
                            <a16:creationId xmlns:a16="http://schemas.microsoft.com/office/drawing/2014/main" id="{B2E5EC1A-8F6A-0B7E-5434-443F6646E8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6" name="Google Shape;2786;p36">
                        <a:extLst>
                          <a:ext uri="{FF2B5EF4-FFF2-40B4-BE49-F238E27FC236}">
                            <a16:creationId xmlns:a16="http://schemas.microsoft.com/office/drawing/2014/main" id="{4DC3CBE9-D977-7A80-4C29-6E8BCE5437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7" name="Google Shape;2787;p36">
                        <a:extLst>
                          <a:ext uri="{FF2B5EF4-FFF2-40B4-BE49-F238E27FC236}">
                            <a16:creationId xmlns:a16="http://schemas.microsoft.com/office/drawing/2014/main" id="{15763ABE-D26B-C6C1-F985-96A66F7CE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88" name="Google Shape;2788;p36">
                      <a:extLst>
                        <a:ext uri="{FF2B5EF4-FFF2-40B4-BE49-F238E27FC236}">
                          <a16:creationId xmlns:a16="http://schemas.microsoft.com/office/drawing/2014/main" id="{53325A15-39C0-8A74-EDFE-31C0F58DD7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4591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89" name="Google Shape;2789;p36">
                    <a:extLst>
                      <a:ext uri="{FF2B5EF4-FFF2-40B4-BE49-F238E27FC236}">
                        <a16:creationId xmlns:a16="http://schemas.microsoft.com/office/drawing/2014/main" id="{922045FB-BFDB-93BD-D323-A71B4EEFC4AA}"/>
                      </a:ext>
                    </a:extLst>
                  </p:cNvPr>
                  <p:cNvGrpSpPr/>
                  <p:nvPr/>
                </p:nvGrpSpPr>
                <p:grpSpPr>
                  <a:xfrm>
                    <a:off x="8279346" y="-386721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90" name="Google Shape;2790;p36">
                      <a:extLst>
                        <a:ext uri="{FF2B5EF4-FFF2-40B4-BE49-F238E27FC236}">
                          <a16:creationId xmlns:a16="http://schemas.microsoft.com/office/drawing/2014/main" id="{92014FCA-F7AF-9067-EC3A-0C54DBB578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91" name="Google Shape;2791;p36">
                        <a:extLst>
                          <a:ext uri="{FF2B5EF4-FFF2-40B4-BE49-F238E27FC236}">
                            <a16:creationId xmlns:a16="http://schemas.microsoft.com/office/drawing/2014/main" id="{73857B65-CD7F-48D8-BDDE-1050693ECA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2" name="Google Shape;2792;p36">
                        <a:extLst>
                          <a:ext uri="{FF2B5EF4-FFF2-40B4-BE49-F238E27FC236}">
                            <a16:creationId xmlns:a16="http://schemas.microsoft.com/office/drawing/2014/main" id="{745E327E-F79B-5023-7841-5A242652F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3" name="Google Shape;2793;p36">
                        <a:extLst>
                          <a:ext uri="{FF2B5EF4-FFF2-40B4-BE49-F238E27FC236}">
                            <a16:creationId xmlns:a16="http://schemas.microsoft.com/office/drawing/2014/main" id="{5EC91178-550D-6728-97FA-D4AE55306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4" name="Google Shape;2794;p36">
                        <a:extLst>
                          <a:ext uri="{FF2B5EF4-FFF2-40B4-BE49-F238E27FC236}">
                            <a16:creationId xmlns:a16="http://schemas.microsoft.com/office/drawing/2014/main" id="{3C44DF57-0572-9F69-9C4E-86FEE6DACA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5" name="Google Shape;2795;p36">
                        <a:extLst>
                          <a:ext uri="{FF2B5EF4-FFF2-40B4-BE49-F238E27FC236}">
                            <a16:creationId xmlns:a16="http://schemas.microsoft.com/office/drawing/2014/main" id="{FB4C83CE-F5EC-6701-A7B5-026A089C65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6" name="Google Shape;2796;p36">
                        <a:extLst>
                          <a:ext uri="{FF2B5EF4-FFF2-40B4-BE49-F238E27FC236}">
                            <a16:creationId xmlns:a16="http://schemas.microsoft.com/office/drawing/2014/main" id="{52B41188-9FA2-94D1-F8A1-AA85F5F1E8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7" name="Google Shape;2797;p36">
                        <a:extLst>
                          <a:ext uri="{FF2B5EF4-FFF2-40B4-BE49-F238E27FC236}">
                            <a16:creationId xmlns:a16="http://schemas.microsoft.com/office/drawing/2014/main" id="{463E8109-3ADF-C5BD-EBD9-51F3EBFDD4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8" name="Google Shape;2798;p36">
                        <a:extLst>
                          <a:ext uri="{FF2B5EF4-FFF2-40B4-BE49-F238E27FC236}">
                            <a16:creationId xmlns:a16="http://schemas.microsoft.com/office/drawing/2014/main" id="{CAEA9EBB-244C-2D55-04B8-8687CC3997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99" name="Google Shape;2799;p36">
                      <a:extLst>
                        <a:ext uri="{FF2B5EF4-FFF2-40B4-BE49-F238E27FC236}">
                          <a16:creationId xmlns:a16="http://schemas.microsoft.com/office/drawing/2014/main" id="{55A44295-D30A-3399-6298-CAC9103F7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00" name="Google Shape;2800;p36">
                    <a:extLst>
                      <a:ext uri="{FF2B5EF4-FFF2-40B4-BE49-F238E27FC236}">
                        <a16:creationId xmlns:a16="http://schemas.microsoft.com/office/drawing/2014/main" id="{7AA9145A-C6A1-F549-316D-D70072CAAF7F}"/>
                      </a:ext>
                    </a:extLst>
                  </p:cNvPr>
                  <p:cNvGrpSpPr/>
                  <p:nvPr/>
                </p:nvGrpSpPr>
                <p:grpSpPr>
                  <a:xfrm>
                    <a:off x="8374160" y="-3812401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01" name="Google Shape;2801;p36">
                      <a:extLst>
                        <a:ext uri="{FF2B5EF4-FFF2-40B4-BE49-F238E27FC236}">
                          <a16:creationId xmlns:a16="http://schemas.microsoft.com/office/drawing/2014/main" id="{C7A579F5-8C5D-B1BE-AD89-C1ACDDDF0B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02" name="Google Shape;2802;p36">
                        <a:extLst>
                          <a:ext uri="{FF2B5EF4-FFF2-40B4-BE49-F238E27FC236}">
                            <a16:creationId xmlns:a16="http://schemas.microsoft.com/office/drawing/2014/main" id="{36C3C278-7FDE-671C-F9F1-7D6022691F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3" name="Google Shape;2803;p36">
                        <a:extLst>
                          <a:ext uri="{FF2B5EF4-FFF2-40B4-BE49-F238E27FC236}">
                            <a16:creationId xmlns:a16="http://schemas.microsoft.com/office/drawing/2014/main" id="{A9FC03B6-F795-B03C-005F-C0C7F45C4A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4" name="Google Shape;2804;p36">
                        <a:extLst>
                          <a:ext uri="{FF2B5EF4-FFF2-40B4-BE49-F238E27FC236}">
                            <a16:creationId xmlns:a16="http://schemas.microsoft.com/office/drawing/2014/main" id="{8E4E00E4-180F-E742-631F-5FDCC9A49E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5" name="Google Shape;2805;p36">
                        <a:extLst>
                          <a:ext uri="{FF2B5EF4-FFF2-40B4-BE49-F238E27FC236}">
                            <a16:creationId xmlns:a16="http://schemas.microsoft.com/office/drawing/2014/main" id="{760DF87C-FF50-6F4C-CF70-BFA49430E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6" name="Google Shape;2806;p36">
                        <a:extLst>
                          <a:ext uri="{FF2B5EF4-FFF2-40B4-BE49-F238E27FC236}">
                            <a16:creationId xmlns:a16="http://schemas.microsoft.com/office/drawing/2014/main" id="{A691DDFC-B033-6F8D-8231-A37A35ADFB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7" name="Google Shape;2807;p36">
                        <a:extLst>
                          <a:ext uri="{FF2B5EF4-FFF2-40B4-BE49-F238E27FC236}">
                            <a16:creationId xmlns:a16="http://schemas.microsoft.com/office/drawing/2014/main" id="{995EDBE1-9373-A38E-9C47-91CA856F9B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8" name="Google Shape;2808;p36">
                        <a:extLst>
                          <a:ext uri="{FF2B5EF4-FFF2-40B4-BE49-F238E27FC236}">
                            <a16:creationId xmlns:a16="http://schemas.microsoft.com/office/drawing/2014/main" id="{242DD836-9EDF-47F5-3E8D-7CE540C1AC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9" name="Google Shape;2809;p36">
                        <a:extLst>
                          <a:ext uri="{FF2B5EF4-FFF2-40B4-BE49-F238E27FC236}">
                            <a16:creationId xmlns:a16="http://schemas.microsoft.com/office/drawing/2014/main" id="{819E8678-DF71-380B-1DB3-6BF5A6630A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10" name="Google Shape;2810;p36">
                      <a:extLst>
                        <a:ext uri="{FF2B5EF4-FFF2-40B4-BE49-F238E27FC236}">
                          <a16:creationId xmlns:a16="http://schemas.microsoft.com/office/drawing/2014/main" id="{5A788566-517F-04D0-8147-BDDECDE5E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11" name="Google Shape;2811;p36">
                    <a:extLst>
                      <a:ext uri="{FF2B5EF4-FFF2-40B4-BE49-F238E27FC236}">
                        <a16:creationId xmlns:a16="http://schemas.microsoft.com/office/drawing/2014/main" id="{07B06C0D-EE86-AB4F-D72B-69458A685161}"/>
                      </a:ext>
                    </a:extLst>
                  </p:cNvPr>
                  <p:cNvGrpSpPr/>
                  <p:nvPr/>
                </p:nvGrpSpPr>
                <p:grpSpPr>
                  <a:xfrm>
                    <a:off x="8468975" y="-375758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12" name="Google Shape;2812;p36">
                      <a:extLst>
                        <a:ext uri="{FF2B5EF4-FFF2-40B4-BE49-F238E27FC236}">
                          <a16:creationId xmlns:a16="http://schemas.microsoft.com/office/drawing/2014/main" id="{A63E5374-074F-B812-976B-390D4966F5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13" name="Google Shape;2813;p36">
                        <a:extLst>
                          <a:ext uri="{FF2B5EF4-FFF2-40B4-BE49-F238E27FC236}">
                            <a16:creationId xmlns:a16="http://schemas.microsoft.com/office/drawing/2014/main" id="{251B6AE4-812C-7AE4-66EE-3C83F48B63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4" name="Google Shape;2814;p36">
                        <a:extLst>
                          <a:ext uri="{FF2B5EF4-FFF2-40B4-BE49-F238E27FC236}">
                            <a16:creationId xmlns:a16="http://schemas.microsoft.com/office/drawing/2014/main" id="{A586ED8C-5B36-D81A-4DC7-286D2BB42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5" name="Google Shape;2815;p36">
                        <a:extLst>
                          <a:ext uri="{FF2B5EF4-FFF2-40B4-BE49-F238E27FC236}">
                            <a16:creationId xmlns:a16="http://schemas.microsoft.com/office/drawing/2014/main" id="{2F4A5715-98F6-5627-C6F5-85571C541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6" name="Google Shape;2816;p36">
                        <a:extLst>
                          <a:ext uri="{FF2B5EF4-FFF2-40B4-BE49-F238E27FC236}">
                            <a16:creationId xmlns:a16="http://schemas.microsoft.com/office/drawing/2014/main" id="{E8E83F76-CCA9-FE5C-D28F-CB6013C871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7" name="Google Shape;2817;p36">
                        <a:extLst>
                          <a:ext uri="{FF2B5EF4-FFF2-40B4-BE49-F238E27FC236}">
                            <a16:creationId xmlns:a16="http://schemas.microsoft.com/office/drawing/2014/main" id="{EF1B36F4-C17F-CBFD-366D-D455956C3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8" name="Google Shape;2818;p36">
                        <a:extLst>
                          <a:ext uri="{FF2B5EF4-FFF2-40B4-BE49-F238E27FC236}">
                            <a16:creationId xmlns:a16="http://schemas.microsoft.com/office/drawing/2014/main" id="{A4E37FDD-9059-A3E0-F07F-6361EE069D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9" name="Google Shape;2819;p36">
                        <a:extLst>
                          <a:ext uri="{FF2B5EF4-FFF2-40B4-BE49-F238E27FC236}">
                            <a16:creationId xmlns:a16="http://schemas.microsoft.com/office/drawing/2014/main" id="{DFEFCCE6-159E-5363-A213-AD857FCC13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0" name="Google Shape;2820;p36">
                        <a:extLst>
                          <a:ext uri="{FF2B5EF4-FFF2-40B4-BE49-F238E27FC236}">
                            <a16:creationId xmlns:a16="http://schemas.microsoft.com/office/drawing/2014/main" id="{0B76112E-CBDB-6907-FD71-67136B6EE5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21" name="Google Shape;2821;p36">
                      <a:extLst>
                        <a:ext uri="{FF2B5EF4-FFF2-40B4-BE49-F238E27FC236}">
                          <a16:creationId xmlns:a16="http://schemas.microsoft.com/office/drawing/2014/main" id="{D48CE3D7-8088-8D66-D901-59A239810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22" name="Google Shape;2822;p36">
                    <a:extLst>
                      <a:ext uri="{FF2B5EF4-FFF2-40B4-BE49-F238E27FC236}">
                        <a16:creationId xmlns:a16="http://schemas.microsoft.com/office/drawing/2014/main" id="{B202EB4F-DF74-DC0D-1725-91745F88B5E4}"/>
                      </a:ext>
                    </a:extLst>
                  </p:cNvPr>
                  <p:cNvGrpSpPr/>
                  <p:nvPr/>
                </p:nvGrpSpPr>
                <p:grpSpPr>
                  <a:xfrm>
                    <a:off x="8563790" y="-370277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23" name="Google Shape;2823;p36">
                      <a:extLst>
                        <a:ext uri="{FF2B5EF4-FFF2-40B4-BE49-F238E27FC236}">
                          <a16:creationId xmlns:a16="http://schemas.microsoft.com/office/drawing/2014/main" id="{278DD810-1329-A99D-BF8A-789E1CEF2E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24" name="Google Shape;2824;p36">
                        <a:extLst>
                          <a:ext uri="{FF2B5EF4-FFF2-40B4-BE49-F238E27FC236}">
                            <a16:creationId xmlns:a16="http://schemas.microsoft.com/office/drawing/2014/main" id="{7C18E030-E528-8727-92EF-51C6ECDE36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5" name="Google Shape;2825;p36">
                        <a:extLst>
                          <a:ext uri="{FF2B5EF4-FFF2-40B4-BE49-F238E27FC236}">
                            <a16:creationId xmlns:a16="http://schemas.microsoft.com/office/drawing/2014/main" id="{D4CFB595-A387-06B4-C99E-A60935B957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6" name="Google Shape;2826;p36">
                        <a:extLst>
                          <a:ext uri="{FF2B5EF4-FFF2-40B4-BE49-F238E27FC236}">
                            <a16:creationId xmlns:a16="http://schemas.microsoft.com/office/drawing/2014/main" id="{216774FA-29DE-E0AF-681F-98AE48E967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7" name="Google Shape;2827;p36">
                        <a:extLst>
                          <a:ext uri="{FF2B5EF4-FFF2-40B4-BE49-F238E27FC236}">
                            <a16:creationId xmlns:a16="http://schemas.microsoft.com/office/drawing/2014/main" id="{95D4E6CB-E3A6-8745-BE4C-D9F69D4A5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8" name="Google Shape;2828;p36">
                        <a:extLst>
                          <a:ext uri="{FF2B5EF4-FFF2-40B4-BE49-F238E27FC236}">
                            <a16:creationId xmlns:a16="http://schemas.microsoft.com/office/drawing/2014/main" id="{ED225F8C-322C-E31A-9CB1-A1C705D723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9" name="Google Shape;2829;p36">
                        <a:extLst>
                          <a:ext uri="{FF2B5EF4-FFF2-40B4-BE49-F238E27FC236}">
                            <a16:creationId xmlns:a16="http://schemas.microsoft.com/office/drawing/2014/main" id="{3FDA2A72-41F3-DB5F-DE7B-4BAA7E086B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0" name="Google Shape;2830;p36">
                        <a:extLst>
                          <a:ext uri="{FF2B5EF4-FFF2-40B4-BE49-F238E27FC236}">
                            <a16:creationId xmlns:a16="http://schemas.microsoft.com/office/drawing/2014/main" id="{68A304BB-463C-CF72-9DEF-1DB3D9F65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1" name="Google Shape;2831;p36">
                        <a:extLst>
                          <a:ext uri="{FF2B5EF4-FFF2-40B4-BE49-F238E27FC236}">
                            <a16:creationId xmlns:a16="http://schemas.microsoft.com/office/drawing/2014/main" id="{B04E73FD-AF5D-74E9-57B0-14D1706157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32" name="Google Shape;2832;p36">
                      <a:extLst>
                        <a:ext uri="{FF2B5EF4-FFF2-40B4-BE49-F238E27FC236}">
                          <a16:creationId xmlns:a16="http://schemas.microsoft.com/office/drawing/2014/main" id="{D98F9891-A1A3-1DED-C810-E86F404D08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33" name="Google Shape;2833;p36">
                    <a:extLst>
                      <a:ext uri="{FF2B5EF4-FFF2-40B4-BE49-F238E27FC236}">
                        <a16:creationId xmlns:a16="http://schemas.microsoft.com/office/drawing/2014/main" id="{7C11F24E-9B23-7A0B-FD34-D0A7189FC4A2}"/>
                      </a:ext>
                    </a:extLst>
                  </p:cNvPr>
                  <p:cNvGrpSpPr/>
                  <p:nvPr/>
                </p:nvGrpSpPr>
                <p:grpSpPr>
                  <a:xfrm>
                    <a:off x="8658604" y="-364796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34" name="Google Shape;2834;p36">
                      <a:extLst>
                        <a:ext uri="{FF2B5EF4-FFF2-40B4-BE49-F238E27FC236}">
                          <a16:creationId xmlns:a16="http://schemas.microsoft.com/office/drawing/2014/main" id="{4E00E5A5-96A5-5591-23EF-550FE6479C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35" name="Google Shape;2835;p36">
                        <a:extLst>
                          <a:ext uri="{FF2B5EF4-FFF2-40B4-BE49-F238E27FC236}">
                            <a16:creationId xmlns:a16="http://schemas.microsoft.com/office/drawing/2014/main" id="{5055DA8D-9C8A-DCE8-D593-AC0720221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6" name="Google Shape;2836;p36">
                        <a:extLst>
                          <a:ext uri="{FF2B5EF4-FFF2-40B4-BE49-F238E27FC236}">
                            <a16:creationId xmlns:a16="http://schemas.microsoft.com/office/drawing/2014/main" id="{B435A84A-62CF-7612-1051-E053CC257A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7" name="Google Shape;2837;p36">
                        <a:extLst>
                          <a:ext uri="{FF2B5EF4-FFF2-40B4-BE49-F238E27FC236}">
                            <a16:creationId xmlns:a16="http://schemas.microsoft.com/office/drawing/2014/main" id="{4A74635A-491E-20DE-66A5-DD3E099AA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8" name="Google Shape;2838;p36">
                        <a:extLst>
                          <a:ext uri="{FF2B5EF4-FFF2-40B4-BE49-F238E27FC236}">
                            <a16:creationId xmlns:a16="http://schemas.microsoft.com/office/drawing/2014/main" id="{8AF9AE90-7AF7-85FF-4488-440B389222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9" name="Google Shape;2839;p36">
                        <a:extLst>
                          <a:ext uri="{FF2B5EF4-FFF2-40B4-BE49-F238E27FC236}">
                            <a16:creationId xmlns:a16="http://schemas.microsoft.com/office/drawing/2014/main" id="{16415758-7675-E831-8C48-776A50465B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0" name="Google Shape;2840;p36">
                        <a:extLst>
                          <a:ext uri="{FF2B5EF4-FFF2-40B4-BE49-F238E27FC236}">
                            <a16:creationId xmlns:a16="http://schemas.microsoft.com/office/drawing/2014/main" id="{78C66491-B0B0-5F69-3B22-D863FE2082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1" name="Google Shape;2841;p36">
                        <a:extLst>
                          <a:ext uri="{FF2B5EF4-FFF2-40B4-BE49-F238E27FC236}">
                            <a16:creationId xmlns:a16="http://schemas.microsoft.com/office/drawing/2014/main" id="{115B5E37-5D91-9CD8-28D2-80ABF5E65B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2" name="Google Shape;2842;p36">
                        <a:extLst>
                          <a:ext uri="{FF2B5EF4-FFF2-40B4-BE49-F238E27FC236}">
                            <a16:creationId xmlns:a16="http://schemas.microsoft.com/office/drawing/2014/main" id="{1CA1BA1D-26D9-8CAC-BEE8-536AB9644C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43" name="Google Shape;2843;p36">
                      <a:extLst>
                        <a:ext uri="{FF2B5EF4-FFF2-40B4-BE49-F238E27FC236}">
                          <a16:creationId xmlns:a16="http://schemas.microsoft.com/office/drawing/2014/main" id="{0E803DCE-6F8E-918E-DEDC-0BAEB3C2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844" name="Google Shape;2844;p36">
                  <a:extLst>
                    <a:ext uri="{FF2B5EF4-FFF2-40B4-BE49-F238E27FC236}">
                      <a16:creationId xmlns:a16="http://schemas.microsoft.com/office/drawing/2014/main" id="{727B9BE8-B362-C569-7799-515E20988805}"/>
                    </a:ext>
                  </a:extLst>
                </p:cNvPr>
                <p:cNvGrpSpPr/>
                <p:nvPr/>
              </p:nvGrpSpPr>
              <p:grpSpPr>
                <a:xfrm flipH="1">
                  <a:off x="9207167" y="-3976838"/>
                  <a:ext cx="890882" cy="657747"/>
                  <a:chOff x="8089717" y="-3976838"/>
                  <a:chExt cx="890882" cy="657747"/>
                </a:xfrm>
              </p:grpSpPr>
              <p:grpSp>
                <p:nvGrpSpPr>
                  <p:cNvPr id="2845" name="Google Shape;2845;p36">
                    <a:extLst>
                      <a:ext uri="{FF2B5EF4-FFF2-40B4-BE49-F238E27FC236}">
                        <a16:creationId xmlns:a16="http://schemas.microsoft.com/office/drawing/2014/main" id="{54C36D5C-4F15-477F-3B4D-B0E087A558F6}"/>
                      </a:ext>
                    </a:extLst>
                  </p:cNvPr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46" name="Google Shape;2846;p36">
                      <a:extLst>
                        <a:ext uri="{FF2B5EF4-FFF2-40B4-BE49-F238E27FC236}">
                          <a16:creationId xmlns:a16="http://schemas.microsoft.com/office/drawing/2014/main" id="{92CCD3C8-D63C-078A-29D2-74E0CEC565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47" name="Google Shape;2847;p36">
                        <a:extLst>
                          <a:ext uri="{FF2B5EF4-FFF2-40B4-BE49-F238E27FC236}">
                            <a16:creationId xmlns:a16="http://schemas.microsoft.com/office/drawing/2014/main" id="{877FFB7E-EA89-7782-C2BA-15395F2BD5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8" name="Google Shape;2848;p36">
                        <a:extLst>
                          <a:ext uri="{FF2B5EF4-FFF2-40B4-BE49-F238E27FC236}">
                            <a16:creationId xmlns:a16="http://schemas.microsoft.com/office/drawing/2014/main" id="{9F8D686D-494E-7EE1-84CA-324C657178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9" name="Google Shape;2849;p36">
                        <a:extLst>
                          <a:ext uri="{FF2B5EF4-FFF2-40B4-BE49-F238E27FC236}">
                            <a16:creationId xmlns:a16="http://schemas.microsoft.com/office/drawing/2014/main" id="{DA0B5A7D-DF58-6AF2-15D8-9AA27246F8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0" name="Google Shape;2850;p36">
                        <a:extLst>
                          <a:ext uri="{FF2B5EF4-FFF2-40B4-BE49-F238E27FC236}">
                            <a16:creationId xmlns:a16="http://schemas.microsoft.com/office/drawing/2014/main" id="{96523EC2-1913-EC4F-CAFB-C52FDB6A4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1" name="Google Shape;2851;p36">
                        <a:extLst>
                          <a:ext uri="{FF2B5EF4-FFF2-40B4-BE49-F238E27FC236}">
                            <a16:creationId xmlns:a16="http://schemas.microsoft.com/office/drawing/2014/main" id="{015CA2DD-2024-DDED-DB73-A855985EB8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2" name="Google Shape;2852;p36">
                        <a:extLst>
                          <a:ext uri="{FF2B5EF4-FFF2-40B4-BE49-F238E27FC236}">
                            <a16:creationId xmlns:a16="http://schemas.microsoft.com/office/drawing/2014/main" id="{D76DB10C-F3F8-A7B7-016A-BF1FD81C50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3" name="Google Shape;2853;p36">
                        <a:extLst>
                          <a:ext uri="{FF2B5EF4-FFF2-40B4-BE49-F238E27FC236}">
                            <a16:creationId xmlns:a16="http://schemas.microsoft.com/office/drawing/2014/main" id="{014A6CE9-6559-945D-BC7B-9D9BCCBE3F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4" name="Google Shape;2854;p36">
                        <a:extLst>
                          <a:ext uri="{FF2B5EF4-FFF2-40B4-BE49-F238E27FC236}">
                            <a16:creationId xmlns:a16="http://schemas.microsoft.com/office/drawing/2014/main" id="{8062FC5C-03AD-0084-719E-C126D8E5CA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55" name="Google Shape;2855;p36">
                      <a:extLst>
                        <a:ext uri="{FF2B5EF4-FFF2-40B4-BE49-F238E27FC236}">
                          <a16:creationId xmlns:a16="http://schemas.microsoft.com/office/drawing/2014/main" id="{24BB1438-AFB5-BC7B-F09D-78AE0D0955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56" name="Google Shape;2856;p36">
                    <a:extLst>
                      <a:ext uri="{FF2B5EF4-FFF2-40B4-BE49-F238E27FC236}">
                        <a16:creationId xmlns:a16="http://schemas.microsoft.com/office/drawing/2014/main" id="{00F29E56-65E9-1EBD-E65F-A6D86DD70544}"/>
                      </a:ext>
                    </a:extLst>
                  </p:cNvPr>
                  <p:cNvGrpSpPr/>
                  <p:nvPr/>
                </p:nvGrpSpPr>
                <p:grpSpPr>
                  <a:xfrm>
                    <a:off x="8184531" y="-392202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57" name="Google Shape;2857;p36">
                      <a:extLst>
                        <a:ext uri="{FF2B5EF4-FFF2-40B4-BE49-F238E27FC236}">
                          <a16:creationId xmlns:a16="http://schemas.microsoft.com/office/drawing/2014/main" id="{87641B6B-70EE-58D2-E56D-193D32D201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58" name="Google Shape;2858;p36">
                        <a:extLst>
                          <a:ext uri="{FF2B5EF4-FFF2-40B4-BE49-F238E27FC236}">
                            <a16:creationId xmlns:a16="http://schemas.microsoft.com/office/drawing/2014/main" id="{2E751760-11C8-5D5C-48BD-99659477E5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9" name="Google Shape;2859;p36">
                        <a:extLst>
                          <a:ext uri="{FF2B5EF4-FFF2-40B4-BE49-F238E27FC236}">
                            <a16:creationId xmlns:a16="http://schemas.microsoft.com/office/drawing/2014/main" id="{FB2B75F2-6D20-BEBD-8D03-B8D8F67A34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0" name="Google Shape;2860;p36">
                        <a:extLst>
                          <a:ext uri="{FF2B5EF4-FFF2-40B4-BE49-F238E27FC236}">
                            <a16:creationId xmlns:a16="http://schemas.microsoft.com/office/drawing/2014/main" id="{E750E315-0A35-0DD8-C489-84A6E1E748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1" name="Google Shape;2861;p36">
                        <a:extLst>
                          <a:ext uri="{FF2B5EF4-FFF2-40B4-BE49-F238E27FC236}">
                            <a16:creationId xmlns:a16="http://schemas.microsoft.com/office/drawing/2014/main" id="{B122A190-3175-776D-4C2C-2768A1A5DA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2" name="Google Shape;2862;p36">
                        <a:extLst>
                          <a:ext uri="{FF2B5EF4-FFF2-40B4-BE49-F238E27FC236}">
                            <a16:creationId xmlns:a16="http://schemas.microsoft.com/office/drawing/2014/main" id="{E0B0D905-F9CE-1DE3-FE43-8FCA4C75B2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3" name="Google Shape;2863;p36">
                        <a:extLst>
                          <a:ext uri="{FF2B5EF4-FFF2-40B4-BE49-F238E27FC236}">
                            <a16:creationId xmlns:a16="http://schemas.microsoft.com/office/drawing/2014/main" id="{4502FE6D-1ABB-96BA-4031-6074C98E3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4" name="Google Shape;2864;p36">
                        <a:extLst>
                          <a:ext uri="{FF2B5EF4-FFF2-40B4-BE49-F238E27FC236}">
                            <a16:creationId xmlns:a16="http://schemas.microsoft.com/office/drawing/2014/main" id="{F4AE96D8-3F2C-2781-2F04-5A10CB0783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5" name="Google Shape;2865;p36">
                        <a:extLst>
                          <a:ext uri="{FF2B5EF4-FFF2-40B4-BE49-F238E27FC236}">
                            <a16:creationId xmlns:a16="http://schemas.microsoft.com/office/drawing/2014/main" id="{32B2258C-8760-A69F-DEFD-2C85A20DD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66" name="Google Shape;2866;p36">
                      <a:extLst>
                        <a:ext uri="{FF2B5EF4-FFF2-40B4-BE49-F238E27FC236}">
                          <a16:creationId xmlns:a16="http://schemas.microsoft.com/office/drawing/2014/main" id="{063AA087-A9E4-8AC5-429A-D53749998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67" name="Google Shape;2867;p36">
                    <a:extLst>
                      <a:ext uri="{FF2B5EF4-FFF2-40B4-BE49-F238E27FC236}">
                        <a16:creationId xmlns:a16="http://schemas.microsoft.com/office/drawing/2014/main" id="{C2CECF5E-CD81-604C-D519-05AF1AA23C4D}"/>
                      </a:ext>
                    </a:extLst>
                  </p:cNvPr>
                  <p:cNvGrpSpPr/>
                  <p:nvPr/>
                </p:nvGrpSpPr>
                <p:grpSpPr>
                  <a:xfrm>
                    <a:off x="8279346" y="-386721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68" name="Google Shape;2868;p36">
                      <a:extLst>
                        <a:ext uri="{FF2B5EF4-FFF2-40B4-BE49-F238E27FC236}">
                          <a16:creationId xmlns:a16="http://schemas.microsoft.com/office/drawing/2014/main" id="{078B2486-C8BD-B318-6F6E-4591E4FC94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69" name="Google Shape;2869;p36">
                        <a:extLst>
                          <a:ext uri="{FF2B5EF4-FFF2-40B4-BE49-F238E27FC236}">
                            <a16:creationId xmlns:a16="http://schemas.microsoft.com/office/drawing/2014/main" id="{07EA4F1E-7DA4-35F5-72C3-D8C815F797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0" name="Google Shape;2870;p36">
                        <a:extLst>
                          <a:ext uri="{FF2B5EF4-FFF2-40B4-BE49-F238E27FC236}">
                            <a16:creationId xmlns:a16="http://schemas.microsoft.com/office/drawing/2014/main" id="{C688C0DB-A58C-9641-C441-28FCFA346A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1" name="Google Shape;2871;p36">
                        <a:extLst>
                          <a:ext uri="{FF2B5EF4-FFF2-40B4-BE49-F238E27FC236}">
                            <a16:creationId xmlns:a16="http://schemas.microsoft.com/office/drawing/2014/main" id="{D8CE189A-9ADA-94AE-E67B-CC0339F028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2" name="Google Shape;2872;p36">
                        <a:extLst>
                          <a:ext uri="{FF2B5EF4-FFF2-40B4-BE49-F238E27FC236}">
                            <a16:creationId xmlns:a16="http://schemas.microsoft.com/office/drawing/2014/main" id="{B31FC061-31B8-0B95-1DA4-107F0D9297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3" name="Google Shape;2873;p36">
                        <a:extLst>
                          <a:ext uri="{FF2B5EF4-FFF2-40B4-BE49-F238E27FC236}">
                            <a16:creationId xmlns:a16="http://schemas.microsoft.com/office/drawing/2014/main" id="{EF0EA328-D41B-4749-61F7-21BC8F7E66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4" name="Google Shape;2874;p36">
                        <a:extLst>
                          <a:ext uri="{FF2B5EF4-FFF2-40B4-BE49-F238E27FC236}">
                            <a16:creationId xmlns:a16="http://schemas.microsoft.com/office/drawing/2014/main" id="{73169B6A-5D5C-195E-DA0C-E36F2988B7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5" name="Google Shape;2875;p36">
                        <a:extLst>
                          <a:ext uri="{FF2B5EF4-FFF2-40B4-BE49-F238E27FC236}">
                            <a16:creationId xmlns:a16="http://schemas.microsoft.com/office/drawing/2014/main" id="{0EB9542E-482B-AAB1-11DA-2452BBC995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6" name="Google Shape;2876;p36">
                        <a:extLst>
                          <a:ext uri="{FF2B5EF4-FFF2-40B4-BE49-F238E27FC236}">
                            <a16:creationId xmlns:a16="http://schemas.microsoft.com/office/drawing/2014/main" id="{1C061919-BA6F-3D05-9B46-DC4EB8F097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77" name="Google Shape;2877;p36">
                      <a:extLst>
                        <a:ext uri="{FF2B5EF4-FFF2-40B4-BE49-F238E27FC236}">
                          <a16:creationId xmlns:a16="http://schemas.microsoft.com/office/drawing/2014/main" id="{62029B13-ADDE-DCFD-8502-FA8BB2AEA2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8" name="Google Shape;2878;p36">
                    <a:extLst>
                      <a:ext uri="{FF2B5EF4-FFF2-40B4-BE49-F238E27FC236}">
                        <a16:creationId xmlns:a16="http://schemas.microsoft.com/office/drawing/2014/main" id="{7F9F6287-0D2C-DA43-E625-46FF685FB946}"/>
                      </a:ext>
                    </a:extLst>
                  </p:cNvPr>
                  <p:cNvGrpSpPr/>
                  <p:nvPr/>
                </p:nvGrpSpPr>
                <p:grpSpPr>
                  <a:xfrm>
                    <a:off x="8374160" y="-3812401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79" name="Google Shape;2879;p36">
                      <a:extLst>
                        <a:ext uri="{FF2B5EF4-FFF2-40B4-BE49-F238E27FC236}">
                          <a16:creationId xmlns:a16="http://schemas.microsoft.com/office/drawing/2014/main" id="{B27FAA19-892A-2B4B-31A4-1D20D96E07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80" name="Google Shape;2880;p36">
                        <a:extLst>
                          <a:ext uri="{FF2B5EF4-FFF2-40B4-BE49-F238E27FC236}">
                            <a16:creationId xmlns:a16="http://schemas.microsoft.com/office/drawing/2014/main" id="{F5B25E3C-2299-6F1E-29DB-7EC66B70DE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1" name="Google Shape;2881;p36">
                        <a:extLst>
                          <a:ext uri="{FF2B5EF4-FFF2-40B4-BE49-F238E27FC236}">
                            <a16:creationId xmlns:a16="http://schemas.microsoft.com/office/drawing/2014/main" id="{C668EC26-987D-764F-7DFF-9C0CB9A13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2" name="Google Shape;2882;p36">
                        <a:extLst>
                          <a:ext uri="{FF2B5EF4-FFF2-40B4-BE49-F238E27FC236}">
                            <a16:creationId xmlns:a16="http://schemas.microsoft.com/office/drawing/2014/main" id="{947946FF-1EC7-C09E-BBC8-0C828B62AB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3" name="Google Shape;2883;p36">
                        <a:extLst>
                          <a:ext uri="{FF2B5EF4-FFF2-40B4-BE49-F238E27FC236}">
                            <a16:creationId xmlns:a16="http://schemas.microsoft.com/office/drawing/2014/main" id="{D9D11323-D6EB-A3C4-40C4-ECC2333708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4" name="Google Shape;2884;p36">
                        <a:extLst>
                          <a:ext uri="{FF2B5EF4-FFF2-40B4-BE49-F238E27FC236}">
                            <a16:creationId xmlns:a16="http://schemas.microsoft.com/office/drawing/2014/main" id="{4EF27E04-7BED-EF49-FCD9-5E7FEBD47B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5" name="Google Shape;2885;p36">
                        <a:extLst>
                          <a:ext uri="{FF2B5EF4-FFF2-40B4-BE49-F238E27FC236}">
                            <a16:creationId xmlns:a16="http://schemas.microsoft.com/office/drawing/2014/main" id="{7242F936-A05E-51EF-DEA4-3F1E11E7F2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6" name="Google Shape;2886;p36">
                        <a:extLst>
                          <a:ext uri="{FF2B5EF4-FFF2-40B4-BE49-F238E27FC236}">
                            <a16:creationId xmlns:a16="http://schemas.microsoft.com/office/drawing/2014/main" id="{8958AD43-59B7-67FB-6FEA-19B13B872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7" name="Google Shape;2887;p36">
                        <a:extLst>
                          <a:ext uri="{FF2B5EF4-FFF2-40B4-BE49-F238E27FC236}">
                            <a16:creationId xmlns:a16="http://schemas.microsoft.com/office/drawing/2014/main" id="{CF908416-DE22-4F86-DD15-75E9EBEC3A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88" name="Google Shape;2888;p36">
                      <a:extLst>
                        <a:ext uri="{FF2B5EF4-FFF2-40B4-BE49-F238E27FC236}">
                          <a16:creationId xmlns:a16="http://schemas.microsoft.com/office/drawing/2014/main" id="{D114D345-85A5-EBE5-336D-C86292FF4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89" name="Google Shape;2889;p36">
                    <a:extLst>
                      <a:ext uri="{FF2B5EF4-FFF2-40B4-BE49-F238E27FC236}">
                        <a16:creationId xmlns:a16="http://schemas.microsoft.com/office/drawing/2014/main" id="{86399019-7867-B942-733F-449A3896AF3E}"/>
                      </a:ext>
                    </a:extLst>
                  </p:cNvPr>
                  <p:cNvGrpSpPr/>
                  <p:nvPr/>
                </p:nvGrpSpPr>
                <p:grpSpPr>
                  <a:xfrm>
                    <a:off x="8468975" y="-375758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90" name="Google Shape;2890;p36">
                      <a:extLst>
                        <a:ext uri="{FF2B5EF4-FFF2-40B4-BE49-F238E27FC236}">
                          <a16:creationId xmlns:a16="http://schemas.microsoft.com/office/drawing/2014/main" id="{FD481256-3790-A286-95E9-8654056A20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91" name="Google Shape;2891;p36">
                        <a:extLst>
                          <a:ext uri="{FF2B5EF4-FFF2-40B4-BE49-F238E27FC236}">
                            <a16:creationId xmlns:a16="http://schemas.microsoft.com/office/drawing/2014/main" id="{35BD56E6-D0C6-6169-29E1-7F0FB14198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2" name="Google Shape;2892;p36">
                        <a:extLst>
                          <a:ext uri="{FF2B5EF4-FFF2-40B4-BE49-F238E27FC236}">
                            <a16:creationId xmlns:a16="http://schemas.microsoft.com/office/drawing/2014/main" id="{920F6C9C-9371-C864-E9E7-A32B2CDAC5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3" name="Google Shape;2893;p36">
                        <a:extLst>
                          <a:ext uri="{FF2B5EF4-FFF2-40B4-BE49-F238E27FC236}">
                            <a16:creationId xmlns:a16="http://schemas.microsoft.com/office/drawing/2014/main" id="{11CB4F53-39FA-0ED4-3785-3E2E0623E7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4" name="Google Shape;2894;p36">
                        <a:extLst>
                          <a:ext uri="{FF2B5EF4-FFF2-40B4-BE49-F238E27FC236}">
                            <a16:creationId xmlns:a16="http://schemas.microsoft.com/office/drawing/2014/main" id="{9307E1EF-7E0B-85E0-70E5-6BB4FAAE6B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5" name="Google Shape;2895;p36">
                        <a:extLst>
                          <a:ext uri="{FF2B5EF4-FFF2-40B4-BE49-F238E27FC236}">
                            <a16:creationId xmlns:a16="http://schemas.microsoft.com/office/drawing/2014/main" id="{3EBB0324-A7ED-2213-3DE6-F285D18EF1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6" name="Google Shape;2896;p36">
                        <a:extLst>
                          <a:ext uri="{FF2B5EF4-FFF2-40B4-BE49-F238E27FC236}">
                            <a16:creationId xmlns:a16="http://schemas.microsoft.com/office/drawing/2014/main" id="{8B360E67-2346-1EA7-115D-824829DA77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7" name="Google Shape;2897;p36">
                        <a:extLst>
                          <a:ext uri="{FF2B5EF4-FFF2-40B4-BE49-F238E27FC236}">
                            <a16:creationId xmlns:a16="http://schemas.microsoft.com/office/drawing/2014/main" id="{EECAF093-CB65-CE1E-1E31-9E010ECCDD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8" name="Google Shape;2898;p36">
                        <a:extLst>
                          <a:ext uri="{FF2B5EF4-FFF2-40B4-BE49-F238E27FC236}">
                            <a16:creationId xmlns:a16="http://schemas.microsoft.com/office/drawing/2014/main" id="{03400D30-BC7B-27AD-79CF-7D35C505BD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99" name="Google Shape;2899;p36">
                      <a:extLst>
                        <a:ext uri="{FF2B5EF4-FFF2-40B4-BE49-F238E27FC236}">
                          <a16:creationId xmlns:a16="http://schemas.microsoft.com/office/drawing/2014/main" id="{264D422C-557D-AB87-3897-03F76C0C9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2425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00" name="Google Shape;2900;p36">
                    <a:extLst>
                      <a:ext uri="{FF2B5EF4-FFF2-40B4-BE49-F238E27FC236}">
                        <a16:creationId xmlns:a16="http://schemas.microsoft.com/office/drawing/2014/main" id="{928A0BDD-9703-D704-47DC-D74A056906CA}"/>
                      </a:ext>
                    </a:extLst>
                  </p:cNvPr>
                  <p:cNvGrpSpPr/>
                  <p:nvPr/>
                </p:nvGrpSpPr>
                <p:grpSpPr>
                  <a:xfrm>
                    <a:off x="8563790" y="-370277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901" name="Google Shape;2901;p36">
                      <a:extLst>
                        <a:ext uri="{FF2B5EF4-FFF2-40B4-BE49-F238E27FC236}">
                          <a16:creationId xmlns:a16="http://schemas.microsoft.com/office/drawing/2014/main" id="{27796760-CBC9-5205-B1AB-DEDB1207A0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902" name="Google Shape;2902;p36">
                        <a:extLst>
                          <a:ext uri="{FF2B5EF4-FFF2-40B4-BE49-F238E27FC236}">
                            <a16:creationId xmlns:a16="http://schemas.microsoft.com/office/drawing/2014/main" id="{364C12FB-6CE7-227A-FAA4-7DD2A4C61D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3" name="Google Shape;2903;p36">
                        <a:extLst>
                          <a:ext uri="{FF2B5EF4-FFF2-40B4-BE49-F238E27FC236}">
                            <a16:creationId xmlns:a16="http://schemas.microsoft.com/office/drawing/2014/main" id="{F916CF9A-9799-FE95-C233-EAF41106E7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4" name="Google Shape;2904;p36">
                        <a:extLst>
                          <a:ext uri="{FF2B5EF4-FFF2-40B4-BE49-F238E27FC236}">
                            <a16:creationId xmlns:a16="http://schemas.microsoft.com/office/drawing/2014/main" id="{EB215A2C-B30B-215A-265A-E41DEA3B05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5" name="Google Shape;2905;p36">
                        <a:extLst>
                          <a:ext uri="{FF2B5EF4-FFF2-40B4-BE49-F238E27FC236}">
                            <a16:creationId xmlns:a16="http://schemas.microsoft.com/office/drawing/2014/main" id="{172868F1-4D15-974E-9ADF-07F57DEE0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6" name="Google Shape;2906;p36">
                        <a:extLst>
                          <a:ext uri="{FF2B5EF4-FFF2-40B4-BE49-F238E27FC236}">
                            <a16:creationId xmlns:a16="http://schemas.microsoft.com/office/drawing/2014/main" id="{2A96BBCD-5212-1618-310C-D92375CEDA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7" name="Google Shape;2907;p36">
                        <a:extLst>
                          <a:ext uri="{FF2B5EF4-FFF2-40B4-BE49-F238E27FC236}">
                            <a16:creationId xmlns:a16="http://schemas.microsoft.com/office/drawing/2014/main" id="{47BFEBC6-8C05-26DC-93E9-0C549EB101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8" name="Google Shape;2908;p36">
                        <a:extLst>
                          <a:ext uri="{FF2B5EF4-FFF2-40B4-BE49-F238E27FC236}">
                            <a16:creationId xmlns:a16="http://schemas.microsoft.com/office/drawing/2014/main" id="{BACE9C7E-12A0-4CD4-1250-6B4871EBCA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9" name="Google Shape;2909;p36">
                        <a:extLst>
                          <a:ext uri="{FF2B5EF4-FFF2-40B4-BE49-F238E27FC236}">
                            <a16:creationId xmlns:a16="http://schemas.microsoft.com/office/drawing/2014/main" id="{CEEB7C8B-D7EC-3A21-957F-DD9C404E8E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10" name="Google Shape;2910;p36">
                      <a:extLst>
                        <a:ext uri="{FF2B5EF4-FFF2-40B4-BE49-F238E27FC236}">
                          <a16:creationId xmlns:a16="http://schemas.microsoft.com/office/drawing/2014/main" id="{729406EA-59AC-4C70-D6BE-82B2A4C70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11" name="Google Shape;2911;p36">
                    <a:extLst>
                      <a:ext uri="{FF2B5EF4-FFF2-40B4-BE49-F238E27FC236}">
                        <a16:creationId xmlns:a16="http://schemas.microsoft.com/office/drawing/2014/main" id="{7DD276B7-09C1-9684-8A13-8B46A86B4081}"/>
                      </a:ext>
                    </a:extLst>
                  </p:cNvPr>
                  <p:cNvGrpSpPr/>
                  <p:nvPr/>
                </p:nvGrpSpPr>
                <p:grpSpPr>
                  <a:xfrm>
                    <a:off x="8658604" y="-364796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912" name="Google Shape;2912;p36">
                      <a:extLst>
                        <a:ext uri="{FF2B5EF4-FFF2-40B4-BE49-F238E27FC236}">
                          <a16:creationId xmlns:a16="http://schemas.microsoft.com/office/drawing/2014/main" id="{1670E19C-4E2E-92A9-C5D0-F3E210A77D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913" name="Google Shape;2913;p36">
                        <a:extLst>
                          <a:ext uri="{FF2B5EF4-FFF2-40B4-BE49-F238E27FC236}">
                            <a16:creationId xmlns:a16="http://schemas.microsoft.com/office/drawing/2014/main" id="{84161799-AB72-EFEF-DE07-94EF0D9290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4" name="Google Shape;2914;p36">
                        <a:extLst>
                          <a:ext uri="{FF2B5EF4-FFF2-40B4-BE49-F238E27FC236}">
                            <a16:creationId xmlns:a16="http://schemas.microsoft.com/office/drawing/2014/main" id="{39A56FA3-8D65-5E9B-D405-7431E2C4DE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5" name="Google Shape;2915;p36">
                        <a:extLst>
                          <a:ext uri="{FF2B5EF4-FFF2-40B4-BE49-F238E27FC236}">
                            <a16:creationId xmlns:a16="http://schemas.microsoft.com/office/drawing/2014/main" id="{081AE6A4-C519-58BC-7023-01F8331985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6" name="Google Shape;2916;p36">
                        <a:extLst>
                          <a:ext uri="{FF2B5EF4-FFF2-40B4-BE49-F238E27FC236}">
                            <a16:creationId xmlns:a16="http://schemas.microsoft.com/office/drawing/2014/main" id="{4361464C-6C58-C6AD-AC00-07D3037CDF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7" name="Google Shape;2917;p36">
                        <a:extLst>
                          <a:ext uri="{FF2B5EF4-FFF2-40B4-BE49-F238E27FC236}">
                            <a16:creationId xmlns:a16="http://schemas.microsoft.com/office/drawing/2014/main" id="{31ADB71B-7A41-356C-B0B9-C2F3647A8D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8" name="Google Shape;2918;p36">
                        <a:extLst>
                          <a:ext uri="{FF2B5EF4-FFF2-40B4-BE49-F238E27FC236}">
                            <a16:creationId xmlns:a16="http://schemas.microsoft.com/office/drawing/2014/main" id="{F58A5717-24D6-7333-23F0-6DB921DB89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9" name="Google Shape;2919;p36">
                        <a:extLst>
                          <a:ext uri="{FF2B5EF4-FFF2-40B4-BE49-F238E27FC236}">
                            <a16:creationId xmlns:a16="http://schemas.microsoft.com/office/drawing/2014/main" id="{A4328038-0D1D-7909-477F-E1478AC775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0" name="Google Shape;2920;p36">
                        <a:extLst>
                          <a:ext uri="{FF2B5EF4-FFF2-40B4-BE49-F238E27FC236}">
                            <a16:creationId xmlns:a16="http://schemas.microsoft.com/office/drawing/2014/main" id="{E90DFA5E-6615-E5AA-8B5B-3C4886CB44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21" name="Google Shape;2921;p36">
                      <a:extLst>
                        <a:ext uri="{FF2B5EF4-FFF2-40B4-BE49-F238E27FC236}">
                          <a16:creationId xmlns:a16="http://schemas.microsoft.com/office/drawing/2014/main" id="{7A89F3C8-733A-E2B5-B439-770D72231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922" name="Google Shape;2922;p36">
                  <a:extLst>
                    <a:ext uri="{FF2B5EF4-FFF2-40B4-BE49-F238E27FC236}">
                      <a16:creationId xmlns:a16="http://schemas.microsoft.com/office/drawing/2014/main" id="{D8C81AA0-A978-B730-BA38-91B41C96DDF7}"/>
                    </a:ext>
                  </a:extLst>
                </p:cNvPr>
                <p:cNvGrpSpPr/>
                <p:nvPr/>
              </p:nvGrpSpPr>
              <p:grpSpPr>
                <a:xfrm>
                  <a:off x="8191061" y="-4595005"/>
                  <a:ext cx="1804055" cy="1024145"/>
                  <a:chOff x="8189448" y="-4492455"/>
                  <a:chExt cx="1804055" cy="1024145"/>
                </a:xfrm>
              </p:grpSpPr>
              <p:sp>
                <p:nvSpPr>
                  <p:cNvPr id="2923" name="Google Shape;2923;p36">
                    <a:extLst>
                      <a:ext uri="{FF2B5EF4-FFF2-40B4-BE49-F238E27FC236}">
                        <a16:creationId xmlns:a16="http://schemas.microsoft.com/office/drawing/2014/main" id="{DA06427E-E200-A7F7-5D6A-D1D5300BC173}"/>
                      </a:ext>
                    </a:extLst>
                  </p:cNvPr>
                  <p:cNvSpPr/>
                  <p:nvPr/>
                </p:nvSpPr>
                <p:spPr>
                  <a:xfrm>
                    <a:off x="8189448" y="-4491316"/>
                    <a:ext cx="1802439" cy="1021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5" h="3637" extrusionOk="0">
                        <a:moveTo>
                          <a:pt x="3206" y="1"/>
                        </a:moveTo>
                        <a:cubicBezTo>
                          <a:pt x="3086" y="1"/>
                          <a:pt x="2965" y="24"/>
                          <a:pt x="2871" y="71"/>
                        </a:cubicBezTo>
                        <a:lnTo>
                          <a:pt x="201" y="1631"/>
                        </a:lnTo>
                        <a:cubicBezTo>
                          <a:pt x="0" y="1725"/>
                          <a:pt x="0" y="1902"/>
                          <a:pt x="201" y="2009"/>
                        </a:cubicBezTo>
                        <a:lnTo>
                          <a:pt x="2882" y="3556"/>
                        </a:lnTo>
                        <a:cubicBezTo>
                          <a:pt x="2971" y="3609"/>
                          <a:pt x="3089" y="3636"/>
                          <a:pt x="3209" y="3636"/>
                        </a:cubicBezTo>
                        <a:cubicBezTo>
                          <a:pt x="3328" y="3636"/>
                          <a:pt x="3449" y="3609"/>
                          <a:pt x="3544" y="3556"/>
                        </a:cubicBezTo>
                        <a:lnTo>
                          <a:pt x="6226" y="2009"/>
                        </a:lnTo>
                        <a:cubicBezTo>
                          <a:pt x="6415" y="1902"/>
                          <a:pt x="6415" y="1725"/>
                          <a:pt x="6226" y="1631"/>
                        </a:cubicBezTo>
                        <a:lnTo>
                          <a:pt x="3532" y="71"/>
                        </a:lnTo>
                        <a:cubicBezTo>
                          <a:pt x="3444" y="24"/>
                          <a:pt x="3325" y="1"/>
                          <a:pt x="320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924" name="Google Shape;2924;p36">
                    <a:extLst>
                      <a:ext uri="{FF2B5EF4-FFF2-40B4-BE49-F238E27FC236}">
                        <a16:creationId xmlns:a16="http://schemas.microsoft.com/office/drawing/2014/main" id="{8FDFEF88-C477-9383-F91D-488146D7BF3B}"/>
                      </a:ext>
                    </a:extLst>
                  </p:cNvPr>
                  <p:cNvGrpSpPr/>
                  <p:nvPr/>
                </p:nvGrpSpPr>
                <p:grpSpPr>
                  <a:xfrm>
                    <a:off x="8191064" y="-4492455"/>
                    <a:ext cx="1802439" cy="1024145"/>
                    <a:chOff x="8121364" y="-4667505"/>
                    <a:chExt cx="1802439" cy="1024145"/>
                  </a:xfrm>
                </p:grpSpPr>
                <p:sp>
                  <p:nvSpPr>
                    <p:cNvPr id="2925" name="Google Shape;2925;p36">
                      <a:extLst>
                        <a:ext uri="{FF2B5EF4-FFF2-40B4-BE49-F238E27FC236}">
                          <a16:creationId xmlns:a16="http://schemas.microsoft.com/office/drawing/2014/main" id="{2F10622F-9C42-D499-CD59-4371D3243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1364" y="-4667505"/>
                      <a:ext cx="1802439" cy="10241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15" h="3645" extrusionOk="0">
                          <a:moveTo>
                            <a:pt x="3206" y="0"/>
                          </a:moveTo>
                          <a:cubicBezTo>
                            <a:pt x="3086" y="0"/>
                            <a:pt x="2965" y="27"/>
                            <a:pt x="2871" y="80"/>
                          </a:cubicBezTo>
                          <a:lnTo>
                            <a:pt x="201" y="1628"/>
                          </a:lnTo>
                          <a:cubicBezTo>
                            <a:pt x="0" y="1734"/>
                            <a:pt x="0" y="1911"/>
                            <a:pt x="201" y="2018"/>
                          </a:cubicBezTo>
                          <a:lnTo>
                            <a:pt x="2882" y="3565"/>
                          </a:lnTo>
                          <a:cubicBezTo>
                            <a:pt x="2971" y="3618"/>
                            <a:pt x="3089" y="3645"/>
                            <a:pt x="3209" y="3645"/>
                          </a:cubicBezTo>
                          <a:cubicBezTo>
                            <a:pt x="3328" y="3645"/>
                            <a:pt x="3449" y="3618"/>
                            <a:pt x="3544" y="3565"/>
                          </a:cubicBezTo>
                          <a:lnTo>
                            <a:pt x="6226" y="2018"/>
                          </a:lnTo>
                          <a:cubicBezTo>
                            <a:pt x="6415" y="1911"/>
                            <a:pt x="6415" y="1734"/>
                            <a:pt x="6226" y="1628"/>
                          </a:cubicBezTo>
                          <a:lnTo>
                            <a:pt x="3532" y="80"/>
                          </a:lnTo>
                          <a:cubicBezTo>
                            <a:pt x="3444" y="27"/>
                            <a:pt x="3325" y="0"/>
                            <a:pt x="3206" y="0"/>
                          </a:cubicBez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6" name="Google Shape;2926;p36">
                      <a:extLst>
                        <a:ext uri="{FF2B5EF4-FFF2-40B4-BE49-F238E27FC236}">
                          <a16:creationId xmlns:a16="http://schemas.microsoft.com/office/drawing/2014/main" id="{DB6FF133-7C20-74A3-EFF1-8C49B49D5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83258" y="-4528987"/>
                      <a:ext cx="866800" cy="501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85" h="1785" extrusionOk="0">
                          <a:moveTo>
                            <a:pt x="521" y="1"/>
                          </a:moveTo>
                          <a:lnTo>
                            <a:pt x="1" y="296"/>
                          </a:lnTo>
                          <a:lnTo>
                            <a:pt x="2588" y="1784"/>
                          </a:lnTo>
                          <a:lnTo>
                            <a:pt x="3084" y="1489"/>
                          </a:lnTo>
                          <a:lnTo>
                            <a:pt x="521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7" name="Google Shape;2927;p36">
                      <a:extLst>
                        <a:ext uri="{FF2B5EF4-FFF2-40B4-BE49-F238E27FC236}">
                          <a16:creationId xmlns:a16="http://schemas.microsoft.com/office/drawing/2014/main" id="{4501FB31-09C7-9D61-4653-762E63C7D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47267" y="-4416036"/>
                      <a:ext cx="813415" cy="468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5" h="1666" extrusionOk="0">
                          <a:moveTo>
                            <a:pt x="308" y="0"/>
                          </a:moveTo>
                          <a:lnTo>
                            <a:pt x="0" y="178"/>
                          </a:lnTo>
                          <a:lnTo>
                            <a:pt x="2588" y="1666"/>
                          </a:lnTo>
                          <a:lnTo>
                            <a:pt x="2895" y="1489"/>
                          </a:lnTo>
                          <a:lnTo>
                            <a:pt x="308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8" name="Google Shape;2928;p36">
                      <a:extLst>
                        <a:ext uri="{FF2B5EF4-FFF2-40B4-BE49-F238E27FC236}">
                          <a16:creationId xmlns:a16="http://schemas.microsoft.com/office/drawing/2014/main" id="{F7EBF3D1-251A-6504-891F-9569B8093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58428" y="-4246891"/>
                      <a:ext cx="806953" cy="4683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2" h="1667" extrusionOk="0">
                          <a:moveTo>
                            <a:pt x="296" y="1"/>
                          </a:moveTo>
                          <a:lnTo>
                            <a:pt x="1" y="178"/>
                          </a:lnTo>
                          <a:lnTo>
                            <a:pt x="2564" y="1666"/>
                          </a:lnTo>
                          <a:lnTo>
                            <a:pt x="2871" y="1489"/>
                          </a:lnTo>
                          <a:lnTo>
                            <a:pt x="296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9" name="Google Shape;2929;p36">
                      <a:extLst>
                        <a:ext uri="{FF2B5EF4-FFF2-40B4-BE49-F238E27FC236}">
                          <a16:creationId xmlns:a16="http://schemas.microsoft.com/office/drawing/2014/main" id="{2B950BA0-2922-8DE3-D96E-A86090D050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1162" y="-4329778"/>
                      <a:ext cx="388585" cy="2259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3" h="804" extrusionOk="0">
                          <a:moveTo>
                            <a:pt x="320" y="0"/>
                          </a:moveTo>
                          <a:lnTo>
                            <a:pt x="1" y="178"/>
                          </a:lnTo>
                          <a:lnTo>
                            <a:pt x="1088" y="804"/>
                          </a:lnTo>
                          <a:lnTo>
                            <a:pt x="1383" y="627"/>
                          </a:lnTo>
                          <a:lnTo>
                            <a:pt x="32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0" name="Google Shape;2930;p36">
                      <a:extLst>
                        <a:ext uri="{FF2B5EF4-FFF2-40B4-BE49-F238E27FC236}">
                          <a16:creationId xmlns:a16="http://schemas.microsoft.com/office/drawing/2014/main" id="{61FC798A-5C27-995E-3191-4E9014D49B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25992" y="-4084209"/>
                      <a:ext cx="385494" cy="219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2" h="781" extrusionOk="0">
                          <a:moveTo>
                            <a:pt x="308" y="1"/>
                          </a:moveTo>
                          <a:lnTo>
                            <a:pt x="1" y="166"/>
                          </a:lnTo>
                          <a:lnTo>
                            <a:pt x="1076" y="780"/>
                          </a:lnTo>
                          <a:lnTo>
                            <a:pt x="1371" y="615"/>
                          </a:lnTo>
                          <a:lnTo>
                            <a:pt x="308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931" name="Google Shape;2931;p36">
              <a:extLst>
                <a:ext uri="{FF2B5EF4-FFF2-40B4-BE49-F238E27FC236}">
                  <a16:creationId xmlns:a16="http://schemas.microsoft.com/office/drawing/2014/main" id="{539001CA-4A23-882D-5E49-A47A21E68952}"/>
                </a:ext>
              </a:extLst>
            </p:cNvPr>
            <p:cNvGrpSpPr/>
            <p:nvPr/>
          </p:nvGrpSpPr>
          <p:grpSpPr>
            <a:xfrm>
              <a:off x="5567592" y="2776196"/>
              <a:ext cx="304008" cy="564114"/>
              <a:chOff x="6058230" y="-2567239"/>
              <a:chExt cx="663194" cy="1230616"/>
            </a:xfrm>
          </p:grpSpPr>
          <p:sp>
            <p:nvSpPr>
              <p:cNvPr id="2932" name="Google Shape;2932;p36">
                <a:extLst>
                  <a:ext uri="{FF2B5EF4-FFF2-40B4-BE49-F238E27FC236}">
                    <a16:creationId xmlns:a16="http://schemas.microsoft.com/office/drawing/2014/main" id="{4B1BE6A5-118C-2D2C-A71B-F01A8DE0F1A3}"/>
                  </a:ext>
                </a:extLst>
              </p:cNvPr>
              <p:cNvSpPr/>
              <p:nvPr/>
            </p:nvSpPr>
            <p:spPr>
              <a:xfrm>
                <a:off x="6176683" y="-2305973"/>
                <a:ext cx="412195" cy="9693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4059" extrusionOk="0">
                    <a:moveTo>
                      <a:pt x="442" y="0"/>
                    </a:moveTo>
                    <a:cubicBezTo>
                      <a:pt x="366" y="0"/>
                      <a:pt x="297" y="19"/>
                      <a:pt x="237" y="54"/>
                    </a:cubicBezTo>
                    <a:cubicBezTo>
                      <a:pt x="83" y="148"/>
                      <a:pt x="0" y="325"/>
                      <a:pt x="0" y="538"/>
                    </a:cubicBezTo>
                    <a:lnTo>
                      <a:pt x="0" y="3078"/>
                    </a:lnTo>
                    <a:cubicBezTo>
                      <a:pt x="0" y="3137"/>
                      <a:pt x="36" y="3184"/>
                      <a:pt x="95" y="3184"/>
                    </a:cubicBezTo>
                    <a:cubicBezTo>
                      <a:pt x="154" y="3184"/>
                      <a:pt x="201" y="3137"/>
                      <a:pt x="201" y="3078"/>
                    </a:cubicBezTo>
                    <a:lnTo>
                      <a:pt x="201" y="538"/>
                    </a:lnTo>
                    <a:cubicBezTo>
                      <a:pt x="201" y="396"/>
                      <a:pt x="260" y="278"/>
                      <a:pt x="331" y="231"/>
                    </a:cubicBezTo>
                    <a:cubicBezTo>
                      <a:pt x="360" y="214"/>
                      <a:pt x="394" y="206"/>
                      <a:pt x="431" y="206"/>
                    </a:cubicBezTo>
                    <a:cubicBezTo>
                      <a:pt x="499" y="206"/>
                      <a:pt x="578" y="232"/>
                      <a:pt x="662" y="278"/>
                    </a:cubicBezTo>
                    <a:lnTo>
                      <a:pt x="945" y="444"/>
                    </a:lnTo>
                    <a:cubicBezTo>
                      <a:pt x="1252" y="621"/>
                      <a:pt x="1501" y="1058"/>
                      <a:pt x="1501" y="1412"/>
                    </a:cubicBezTo>
                    <a:lnTo>
                      <a:pt x="1501" y="3952"/>
                    </a:lnTo>
                    <a:cubicBezTo>
                      <a:pt x="1501" y="4011"/>
                      <a:pt x="1548" y="4058"/>
                      <a:pt x="1607" y="4058"/>
                    </a:cubicBezTo>
                    <a:cubicBezTo>
                      <a:pt x="1666" y="4058"/>
                      <a:pt x="1713" y="4011"/>
                      <a:pt x="1725" y="3952"/>
                    </a:cubicBezTo>
                    <a:lnTo>
                      <a:pt x="1725" y="1412"/>
                    </a:lnTo>
                    <a:cubicBezTo>
                      <a:pt x="1725" y="999"/>
                      <a:pt x="1430" y="467"/>
                      <a:pt x="1063" y="266"/>
                    </a:cubicBezTo>
                    <a:lnTo>
                      <a:pt x="780" y="101"/>
                    </a:lnTo>
                    <a:cubicBezTo>
                      <a:pt x="658" y="33"/>
                      <a:pt x="544" y="0"/>
                      <a:pt x="4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6">
                <a:extLst>
                  <a:ext uri="{FF2B5EF4-FFF2-40B4-BE49-F238E27FC236}">
                    <a16:creationId xmlns:a16="http://schemas.microsoft.com/office/drawing/2014/main" id="{C797FC41-6C72-941E-4172-37FE903F0C2E}"/>
                  </a:ext>
                </a:extLst>
              </p:cNvPr>
              <p:cNvSpPr/>
              <p:nvPr/>
            </p:nvSpPr>
            <p:spPr>
              <a:xfrm>
                <a:off x="6233060" y="-2053544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2"/>
                      <a:pt x="52" y="217"/>
                      <a:pt x="13" y="242"/>
                    </a:cubicBezTo>
                    <a:lnTo>
                      <a:pt x="13" y="242"/>
                    </a:lnTo>
                    <a:lnTo>
                      <a:pt x="166" y="154"/>
                    </a:lnTo>
                    <a:cubicBezTo>
                      <a:pt x="201" y="131"/>
                      <a:pt x="225" y="72"/>
                      <a:pt x="237" y="1"/>
                    </a:cubicBezTo>
                    <a:close/>
                    <a:moveTo>
                      <a:pt x="13" y="242"/>
                    </a:moveTo>
                    <a:lnTo>
                      <a:pt x="0" y="249"/>
                    </a:lnTo>
                    <a:cubicBezTo>
                      <a:pt x="5" y="247"/>
                      <a:pt x="9" y="244"/>
                      <a:pt x="13" y="2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6">
                <a:extLst>
                  <a:ext uri="{FF2B5EF4-FFF2-40B4-BE49-F238E27FC236}">
                    <a16:creationId xmlns:a16="http://schemas.microsoft.com/office/drawing/2014/main" id="{8789BE1E-AE08-8E36-CBC6-DA535003CB84}"/>
                  </a:ext>
                </a:extLst>
              </p:cNvPr>
              <p:cNvSpPr/>
              <p:nvPr/>
            </p:nvSpPr>
            <p:spPr>
              <a:xfrm>
                <a:off x="6233044" y="-2053544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8"/>
                      <a:pt x="36" y="225"/>
                      <a:pt x="1" y="249"/>
                    </a:cubicBezTo>
                    <a:lnTo>
                      <a:pt x="154" y="154"/>
                    </a:lnTo>
                    <a:cubicBezTo>
                      <a:pt x="201" y="131"/>
                      <a:pt x="237" y="72"/>
                      <a:pt x="237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6">
                <a:extLst>
                  <a:ext uri="{FF2B5EF4-FFF2-40B4-BE49-F238E27FC236}">
                    <a16:creationId xmlns:a16="http://schemas.microsoft.com/office/drawing/2014/main" id="{EFF945AA-61FC-754C-BA0E-A9E9FE3BE2E5}"/>
                  </a:ext>
                </a:extLst>
              </p:cNvPr>
              <p:cNvSpPr/>
              <p:nvPr/>
            </p:nvSpPr>
            <p:spPr>
              <a:xfrm>
                <a:off x="6250000" y="-2073127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6">
                <a:extLst>
                  <a:ext uri="{FF2B5EF4-FFF2-40B4-BE49-F238E27FC236}">
                    <a16:creationId xmlns:a16="http://schemas.microsoft.com/office/drawing/2014/main" id="{A1BC942B-B58C-D51B-4840-53CF085AAB0D}"/>
                  </a:ext>
                </a:extLst>
              </p:cNvPr>
              <p:cNvSpPr/>
              <p:nvPr/>
            </p:nvSpPr>
            <p:spPr>
              <a:xfrm>
                <a:off x="6083545" y="-2567239"/>
                <a:ext cx="98869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56" extrusionOk="0">
                    <a:moveTo>
                      <a:pt x="22" y="118"/>
                    </a:moveTo>
                    <a:cubicBezTo>
                      <a:pt x="15" y="122"/>
                      <a:pt x="7" y="126"/>
                      <a:pt x="0" y="132"/>
                    </a:cubicBezTo>
                    <a:lnTo>
                      <a:pt x="22" y="118"/>
                    </a:lnTo>
                    <a:close/>
                    <a:moveTo>
                      <a:pt x="240" y="0"/>
                    </a:moveTo>
                    <a:cubicBezTo>
                      <a:pt x="212" y="0"/>
                      <a:pt x="188" y="8"/>
                      <a:pt x="166" y="26"/>
                    </a:cubicBezTo>
                    <a:lnTo>
                      <a:pt x="22" y="118"/>
                    </a:lnTo>
                    <a:lnTo>
                      <a:pt x="22" y="118"/>
                    </a:lnTo>
                    <a:cubicBezTo>
                      <a:pt x="42" y="108"/>
                      <a:pt x="65" y="103"/>
                      <a:pt x="90" y="103"/>
                    </a:cubicBezTo>
                    <a:cubicBezTo>
                      <a:pt x="138" y="103"/>
                      <a:pt x="193" y="121"/>
                      <a:pt x="249" y="155"/>
                    </a:cubicBezTo>
                    <a:lnTo>
                      <a:pt x="414" y="61"/>
                    </a:lnTo>
                    <a:cubicBezTo>
                      <a:pt x="347" y="24"/>
                      <a:pt x="289" y="0"/>
                      <a:pt x="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36">
                <a:extLst>
                  <a:ext uri="{FF2B5EF4-FFF2-40B4-BE49-F238E27FC236}">
                    <a16:creationId xmlns:a16="http://schemas.microsoft.com/office/drawing/2014/main" id="{CC11F3A0-C5D4-7736-4CD1-EE110D96F0FA}"/>
                  </a:ext>
                </a:extLst>
              </p:cNvPr>
              <p:cNvSpPr/>
              <p:nvPr/>
            </p:nvSpPr>
            <p:spPr>
              <a:xfrm>
                <a:off x="6083545" y="-2567000"/>
                <a:ext cx="56599" cy="3128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31" extrusionOk="0">
                    <a:moveTo>
                      <a:pt x="237" y="1"/>
                    </a:moveTo>
                    <a:cubicBezTo>
                      <a:pt x="213" y="13"/>
                      <a:pt x="178" y="13"/>
                      <a:pt x="166" y="25"/>
                    </a:cubicBezTo>
                    <a:lnTo>
                      <a:pt x="46" y="102"/>
                    </a:lnTo>
                    <a:lnTo>
                      <a:pt x="46" y="102"/>
                    </a:lnTo>
                    <a:cubicBezTo>
                      <a:pt x="55" y="98"/>
                      <a:pt x="64" y="95"/>
                      <a:pt x="71" y="95"/>
                    </a:cubicBezTo>
                    <a:lnTo>
                      <a:pt x="237" y="1"/>
                    </a:lnTo>
                    <a:close/>
                    <a:moveTo>
                      <a:pt x="46" y="102"/>
                    </a:moveTo>
                    <a:lnTo>
                      <a:pt x="46" y="102"/>
                    </a:lnTo>
                    <a:cubicBezTo>
                      <a:pt x="27" y="109"/>
                      <a:pt x="8" y="123"/>
                      <a:pt x="0" y="131"/>
                    </a:cubicBezTo>
                    <a:lnTo>
                      <a:pt x="46" y="1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36">
                <a:extLst>
                  <a:ext uri="{FF2B5EF4-FFF2-40B4-BE49-F238E27FC236}">
                    <a16:creationId xmlns:a16="http://schemas.microsoft.com/office/drawing/2014/main" id="{6FA65E50-78D1-AB21-ADE5-394EDBC7743B}"/>
                  </a:ext>
                </a:extLst>
              </p:cNvPr>
              <p:cNvSpPr/>
              <p:nvPr/>
            </p:nvSpPr>
            <p:spPr>
              <a:xfrm>
                <a:off x="6100501" y="-2567000"/>
                <a:ext cx="67823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0" extrusionOk="0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36">
                <a:extLst>
                  <a:ext uri="{FF2B5EF4-FFF2-40B4-BE49-F238E27FC236}">
                    <a16:creationId xmlns:a16="http://schemas.microsoft.com/office/drawing/2014/main" id="{5B1E4B8A-C171-20BC-CFC4-48716EE98691}"/>
                  </a:ext>
                </a:extLst>
              </p:cNvPr>
              <p:cNvSpPr/>
              <p:nvPr/>
            </p:nvSpPr>
            <p:spPr>
              <a:xfrm>
                <a:off x="6125815" y="-2564135"/>
                <a:ext cx="56599" cy="3128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31" extrusionOk="0">
                    <a:moveTo>
                      <a:pt x="166" y="1"/>
                    </a:moveTo>
                    <a:lnTo>
                      <a:pt x="1" y="107"/>
                    </a:lnTo>
                    <a:cubicBezTo>
                      <a:pt x="36" y="119"/>
                      <a:pt x="48" y="119"/>
                      <a:pt x="72" y="131"/>
                    </a:cubicBezTo>
                    <a:lnTo>
                      <a:pt x="237" y="24"/>
                    </a:lnTo>
                    <a:cubicBezTo>
                      <a:pt x="213" y="13"/>
                      <a:pt x="178" y="13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36">
                <a:extLst>
                  <a:ext uri="{FF2B5EF4-FFF2-40B4-BE49-F238E27FC236}">
                    <a16:creationId xmlns:a16="http://schemas.microsoft.com/office/drawing/2014/main" id="{EAA86FF9-B327-2509-A53F-80B3F416E8FE}"/>
                  </a:ext>
                </a:extLst>
              </p:cNvPr>
              <p:cNvSpPr/>
              <p:nvPr/>
            </p:nvSpPr>
            <p:spPr>
              <a:xfrm>
                <a:off x="6585777" y="-1847445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6" y="0"/>
                    </a:moveTo>
                    <a:lnTo>
                      <a:pt x="71" y="95"/>
                    </a:lnTo>
                    <a:cubicBezTo>
                      <a:pt x="71" y="177"/>
                      <a:pt x="36" y="213"/>
                      <a:pt x="0" y="248"/>
                    </a:cubicBezTo>
                    <a:lnTo>
                      <a:pt x="154" y="142"/>
                    </a:lnTo>
                    <a:cubicBezTo>
                      <a:pt x="201" y="118"/>
                      <a:pt x="236" y="71"/>
                      <a:pt x="2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36">
                <a:extLst>
                  <a:ext uri="{FF2B5EF4-FFF2-40B4-BE49-F238E27FC236}">
                    <a16:creationId xmlns:a16="http://schemas.microsoft.com/office/drawing/2014/main" id="{0F065FE0-C605-B6FC-B6B7-28506DC9B7A9}"/>
                  </a:ext>
                </a:extLst>
              </p:cNvPr>
              <p:cNvSpPr/>
              <p:nvPr/>
            </p:nvSpPr>
            <p:spPr>
              <a:xfrm>
                <a:off x="6585777" y="-1853176"/>
                <a:ext cx="5659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61" extrusionOk="0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36">
                <a:extLst>
                  <a:ext uri="{FF2B5EF4-FFF2-40B4-BE49-F238E27FC236}">
                    <a16:creationId xmlns:a16="http://schemas.microsoft.com/office/drawing/2014/main" id="{BDE3A701-283C-D4D1-7B28-D3C5194E4036}"/>
                  </a:ext>
                </a:extLst>
              </p:cNvPr>
              <p:cNvSpPr/>
              <p:nvPr/>
            </p:nvSpPr>
            <p:spPr>
              <a:xfrm>
                <a:off x="6602733" y="-1870132"/>
                <a:ext cx="39643" cy="42509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78" extrusionOk="0">
                    <a:moveTo>
                      <a:pt x="165" y="1"/>
                    </a:moveTo>
                    <a:lnTo>
                      <a:pt x="0" y="95"/>
                    </a:lnTo>
                    <a:lnTo>
                      <a:pt x="0" y="178"/>
                    </a:lnTo>
                    <a:lnTo>
                      <a:pt x="165" y="95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36">
                <a:extLst>
                  <a:ext uri="{FF2B5EF4-FFF2-40B4-BE49-F238E27FC236}">
                    <a16:creationId xmlns:a16="http://schemas.microsoft.com/office/drawing/2014/main" id="{2B49B2B7-1442-71EF-D43B-89BDC393B891}"/>
                  </a:ext>
                </a:extLst>
              </p:cNvPr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107" y="208"/>
                      <a:pt x="64" y="288"/>
                      <a:pt x="8" y="326"/>
                    </a:cubicBezTo>
                    <a:lnTo>
                      <a:pt x="8" y="326"/>
                    </a:ln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  <a:moveTo>
                      <a:pt x="8" y="326"/>
                    </a:moveTo>
                    <a:lnTo>
                      <a:pt x="0" y="331"/>
                    </a:lnTo>
                    <a:cubicBezTo>
                      <a:pt x="3" y="329"/>
                      <a:pt x="6" y="328"/>
                      <a:pt x="8" y="3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36">
                <a:extLst>
                  <a:ext uri="{FF2B5EF4-FFF2-40B4-BE49-F238E27FC236}">
                    <a16:creationId xmlns:a16="http://schemas.microsoft.com/office/drawing/2014/main" id="{08F74DBE-53C4-C04B-E0EC-66644D2F769E}"/>
                  </a:ext>
                </a:extLst>
              </p:cNvPr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36">
                <a:extLst>
                  <a:ext uri="{FF2B5EF4-FFF2-40B4-BE49-F238E27FC236}">
                    <a16:creationId xmlns:a16="http://schemas.microsoft.com/office/drawing/2014/main" id="{02BF4A43-A5CC-6A6E-2C50-5098A7A52141}"/>
                  </a:ext>
                </a:extLst>
              </p:cNvPr>
              <p:cNvSpPr/>
              <p:nvPr/>
            </p:nvSpPr>
            <p:spPr>
              <a:xfrm>
                <a:off x="6585777" y="-1850314"/>
                <a:ext cx="5659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61" extrusionOk="0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36">
                <a:extLst>
                  <a:ext uri="{FF2B5EF4-FFF2-40B4-BE49-F238E27FC236}">
                    <a16:creationId xmlns:a16="http://schemas.microsoft.com/office/drawing/2014/main" id="{5356BCC3-DA8D-CCE7-4C8A-F2E67B316D9B}"/>
                  </a:ext>
                </a:extLst>
              </p:cNvPr>
              <p:cNvSpPr/>
              <p:nvPr/>
            </p:nvSpPr>
            <p:spPr>
              <a:xfrm>
                <a:off x="6684408" y="-2143817"/>
                <a:ext cx="37016" cy="24574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29" extrusionOk="0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36">
                <a:extLst>
                  <a:ext uri="{FF2B5EF4-FFF2-40B4-BE49-F238E27FC236}">
                    <a16:creationId xmlns:a16="http://schemas.microsoft.com/office/drawing/2014/main" id="{99D123C0-E1C6-9F87-FD0E-91C1C8C6CFCF}"/>
                  </a:ext>
                </a:extLst>
              </p:cNvPr>
              <p:cNvSpPr/>
              <p:nvPr/>
            </p:nvSpPr>
            <p:spPr>
              <a:xfrm>
                <a:off x="6250000" y="-2070264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6">
                <a:extLst>
                  <a:ext uri="{FF2B5EF4-FFF2-40B4-BE49-F238E27FC236}">
                    <a16:creationId xmlns:a16="http://schemas.microsoft.com/office/drawing/2014/main" id="{1084DA65-B026-A2EC-44FC-A1C899687AA9}"/>
                  </a:ext>
                </a:extLst>
              </p:cNvPr>
              <p:cNvSpPr/>
              <p:nvPr/>
            </p:nvSpPr>
            <p:spPr>
              <a:xfrm>
                <a:off x="6142771" y="-2552910"/>
                <a:ext cx="493869" cy="28538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195" extrusionOk="0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6">
                <a:extLst>
                  <a:ext uri="{FF2B5EF4-FFF2-40B4-BE49-F238E27FC236}">
                    <a16:creationId xmlns:a16="http://schemas.microsoft.com/office/drawing/2014/main" id="{EFD6A81E-27DB-39C6-98A9-B1655205096B}"/>
                  </a:ext>
                </a:extLst>
              </p:cNvPr>
              <p:cNvSpPr/>
              <p:nvPr/>
            </p:nvSpPr>
            <p:spPr>
              <a:xfrm>
                <a:off x="6058230" y="-2546940"/>
                <a:ext cx="626412" cy="759432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3180" extrusionOk="0">
                    <a:moveTo>
                      <a:pt x="199" y="1"/>
                    </a:moveTo>
                    <a:cubicBezTo>
                      <a:pt x="83" y="1"/>
                      <a:pt x="0" y="89"/>
                      <a:pt x="0" y="248"/>
                    </a:cubicBezTo>
                    <a:lnTo>
                      <a:pt x="0" y="1193"/>
                    </a:lnTo>
                    <a:cubicBezTo>
                      <a:pt x="0" y="1405"/>
                      <a:pt x="154" y="1665"/>
                      <a:pt x="331" y="1783"/>
                    </a:cubicBezTo>
                    <a:lnTo>
                      <a:pt x="331" y="1878"/>
                    </a:lnTo>
                    <a:cubicBezTo>
                      <a:pt x="331" y="2020"/>
                      <a:pt x="425" y="2209"/>
                      <a:pt x="567" y="2291"/>
                    </a:cubicBezTo>
                    <a:cubicBezTo>
                      <a:pt x="605" y="2312"/>
                      <a:pt x="640" y="2321"/>
                      <a:pt x="672" y="2321"/>
                    </a:cubicBezTo>
                    <a:cubicBezTo>
                      <a:pt x="749" y="2321"/>
                      <a:pt x="803" y="2262"/>
                      <a:pt x="803" y="2161"/>
                    </a:cubicBezTo>
                    <a:lnTo>
                      <a:pt x="803" y="2067"/>
                    </a:lnTo>
                    <a:lnTo>
                      <a:pt x="1808" y="2646"/>
                    </a:lnTo>
                    <a:lnTo>
                      <a:pt x="1808" y="2728"/>
                    </a:lnTo>
                    <a:cubicBezTo>
                      <a:pt x="1808" y="2882"/>
                      <a:pt x="1914" y="3071"/>
                      <a:pt x="2044" y="3142"/>
                    </a:cubicBezTo>
                    <a:cubicBezTo>
                      <a:pt x="2084" y="3167"/>
                      <a:pt x="2121" y="3179"/>
                      <a:pt x="2155" y="3179"/>
                    </a:cubicBezTo>
                    <a:cubicBezTo>
                      <a:pt x="2229" y="3179"/>
                      <a:pt x="2280" y="3118"/>
                      <a:pt x="2280" y="3012"/>
                    </a:cubicBezTo>
                    <a:lnTo>
                      <a:pt x="2280" y="2929"/>
                    </a:lnTo>
                    <a:cubicBezTo>
                      <a:pt x="2332" y="2955"/>
                      <a:pt x="2381" y="2968"/>
                      <a:pt x="2425" y="2968"/>
                    </a:cubicBezTo>
                    <a:cubicBezTo>
                      <a:pt x="2542" y="2968"/>
                      <a:pt x="2623" y="2880"/>
                      <a:pt x="2623" y="2717"/>
                    </a:cubicBezTo>
                    <a:lnTo>
                      <a:pt x="2623" y="1772"/>
                    </a:lnTo>
                    <a:cubicBezTo>
                      <a:pt x="2623" y="1547"/>
                      <a:pt x="2457" y="1287"/>
                      <a:pt x="2268" y="1169"/>
                    </a:cubicBezTo>
                    <a:lnTo>
                      <a:pt x="355" y="47"/>
                    </a:lnTo>
                    <a:cubicBezTo>
                      <a:pt x="299" y="16"/>
                      <a:pt x="246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6">
                <a:extLst>
                  <a:ext uri="{FF2B5EF4-FFF2-40B4-BE49-F238E27FC236}">
                    <a16:creationId xmlns:a16="http://schemas.microsoft.com/office/drawing/2014/main" id="{AF1D1434-824C-4A61-73BA-74220A067CDF}"/>
                  </a:ext>
                </a:extLst>
              </p:cNvPr>
              <p:cNvSpPr/>
              <p:nvPr/>
            </p:nvSpPr>
            <p:spPr>
              <a:xfrm>
                <a:off x="6599867" y="-2293316"/>
                <a:ext cx="121557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710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89" y="213"/>
                      <a:pt x="355" y="485"/>
                      <a:pt x="355" y="710"/>
                    </a:cubicBezTo>
                    <a:lnTo>
                      <a:pt x="508" y="603"/>
                    </a:lnTo>
                    <a:cubicBezTo>
                      <a:pt x="508" y="391"/>
                      <a:pt x="355" y="119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6">
                <a:extLst>
                  <a:ext uri="{FF2B5EF4-FFF2-40B4-BE49-F238E27FC236}">
                    <a16:creationId xmlns:a16="http://schemas.microsoft.com/office/drawing/2014/main" id="{5A0B24C9-36FE-8C18-FCE6-983C2F79C859}"/>
                  </a:ext>
                </a:extLst>
              </p:cNvPr>
              <p:cNvSpPr/>
              <p:nvPr/>
            </p:nvSpPr>
            <p:spPr>
              <a:xfrm>
                <a:off x="6599867" y="-2293316"/>
                <a:ext cx="11295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6">
                <a:extLst>
                  <a:ext uri="{FF2B5EF4-FFF2-40B4-BE49-F238E27FC236}">
                    <a16:creationId xmlns:a16="http://schemas.microsoft.com/office/drawing/2014/main" id="{9B2E847F-AB2B-4C35-36C3-354513EE0B61}"/>
                  </a:ext>
                </a:extLst>
              </p:cNvPr>
              <p:cNvSpPr/>
              <p:nvPr/>
            </p:nvSpPr>
            <p:spPr>
              <a:xfrm>
                <a:off x="6670318" y="-2205909"/>
                <a:ext cx="4824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6">
                <a:extLst>
                  <a:ext uri="{FF2B5EF4-FFF2-40B4-BE49-F238E27FC236}">
                    <a16:creationId xmlns:a16="http://schemas.microsoft.com/office/drawing/2014/main" id="{CF5F9076-273E-00A5-DCBB-197F444731A6}"/>
                  </a:ext>
                </a:extLst>
              </p:cNvPr>
              <p:cNvSpPr/>
              <p:nvPr/>
            </p:nvSpPr>
            <p:spPr>
              <a:xfrm>
                <a:off x="6678915" y="-2169131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6">
                <a:extLst>
                  <a:ext uri="{FF2B5EF4-FFF2-40B4-BE49-F238E27FC236}">
                    <a16:creationId xmlns:a16="http://schemas.microsoft.com/office/drawing/2014/main" id="{2C372F6D-B6D7-A1A7-7A4D-2C038E068E02}"/>
                  </a:ext>
                </a:extLst>
              </p:cNvPr>
              <p:cNvSpPr/>
              <p:nvPr/>
            </p:nvSpPr>
            <p:spPr>
              <a:xfrm>
                <a:off x="6506728" y="-2211402"/>
                <a:ext cx="239" cy="23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6">
                <a:extLst>
                  <a:ext uri="{FF2B5EF4-FFF2-40B4-BE49-F238E27FC236}">
                    <a16:creationId xmlns:a16="http://schemas.microsoft.com/office/drawing/2014/main" id="{C3ABEA17-D0CD-D0CA-FB37-849E82D54E79}"/>
                  </a:ext>
                </a:extLst>
              </p:cNvPr>
              <p:cNvSpPr/>
              <p:nvPr/>
            </p:nvSpPr>
            <p:spPr>
              <a:xfrm>
                <a:off x="6105993" y="-2445681"/>
                <a:ext cx="53972" cy="13302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557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225" y="556"/>
                    </a:lnTo>
                    <a:lnTo>
                      <a:pt x="225" y="1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6">
                <a:extLst>
                  <a:ext uri="{FF2B5EF4-FFF2-40B4-BE49-F238E27FC236}">
                    <a16:creationId xmlns:a16="http://schemas.microsoft.com/office/drawing/2014/main" id="{A4DC5C32-4ABB-A1C2-AFF7-7E4772246720}"/>
                  </a:ext>
                </a:extLst>
              </p:cNvPr>
              <p:cNvSpPr/>
              <p:nvPr/>
            </p:nvSpPr>
            <p:spPr>
              <a:xfrm>
                <a:off x="6182176" y="-2363767"/>
                <a:ext cx="68062" cy="6519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73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284" y="272"/>
                    </a:lnTo>
                    <a:lnTo>
                      <a:pt x="284" y="16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36">
                <a:extLst>
                  <a:ext uri="{FF2B5EF4-FFF2-40B4-BE49-F238E27FC236}">
                    <a16:creationId xmlns:a16="http://schemas.microsoft.com/office/drawing/2014/main" id="{ACCECD82-9C9E-341F-0C09-3BCF32ECC00A}"/>
                  </a:ext>
                </a:extLst>
              </p:cNvPr>
              <p:cNvSpPr/>
              <p:nvPr/>
            </p:nvSpPr>
            <p:spPr>
              <a:xfrm>
                <a:off x="6269822" y="-2349677"/>
                <a:ext cx="146871" cy="180783"/>
              </a:xfrm>
              <a:custGeom>
                <a:avLst/>
                <a:gdLst/>
                <a:ahLst/>
                <a:cxnLst/>
                <a:rect l="l" t="t" r="r" b="b"/>
                <a:pathLst>
                  <a:path w="615" h="75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614" y="757"/>
                    </a:lnTo>
                    <a:lnTo>
                      <a:pt x="614" y="3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36">
                <a:extLst>
                  <a:ext uri="{FF2B5EF4-FFF2-40B4-BE49-F238E27FC236}">
                    <a16:creationId xmlns:a16="http://schemas.microsoft.com/office/drawing/2014/main" id="{084EE023-96EE-598B-BD6D-EA5406BE5DFE}"/>
                  </a:ext>
                </a:extLst>
              </p:cNvPr>
              <p:cNvSpPr/>
              <p:nvPr/>
            </p:nvSpPr>
            <p:spPr>
              <a:xfrm>
                <a:off x="6105993" y="-2312899"/>
                <a:ext cx="313564" cy="273682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146" extrusionOk="0">
                    <a:moveTo>
                      <a:pt x="1" y="0"/>
                    </a:moveTo>
                    <a:lnTo>
                      <a:pt x="1" y="378"/>
                    </a:lnTo>
                    <a:lnTo>
                      <a:pt x="1312" y="1146"/>
                    </a:lnTo>
                    <a:lnTo>
                      <a:pt x="1312" y="7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6">
                <a:extLst>
                  <a:ext uri="{FF2B5EF4-FFF2-40B4-BE49-F238E27FC236}">
                    <a16:creationId xmlns:a16="http://schemas.microsoft.com/office/drawing/2014/main" id="{1FF0F688-3299-9989-19B7-74230AE45E66}"/>
                  </a:ext>
                </a:extLst>
              </p:cNvPr>
              <p:cNvSpPr/>
              <p:nvPr/>
            </p:nvSpPr>
            <p:spPr>
              <a:xfrm>
                <a:off x="6100501" y="-2564138"/>
                <a:ext cx="67823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0" extrusionOk="0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6">
                <a:extLst>
                  <a:ext uri="{FF2B5EF4-FFF2-40B4-BE49-F238E27FC236}">
                    <a16:creationId xmlns:a16="http://schemas.microsoft.com/office/drawing/2014/main" id="{514CD00E-0866-662A-130D-E4B83D1B8C7B}"/>
                  </a:ext>
                </a:extLst>
              </p:cNvPr>
              <p:cNvSpPr/>
              <p:nvPr/>
            </p:nvSpPr>
            <p:spPr>
              <a:xfrm>
                <a:off x="6659093" y="-1920765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6">
                <a:extLst>
                  <a:ext uri="{FF2B5EF4-FFF2-40B4-BE49-F238E27FC236}">
                    <a16:creationId xmlns:a16="http://schemas.microsoft.com/office/drawing/2014/main" id="{D11C1574-9ED0-CE02-CE73-F09B1DFF587D}"/>
                  </a:ext>
                </a:extLst>
              </p:cNvPr>
              <p:cNvSpPr/>
              <p:nvPr/>
            </p:nvSpPr>
            <p:spPr>
              <a:xfrm>
                <a:off x="6684408" y="-2140954"/>
                <a:ext cx="37016" cy="24574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29" extrusionOk="0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6">
                <a:extLst>
                  <a:ext uri="{FF2B5EF4-FFF2-40B4-BE49-F238E27FC236}">
                    <a16:creationId xmlns:a16="http://schemas.microsoft.com/office/drawing/2014/main" id="{C506668E-AFCA-4CBC-7C9D-E04971695245}"/>
                  </a:ext>
                </a:extLst>
              </p:cNvPr>
              <p:cNvSpPr/>
              <p:nvPr/>
            </p:nvSpPr>
            <p:spPr>
              <a:xfrm>
                <a:off x="6142771" y="-2550048"/>
                <a:ext cx="493869" cy="28538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195" extrusionOk="0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6">
                <a:extLst>
                  <a:ext uri="{FF2B5EF4-FFF2-40B4-BE49-F238E27FC236}">
                    <a16:creationId xmlns:a16="http://schemas.microsoft.com/office/drawing/2014/main" id="{1C523EC1-5A49-813D-64A8-72E0A2EADFBF}"/>
                  </a:ext>
                </a:extLst>
              </p:cNvPr>
              <p:cNvSpPr/>
              <p:nvPr/>
            </p:nvSpPr>
            <p:spPr>
              <a:xfrm>
                <a:off x="6599867" y="-2290454"/>
                <a:ext cx="11295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6">
                <a:extLst>
                  <a:ext uri="{FF2B5EF4-FFF2-40B4-BE49-F238E27FC236}">
                    <a16:creationId xmlns:a16="http://schemas.microsoft.com/office/drawing/2014/main" id="{C100C950-6348-AD04-50BC-4A8EDE220198}"/>
                  </a:ext>
                </a:extLst>
              </p:cNvPr>
              <p:cNvSpPr/>
              <p:nvPr/>
            </p:nvSpPr>
            <p:spPr>
              <a:xfrm>
                <a:off x="6670318" y="-2203047"/>
                <a:ext cx="4824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6">
                <a:extLst>
                  <a:ext uri="{FF2B5EF4-FFF2-40B4-BE49-F238E27FC236}">
                    <a16:creationId xmlns:a16="http://schemas.microsoft.com/office/drawing/2014/main" id="{9E821359-FB90-DCFA-A4C5-127484C5B507}"/>
                  </a:ext>
                </a:extLst>
              </p:cNvPr>
              <p:cNvSpPr/>
              <p:nvPr/>
            </p:nvSpPr>
            <p:spPr>
              <a:xfrm>
                <a:off x="6678915" y="-2166269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6" name="Google Shape;2966;p36">
              <a:extLst>
                <a:ext uri="{FF2B5EF4-FFF2-40B4-BE49-F238E27FC236}">
                  <a16:creationId xmlns:a16="http://schemas.microsoft.com/office/drawing/2014/main" id="{FBF31F4A-BB13-86AF-DC31-51745488BF07}"/>
                </a:ext>
              </a:extLst>
            </p:cNvPr>
            <p:cNvGrpSpPr/>
            <p:nvPr/>
          </p:nvGrpSpPr>
          <p:grpSpPr>
            <a:xfrm>
              <a:off x="5701376" y="619676"/>
              <a:ext cx="516342" cy="1362905"/>
              <a:chOff x="9791151" y="-1806999"/>
              <a:chExt cx="516342" cy="1362905"/>
            </a:xfrm>
          </p:grpSpPr>
          <p:sp>
            <p:nvSpPr>
              <p:cNvPr id="2967" name="Google Shape;2967;p36">
                <a:extLst>
                  <a:ext uri="{FF2B5EF4-FFF2-40B4-BE49-F238E27FC236}">
                    <a16:creationId xmlns:a16="http://schemas.microsoft.com/office/drawing/2014/main" id="{AACBBDB2-EE74-7DDE-0D32-806B755679D2}"/>
                  </a:ext>
                </a:extLst>
              </p:cNvPr>
              <p:cNvSpPr/>
              <p:nvPr/>
            </p:nvSpPr>
            <p:spPr>
              <a:xfrm>
                <a:off x="9970536" y="-837882"/>
                <a:ext cx="15684" cy="393788"/>
              </a:xfrm>
              <a:custGeom>
                <a:avLst/>
                <a:gdLst/>
                <a:ahLst/>
                <a:cxnLst/>
                <a:rect l="l" t="t" r="r" b="b"/>
                <a:pathLst>
                  <a:path w="96" h="2410" extrusionOk="0">
                    <a:moveTo>
                      <a:pt x="1" y="0"/>
                    </a:moveTo>
                    <a:lnTo>
                      <a:pt x="25" y="2363"/>
                    </a:lnTo>
                    <a:lnTo>
                      <a:pt x="95" y="2410"/>
                    </a:lnTo>
                    <a:lnTo>
                      <a:pt x="95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36">
                <a:extLst>
                  <a:ext uri="{FF2B5EF4-FFF2-40B4-BE49-F238E27FC236}">
                    <a16:creationId xmlns:a16="http://schemas.microsoft.com/office/drawing/2014/main" id="{FBC68923-E178-25DC-BBF3-F5BE169AAD21}"/>
                  </a:ext>
                </a:extLst>
              </p:cNvPr>
              <p:cNvSpPr/>
              <p:nvPr/>
            </p:nvSpPr>
            <p:spPr>
              <a:xfrm>
                <a:off x="9989978" y="-884287"/>
                <a:ext cx="15520" cy="44607"/>
              </a:xfrm>
              <a:custGeom>
                <a:avLst/>
                <a:gdLst/>
                <a:ahLst/>
                <a:cxnLst/>
                <a:rect l="l" t="t" r="r" b="b"/>
                <a:pathLst>
                  <a:path w="95" h="273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95" y="272"/>
                    </a:lnTo>
                    <a:lnTo>
                      <a:pt x="95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36">
                <a:extLst>
                  <a:ext uri="{FF2B5EF4-FFF2-40B4-BE49-F238E27FC236}">
                    <a16:creationId xmlns:a16="http://schemas.microsoft.com/office/drawing/2014/main" id="{B30FB94B-428F-4B6F-373B-784F7FA15E11}"/>
                  </a:ext>
                </a:extLst>
              </p:cNvPr>
              <p:cNvSpPr/>
              <p:nvPr/>
            </p:nvSpPr>
            <p:spPr>
              <a:xfrm>
                <a:off x="9970536" y="-872686"/>
                <a:ext cx="15684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1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6">
                <a:extLst>
                  <a:ext uri="{FF2B5EF4-FFF2-40B4-BE49-F238E27FC236}">
                    <a16:creationId xmlns:a16="http://schemas.microsoft.com/office/drawing/2014/main" id="{D3440B6A-3549-53F0-7B40-8E1DC0B5C2DD}"/>
                  </a:ext>
                </a:extLst>
              </p:cNvPr>
              <p:cNvSpPr/>
              <p:nvPr/>
            </p:nvSpPr>
            <p:spPr>
              <a:xfrm>
                <a:off x="9986057" y="-876608"/>
                <a:ext cx="19441" cy="43251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647" extrusionOk="0">
                    <a:moveTo>
                      <a:pt x="119" y="1"/>
                    </a:moveTo>
                    <a:lnTo>
                      <a:pt x="0" y="72"/>
                    </a:lnTo>
                    <a:lnTo>
                      <a:pt x="0" y="284"/>
                    </a:lnTo>
                    <a:lnTo>
                      <a:pt x="0" y="2647"/>
                    </a:lnTo>
                    <a:lnTo>
                      <a:pt x="119" y="2588"/>
                    </a:lnTo>
                    <a:lnTo>
                      <a:pt x="119" y="225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6">
                <a:extLst>
                  <a:ext uri="{FF2B5EF4-FFF2-40B4-BE49-F238E27FC236}">
                    <a16:creationId xmlns:a16="http://schemas.microsoft.com/office/drawing/2014/main" id="{BF67D10A-0851-6EB5-8465-BFDB10ED23C0}"/>
                  </a:ext>
                </a:extLst>
              </p:cNvPr>
              <p:cNvSpPr/>
              <p:nvPr/>
            </p:nvSpPr>
            <p:spPr>
              <a:xfrm>
                <a:off x="9970536" y="-884287"/>
                <a:ext cx="34962" cy="1944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9" extrusionOk="0">
                    <a:moveTo>
                      <a:pt x="119" y="1"/>
                    </a:moveTo>
                    <a:lnTo>
                      <a:pt x="1" y="71"/>
                    </a:lnTo>
                    <a:lnTo>
                      <a:pt x="95" y="119"/>
                    </a:lnTo>
                    <a:lnTo>
                      <a:pt x="214" y="48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6">
                <a:extLst>
                  <a:ext uri="{FF2B5EF4-FFF2-40B4-BE49-F238E27FC236}">
                    <a16:creationId xmlns:a16="http://schemas.microsoft.com/office/drawing/2014/main" id="{497DD752-C6FD-EEA0-9D16-76DC05513F32}"/>
                  </a:ext>
                </a:extLst>
              </p:cNvPr>
              <p:cNvSpPr/>
              <p:nvPr/>
            </p:nvSpPr>
            <p:spPr>
              <a:xfrm>
                <a:off x="9951258" y="-1100464"/>
                <a:ext cx="73518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61" extrusionOk="0">
                    <a:moveTo>
                      <a:pt x="355" y="1"/>
                    </a:moveTo>
                    <a:lnTo>
                      <a:pt x="1" y="213"/>
                    </a:lnTo>
                    <a:lnTo>
                      <a:pt x="83" y="260"/>
                    </a:lnTo>
                    <a:lnTo>
                      <a:pt x="450" y="60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6">
                <a:extLst>
                  <a:ext uri="{FF2B5EF4-FFF2-40B4-BE49-F238E27FC236}">
                    <a16:creationId xmlns:a16="http://schemas.microsoft.com/office/drawing/2014/main" id="{09C34B2E-54DE-ACCE-0F9E-DF1D34995F97}"/>
                  </a:ext>
                </a:extLst>
              </p:cNvPr>
              <p:cNvSpPr/>
              <p:nvPr/>
            </p:nvSpPr>
            <p:spPr>
              <a:xfrm>
                <a:off x="9951258" y="-1065660"/>
                <a:ext cx="15684" cy="235619"/>
              </a:xfrm>
              <a:custGeom>
                <a:avLst/>
                <a:gdLst/>
                <a:ahLst/>
                <a:cxnLst/>
                <a:rect l="l" t="t" r="r" b="b"/>
                <a:pathLst>
                  <a:path w="96" h="1442" extrusionOk="0">
                    <a:moveTo>
                      <a:pt x="1" y="0"/>
                    </a:moveTo>
                    <a:lnTo>
                      <a:pt x="1" y="1382"/>
                    </a:lnTo>
                    <a:lnTo>
                      <a:pt x="95" y="1441"/>
                    </a:lnTo>
                    <a:lnTo>
                      <a:pt x="83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6">
                <a:extLst>
                  <a:ext uri="{FF2B5EF4-FFF2-40B4-BE49-F238E27FC236}">
                    <a16:creationId xmlns:a16="http://schemas.microsoft.com/office/drawing/2014/main" id="{3527F7B1-47AD-5881-CD84-57FBD91573B8}"/>
                  </a:ext>
                </a:extLst>
              </p:cNvPr>
              <p:cNvSpPr/>
              <p:nvPr/>
            </p:nvSpPr>
            <p:spPr>
              <a:xfrm>
                <a:off x="9964818" y="-1090823"/>
                <a:ext cx="59958" cy="26078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596" extrusionOk="0">
                    <a:moveTo>
                      <a:pt x="367" y="1"/>
                    </a:moveTo>
                    <a:lnTo>
                      <a:pt x="0" y="201"/>
                    </a:lnTo>
                    <a:lnTo>
                      <a:pt x="12" y="1595"/>
                    </a:lnTo>
                    <a:lnTo>
                      <a:pt x="130" y="1595"/>
                    </a:lnTo>
                    <a:lnTo>
                      <a:pt x="130" y="1383"/>
                    </a:lnTo>
                    <a:lnTo>
                      <a:pt x="249" y="1312"/>
                    </a:lnTo>
                    <a:lnTo>
                      <a:pt x="249" y="1536"/>
                    </a:lnTo>
                    <a:lnTo>
                      <a:pt x="367" y="1371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6">
                <a:extLst>
                  <a:ext uri="{FF2B5EF4-FFF2-40B4-BE49-F238E27FC236}">
                    <a16:creationId xmlns:a16="http://schemas.microsoft.com/office/drawing/2014/main" id="{9879A3E4-F687-7FCB-FE5F-64B16D059382}"/>
                  </a:ext>
                </a:extLst>
              </p:cNvPr>
              <p:cNvSpPr/>
              <p:nvPr/>
            </p:nvSpPr>
            <p:spPr>
              <a:xfrm>
                <a:off x="10111529" y="-917130"/>
                <a:ext cx="13560" cy="393951"/>
              </a:xfrm>
              <a:custGeom>
                <a:avLst/>
                <a:gdLst/>
                <a:ahLst/>
                <a:cxnLst/>
                <a:rect l="l" t="t" r="r" b="b"/>
                <a:pathLst>
                  <a:path w="83" h="2411" extrusionOk="0">
                    <a:moveTo>
                      <a:pt x="0" y="1"/>
                    </a:moveTo>
                    <a:lnTo>
                      <a:pt x="0" y="2363"/>
                    </a:lnTo>
                    <a:lnTo>
                      <a:pt x="83" y="2411"/>
                    </a:lnTo>
                    <a:lnTo>
                      <a:pt x="71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6">
                <a:extLst>
                  <a:ext uri="{FF2B5EF4-FFF2-40B4-BE49-F238E27FC236}">
                    <a16:creationId xmlns:a16="http://schemas.microsoft.com/office/drawing/2014/main" id="{4C12E5F1-DC48-FD16-57BB-DAE7B3FE61F2}"/>
                  </a:ext>
                </a:extLst>
              </p:cNvPr>
              <p:cNvSpPr/>
              <p:nvPr/>
            </p:nvSpPr>
            <p:spPr>
              <a:xfrm>
                <a:off x="10130807" y="-963372"/>
                <a:ext cx="11763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72" h="249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71" y="248"/>
                    </a:lnTo>
                    <a:lnTo>
                      <a:pt x="71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6">
                <a:extLst>
                  <a:ext uri="{FF2B5EF4-FFF2-40B4-BE49-F238E27FC236}">
                    <a16:creationId xmlns:a16="http://schemas.microsoft.com/office/drawing/2014/main" id="{A6642D3D-02E8-60D3-3C58-63B190D74E53}"/>
                  </a:ext>
                </a:extLst>
              </p:cNvPr>
              <p:cNvSpPr/>
              <p:nvPr/>
            </p:nvSpPr>
            <p:spPr>
              <a:xfrm>
                <a:off x="10111529" y="-953732"/>
                <a:ext cx="11763" cy="44607"/>
              </a:xfrm>
              <a:custGeom>
                <a:avLst/>
                <a:gdLst/>
                <a:ahLst/>
                <a:cxnLst/>
                <a:rect l="l" t="t" r="r" b="b"/>
                <a:pathLst>
                  <a:path w="72" h="273" extrusionOk="0">
                    <a:moveTo>
                      <a:pt x="0" y="0"/>
                    </a:moveTo>
                    <a:lnTo>
                      <a:pt x="0" y="225"/>
                    </a:lnTo>
                    <a:lnTo>
                      <a:pt x="71" y="272"/>
                    </a:lnTo>
                    <a:lnTo>
                      <a:pt x="71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6">
                <a:extLst>
                  <a:ext uri="{FF2B5EF4-FFF2-40B4-BE49-F238E27FC236}">
                    <a16:creationId xmlns:a16="http://schemas.microsoft.com/office/drawing/2014/main" id="{6D525BE9-81C8-6ACF-F274-13D1E4FADF09}"/>
                  </a:ext>
                </a:extLst>
              </p:cNvPr>
              <p:cNvSpPr/>
              <p:nvPr/>
            </p:nvSpPr>
            <p:spPr>
              <a:xfrm>
                <a:off x="10123128" y="-955692"/>
                <a:ext cx="21402" cy="43251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47" extrusionOk="0">
                    <a:moveTo>
                      <a:pt x="118" y="1"/>
                    </a:moveTo>
                    <a:lnTo>
                      <a:pt x="0" y="71"/>
                    </a:lnTo>
                    <a:lnTo>
                      <a:pt x="0" y="284"/>
                    </a:lnTo>
                    <a:lnTo>
                      <a:pt x="12" y="2647"/>
                    </a:lnTo>
                    <a:lnTo>
                      <a:pt x="130" y="2564"/>
                    </a:lnTo>
                    <a:lnTo>
                      <a:pt x="118" y="201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6">
                <a:extLst>
                  <a:ext uri="{FF2B5EF4-FFF2-40B4-BE49-F238E27FC236}">
                    <a16:creationId xmlns:a16="http://schemas.microsoft.com/office/drawing/2014/main" id="{7B2646C9-F874-25F8-6E16-96EB65508858}"/>
                  </a:ext>
                </a:extLst>
              </p:cNvPr>
              <p:cNvSpPr/>
              <p:nvPr/>
            </p:nvSpPr>
            <p:spPr>
              <a:xfrm>
                <a:off x="10111529" y="-963372"/>
                <a:ext cx="31041" cy="19444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19" extrusionOk="0">
                    <a:moveTo>
                      <a:pt x="118" y="0"/>
                    </a:moveTo>
                    <a:lnTo>
                      <a:pt x="0" y="59"/>
                    </a:lnTo>
                    <a:lnTo>
                      <a:pt x="71" y="118"/>
                    </a:lnTo>
                    <a:lnTo>
                      <a:pt x="189" y="48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36">
                <a:extLst>
                  <a:ext uri="{FF2B5EF4-FFF2-40B4-BE49-F238E27FC236}">
                    <a16:creationId xmlns:a16="http://schemas.microsoft.com/office/drawing/2014/main" id="{EA009EF9-8EF3-98D2-D2D4-2464794E7117}"/>
                  </a:ext>
                </a:extLst>
              </p:cNvPr>
              <p:cNvSpPr/>
              <p:nvPr/>
            </p:nvSpPr>
            <p:spPr>
              <a:xfrm>
                <a:off x="10090290" y="-1179549"/>
                <a:ext cx="71558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67" y="0"/>
                    </a:moveTo>
                    <a:lnTo>
                      <a:pt x="0" y="201"/>
                    </a:lnTo>
                    <a:lnTo>
                      <a:pt x="83" y="260"/>
                    </a:lnTo>
                    <a:lnTo>
                      <a:pt x="437" y="36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36">
                <a:extLst>
                  <a:ext uri="{FF2B5EF4-FFF2-40B4-BE49-F238E27FC236}">
                    <a16:creationId xmlns:a16="http://schemas.microsoft.com/office/drawing/2014/main" id="{7DB31D93-822B-BEA9-4282-FBB680494B7B}"/>
                  </a:ext>
                </a:extLst>
              </p:cNvPr>
              <p:cNvSpPr/>
              <p:nvPr/>
            </p:nvSpPr>
            <p:spPr>
              <a:xfrm>
                <a:off x="10090290" y="-1146705"/>
                <a:ext cx="13723" cy="233658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30" extrusionOk="0">
                    <a:moveTo>
                      <a:pt x="0" y="0"/>
                    </a:moveTo>
                    <a:lnTo>
                      <a:pt x="0" y="1382"/>
                    </a:lnTo>
                    <a:lnTo>
                      <a:pt x="83" y="1429"/>
                    </a:lnTo>
                    <a:lnTo>
                      <a:pt x="83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36">
                <a:extLst>
                  <a:ext uri="{FF2B5EF4-FFF2-40B4-BE49-F238E27FC236}">
                    <a16:creationId xmlns:a16="http://schemas.microsoft.com/office/drawing/2014/main" id="{AEB5DE0B-9065-9431-873B-8E5470787574}"/>
                  </a:ext>
                </a:extLst>
              </p:cNvPr>
              <p:cNvSpPr/>
              <p:nvPr/>
            </p:nvSpPr>
            <p:spPr>
              <a:xfrm>
                <a:off x="10103850" y="-1173830"/>
                <a:ext cx="59958" cy="26470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620" extrusionOk="0">
                    <a:moveTo>
                      <a:pt x="354" y="1"/>
                    </a:moveTo>
                    <a:lnTo>
                      <a:pt x="0" y="225"/>
                    </a:lnTo>
                    <a:lnTo>
                      <a:pt x="0" y="1595"/>
                    </a:lnTo>
                    <a:lnTo>
                      <a:pt x="118" y="1619"/>
                    </a:lnTo>
                    <a:lnTo>
                      <a:pt x="118" y="1406"/>
                    </a:lnTo>
                    <a:lnTo>
                      <a:pt x="236" y="1336"/>
                    </a:lnTo>
                    <a:lnTo>
                      <a:pt x="236" y="1536"/>
                    </a:lnTo>
                    <a:lnTo>
                      <a:pt x="366" y="1395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36">
                <a:extLst>
                  <a:ext uri="{FF2B5EF4-FFF2-40B4-BE49-F238E27FC236}">
                    <a16:creationId xmlns:a16="http://schemas.microsoft.com/office/drawing/2014/main" id="{2FF9A08F-F9DF-7368-0419-2BEEB9ADE4E3}"/>
                  </a:ext>
                </a:extLst>
              </p:cNvPr>
              <p:cNvSpPr/>
              <p:nvPr/>
            </p:nvSpPr>
            <p:spPr>
              <a:xfrm>
                <a:off x="10231119" y="-986575"/>
                <a:ext cx="15684" cy="391991"/>
              </a:xfrm>
              <a:custGeom>
                <a:avLst/>
                <a:gdLst/>
                <a:ahLst/>
                <a:cxnLst/>
                <a:rect l="l" t="t" r="r" b="b"/>
                <a:pathLst>
                  <a:path w="96" h="2399" extrusionOk="0">
                    <a:moveTo>
                      <a:pt x="1" y="1"/>
                    </a:moveTo>
                    <a:lnTo>
                      <a:pt x="1" y="2340"/>
                    </a:lnTo>
                    <a:lnTo>
                      <a:pt x="95" y="2399"/>
                    </a:lnTo>
                    <a:lnTo>
                      <a:pt x="95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36">
                <a:extLst>
                  <a:ext uri="{FF2B5EF4-FFF2-40B4-BE49-F238E27FC236}">
                    <a16:creationId xmlns:a16="http://schemas.microsoft.com/office/drawing/2014/main" id="{29DE0BE3-F58E-5DF3-D70D-790B55B76173}"/>
                  </a:ext>
                </a:extLst>
              </p:cNvPr>
              <p:cNvSpPr/>
              <p:nvPr/>
            </p:nvSpPr>
            <p:spPr>
              <a:xfrm>
                <a:off x="10250397" y="-1034777"/>
                <a:ext cx="15684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1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36">
                <a:extLst>
                  <a:ext uri="{FF2B5EF4-FFF2-40B4-BE49-F238E27FC236}">
                    <a16:creationId xmlns:a16="http://schemas.microsoft.com/office/drawing/2014/main" id="{22DF9047-3631-368F-5F7C-C3FAF489D9A4}"/>
                  </a:ext>
                </a:extLst>
              </p:cNvPr>
              <p:cNvSpPr/>
              <p:nvPr/>
            </p:nvSpPr>
            <p:spPr>
              <a:xfrm>
                <a:off x="10231119" y="-1023176"/>
                <a:ext cx="15684" cy="42483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0" extrusionOk="0">
                    <a:moveTo>
                      <a:pt x="1" y="0"/>
                    </a:moveTo>
                    <a:lnTo>
                      <a:pt x="1" y="225"/>
                    </a:lnTo>
                    <a:lnTo>
                      <a:pt x="95" y="260"/>
                    </a:lnTo>
                    <a:lnTo>
                      <a:pt x="83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36">
                <a:extLst>
                  <a:ext uri="{FF2B5EF4-FFF2-40B4-BE49-F238E27FC236}">
                    <a16:creationId xmlns:a16="http://schemas.microsoft.com/office/drawing/2014/main" id="{617264D2-8129-53E6-5D77-D1F6732A595C}"/>
                  </a:ext>
                </a:extLst>
              </p:cNvPr>
              <p:cNvSpPr/>
              <p:nvPr/>
            </p:nvSpPr>
            <p:spPr>
              <a:xfrm>
                <a:off x="10244679" y="-1025137"/>
                <a:ext cx="21402" cy="43055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35" extrusionOk="0">
                    <a:moveTo>
                      <a:pt x="130" y="0"/>
                    </a:moveTo>
                    <a:lnTo>
                      <a:pt x="0" y="47"/>
                    </a:lnTo>
                    <a:lnTo>
                      <a:pt x="12" y="272"/>
                    </a:lnTo>
                    <a:lnTo>
                      <a:pt x="12" y="2635"/>
                    </a:lnTo>
                    <a:lnTo>
                      <a:pt x="130" y="2564"/>
                    </a:lnTo>
                    <a:lnTo>
                      <a:pt x="130" y="20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36">
                <a:extLst>
                  <a:ext uri="{FF2B5EF4-FFF2-40B4-BE49-F238E27FC236}">
                    <a16:creationId xmlns:a16="http://schemas.microsoft.com/office/drawing/2014/main" id="{95A339B4-48F8-3ED1-33F7-1653C33DDF2A}"/>
                  </a:ext>
                </a:extLst>
              </p:cNvPr>
              <p:cNvSpPr/>
              <p:nvPr/>
            </p:nvSpPr>
            <p:spPr>
              <a:xfrm>
                <a:off x="10231119" y="-1034777"/>
                <a:ext cx="34962" cy="1748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7" extrusionOk="0">
                    <a:moveTo>
                      <a:pt x="119" y="0"/>
                    </a:moveTo>
                    <a:lnTo>
                      <a:pt x="1" y="71"/>
                    </a:lnTo>
                    <a:lnTo>
                      <a:pt x="83" y="106"/>
                    </a:lnTo>
                    <a:lnTo>
                      <a:pt x="213" y="5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36">
                <a:extLst>
                  <a:ext uri="{FF2B5EF4-FFF2-40B4-BE49-F238E27FC236}">
                    <a16:creationId xmlns:a16="http://schemas.microsoft.com/office/drawing/2014/main" id="{F37FEC4C-214E-B870-3E40-06CF0A902FE3}"/>
                  </a:ext>
                </a:extLst>
              </p:cNvPr>
              <p:cNvSpPr/>
              <p:nvPr/>
            </p:nvSpPr>
            <p:spPr>
              <a:xfrm>
                <a:off x="10209880" y="-1250954"/>
                <a:ext cx="75478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249" extrusionOk="0">
                    <a:moveTo>
                      <a:pt x="367" y="0"/>
                    </a:moveTo>
                    <a:lnTo>
                      <a:pt x="1" y="213"/>
                    </a:lnTo>
                    <a:lnTo>
                      <a:pt x="83" y="248"/>
                    </a:lnTo>
                    <a:lnTo>
                      <a:pt x="461" y="4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36">
                <a:extLst>
                  <a:ext uri="{FF2B5EF4-FFF2-40B4-BE49-F238E27FC236}">
                    <a16:creationId xmlns:a16="http://schemas.microsoft.com/office/drawing/2014/main" id="{324861E9-7F0D-F936-FC21-2C8F206C24BE}"/>
                  </a:ext>
                </a:extLst>
              </p:cNvPr>
              <p:cNvSpPr/>
              <p:nvPr/>
            </p:nvSpPr>
            <p:spPr>
              <a:xfrm>
                <a:off x="10209880" y="-1216313"/>
                <a:ext cx="13723" cy="233822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31" extrusionOk="0">
                    <a:moveTo>
                      <a:pt x="1" y="1"/>
                    </a:moveTo>
                    <a:lnTo>
                      <a:pt x="13" y="1383"/>
                    </a:lnTo>
                    <a:lnTo>
                      <a:pt x="83" y="1430"/>
                    </a:lnTo>
                    <a:lnTo>
                      <a:pt x="83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36">
                <a:extLst>
                  <a:ext uri="{FF2B5EF4-FFF2-40B4-BE49-F238E27FC236}">
                    <a16:creationId xmlns:a16="http://schemas.microsoft.com/office/drawing/2014/main" id="{781C0546-2BA9-7D61-01AD-226733818A95}"/>
                  </a:ext>
                </a:extLst>
              </p:cNvPr>
              <p:cNvSpPr/>
              <p:nvPr/>
            </p:nvSpPr>
            <p:spPr>
              <a:xfrm>
                <a:off x="10223440" y="-1243274"/>
                <a:ext cx="61918" cy="262579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607" extrusionOk="0">
                    <a:moveTo>
                      <a:pt x="378" y="0"/>
                    </a:moveTo>
                    <a:lnTo>
                      <a:pt x="0" y="201"/>
                    </a:lnTo>
                    <a:lnTo>
                      <a:pt x="0" y="1595"/>
                    </a:lnTo>
                    <a:lnTo>
                      <a:pt x="142" y="1607"/>
                    </a:lnTo>
                    <a:lnTo>
                      <a:pt x="130" y="1382"/>
                    </a:lnTo>
                    <a:lnTo>
                      <a:pt x="260" y="1335"/>
                    </a:lnTo>
                    <a:lnTo>
                      <a:pt x="260" y="1536"/>
                    </a:lnTo>
                    <a:lnTo>
                      <a:pt x="378" y="1382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36">
                <a:extLst>
                  <a:ext uri="{FF2B5EF4-FFF2-40B4-BE49-F238E27FC236}">
                    <a16:creationId xmlns:a16="http://schemas.microsoft.com/office/drawing/2014/main" id="{076CF5FA-3871-D380-C1D1-ECD42444F846}"/>
                  </a:ext>
                </a:extLst>
              </p:cNvPr>
              <p:cNvSpPr/>
              <p:nvPr/>
            </p:nvSpPr>
            <p:spPr>
              <a:xfrm>
                <a:off x="9980176" y="-1625463"/>
                <a:ext cx="222188" cy="28382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37" extrusionOk="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36">
                <a:extLst>
                  <a:ext uri="{FF2B5EF4-FFF2-40B4-BE49-F238E27FC236}">
                    <a16:creationId xmlns:a16="http://schemas.microsoft.com/office/drawing/2014/main" id="{C42BA1FF-EAEA-4AAA-071D-EB817576E7F0}"/>
                  </a:ext>
                </a:extLst>
              </p:cNvPr>
              <p:cNvSpPr/>
              <p:nvPr/>
            </p:nvSpPr>
            <p:spPr>
              <a:xfrm>
                <a:off x="9920380" y="-1418928"/>
                <a:ext cx="198989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554" extrusionOk="0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36">
                <a:extLst>
                  <a:ext uri="{FF2B5EF4-FFF2-40B4-BE49-F238E27FC236}">
                    <a16:creationId xmlns:a16="http://schemas.microsoft.com/office/drawing/2014/main" id="{017B1FDA-7F70-5193-2204-CCF78C42EBB5}"/>
                  </a:ext>
                </a:extLst>
              </p:cNvPr>
              <p:cNvSpPr/>
              <p:nvPr/>
            </p:nvSpPr>
            <p:spPr>
              <a:xfrm>
                <a:off x="9791151" y="-1588862"/>
                <a:ext cx="139031" cy="66421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4065" extrusionOk="0">
                    <a:moveTo>
                      <a:pt x="0" y="1"/>
                    </a:moveTo>
                    <a:lnTo>
                      <a:pt x="12" y="3580"/>
                    </a:lnTo>
                    <a:lnTo>
                      <a:pt x="851" y="4065"/>
                    </a:lnTo>
                    <a:lnTo>
                      <a:pt x="839" y="49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36">
                <a:extLst>
                  <a:ext uri="{FF2B5EF4-FFF2-40B4-BE49-F238E27FC236}">
                    <a16:creationId xmlns:a16="http://schemas.microsoft.com/office/drawing/2014/main" id="{6BE5EFB8-0770-2AA1-DA4D-D3C1675B989B}"/>
                  </a:ext>
                </a:extLst>
              </p:cNvPr>
              <p:cNvSpPr/>
              <p:nvPr/>
            </p:nvSpPr>
            <p:spPr>
              <a:xfrm>
                <a:off x="9791151" y="-1806999"/>
                <a:ext cx="515443" cy="299344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32" extrusionOk="0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5" name="Google Shape;2995;p36">
                <a:extLst>
                  <a:ext uri="{FF2B5EF4-FFF2-40B4-BE49-F238E27FC236}">
                    <a16:creationId xmlns:a16="http://schemas.microsoft.com/office/drawing/2014/main" id="{5D2C6A28-2DC0-8BC3-85CC-C50ABF540EEB}"/>
                  </a:ext>
                </a:extLst>
              </p:cNvPr>
              <p:cNvGrpSpPr/>
              <p:nvPr/>
            </p:nvGrpSpPr>
            <p:grpSpPr>
              <a:xfrm>
                <a:off x="9965802" y="-1243283"/>
                <a:ext cx="320540" cy="799180"/>
                <a:chOff x="10289127" y="-1243283"/>
                <a:chExt cx="320540" cy="799180"/>
              </a:xfrm>
            </p:grpSpPr>
            <p:sp>
              <p:nvSpPr>
                <p:cNvPr id="2996" name="Google Shape;2996;p36">
                  <a:extLst>
                    <a:ext uri="{FF2B5EF4-FFF2-40B4-BE49-F238E27FC236}">
                      <a16:creationId xmlns:a16="http://schemas.microsoft.com/office/drawing/2014/main" id="{98F35333-979B-11E4-9087-B74C3BC7F6E6}"/>
                    </a:ext>
                  </a:extLst>
                </p:cNvPr>
                <p:cNvSpPr/>
                <p:nvPr/>
              </p:nvSpPr>
              <p:spPr>
                <a:xfrm>
                  <a:off x="10310365" y="-876616"/>
                  <a:ext cx="19441" cy="43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2647" extrusionOk="0">
                      <a:moveTo>
                        <a:pt x="119" y="1"/>
                      </a:moveTo>
                      <a:lnTo>
                        <a:pt x="0" y="72"/>
                      </a:lnTo>
                      <a:lnTo>
                        <a:pt x="0" y="284"/>
                      </a:lnTo>
                      <a:lnTo>
                        <a:pt x="0" y="2647"/>
                      </a:lnTo>
                      <a:lnTo>
                        <a:pt x="119" y="2588"/>
                      </a:lnTo>
                      <a:lnTo>
                        <a:pt x="119" y="225"/>
                      </a:ln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36">
                  <a:extLst>
                    <a:ext uri="{FF2B5EF4-FFF2-40B4-BE49-F238E27FC236}">
                      <a16:creationId xmlns:a16="http://schemas.microsoft.com/office/drawing/2014/main" id="{026F5C8B-B3B9-2F0E-A899-C059E7C985F4}"/>
                    </a:ext>
                  </a:extLst>
                </p:cNvPr>
                <p:cNvSpPr/>
                <p:nvPr/>
              </p:nvSpPr>
              <p:spPr>
                <a:xfrm>
                  <a:off x="10289127" y="-1090832"/>
                  <a:ext cx="59958" cy="26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596" extrusionOk="0">
                      <a:moveTo>
                        <a:pt x="367" y="1"/>
                      </a:moveTo>
                      <a:lnTo>
                        <a:pt x="0" y="201"/>
                      </a:lnTo>
                      <a:lnTo>
                        <a:pt x="12" y="1595"/>
                      </a:lnTo>
                      <a:lnTo>
                        <a:pt x="130" y="1595"/>
                      </a:lnTo>
                      <a:lnTo>
                        <a:pt x="130" y="1383"/>
                      </a:lnTo>
                      <a:lnTo>
                        <a:pt x="249" y="1312"/>
                      </a:lnTo>
                      <a:lnTo>
                        <a:pt x="249" y="1536"/>
                      </a:lnTo>
                      <a:lnTo>
                        <a:pt x="367" y="1371"/>
                      </a:lnTo>
                      <a:lnTo>
                        <a:pt x="367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998;p36">
                  <a:extLst>
                    <a:ext uri="{FF2B5EF4-FFF2-40B4-BE49-F238E27FC236}">
                      <a16:creationId xmlns:a16="http://schemas.microsoft.com/office/drawing/2014/main" id="{E2A54495-672F-2C4A-D20A-365690675120}"/>
                    </a:ext>
                  </a:extLst>
                </p:cNvPr>
                <p:cNvSpPr/>
                <p:nvPr/>
              </p:nvSpPr>
              <p:spPr>
                <a:xfrm>
                  <a:off x="10447437" y="-955701"/>
                  <a:ext cx="21402" cy="43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2647" extrusionOk="0">
                      <a:moveTo>
                        <a:pt x="118" y="1"/>
                      </a:moveTo>
                      <a:lnTo>
                        <a:pt x="0" y="71"/>
                      </a:lnTo>
                      <a:lnTo>
                        <a:pt x="0" y="284"/>
                      </a:lnTo>
                      <a:lnTo>
                        <a:pt x="12" y="2647"/>
                      </a:lnTo>
                      <a:lnTo>
                        <a:pt x="130" y="2564"/>
                      </a:lnTo>
                      <a:lnTo>
                        <a:pt x="118" y="201"/>
                      </a:ln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36">
                  <a:extLst>
                    <a:ext uri="{FF2B5EF4-FFF2-40B4-BE49-F238E27FC236}">
                      <a16:creationId xmlns:a16="http://schemas.microsoft.com/office/drawing/2014/main" id="{3FE6E6F9-3F29-BBBB-259A-F72214CA0EA1}"/>
                    </a:ext>
                  </a:extLst>
                </p:cNvPr>
                <p:cNvSpPr/>
                <p:nvPr/>
              </p:nvSpPr>
              <p:spPr>
                <a:xfrm>
                  <a:off x="10428159" y="-1173838"/>
                  <a:ext cx="59958" cy="264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620" extrusionOk="0">
                      <a:moveTo>
                        <a:pt x="354" y="1"/>
                      </a:moveTo>
                      <a:lnTo>
                        <a:pt x="0" y="225"/>
                      </a:lnTo>
                      <a:lnTo>
                        <a:pt x="0" y="1595"/>
                      </a:lnTo>
                      <a:lnTo>
                        <a:pt x="118" y="1619"/>
                      </a:lnTo>
                      <a:lnTo>
                        <a:pt x="118" y="1406"/>
                      </a:lnTo>
                      <a:lnTo>
                        <a:pt x="236" y="1336"/>
                      </a:lnTo>
                      <a:lnTo>
                        <a:pt x="236" y="1536"/>
                      </a:lnTo>
                      <a:lnTo>
                        <a:pt x="366" y="1395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36">
                  <a:extLst>
                    <a:ext uri="{FF2B5EF4-FFF2-40B4-BE49-F238E27FC236}">
                      <a16:creationId xmlns:a16="http://schemas.microsoft.com/office/drawing/2014/main" id="{65BC40FB-79F8-1DAE-312C-751B6BC0BDD7}"/>
                    </a:ext>
                  </a:extLst>
                </p:cNvPr>
                <p:cNvSpPr/>
                <p:nvPr/>
              </p:nvSpPr>
              <p:spPr>
                <a:xfrm>
                  <a:off x="10568988" y="-1025145"/>
                  <a:ext cx="21402" cy="430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2635" extrusionOk="0">
                      <a:moveTo>
                        <a:pt x="130" y="0"/>
                      </a:moveTo>
                      <a:lnTo>
                        <a:pt x="0" y="47"/>
                      </a:lnTo>
                      <a:lnTo>
                        <a:pt x="12" y="272"/>
                      </a:lnTo>
                      <a:lnTo>
                        <a:pt x="12" y="2635"/>
                      </a:lnTo>
                      <a:lnTo>
                        <a:pt x="130" y="2564"/>
                      </a:lnTo>
                      <a:lnTo>
                        <a:pt x="130" y="201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1" name="Google Shape;3001;p36">
                  <a:extLst>
                    <a:ext uri="{FF2B5EF4-FFF2-40B4-BE49-F238E27FC236}">
                      <a16:creationId xmlns:a16="http://schemas.microsoft.com/office/drawing/2014/main" id="{C4F670BA-2732-1F60-A72E-6F9AE5EE45E2}"/>
                    </a:ext>
                  </a:extLst>
                </p:cNvPr>
                <p:cNvSpPr/>
                <p:nvPr/>
              </p:nvSpPr>
              <p:spPr>
                <a:xfrm>
                  <a:off x="10547749" y="-1243283"/>
                  <a:ext cx="61918" cy="262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1607" extrusionOk="0">
                      <a:moveTo>
                        <a:pt x="378" y="0"/>
                      </a:moveTo>
                      <a:lnTo>
                        <a:pt x="0" y="201"/>
                      </a:lnTo>
                      <a:lnTo>
                        <a:pt x="0" y="1595"/>
                      </a:lnTo>
                      <a:lnTo>
                        <a:pt x="142" y="1607"/>
                      </a:lnTo>
                      <a:lnTo>
                        <a:pt x="130" y="1382"/>
                      </a:lnTo>
                      <a:lnTo>
                        <a:pt x="260" y="1335"/>
                      </a:lnTo>
                      <a:lnTo>
                        <a:pt x="260" y="1536"/>
                      </a:lnTo>
                      <a:lnTo>
                        <a:pt x="378" y="1382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02" name="Google Shape;3002;p36">
                <a:extLst>
                  <a:ext uri="{FF2B5EF4-FFF2-40B4-BE49-F238E27FC236}">
                    <a16:creationId xmlns:a16="http://schemas.microsoft.com/office/drawing/2014/main" id="{C050AE03-730C-F384-F59D-B1AF54DB8530}"/>
                  </a:ext>
                </a:extLst>
              </p:cNvPr>
              <p:cNvSpPr/>
              <p:nvPr/>
            </p:nvSpPr>
            <p:spPr>
              <a:xfrm>
                <a:off x="9988009" y="-1632074"/>
                <a:ext cx="222188" cy="28382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37" extrusionOk="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36">
                <a:extLst>
                  <a:ext uri="{FF2B5EF4-FFF2-40B4-BE49-F238E27FC236}">
                    <a16:creationId xmlns:a16="http://schemas.microsoft.com/office/drawing/2014/main" id="{412E0C1F-5644-CF15-25A6-3F91D52CC2A8}"/>
                  </a:ext>
                </a:extLst>
              </p:cNvPr>
              <p:cNvSpPr/>
              <p:nvPr/>
            </p:nvSpPr>
            <p:spPr>
              <a:xfrm>
                <a:off x="9928213" y="-1425539"/>
                <a:ext cx="198989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554" extrusionOk="0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36">
                <a:extLst>
                  <a:ext uri="{FF2B5EF4-FFF2-40B4-BE49-F238E27FC236}">
                    <a16:creationId xmlns:a16="http://schemas.microsoft.com/office/drawing/2014/main" id="{53EACF5D-7BDA-4D4A-75E9-7E28A39300B1}"/>
                  </a:ext>
                </a:extLst>
              </p:cNvPr>
              <p:cNvSpPr/>
              <p:nvPr/>
            </p:nvSpPr>
            <p:spPr>
              <a:xfrm>
                <a:off x="9791151" y="-1806999"/>
                <a:ext cx="515443" cy="299344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32" extrusionOk="0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36">
                <a:extLst>
                  <a:ext uri="{FF2B5EF4-FFF2-40B4-BE49-F238E27FC236}">
                    <a16:creationId xmlns:a16="http://schemas.microsoft.com/office/drawing/2014/main" id="{54628505-76DF-F61B-C5F7-AB6B9D3C56A7}"/>
                  </a:ext>
                </a:extLst>
              </p:cNvPr>
              <p:cNvSpPr/>
              <p:nvPr/>
            </p:nvSpPr>
            <p:spPr>
              <a:xfrm>
                <a:off x="9929120" y="-1725782"/>
                <a:ext cx="378373" cy="80309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915" extrusionOk="0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36">
                <a:extLst>
                  <a:ext uri="{FF2B5EF4-FFF2-40B4-BE49-F238E27FC236}">
                    <a16:creationId xmlns:a16="http://schemas.microsoft.com/office/drawing/2014/main" id="{DDB9F971-68F5-9E19-EC8E-7F1FA113F10B}"/>
                  </a:ext>
                </a:extLst>
              </p:cNvPr>
              <p:cNvSpPr/>
              <p:nvPr/>
            </p:nvSpPr>
            <p:spPr>
              <a:xfrm>
                <a:off x="9928222" y="-1725790"/>
                <a:ext cx="378373" cy="80309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915" extrusionOk="0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36">
                <a:extLst>
                  <a:ext uri="{FF2B5EF4-FFF2-40B4-BE49-F238E27FC236}">
                    <a16:creationId xmlns:a16="http://schemas.microsoft.com/office/drawing/2014/main" id="{C797520E-D328-07F5-84EE-E0DFAB274B8B}"/>
                  </a:ext>
                </a:extLst>
              </p:cNvPr>
              <p:cNvSpPr/>
              <p:nvPr/>
            </p:nvSpPr>
            <p:spPr>
              <a:xfrm>
                <a:off x="9970536" y="-1183470"/>
                <a:ext cx="90999" cy="116012"/>
              </a:xfrm>
              <a:custGeom>
                <a:avLst/>
                <a:gdLst/>
                <a:ahLst/>
                <a:cxnLst/>
                <a:rect l="l" t="t" r="r" b="b"/>
                <a:pathLst>
                  <a:path w="557" h="710" extrusionOk="0">
                    <a:moveTo>
                      <a:pt x="556" y="1"/>
                    </a:moveTo>
                    <a:lnTo>
                      <a:pt x="1" y="320"/>
                    </a:lnTo>
                    <a:lnTo>
                      <a:pt x="1" y="709"/>
                    </a:lnTo>
                    <a:lnTo>
                      <a:pt x="556" y="390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6">
                <a:extLst>
                  <a:ext uri="{FF2B5EF4-FFF2-40B4-BE49-F238E27FC236}">
                    <a16:creationId xmlns:a16="http://schemas.microsoft.com/office/drawing/2014/main" id="{7623F9A1-1EC7-02EB-94D2-9A5944A49225}"/>
                  </a:ext>
                </a:extLst>
              </p:cNvPr>
              <p:cNvSpPr/>
              <p:nvPr/>
            </p:nvSpPr>
            <p:spPr>
              <a:xfrm>
                <a:off x="10096008" y="-1254875"/>
                <a:ext cx="90836" cy="116012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0" extrusionOk="0">
                    <a:moveTo>
                      <a:pt x="556" y="0"/>
                    </a:moveTo>
                    <a:lnTo>
                      <a:pt x="1" y="308"/>
                    </a:lnTo>
                    <a:lnTo>
                      <a:pt x="1" y="709"/>
                    </a:lnTo>
                    <a:lnTo>
                      <a:pt x="556" y="378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36">
                <a:extLst>
                  <a:ext uri="{FF2B5EF4-FFF2-40B4-BE49-F238E27FC236}">
                    <a16:creationId xmlns:a16="http://schemas.microsoft.com/office/drawing/2014/main" id="{FED70878-BE08-A52E-8B6C-F70523E817F4}"/>
                  </a:ext>
                </a:extLst>
              </p:cNvPr>
              <p:cNvSpPr/>
              <p:nvPr/>
            </p:nvSpPr>
            <p:spPr>
              <a:xfrm>
                <a:off x="9970536" y="-1167947"/>
                <a:ext cx="218267" cy="18725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6" extrusionOk="0">
                    <a:moveTo>
                      <a:pt x="1336" y="0"/>
                    </a:moveTo>
                    <a:lnTo>
                      <a:pt x="1" y="756"/>
                    </a:lnTo>
                    <a:lnTo>
                      <a:pt x="1" y="1146"/>
                    </a:lnTo>
                    <a:lnTo>
                      <a:pt x="1336" y="378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771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0"/>
          <p:cNvSpPr txBox="1">
            <a:spLocks noGrp="1"/>
          </p:cNvSpPr>
          <p:nvPr>
            <p:ph type="title"/>
          </p:nvPr>
        </p:nvSpPr>
        <p:spPr>
          <a:xfrm>
            <a:off x="713224" y="2031775"/>
            <a:ext cx="4550105" cy="104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3813" name="Google Shape;3813;p40"/>
          <p:cNvSpPr txBox="1">
            <a:spLocks noGrp="1"/>
          </p:cNvSpPr>
          <p:nvPr>
            <p:ph type="title" idx="2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6298CA-C17F-89E7-1689-F1D382DA1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689" y="390044"/>
            <a:ext cx="3507964" cy="4383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AND EXTRA REQUIREMENTS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D1EFA-75AA-502D-094C-3E38E8890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031" y="1017725"/>
            <a:ext cx="4532397" cy="3680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6EBC63C7-62B6-2C24-2FD2-A6B03414D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0B7596B7-82A2-13F7-3B2B-2536985F05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AND EXTRA REQUIREMENTS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C8417-1217-F715-A689-513FC810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21" y="1376195"/>
            <a:ext cx="7401958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C3F76AB0-402F-4F54-C645-A31C4E1B3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C3E77C07-1EFF-73A9-C3DF-2F6FF207A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AND EXTRA REQUIREMENTS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C57CC-3EFC-E1C1-2CB3-BF2ECF2C8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95" y="1804880"/>
            <a:ext cx="7240010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>
          <a:extLst>
            <a:ext uri="{FF2B5EF4-FFF2-40B4-BE49-F238E27FC236}">
              <a16:creationId xmlns:a16="http://schemas.microsoft.com/office/drawing/2014/main" id="{1ADCFAB1-9F36-B4B9-61F5-B90E77780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>
            <a:extLst>
              <a:ext uri="{FF2B5EF4-FFF2-40B4-BE49-F238E27FC236}">
                <a16:creationId xmlns:a16="http://schemas.microsoft.com/office/drawing/2014/main" id="{68DEBF00-2864-0A6A-F9B7-2F36C9CEAE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AND EXTRA REQUIREMENTS</a:t>
            </a:r>
            <a:endParaRPr/>
          </a:p>
        </p:txBody>
      </p:sp>
      <p:sp>
        <p:nvSpPr>
          <p:cNvPr id="2" name="Google Shape;4291;p41">
            <a:extLst>
              <a:ext uri="{FF2B5EF4-FFF2-40B4-BE49-F238E27FC236}">
                <a16:creationId xmlns:a16="http://schemas.microsoft.com/office/drawing/2014/main" id="{02B79C7E-7FDD-EF1A-BAB3-D80F6FB81071}"/>
              </a:ext>
            </a:extLst>
          </p:cNvPr>
          <p:cNvSpPr txBox="1">
            <a:spLocks/>
          </p:cNvSpPr>
          <p:nvPr/>
        </p:nvSpPr>
        <p:spPr>
          <a:xfrm>
            <a:off x="1011635" y="1192401"/>
            <a:ext cx="7589924" cy="34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Addition requirements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Working time start at 8:30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Working time end at 16:30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Time form 12h to 13h is rest time, so it is not used for calculating salary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If check in after 12h, employee will not be fined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If check out before 13h, employee will not be fined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Employee can check in and check out more than one time in a day, software just care the first check in and the last check out of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4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0"/>
          <p:cNvSpPr txBox="1">
            <a:spLocks noGrp="1"/>
          </p:cNvSpPr>
          <p:nvPr>
            <p:ph type="title"/>
          </p:nvPr>
        </p:nvSpPr>
        <p:spPr>
          <a:xfrm>
            <a:off x="689976" y="2571750"/>
            <a:ext cx="4550105" cy="104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STRUCTURE</a:t>
            </a:r>
            <a:endParaRPr/>
          </a:p>
        </p:txBody>
      </p:sp>
      <p:sp>
        <p:nvSpPr>
          <p:cNvPr id="3813" name="Google Shape;3813;p40"/>
          <p:cNvSpPr txBox="1">
            <a:spLocks noGrp="1"/>
          </p:cNvSpPr>
          <p:nvPr>
            <p:ph type="title" idx="2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C48DF5-A9A5-A045-0778-A23FA4C89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688" y="397793"/>
            <a:ext cx="3507964" cy="43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2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2.1. SOFTWARE FILES</a:t>
            </a:r>
            <a:endParaRPr/>
          </a:p>
        </p:txBody>
      </p:sp>
      <p:sp>
        <p:nvSpPr>
          <p:cNvPr id="3" name="Google Shape;4291;p41">
            <a:extLst>
              <a:ext uri="{FF2B5EF4-FFF2-40B4-BE49-F238E27FC236}">
                <a16:creationId xmlns:a16="http://schemas.microsoft.com/office/drawing/2014/main" id="{69A66499-183B-A080-E5E5-634A29D947D1}"/>
              </a:ext>
            </a:extLst>
          </p:cNvPr>
          <p:cNvSpPr txBox="1">
            <a:spLocks/>
          </p:cNvSpPr>
          <p:nvPr/>
        </p:nvSpPr>
        <p:spPr>
          <a:xfrm>
            <a:off x="1011635" y="1192401"/>
            <a:ext cx="4172548" cy="10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main.c: Main source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mock.h: File contain all functions declaration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mock.c: File contain all functions </a:t>
            </a:r>
            <a:r>
              <a:rPr lang="en-US">
                <a:effectLst/>
              </a:rPr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makefile: Used to compile and run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4AE5C-72DB-8732-9554-5FE38723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362" y="1285186"/>
            <a:ext cx="2770638" cy="31599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7923EE-E168-7A0D-9433-263050E99669}"/>
              </a:ext>
            </a:extLst>
          </p:cNvPr>
          <p:cNvSpPr/>
          <p:nvPr/>
        </p:nvSpPr>
        <p:spPr>
          <a:xfrm>
            <a:off x="5653362" y="1937288"/>
            <a:ext cx="956665" cy="29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CA93B-EE3D-1E79-0ECA-52AB56BC4E0B}"/>
              </a:ext>
            </a:extLst>
          </p:cNvPr>
          <p:cNvSpPr/>
          <p:nvPr/>
        </p:nvSpPr>
        <p:spPr>
          <a:xfrm>
            <a:off x="5653362" y="2571750"/>
            <a:ext cx="1041906" cy="937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C11667-20DD-D781-8147-741F53DC4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931" y="2343169"/>
            <a:ext cx="3475069" cy="210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94138"/>
      </p:ext>
    </p:extLst>
  </p:cSld>
  <p:clrMapOvr>
    <a:masterClrMapping/>
  </p:clrMapOvr>
</p:sld>
</file>

<file path=ppt/theme/theme1.xml><?xml version="1.0" encoding="utf-8"?>
<a:theme xmlns:a="http://schemas.openxmlformats.org/drawingml/2006/main" name="Semiconductor Material by Slidesgo">
  <a:themeElements>
    <a:clrScheme name="Simple Light">
      <a:dk1>
        <a:srgbClr val="282A2E"/>
      </a:dk1>
      <a:lt1>
        <a:srgbClr val="EBEAEA"/>
      </a:lt1>
      <a:dk2>
        <a:srgbClr val="0E746B"/>
      </a:dk2>
      <a:lt2>
        <a:srgbClr val="2D9DD5"/>
      </a:lt2>
      <a:accent1>
        <a:srgbClr val="3D2BA1"/>
      </a:accent1>
      <a:accent2>
        <a:srgbClr val="0E2A47"/>
      </a:accent2>
      <a:accent3>
        <a:srgbClr val="D61818"/>
      </a:accent3>
      <a:accent4>
        <a:srgbClr val="FFBB33"/>
      </a:accent4>
      <a:accent5>
        <a:srgbClr val="CDCDCD"/>
      </a:accent5>
      <a:accent6>
        <a:srgbClr val="FFFFFF"/>
      </a:accent6>
      <a:hlink>
        <a:srgbClr val="282A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809</Words>
  <Application>Microsoft Office PowerPoint</Application>
  <PresentationFormat>On-screen Show (16:9)</PresentationFormat>
  <Paragraphs>93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Courier New</vt:lpstr>
      <vt:lpstr>Anaheim</vt:lpstr>
      <vt:lpstr>Bakbak One</vt:lpstr>
      <vt:lpstr>Asap</vt:lpstr>
      <vt:lpstr>Arial</vt:lpstr>
      <vt:lpstr>Semiconductor Material by Slidesgo</vt:lpstr>
      <vt:lpstr>Project:  Time Keeping System</vt:lpstr>
      <vt:lpstr>OUTLINE</vt:lpstr>
      <vt:lpstr>Requirements</vt:lpstr>
      <vt:lpstr>BASIC AND EXTRA REQUIREMENTS</vt:lpstr>
      <vt:lpstr>BASIC AND EXTRA REQUIREMENTS</vt:lpstr>
      <vt:lpstr>BASIC AND EXTRA REQUIREMENTS</vt:lpstr>
      <vt:lpstr>BASIC AND EXTRA REQUIREMENTS</vt:lpstr>
      <vt:lpstr>SOFTWARE STRUCTURE</vt:lpstr>
      <vt:lpstr>2.1. SOFTWARE FILES</vt:lpstr>
      <vt:lpstr>2.2. TEXT FILES</vt:lpstr>
      <vt:lpstr>2.2.1. Information_Of_Employee.txt</vt:lpstr>
      <vt:lpstr>2.2.2. Checkin_Checkout_History.txt</vt:lpstr>
      <vt:lpstr>2.2.3. Working_Time_Per_Day.txt</vt:lpstr>
      <vt:lpstr>2.2.4. Total_Salary.txt</vt:lpstr>
      <vt:lpstr>2.2.5. Password.txt</vt:lpstr>
      <vt:lpstr>DEMO</vt:lpstr>
      <vt:lpstr>3.1. Main tab of software</vt:lpstr>
      <vt:lpstr>3.2. Admin mode of software</vt:lpstr>
      <vt:lpstr>3.2.1. Change admin password</vt:lpstr>
      <vt:lpstr>3.2.2. Add new employee</vt:lpstr>
      <vt:lpstr>3.2.3. View information of all employees</vt:lpstr>
      <vt:lpstr>3.2.4. View working time of employee </vt:lpstr>
      <vt:lpstr>3.2.5. Calcualte salary for all employees</vt:lpstr>
      <vt:lpstr>3.3. Normal mode of software</vt:lpstr>
      <vt:lpstr>3.3.1. “Check in” function of software</vt:lpstr>
      <vt:lpstr>3.3.2. “Check out” function of software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Nguyen Trung Hoa</cp:lastModifiedBy>
  <cp:revision>11</cp:revision>
  <dcterms:modified xsi:type="dcterms:W3CDTF">2025-05-08T19:29:02Z</dcterms:modified>
</cp:coreProperties>
</file>