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9" r:id="rId12"/>
    <p:sldId id="263" r:id="rId13"/>
    <p:sldId id="265" r:id="rId14"/>
    <p:sldId id="26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F972F-43BF-48A0-92A8-0060A9D7978A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A726-331D-464C-9296-B3EF5667D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7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A726-331D-464C-9296-B3EF5667D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239" y="3756167"/>
            <a:ext cx="4860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SINH VIÊN THỰC HIỆN: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DƯƠNG LÊ PHƯỚC TRUNG - 1824801030053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NGUYỄN NGỌC MINH - 1824801030015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1695205"/>
            <a:ext cx="70202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XÂY DỰNG WEBSITE CỔNG GAME MOBILE ONLINE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3A2E0-8FF9-4C0C-AF82-DA8E3B248EAD}"/>
              </a:ext>
            </a:extLst>
          </p:cNvPr>
          <p:cNvSpPr txBox="1"/>
          <p:nvPr/>
        </p:nvSpPr>
        <p:spPr>
          <a:xfrm>
            <a:off x="463239" y="2802964"/>
            <a:ext cx="2736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GVHD: ThS TRẦN VĂN TÀI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0C29-717F-4126-9915-A6A63F0375E0}"/>
              </a:ext>
            </a:extLst>
          </p:cNvPr>
          <p:cNvSpPr txBox="1"/>
          <p:nvPr/>
        </p:nvSpPr>
        <p:spPr>
          <a:xfrm>
            <a:off x="251520" y="123478"/>
            <a:ext cx="2736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LẬP TRÌNH WEB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Internet Web Browser icon PNG and SVG Vector Free Download">
            <a:extLst>
              <a:ext uri="{FF2B5EF4-FFF2-40B4-BE49-F238E27FC236}">
                <a16:creationId xmlns:a16="http://schemas.microsoft.com/office/drawing/2014/main" id="{C832AF01-44D7-461D-B05F-3D58C39A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859782"/>
            <a:ext cx="1495015" cy="140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930CD52-F7F8-438A-9A1E-B9C54BB4944F}"/>
              </a:ext>
            </a:extLst>
          </p:cNvPr>
          <p:cNvSpPr txBox="1">
            <a:spLocks/>
          </p:cNvSpPr>
          <p:nvPr/>
        </p:nvSpPr>
        <p:spPr>
          <a:xfrm>
            <a:off x="7884368" y="0"/>
            <a:ext cx="1152128" cy="93610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sz="6000"/>
              <a:t>2S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Phân tích đề tài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3</a:t>
            </a:r>
            <a:endParaRPr lang="ko-KR" altLang="en-US" sz="88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BB6ED31-7932-4CA9-AA4F-C55D70FC44BB}"/>
              </a:ext>
            </a:extLst>
          </p:cNvPr>
          <p:cNvSpPr txBox="1">
            <a:spLocks/>
          </p:cNvSpPr>
          <p:nvPr/>
        </p:nvSpPr>
        <p:spPr>
          <a:xfrm>
            <a:off x="1619672" y="779779"/>
            <a:ext cx="7063835" cy="648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/>
              <a:t>3. Giao diện website</a:t>
            </a:r>
            <a:endParaRPr lang="ko-KR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3FC39-5F3D-48C9-9A0B-87A6E55D09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427851"/>
            <a:ext cx="6302375" cy="33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5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Kết luận và hướng phát triển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4</a:t>
            </a:r>
            <a:endParaRPr lang="ko-KR" altLang="en-US" sz="88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BB6ED31-7932-4CA9-AA4F-C55D70FC44BB}"/>
              </a:ext>
            </a:extLst>
          </p:cNvPr>
          <p:cNvSpPr txBox="1">
            <a:spLocks/>
          </p:cNvSpPr>
          <p:nvPr/>
        </p:nvSpPr>
        <p:spPr>
          <a:xfrm>
            <a:off x="1619672" y="779779"/>
            <a:ext cx="7063835" cy="648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/>
              <a:t>1. Kết luận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1386C-0DCA-4980-985A-479BC76DAC83}"/>
              </a:ext>
            </a:extLst>
          </p:cNvPr>
          <p:cNvSpPr txBox="1"/>
          <p:nvPr/>
        </p:nvSpPr>
        <p:spPr>
          <a:xfrm>
            <a:off x="2195736" y="1347614"/>
            <a:ext cx="612068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rtl="0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vi-VN" sz="16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Hoàn thành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Cổng Game Mobile Online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với những mục tiêu đã đưa ra và đáp ứng đ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ầ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đủ yêu cầu.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Nắm được và hiểu hơn về lập trình 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ASP.NET Core MVC</a:t>
            </a:r>
            <a:endParaRPr lang="vi-VN" sz="16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Sử dụng và tích hợp được các tiện ích bên thứ 3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56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Kết luận và hướng phát triển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4</a:t>
            </a:r>
            <a:endParaRPr lang="ko-KR" altLang="en-US" sz="88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BB6ED31-7932-4CA9-AA4F-C55D70FC44BB}"/>
              </a:ext>
            </a:extLst>
          </p:cNvPr>
          <p:cNvSpPr txBox="1">
            <a:spLocks/>
          </p:cNvSpPr>
          <p:nvPr/>
        </p:nvSpPr>
        <p:spPr>
          <a:xfrm>
            <a:off x="1619672" y="779779"/>
            <a:ext cx="7063835" cy="648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/>
              <a:t>2. Hướng phát triển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1386C-0DCA-4980-985A-479BC76DAC83}"/>
              </a:ext>
            </a:extLst>
          </p:cNvPr>
          <p:cNvSpPr txBox="1"/>
          <p:nvPr/>
        </p:nvSpPr>
        <p:spPr>
          <a:xfrm>
            <a:off x="1763687" y="1347614"/>
            <a:ext cx="7063835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Phát triển thêm về tính năng: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Nâng cấp các chức năng đã có.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Thêm tính năng 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mới.</a:t>
            </a:r>
            <a:endParaRPr lang="en-US" sz="16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ăng khả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năng phân tích thành bi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ể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đồ để dể dàng quản lí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Thêm 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 giao diện đẹp và phù hợp</a:t>
            </a:r>
            <a:endParaRPr lang="vi-VN" sz="16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 nhiều tính năng khác ...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Phát triển về tối ưu dữ liệu và tối ưu hoá tốc độ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Đưa phần mềm vào sử dụng thực tế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Chuyển hoá sang ứng dụng di động để dể dàng sử dụng và tăng tiện ích.</a:t>
            </a:r>
          </a:p>
        </p:txBody>
      </p:sp>
    </p:spTree>
    <p:extLst>
      <p:ext uri="{BB962C8B-B14F-4D97-AF65-F5344CB8AC3E}">
        <p14:creationId xmlns:p14="http://schemas.microsoft.com/office/powerpoint/2010/main" val="79711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Demo ứng dụng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5</a:t>
            </a:r>
            <a:endParaRPr lang="ko-KR" altLang="en-US" sz="8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1386C-0DCA-4980-985A-479BC76DAC83}"/>
              </a:ext>
            </a:extLst>
          </p:cNvPr>
          <p:cNvSpPr txBox="1"/>
          <p:nvPr/>
        </p:nvSpPr>
        <p:spPr>
          <a:xfrm>
            <a:off x="4788024" y="2323887"/>
            <a:ext cx="172819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 me …</a:t>
            </a:r>
            <a:endParaRPr lang="vi-VN" sz="16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131590"/>
            <a:ext cx="8064896" cy="3600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Tổng quan đề tài</a:t>
            </a:r>
          </a:p>
          <a:p>
            <a:pPr marL="457200" indent="-457200"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Công nghệ sử dụng</a:t>
            </a:r>
          </a:p>
          <a:p>
            <a:pPr marL="457200" indent="-457200"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Phân tích đề tài</a:t>
            </a:r>
          </a:p>
          <a:p>
            <a:pPr marL="457200" indent="-457200"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Kết luận</a:t>
            </a:r>
          </a:p>
          <a:p>
            <a:pPr marL="457200" indent="-457200">
              <a:buAutoNum type="arabicPeriod"/>
            </a:pPr>
            <a:r>
              <a:rPr lang="en-US" b="1">
                <a:latin typeface="Arial" pitchFamily="34" charset="0"/>
                <a:cs typeface="Arial" pitchFamily="34" charset="0"/>
              </a:rPr>
              <a:t>Demo ứng dụng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NỘI DUNG CHÍNH CỦA ĐỀ TÀI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4B2B52-6829-4418-8A5C-03D135F67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"/>
          <a:stretch/>
        </p:blipFill>
        <p:spPr bwMode="auto">
          <a:xfrm>
            <a:off x="4860032" y="1624402"/>
            <a:ext cx="3960440" cy="2614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Tổng quan đề tài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347614"/>
            <a:ext cx="7128792" cy="3456384"/>
          </a:xfrm>
        </p:spPr>
        <p:txBody>
          <a:bodyPr/>
          <a:lstStyle/>
          <a:p>
            <a:pPr rtl="0" fontAlgn="base">
              <a:spcBef>
                <a:spcPts val="600"/>
              </a:spcBef>
              <a:spcAft>
                <a:spcPts val="60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MỤC TIÊU ĐỀ TÀI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Xây dựng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Website Cổng Game Mobile Online</a:t>
            </a:r>
            <a:endParaRPr lang="vi-VN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Phục vụ nhu của khách hàng một cách tốt và hiệu quả nhất.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Góp phần xây dựng vào hệ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thống game online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càng phong phú.</a:t>
            </a:r>
          </a:p>
          <a:p>
            <a:pPr rtl="0" fontAlgn="base">
              <a:spcBef>
                <a:spcPts val="1200"/>
              </a:spcBef>
              <a:spcAft>
                <a:spcPts val="60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Ý NGHĨA CỦA ĐỀ TÀI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Tạ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 một sản phẩm để mọi người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 tăng tiện ích và quảng bá Game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rtl="0" fontAlgn="base">
              <a:spcBef>
                <a:spcPts val="1200"/>
              </a:spcBef>
              <a:spcAft>
                <a:spcPts val="600"/>
              </a:spcAft>
            </a:pPr>
            <a:r>
              <a:rPr 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ĐỐI TƯỢNG CỦA ĐỀ TÀI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Đối tượng chủ yếu cẩu đề tài là mọi người có nhu cầu sử dụng </a:t>
            </a: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website</a:t>
            </a:r>
            <a:r>
              <a:rPr lang="vi-VN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1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Công nghệ sử dụng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2</a:t>
            </a:r>
            <a:endParaRPr lang="ko-KR" altLang="en-US" sz="8800" dirty="0"/>
          </a:p>
        </p:txBody>
      </p:sp>
      <p:pic>
        <p:nvPicPr>
          <p:cNvPr id="14" name="Picture 8" descr="Asp.Net Core - MVC Basic (Phần II) - VNCLOUD">
            <a:extLst>
              <a:ext uri="{FF2B5EF4-FFF2-40B4-BE49-F238E27FC236}">
                <a16:creationId xmlns:a16="http://schemas.microsoft.com/office/drawing/2014/main" id="{72F22EFF-FAD4-4AB0-9A92-B80252E2B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16" y="3147814"/>
            <a:ext cx="1999839" cy="14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Fix any html,css, javascript errors,bugs or issues by Mughal1">
            <a:extLst>
              <a:ext uri="{FF2B5EF4-FFF2-40B4-BE49-F238E27FC236}">
                <a16:creationId xmlns:a16="http://schemas.microsoft.com/office/drawing/2014/main" id="{D0C828E2-9059-47F0-96DD-73C2ABD1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23420"/>
            <a:ext cx="1386122" cy="81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ử dụng template SQL-server trên Cloud Nhân Hòa | Cloud365">
            <a:extLst>
              <a:ext uri="{FF2B5EF4-FFF2-40B4-BE49-F238E27FC236}">
                <a16:creationId xmlns:a16="http://schemas.microsoft.com/office/drawing/2014/main" id="{454A38BB-095F-4395-9204-5E7A9DAC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266580"/>
            <a:ext cx="1386122" cy="112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IS Windows Web server types | SecurityThread">
            <a:extLst>
              <a:ext uri="{FF2B5EF4-FFF2-40B4-BE49-F238E27FC236}">
                <a16:creationId xmlns:a16="http://schemas.microsoft.com/office/drawing/2014/main" id="{0D52A836-2710-401A-84FE-4649788C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978" y="3624427"/>
            <a:ext cx="1656184" cy="75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EE22ED03-94F3-4CAE-8DAE-1853B6983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91830"/>
            <a:ext cx="1082359" cy="108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ow to setup an asp.net core 3.0 library project - exentials.net">
            <a:extLst>
              <a:ext uri="{FF2B5EF4-FFF2-40B4-BE49-F238E27FC236}">
                <a16:creationId xmlns:a16="http://schemas.microsoft.com/office/drawing/2014/main" id="{452B3935-F418-4EE1-97A3-3E871830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64" y="1456879"/>
            <a:ext cx="2808312" cy="74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Phân tích đề tài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3</a:t>
            </a:r>
            <a:endParaRPr lang="ko-KR" altLang="en-US" sz="88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BB6ED31-7932-4CA9-AA4F-C55D70FC44BB}"/>
              </a:ext>
            </a:extLst>
          </p:cNvPr>
          <p:cNvSpPr txBox="1">
            <a:spLocks/>
          </p:cNvSpPr>
          <p:nvPr/>
        </p:nvSpPr>
        <p:spPr>
          <a:xfrm>
            <a:off x="1619672" y="779779"/>
            <a:ext cx="7063835" cy="648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/>
              <a:t>1. Các chức năng chính của đề tài</a:t>
            </a:r>
            <a:endParaRPr lang="ko-KR" altLang="en-US" sz="2000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18D7A3C-DC50-4C8C-B170-30BB9D800D05}"/>
              </a:ext>
            </a:extLst>
          </p:cNvPr>
          <p:cNvSpPr txBox="1">
            <a:spLocks/>
          </p:cNvSpPr>
          <p:nvPr/>
        </p:nvSpPr>
        <p:spPr>
          <a:xfrm>
            <a:off x="1848332" y="1583031"/>
            <a:ext cx="7054492" cy="314895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ko-KR" altLang="en-US" sz="14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FE40346-ED23-4CE1-A3AB-D10B86A0C067}"/>
              </a:ext>
            </a:extLst>
          </p:cNvPr>
          <p:cNvSpPr txBox="1">
            <a:spLocks/>
          </p:cNvSpPr>
          <p:nvPr/>
        </p:nvSpPr>
        <p:spPr>
          <a:xfrm>
            <a:off x="1619672" y="1347614"/>
            <a:ext cx="7128792" cy="3456384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Xem chi tiết và tải game</a:t>
            </a:r>
          </a:p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Nạp tiền vào hệ thống, nạp vào game</a:t>
            </a:r>
          </a:p>
          <a:p>
            <a:pPr marL="285750" indent="-28575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Sử dụng các mã quà tặng</a:t>
            </a:r>
            <a:endParaRPr lang="vi-VN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Phân tích đề tài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3</a:t>
            </a:r>
            <a:endParaRPr lang="ko-KR" altLang="en-US" sz="88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BB6ED31-7932-4CA9-AA4F-C55D70FC44BB}"/>
              </a:ext>
            </a:extLst>
          </p:cNvPr>
          <p:cNvSpPr txBox="1">
            <a:spLocks/>
          </p:cNvSpPr>
          <p:nvPr/>
        </p:nvSpPr>
        <p:spPr>
          <a:xfrm>
            <a:off x="1619672" y="779779"/>
            <a:ext cx="7063835" cy="648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/>
              <a:t>2. Cơ sở dữ liệu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55DAB-9CCD-4073-9200-77B3E82033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1427851"/>
            <a:ext cx="6120680" cy="34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Phân tích đề tài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3</a:t>
            </a:r>
            <a:endParaRPr lang="ko-KR" altLang="en-US" sz="88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BB6ED31-7932-4CA9-AA4F-C55D70FC44BB}"/>
              </a:ext>
            </a:extLst>
          </p:cNvPr>
          <p:cNvSpPr txBox="1">
            <a:spLocks/>
          </p:cNvSpPr>
          <p:nvPr/>
        </p:nvSpPr>
        <p:spPr>
          <a:xfrm>
            <a:off x="1619672" y="779779"/>
            <a:ext cx="7063835" cy="648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/>
              <a:t>3. Giao diện website</a:t>
            </a:r>
            <a:endParaRPr lang="ko-KR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7E70E-8AB8-4BC1-B170-A2792BAEF0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1491630"/>
            <a:ext cx="6302375" cy="33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1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Phân tích đề tài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3</a:t>
            </a:r>
            <a:endParaRPr lang="ko-KR" altLang="en-US" sz="88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BB6ED31-7932-4CA9-AA4F-C55D70FC44BB}"/>
              </a:ext>
            </a:extLst>
          </p:cNvPr>
          <p:cNvSpPr txBox="1">
            <a:spLocks/>
          </p:cNvSpPr>
          <p:nvPr/>
        </p:nvSpPr>
        <p:spPr>
          <a:xfrm>
            <a:off x="1619672" y="779779"/>
            <a:ext cx="7063835" cy="648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/>
              <a:t>3. Giao diện website</a:t>
            </a:r>
            <a:endParaRPr lang="ko-KR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517A7-B261-4CEA-B9AD-201BF90436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3728" y="1491630"/>
            <a:ext cx="6302375" cy="33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Phân tích đề tài</a:t>
            </a:r>
            <a:endParaRPr lang="ko-KR" alt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71F019B-99A9-498A-8EB8-2D5DF62C0B33}"/>
              </a:ext>
            </a:extLst>
          </p:cNvPr>
          <p:cNvSpPr txBox="1">
            <a:spLocks/>
          </p:cNvSpPr>
          <p:nvPr/>
        </p:nvSpPr>
        <p:spPr>
          <a:xfrm>
            <a:off x="241176" y="1664245"/>
            <a:ext cx="936104" cy="173529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8800"/>
              <a:t>3</a:t>
            </a:r>
            <a:endParaRPr lang="ko-KR" altLang="en-US" sz="88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BB6ED31-7932-4CA9-AA4F-C55D70FC44BB}"/>
              </a:ext>
            </a:extLst>
          </p:cNvPr>
          <p:cNvSpPr txBox="1">
            <a:spLocks/>
          </p:cNvSpPr>
          <p:nvPr/>
        </p:nvSpPr>
        <p:spPr>
          <a:xfrm>
            <a:off x="1619672" y="779779"/>
            <a:ext cx="7063835" cy="6480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000"/>
              <a:t>3. Giao diện website</a:t>
            </a:r>
            <a:endParaRPr lang="ko-KR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38D70-94CB-4A8E-997D-66159C5655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0648" y="1427851"/>
            <a:ext cx="6302375" cy="33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9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425</Words>
  <Application>Microsoft Office PowerPoint</Application>
  <PresentationFormat>On-screen Show (16:9)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NỘI DUNG CHÍNH CỦA ĐỀ TÀI</vt:lpstr>
      <vt:lpstr>Tổng quan đề tài</vt:lpstr>
      <vt:lpstr>Công nghệ sử dụng</vt:lpstr>
      <vt:lpstr>Phân tích đề tài</vt:lpstr>
      <vt:lpstr>Phân tích đề tài</vt:lpstr>
      <vt:lpstr>Phân tích đề tài</vt:lpstr>
      <vt:lpstr>Phân tích đề tài</vt:lpstr>
      <vt:lpstr>Phân tích đề tài</vt:lpstr>
      <vt:lpstr>Phân tích đề tài</vt:lpstr>
      <vt:lpstr>Kết luận và hướng phát triển</vt:lpstr>
      <vt:lpstr>Kết luận và hướng phát triển</vt:lpstr>
      <vt:lpstr>Demo ứng dụng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Phước Trung</cp:lastModifiedBy>
  <cp:revision>53</cp:revision>
  <dcterms:created xsi:type="dcterms:W3CDTF">2014-04-01T16:27:38Z</dcterms:created>
  <dcterms:modified xsi:type="dcterms:W3CDTF">2020-12-21T03:33:59Z</dcterms:modified>
</cp:coreProperties>
</file>