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77" r:id="rId3"/>
    <p:sldId id="267" r:id="rId4"/>
    <p:sldId id="268" r:id="rId5"/>
    <p:sldId id="278" r:id="rId6"/>
    <p:sldId id="279" r:id="rId7"/>
    <p:sldId id="283" r:id="rId8"/>
    <p:sldId id="287" r:id="rId9"/>
    <p:sldId id="281" r:id="rId10"/>
    <p:sldId id="284" r:id="rId11"/>
    <p:sldId id="282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scotch.io/bar-talk/s-o-l-i-d-the-first-five-principles-of-object-oriented-design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scotch.io/bar-talk/s-o-l-i-d-the-first-five-principles-of-object-oriented-desig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87E599-5B3D-41BE-9FBF-38FD755CFA8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3C907B-E973-4673-9016-7100A5510EF9}">
      <dgm:prSet phldrT="[Text]"/>
      <dgm:spPr/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7F11D51E-896B-4CCC-B84A-E706195D3795}" type="parTrans" cxnId="{78EAC275-B25B-4B36-A345-4C640C204173}">
      <dgm:prSet/>
      <dgm:spPr/>
      <dgm:t>
        <a:bodyPr/>
        <a:lstStyle/>
        <a:p>
          <a:endParaRPr lang="en-US"/>
        </a:p>
      </dgm:t>
    </dgm:pt>
    <dgm:pt modelId="{2F71449B-A28C-4E69-88EA-C1570808E28A}" type="sibTrans" cxnId="{78EAC275-B25B-4B36-A345-4C640C204173}">
      <dgm:prSet/>
      <dgm:spPr/>
      <dgm:t>
        <a:bodyPr/>
        <a:lstStyle/>
        <a:p>
          <a:endParaRPr lang="en-US"/>
        </a:p>
      </dgm:t>
    </dgm:pt>
    <dgm:pt modelId="{FA9EBF63-80D4-4436-AA20-54711B048030}">
      <dgm:prSet phldrT="[Text]"/>
      <dgm:spPr/>
      <dgm:t>
        <a:bodyPr/>
        <a:lstStyle/>
        <a:p>
          <a:r>
            <a:rPr lang="en-US" dirty="0" smtClean="0"/>
            <a:t>Resolution</a:t>
          </a:r>
          <a:endParaRPr lang="en-US" dirty="0"/>
        </a:p>
      </dgm:t>
    </dgm:pt>
    <dgm:pt modelId="{5817195E-C3C5-4B2C-9108-16BDAD1B10F4}" type="parTrans" cxnId="{A441C972-223D-4F39-B5CF-149BBEA1DC11}">
      <dgm:prSet/>
      <dgm:spPr/>
      <dgm:t>
        <a:bodyPr/>
        <a:lstStyle/>
        <a:p>
          <a:endParaRPr lang="en-US"/>
        </a:p>
      </dgm:t>
    </dgm:pt>
    <dgm:pt modelId="{A2336A7C-0DBC-4A29-9B7D-E4DA1D0327AD}" type="sibTrans" cxnId="{A441C972-223D-4F39-B5CF-149BBEA1DC11}">
      <dgm:prSet/>
      <dgm:spPr/>
      <dgm:t>
        <a:bodyPr/>
        <a:lstStyle/>
        <a:p>
          <a:endParaRPr lang="en-US"/>
        </a:p>
      </dgm:t>
    </dgm:pt>
    <dgm:pt modelId="{8209856D-0644-49FC-9A0C-07A9B3F3A9FD}">
      <dgm:prSet phldrT="[Text]"/>
      <dgm:spPr/>
      <dgm:t>
        <a:bodyPr/>
        <a:lstStyle/>
        <a:p>
          <a:r>
            <a:rPr lang="en-US" dirty="0" smtClean="0"/>
            <a:t>Game Mario</a:t>
          </a:r>
          <a:endParaRPr lang="en-US" dirty="0"/>
        </a:p>
      </dgm:t>
    </dgm:pt>
    <dgm:pt modelId="{9512F3CE-3388-4467-9E0F-4DAC9F779C47}" type="parTrans" cxnId="{AC8E17B0-BF9D-45FE-A660-ACDC199D634C}">
      <dgm:prSet/>
      <dgm:spPr/>
      <dgm:t>
        <a:bodyPr/>
        <a:lstStyle/>
        <a:p>
          <a:endParaRPr lang="en-US"/>
        </a:p>
      </dgm:t>
    </dgm:pt>
    <dgm:pt modelId="{DCB3E9DB-0B6A-4023-9AC4-EB2647356801}" type="sibTrans" cxnId="{AC8E17B0-BF9D-45FE-A660-ACDC199D634C}">
      <dgm:prSet/>
      <dgm:spPr/>
      <dgm:t>
        <a:bodyPr/>
        <a:lstStyle/>
        <a:p>
          <a:endParaRPr lang="en-US"/>
        </a:p>
      </dgm:t>
    </dgm:pt>
    <dgm:pt modelId="{65B4CDB8-7BC3-4393-BE16-7F92150A06DB}" type="pres">
      <dgm:prSet presAssocID="{5A87E599-5B3D-41BE-9FBF-38FD755CFA88}" presName="Name0" presStyleCnt="0">
        <dgm:presLayoutVars>
          <dgm:chMax val="7"/>
          <dgm:chPref val="7"/>
          <dgm:dir/>
        </dgm:presLayoutVars>
      </dgm:prSet>
      <dgm:spPr/>
    </dgm:pt>
    <dgm:pt modelId="{930BA455-33AF-4332-90FD-FC12A6BD0569}" type="pres">
      <dgm:prSet presAssocID="{5A87E599-5B3D-41BE-9FBF-38FD755CFA88}" presName="Name1" presStyleCnt="0"/>
      <dgm:spPr/>
    </dgm:pt>
    <dgm:pt modelId="{D63AD9AC-E150-4B88-973C-8B5D6E7169E5}" type="pres">
      <dgm:prSet presAssocID="{5A87E599-5B3D-41BE-9FBF-38FD755CFA88}" presName="cycle" presStyleCnt="0"/>
      <dgm:spPr/>
    </dgm:pt>
    <dgm:pt modelId="{B69F107D-63D6-472D-B8F7-A5335CB95AD8}" type="pres">
      <dgm:prSet presAssocID="{5A87E599-5B3D-41BE-9FBF-38FD755CFA88}" presName="srcNode" presStyleLbl="node1" presStyleIdx="0" presStyleCnt="3"/>
      <dgm:spPr/>
    </dgm:pt>
    <dgm:pt modelId="{5D294821-7009-4B7D-B7AF-35818F20F5D9}" type="pres">
      <dgm:prSet presAssocID="{5A87E599-5B3D-41BE-9FBF-38FD755CFA88}" presName="conn" presStyleLbl="parChTrans1D2" presStyleIdx="0" presStyleCnt="1"/>
      <dgm:spPr/>
    </dgm:pt>
    <dgm:pt modelId="{9CEC0D6F-D149-4648-84CA-A952EBB5D3B4}" type="pres">
      <dgm:prSet presAssocID="{5A87E599-5B3D-41BE-9FBF-38FD755CFA88}" presName="extraNode" presStyleLbl="node1" presStyleIdx="0" presStyleCnt="3"/>
      <dgm:spPr/>
    </dgm:pt>
    <dgm:pt modelId="{B03C0223-C5A4-45A7-A019-103479EB0BF5}" type="pres">
      <dgm:prSet presAssocID="{5A87E599-5B3D-41BE-9FBF-38FD755CFA88}" presName="dstNode" presStyleLbl="node1" presStyleIdx="0" presStyleCnt="3"/>
      <dgm:spPr/>
    </dgm:pt>
    <dgm:pt modelId="{9CE24BF7-75C1-48A0-8FA5-D116141FACEE}" type="pres">
      <dgm:prSet presAssocID="{703C907B-E973-4673-9016-7100A5510EF9}" presName="text_1" presStyleLbl="node1" presStyleIdx="0" presStyleCnt="3">
        <dgm:presLayoutVars>
          <dgm:bulletEnabled val="1"/>
        </dgm:presLayoutVars>
      </dgm:prSet>
      <dgm:spPr/>
    </dgm:pt>
    <dgm:pt modelId="{986696FE-3607-42B4-9809-43FAEC76BAFF}" type="pres">
      <dgm:prSet presAssocID="{703C907B-E973-4673-9016-7100A5510EF9}" presName="accent_1" presStyleCnt="0"/>
      <dgm:spPr/>
    </dgm:pt>
    <dgm:pt modelId="{8B8A6012-C5A7-4C36-B3F5-759B4AC8F4C9}" type="pres">
      <dgm:prSet presAssocID="{703C907B-E973-4673-9016-7100A5510EF9}" presName="accentRepeatNode" presStyleLbl="solidFgAcc1" presStyleIdx="0" presStyleCnt="3"/>
      <dgm:spPr/>
    </dgm:pt>
    <dgm:pt modelId="{4EBB004D-92A5-4FF2-9F41-E6EEF46AD3FB}" type="pres">
      <dgm:prSet presAssocID="{FA9EBF63-80D4-4436-AA20-54711B048030}" presName="text_2" presStyleLbl="node1" presStyleIdx="1" presStyleCnt="3">
        <dgm:presLayoutVars>
          <dgm:bulletEnabled val="1"/>
        </dgm:presLayoutVars>
      </dgm:prSet>
      <dgm:spPr/>
    </dgm:pt>
    <dgm:pt modelId="{DB0BD0F8-BC35-402D-9278-035A4CA88353}" type="pres">
      <dgm:prSet presAssocID="{FA9EBF63-80D4-4436-AA20-54711B048030}" presName="accent_2" presStyleCnt="0"/>
      <dgm:spPr/>
    </dgm:pt>
    <dgm:pt modelId="{89697426-A12A-46D1-8641-AEA68BF1740D}" type="pres">
      <dgm:prSet presAssocID="{FA9EBF63-80D4-4436-AA20-54711B048030}" presName="accentRepeatNode" presStyleLbl="solidFgAcc1" presStyleIdx="1" presStyleCnt="3"/>
      <dgm:spPr/>
    </dgm:pt>
    <dgm:pt modelId="{7BA6AC60-B464-4EC9-AF72-5834F164B02A}" type="pres">
      <dgm:prSet presAssocID="{8209856D-0644-49FC-9A0C-07A9B3F3A9F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DB3FD-B6F6-46CB-ABB9-75B4EC944C0F}" type="pres">
      <dgm:prSet presAssocID="{8209856D-0644-49FC-9A0C-07A9B3F3A9FD}" presName="accent_3" presStyleCnt="0"/>
      <dgm:spPr/>
    </dgm:pt>
    <dgm:pt modelId="{C0217FF5-A3C6-49FF-BE91-714D8207348F}" type="pres">
      <dgm:prSet presAssocID="{8209856D-0644-49FC-9A0C-07A9B3F3A9FD}" presName="accentRepeatNode" presStyleLbl="solidFgAcc1" presStyleIdx="2" presStyleCnt="3"/>
      <dgm:spPr/>
    </dgm:pt>
  </dgm:ptLst>
  <dgm:cxnLst>
    <dgm:cxn modelId="{E94F0A02-6482-4733-B629-C8C1F03241BA}" type="presOf" srcId="{FA9EBF63-80D4-4436-AA20-54711B048030}" destId="{4EBB004D-92A5-4FF2-9F41-E6EEF46AD3FB}" srcOrd="0" destOrd="0" presId="urn:microsoft.com/office/officeart/2008/layout/VerticalCurvedList"/>
    <dgm:cxn modelId="{78EAC275-B25B-4B36-A345-4C640C204173}" srcId="{5A87E599-5B3D-41BE-9FBF-38FD755CFA88}" destId="{703C907B-E973-4673-9016-7100A5510EF9}" srcOrd="0" destOrd="0" parTransId="{7F11D51E-896B-4CCC-B84A-E706195D3795}" sibTransId="{2F71449B-A28C-4E69-88EA-C1570808E28A}"/>
    <dgm:cxn modelId="{C9A369CE-39F3-4BCF-95A6-5E957BECF38E}" type="presOf" srcId="{8209856D-0644-49FC-9A0C-07A9B3F3A9FD}" destId="{7BA6AC60-B464-4EC9-AF72-5834F164B02A}" srcOrd="0" destOrd="0" presId="urn:microsoft.com/office/officeart/2008/layout/VerticalCurvedList"/>
    <dgm:cxn modelId="{FE7066E6-6B7B-4F16-BABE-54787762F99A}" type="presOf" srcId="{703C907B-E973-4673-9016-7100A5510EF9}" destId="{9CE24BF7-75C1-48A0-8FA5-D116141FACEE}" srcOrd="0" destOrd="0" presId="urn:microsoft.com/office/officeart/2008/layout/VerticalCurvedList"/>
    <dgm:cxn modelId="{A441C972-223D-4F39-B5CF-149BBEA1DC11}" srcId="{5A87E599-5B3D-41BE-9FBF-38FD755CFA88}" destId="{FA9EBF63-80D4-4436-AA20-54711B048030}" srcOrd="1" destOrd="0" parTransId="{5817195E-C3C5-4B2C-9108-16BDAD1B10F4}" sibTransId="{A2336A7C-0DBC-4A29-9B7D-E4DA1D0327AD}"/>
    <dgm:cxn modelId="{AC8E17B0-BF9D-45FE-A660-ACDC199D634C}" srcId="{5A87E599-5B3D-41BE-9FBF-38FD755CFA88}" destId="{8209856D-0644-49FC-9A0C-07A9B3F3A9FD}" srcOrd="2" destOrd="0" parTransId="{9512F3CE-3388-4467-9E0F-4DAC9F779C47}" sibTransId="{DCB3E9DB-0B6A-4023-9AC4-EB2647356801}"/>
    <dgm:cxn modelId="{91CDC4DF-9C34-4121-A1B1-D394206563F2}" type="presOf" srcId="{5A87E599-5B3D-41BE-9FBF-38FD755CFA88}" destId="{65B4CDB8-7BC3-4393-BE16-7F92150A06DB}" srcOrd="0" destOrd="0" presId="urn:microsoft.com/office/officeart/2008/layout/VerticalCurvedList"/>
    <dgm:cxn modelId="{D9F606FD-F6DB-44D1-8BD3-0FABB2D2D4AC}" type="presOf" srcId="{2F71449B-A28C-4E69-88EA-C1570808E28A}" destId="{5D294821-7009-4B7D-B7AF-35818F20F5D9}" srcOrd="0" destOrd="0" presId="urn:microsoft.com/office/officeart/2008/layout/VerticalCurvedList"/>
    <dgm:cxn modelId="{17DD69B6-9E32-4070-A8F6-F3E69C7FD9CF}" type="presParOf" srcId="{65B4CDB8-7BC3-4393-BE16-7F92150A06DB}" destId="{930BA455-33AF-4332-90FD-FC12A6BD0569}" srcOrd="0" destOrd="0" presId="urn:microsoft.com/office/officeart/2008/layout/VerticalCurvedList"/>
    <dgm:cxn modelId="{C00F610D-D809-402B-8028-DCC36F7BEC6F}" type="presParOf" srcId="{930BA455-33AF-4332-90FD-FC12A6BD0569}" destId="{D63AD9AC-E150-4B88-973C-8B5D6E7169E5}" srcOrd="0" destOrd="0" presId="urn:microsoft.com/office/officeart/2008/layout/VerticalCurvedList"/>
    <dgm:cxn modelId="{7D05A7EC-181C-42F8-A065-CB1250AFAB9C}" type="presParOf" srcId="{D63AD9AC-E150-4B88-973C-8B5D6E7169E5}" destId="{B69F107D-63D6-472D-B8F7-A5335CB95AD8}" srcOrd="0" destOrd="0" presId="urn:microsoft.com/office/officeart/2008/layout/VerticalCurvedList"/>
    <dgm:cxn modelId="{44693E0F-D58B-4795-BBAA-33F02BB2DF7A}" type="presParOf" srcId="{D63AD9AC-E150-4B88-973C-8B5D6E7169E5}" destId="{5D294821-7009-4B7D-B7AF-35818F20F5D9}" srcOrd="1" destOrd="0" presId="urn:microsoft.com/office/officeart/2008/layout/VerticalCurvedList"/>
    <dgm:cxn modelId="{C8A340A4-8C28-43D1-852F-4B1B628AD819}" type="presParOf" srcId="{D63AD9AC-E150-4B88-973C-8B5D6E7169E5}" destId="{9CEC0D6F-D149-4648-84CA-A952EBB5D3B4}" srcOrd="2" destOrd="0" presId="urn:microsoft.com/office/officeart/2008/layout/VerticalCurvedList"/>
    <dgm:cxn modelId="{59FABB23-9D65-4088-B023-8466C6E65B85}" type="presParOf" srcId="{D63AD9AC-E150-4B88-973C-8B5D6E7169E5}" destId="{B03C0223-C5A4-45A7-A019-103479EB0BF5}" srcOrd="3" destOrd="0" presId="urn:microsoft.com/office/officeart/2008/layout/VerticalCurvedList"/>
    <dgm:cxn modelId="{932B96D2-7C32-48CB-ACB8-A5096BF1E7DD}" type="presParOf" srcId="{930BA455-33AF-4332-90FD-FC12A6BD0569}" destId="{9CE24BF7-75C1-48A0-8FA5-D116141FACEE}" srcOrd="1" destOrd="0" presId="urn:microsoft.com/office/officeart/2008/layout/VerticalCurvedList"/>
    <dgm:cxn modelId="{B04092D8-86AF-4127-B2BA-BDE27C3A2FB1}" type="presParOf" srcId="{930BA455-33AF-4332-90FD-FC12A6BD0569}" destId="{986696FE-3607-42B4-9809-43FAEC76BAFF}" srcOrd="2" destOrd="0" presId="urn:microsoft.com/office/officeart/2008/layout/VerticalCurvedList"/>
    <dgm:cxn modelId="{6FF95A33-045E-40DB-9BBE-E85C28B9AEE4}" type="presParOf" srcId="{986696FE-3607-42B4-9809-43FAEC76BAFF}" destId="{8B8A6012-C5A7-4C36-B3F5-759B4AC8F4C9}" srcOrd="0" destOrd="0" presId="urn:microsoft.com/office/officeart/2008/layout/VerticalCurvedList"/>
    <dgm:cxn modelId="{8B1C3B5A-E25D-41C7-964C-9C838D7885DF}" type="presParOf" srcId="{930BA455-33AF-4332-90FD-FC12A6BD0569}" destId="{4EBB004D-92A5-4FF2-9F41-E6EEF46AD3FB}" srcOrd="3" destOrd="0" presId="urn:microsoft.com/office/officeart/2008/layout/VerticalCurvedList"/>
    <dgm:cxn modelId="{37CB0B60-68BE-4116-80B6-DD2564D3A628}" type="presParOf" srcId="{930BA455-33AF-4332-90FD-FC12A6BD0569}" destId="{DB0BD0F8-BC35-402D-9278-035A4CA88353}" srcOrd="4" destOrd="0" presId="urn:microsoft.com/office/officeart/2008/layout/VerticalCurvedList"/>
    <dgm:cxn modelId="{E42F20BF-F4C3-47A7-ABFF-3F8FC98ED429}" type="presParOf" srcId="{DB0BD0F8-BC35-402D-9278-035A4CA88353}" destId="{89697426-A12A-46D1-8641-AEA68BF1740D}" srcOrd="0" destOrd="0" presId="urn:microsoft.com/office/officeart/2008/layout/VerticalCurvedList"/>
    <dgm:cxn modelId="{3EB0C285-C36A-41B5-B23A-590DD209E0EB}" type="presParOf" srcId="{930BA455-33AF-4332-90FD-FC12A6BD0569}" destId="{7BA6AC60-B464-4EC9-AF72-5834F164B02A}" srcOrd="5" destOrd="0" presId="urn:microsoft.com/office/officeart/2008/layout/VerticalCurvedList"/>
    <dgm:cxn modelId="{C199B9B8-9BB8-4BA0-8810-7B64681DE1FF}" type="presParOf" srcId="{930BA455-33AF-4332-90FD-FC12A6BD0569}" destId="{040DB3FD-B6F6-46CB-ABB9-75B4EC944C0F}" srcOrd="6" destOrd="0" presId="urn:microsoft.com/office/officeart/2008/layout/VerticalCurvedList"/>
    <dgm:cxn modelId="{25A33B4B-49C7-4277-BDD0-FBDD482DEB7C}" type="presParOf" srcId="{040DB3FD-B6F6-46CB-ABB9-75B4EC944C0F}" destId="{C0217FF5-A3C6-49FF-BE91-714D8207348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A0AEAF-7173-455E-B629-9F16FB81B65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165C4C-2A26-44D2-8FD5-FA7BF7678A43}">
      <dgm:prSet phldrT="[Text]"/>
      <dgm:spPr/>
      <dgm:t>
        <a:bodyPr/>
        <a:lstStyle/>
        <a:p>
          <a:r>
            <a:rPr lang="en-US" dirty="0" smtClean="0"/>
            <a:t>Condition statement (If/else)</a:t>
          </a:r>
          <a:endParaRPr lang="en-US" dirty="0"/>
        </a:p>
      </dgm:t>
    </dgm:pt>
    <dgm:pt modelId="{09E3DCF1-DE5E-412B-8559-415E38C46E7E}" type="parTrans" cxnId="{CE14CBBE-5C54-4F0B-BF84-E237121D7164}">
      <dgm:prSet/>
      <dgm:spPr/>
      <dgm:t>
        <a:bodyPr/>
        <a:lstStyle/>
        <a:p>
          <a:endParaRPr lang="en-US"/>
        </a:p>
      </dgm:t>
    </dgm:pt>
    <dgm:pt modelId="{1598601E-FBAD-4A16-AFAC-099E4243D02C}" type="sibTrans" cxnId="{CE14CBBE-5C54-4F0B-BF84-E237121D7164}">
      <dgm:prSet/>
      <dgm:spPr/>
      <dgm:t>
        <a:bodyPr/>
        <a:lstStyle/>
        <a:p>
          <a:endParaRPr lang="en-US"/>
        </a:p>
      </dgm:t>
    </dgm:pt>
    <dgm:pt modelId="{901150CB-454F-4A43-AC60-E9D01041728D}">
      <dgm:prSet phldrT="[Text]"/>
      <dgm:spPr/>
      <dgm:t>
        <a:bodyPr/>
        <a:lstStyle/>
        <a:p>
          <a:r>
            <a:rPr lang="en-US" dirty="0" smtClean="0"/>
            <a:t>Simple</a:t>
          </a:r>
          <a:endParaRPr lang="en-US" dirty="0"/>
        </a:p>
      </dgm:t>
    </dgm:pt>
    <dgm:pt modelId="{A932B0A7-1025-4E59-BA91-25F309FE8CB3}" type="parTrans" cxnId="{D47E8775-3D24-4D77-97D3-C03E54891568}">
      <dgm:prSet/>
      <dgm:spPr/>
      <dgm:t>
        <a:bodyPr/>
        <a:lstStyle/>
        <a:p>
          <a:endParaRPr lang="en-US"/>
        </a:p>
      </dgm:t>
    </dgm:pt>
    <dgm:pt modelId="{BE472ABB-1295-42EA-B59F-F8823DFDCAAE}" type="sibTrans" cxnId="{D47E8775-3D24-4D77-97D3-C03E54891568}">
      <dgm:prSet/>
      <dgm:spPr/>
      <dgm:t>
        <a:bodyPr/>
        <a:lstStyle/>
        <a:p>
          <a:endParaRPr lang="en-US"/>
        </a:p>
      </dgm:t>
    </dgm:pt>
    <dgm:pt modelId="{88047191-98D0-402F-B5ED-3D95C128CF2F}">
      <dgm:prSet phldrT="[Text]"/>
      <dgm:spPr/>
      <dgm:t>
        <a:bodyPr/>
        <a:lstStyle/>
        <a:p>
          <a:r>
            <a:rPr lang="en-US" dirty="0" smtClean="0"/>
            <a:t>Not clearly</a:t>
          </a:r>
          <a:endParaRPr lang="en-US" dirty="0"/>
        </a:p>
      </dgm:t>
    </dgm:pt>
    <dgm:pt modelId="{0888DF18-113A-44E5-B585-6E8B93D11A36}" type="parTrans" cxnId="{F71885D8-41D2-406C-A8B9-24F4652BFA17}">
      <dgm:prSet/>
      <dgm:spPr/>
      <dgm:t>
        <a:bodyPr/>
        <a:lstStyle/>
        <a:p>
          <a:endParaRPr lang="en-US"/>
        </a:p>
      </dgm:t>
    </dgm:pt>
    <dgm:pt modelId="{30950C6D-0BBC-45DE-A89F-C10CBEEC5E8B}" type="sibTrans" cxnId="{F71885D8-41D2-406C-A8B9-24F4652BFA17}">
      <dgm:prSet/>
      <dgm:spPr/>
      <dgm:t>
        <a:bodyPr/>
        <a:lstStyle/>
        <a:p>
          <a:endParaRPr lang="en-US"/>
        </a:p>
      </dgm:t>
    </dgm:pt>
    <dgm:pt modelId="{94918274-6525-4906-A7B9-1BEE40FE09D8}">
      <dgm:prSet phldrT="[Text]"/>
      <dgm:spPr/>
      <dgm:t>
        <a:bodyPr/>
        <a:lstStyle/>
        <a:p>
          <a:r>
            <a:rPr lang="en-US" dirty="0" err="1" smtClean="0"/>
            <a:t>Enum</a:t>
          </a:r>
          <a:endParaRPr lang="en-US" dirty="0" smtClean="0"/>
        </a:p>
        <a:p>
          <a:r>
            <a:rPr lang="en-US" dirty="0" smtClean="0"/>
            <a:t>(Switch - cases)</a:t>
          </a:r>
          <a:endParaRPr lang="en-US" dirty="0"/>
        </a:p>
      </dgm:t>
    </dgm:pt>
    <dgm:pt modelId="{E1648508-47EE-48A7-BE0C-ADDBD1E5688C}" type="parTrans" cxnId="{18A4F9FB-C963-47D9-BF39-8C07285409AE}">
      <dgm:prSet/>
      <dgm:spPr/>
      <dgm:t>
        <a:bodyPr/>
        <a:lstStyle/>
        <a:p>
          <a:endParaRPr lang="en-US"/>
        </a:p>
      </dgm:t>
    </dgm:pt>
    <dgm:pt modelId="{33BF5E23-E15A-43EF-AB89-6B22C70D44A1}" type="sibTrans" cxnId="{18A4F9FB-C963-47D9-BF39-8C07285409AE}">
      <dgm:prSet/>
      <dgm:spPr/>
      <dgm:t>
        <a:bodyPr/>
        <a:lstStyle/>
        <a:p>
          <a:endParaRPr lang="en-US"/>
        </a:p>
      </dgm:t>
    </dgm:pt>
    <dgm:pt modelId="{C3609CFE-0CC9-4DE4-AA25-B54F2689295A}">
      <dgm:prSet phldrT="[Text]"/>
      <dgm:spPr/>
      <dgm:t>
        <a:bodyPr/>
        <a:lstStyle/>
        <a:p>
          <a:r>
            <a:rPr lang="en-US" dirty="0" smtClean="0"/>
            <a:t>Simple but improving</a:t>
          </a:r>
          <a:endParaRPr lang="en-US" dirty="0"/>
        </a:p>
      </dgm:t>
    </dgm:pt>
    <dgm:pt modelId="{85CF0DC2-ABA3-485C-B245-E4C40903FABA}" type="parTrans" cxnId="{B994402F-9688-45DE-AF8A-21CFB934DC0A}">
      <dgm:prSet/>
      <dgm:spPr/>
      <dgm:t>
        <a:bodyPr/>
        <a:lstStyle/>
        <a:p>
          <a:endParaRPr lang="en-US"/>
        </a:p>
      </dgm:t>
    </dgm:pt>
    <dgm:pt modelId="{DCD3E4BE-B40E-48FE-995D-B2F9F1B0AA12}" type="sibTrans" cxnId="{B994402F-9688-45DE-AF8A-21CFB934DC0A}">
      <dgm:prSet/>
      <dgm:spPr/>
      <dgm:t>
        <a:bodyPr/>
        <a:lstStyle/>
        <a:p>
          <a:endParaRPr lang="en-US"/>
        </a:p>
      </dgm:t>
    </dgm:pt>
    <dgm:pt modelId="{EC9F445A-FCD8-4AA8-AB20-88170BF924D0}">
      <dgm:prSet phldrT="[Text]"/>
      <dgm:spPr/>
      <dgm:t>
        <a:bodyPr/>
        <a:lstStyle/>
        <a:p>
          <a:r>
            <a:rPr lang="en-US" dirty="0" smtClean="0"/>
            <a:t>Break some </a:t>
          </a:r>
          <a:r>
            <a:rPr lang="en-US" b="0" i="0" u="sng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Principles of Object Oriented Design</a:t>
          </a:r>
          <a:endParaRPr lang="en-US" u="sng" dirty="0">
            <a:solidFill>
              <a:schemeClr val="tx1"/>
            </a:solidFill>
          </a:endParaRPr>
        </a:p>
      </dgm:t>
    </dgm:pt>
    <dgm:pt modelId="{8CFEE607-7412-43BF-B3D5-D92E4EA726A7}" type="parTrans" cxnId="{2DBB31AE-B8D6-48E8-9892-800F7E469FB6}">
      <dgm:prSet/>
      <dgm:spPr/>
      <dgm:t>
        <a:bodyPr/>
        <a:lstStyle/>
        <a:p>
          <a:endParaRPr lang="en-US"/>
        </a:p>
      </dgm:t>
    </dgm:pt>
    <dgm:pt modelId="{BB9429D3-341F-4919-A6BA-5E8B9776C08B}" type="sibTrans" cxnId="{2DBB31AE-B8D6-48E8-9892-800F7E469FB6}">
      <dgm:prSet/>
      <dgm:spPr/>
      <dgm:t>
        <a:bodyPr/>
        <a:lstStyle/>
        <a:p>
          <a:endParaRPr lang="en-US"/>
        </a:p>
      </dgm:t>
    </dgm:pt>
    <dgm:pt modelId="{630962C3-9D11-4342-9CB0-8120836573A7}">
      <dgm:prSet phldrT="[Text]"/>
      <dgm:spPr/>
      <dgm:t>
        <a:bodyPr/>
        <a:lstStyle/>
        <a:p>
          <a:r>
            <a:rPr lang="en-US" dirty="0" smtClean="0"/>
            <a:t>State pattern</a:t>
          </a:r>
          <a:endParaRPr lang="en-US" dirty="0"/>
        </a:p>
      </dgm:t>
    </dgm:pt>
    <dgm:pt modelId="{3E4D5DB8-B596-468A-91E0-5710B66B7D1B}" type="parTrans" cxnId="{499487C3-6671-4F82-8641-F11DB6479DBC}">
      <dgm:prSet/>
      <dgm:spPr/>
      <dgm:t>
        <a:bodyPr/>
        <a:lstStyle/>
        <a:p>
          <a:endParaRPr lang="en-US"/>
        </a:p>
      </dgm:t>
    </dgm:pt>
    <dgm:pt modelId="{097E4703-A37D-4C8D-93E1-5D51EBE2D6D1}" type="sibTrans" cxnId="{499487C3-6671-4F82-8641-F11DB6479DBC}">
      <dgm:prSet/>
      <dgm:spPr/>
      <dgm:t>
        <a:bodyPr/>
        <a:lstStyle/>
        <a:p>
          <a:endParaRPr lang="en-US"/>
        </a:p>
      </dgm:t>
    </dgm:pt>
    <dgm:pt modelId="{04F689DD-5465-452D-99D0-C0B0837146AE}">
      <dgm:prSet phldrT="[Text]"/>
      <dgm:spPr/>
      <dgm:t>
        <a:bodyPr/>
        <a:lstStyle/>
        <a:p>
          <a:r>
            <a:rPr lang="en-US" dirty="0" smtClean="0"/>
            <a:t>Encapsulate state become class</a:t>
          </a:r>
          <a:endParaRPr lang="en-US" dirty="0"/>
        </a:p>
      </dgm:t>
    </dgm:pt>
    <dgm:pt modelId="{E5C5D476-7C9D-4246-B51C-10FBEABC17C0}" type="parTrans" cxnId="{2BBE7FA9-6DF9-4101-A651-9CCF97015A12}">
      <dgm:prSet/>
      <dgm:spPr/>
      <dgm:t>
        <a:bodyPr/>
        <a:lstStyle/>
        <a:p>
          <a:endParaRPr lang="en-US"/>
        </a:p>
      </dgm:t>
    </dgm:pt>
    <dgm:pt modelId="{EAC5D979-BAA3-475C-B7C4-5C504C78F532}" type="sibTrans" cxnId="{2BBE7FA9-6DF9-4101-A651-9CCF97015A12}">
      <dgm:prSet/>
      <dgm:spPr/>
      <dgm:t>
        <a:bodyPr/>
        <a:lstStyle/>
        <a:p>
          <a:endParaRPr lang="en-US"/>
        </a:p>
      </dgm:t>
    </dgm:pt>
    <dgm:pt modelId="{BCD1B7AB-6B1F-4225-8330-378D6DEEB4D0}">
      <dgm:prSet phldrT="[Text]"/>
      <dgm:spPr/>
      <dgm:t>
        <a:bodyPr/>
        <a:lstStyle/>
        <a:p>
          <a:r>
            <a:rPr lang="en-US" dirty="0" smtClean="0"/>
            <a:t>If game has many objects with different states -&gt; difficult to manage</a:t>
          </a:r>
          <a:endParaRPr lang="en-US" dirty="0"/>
        </a:p>
      </dgm:t>
    </dgm:pt>
    <dgm:pt modelId="{DE0D514F-FBEB-445C-AC37-0ABCF408C57B}" type="parTrans" cxnId="{48184151-0EF4-40CA-8D00-A8AA1F8D9E4F}">
      <dgm:prSet/>
      <dgm:spPr/>
      <dgm:t>
        <a:bodyPr/>
        <a:lstStyle/>
        <a:p>
          <a:endParaRPr lang="en-US"/>
        </a:p>
      </dgm:t>
    </dgm:pt>
    <dgm:pt modelId="{938AE4A1-1EB2-41B0-AEE7-E7546997439C}" type="sibTrans" cxnId="{48184151-0EF4-40CA-8D00-A8AA1F8D9E4F}">
      <dgm:prSet/>
      <dgm:spPr/>
      <dgm:t>
        <a:bodyPr/>
        <a:lstStyle/>
        <a:p>
          <a:endParaRPr lang="en-US"/>
        </a:p>
      </dgm:t>
    </dgm:pt>
    <dgm:pt modelId="{87827DA1-77FE-4917-AD82-C44CA995C688}" type="pres">
      <dgm:prSet presAssocID="{F1A0AEAF-7173-455E-B629-9F16FB81B659}" presName="Name0" presStyleCnt="0">
        <dgm:presLayoutVars>
          <dgm:dir/>
          <dgm:animLvl val="lvl"/>
          <dgm:resizeHandles/>
        </dgm:presLayoutVars>
      </dgm:prSet>
      <dgm:spPr/>
    </dgm:pt>
    <dgm:pt modelId="{655FE303-8D3F-4C2E-A033-34BA8EBBE66F}" type="pres">
      <dgm:prSet presAssocID="{C5165C4C-2A26-44D2-8FD5-FA7BF7678A43}" presName="linNode" presStyleCnt="0"/>
      <dgm:spPr/>
    </dgm:pt>
    <dgm:pt modelId="{811A2C78-A43F-4408-8BDB-8692F6129C88}" type="pres">
      <dgm:prSet presAssocID="{C5165C4C-2A26-44D2-8FD5-FA7BF7678A43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668100-0746-427A-93AF-4E26E4549477}" type="pres">
      <dgm:prSet presAssocID="{C5165C4C-2A26-44D2-8FD5-FA7BF7678A43}" presName="childShp" presStyleLbl="bgAccFollowNode1" presStyleIdx="0" presStyleCnt="3">
        <dgm:presLayoutVars>
          <dgm:bulletEnabled val="1"/>
        </dgm:presLayoutVars>
      </dgm:prSet>
      <dgm:spPr/>
    </dgm:pt>
    <dgm:pt modelId="{652B8DF2-EF36-49D4-844D-4C3A36F844EE}" type="pres">
      <dgm:prSet presAssocID="{1598601E-FBAD-4A16-AFAC-099E4243D02C}" presName="spacing" presStyleCnt="0"/>
      <dgm:spPr/>
    </dgm:pt>
    <dgm:pt modelId="{59516B83-47EE-49C4-BD25-90C31550DA37}" type="pres">
      <dgm:prSet presAssocID="{94918274-6525-4906-A7B9-1BEE40FE09D8}" presName="linNode" presStyleCnt="0"/>
      <dgm:spPr/>
    </dgm:pt>
    <dgm:pt modelId="{593EE0DD-0C9B-476A-8E31-F5825EB11159}" type="pres">
      <dgm:prSet presAssocID="{94918274-6525-4906-A7B9-1BEE40FE09D8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5B4FD-62EF-4D61-9C65-61591DB1A947}" type="pres">
      <dgm:prSet presAssocID="{94918274-6525-4906-A7B9-1BEE40FE09D8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F2E64-B8F2-4B8D-8F6B-047C32DBF491}" type="pres">
      <dgm:prSet presAssocID="{33BF5E23-E15A-43EF-AB89-6B22C70D44A1}" presName="spacing" presStyleCnt="0"/>
      <dgm:spPr/>
    </dgm:pt>
    <dgm:pt modelId="{821A21EC-7658-43AE-B30D-6664746B9AB6}" type="pres">
      <dgm:prSet presAssocID="{630962C3-9D11-4342-9CB0-8120836573A7}" presName="linNode" presStyleCnt="0"/>
      <dgm:spPr/>
    </dgm:pt>
    <dgm:pt modelId="{7C5CAE6B-7269-402E-B89F-141DA3F1B958}" type="pres">
      <dgm:prSet presAssocID="{630962C3-9D11-4342-9CB0-8120836573A7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E8876-3123-4B95-944B-6C209EBBF437}" type="pres">
      <dgm:prSet presAssocID="{630962C3-9D11-4342-9CB0-8120836573A7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A4F9FB-C963-47D9-BF39-8C07285409AE}" srcId="{F1A0AEAF-7173-455E-B629-9F16FB81B659}" destId="{94918274-6525-4906-A7B9-1BEE40FE09D8}" srcOrd="1" destOrd="0" parTransId="{E1648508-47EE-48A7-BE0C-ADDBD1E5688C}" sibTransId="{33BF5E23-E15A-43EF-AB89-6B22C70D44A1}"/>
    <dgm:cxn modelId="{F71885D8-41D2-406C-A8B9-24F4652BFA17}" srcId="{C5165C4C-2A26-44D2-8FD5-FA7BF7678A43}" destId="{88047191-98D0-402F-B5ED-3D95C128CF2F}" srcOrd="1" destOrd="0" parTransId="{0888DF18-113A-44E5-B585-6E8B93D11A36}" sibTransId="{30950C6D-0BBC-45DE-A89F-C10CBEEC5E8B}"/>
    <dgm:cxn modelId="{27B3281C-1021-4655-B82A-167AF1388155}" type="presOf" srcId="{901150CB-454F-4A43-AC60-E9D01041728D}" destId="{F2668100-0746-427A-93AF-4E26E4549477}" srcOrd="0" destOrd="0" presId="urn:microsoft.com/office/officeart/2005/8/layout/vList6"/>
    <dgm:cxn modelId="{292EB224-8E8D-49BB-BC01-E4A612FCA174}" type="presOf" srcId="{C3609CFE-0CC9-4DE4-AA25-B54F2689295A}" destId="{E575B4FD-62EF-4D61-9C65-61591DB1A947}" srcOrd="0" destOrd="0" presId="urn:microsoft.com/office/officeart/2005/8/layout/vList6"/>
    <dgm:cxn modelId="{40D23789-9499-44E0-8D8B-8A2CFA83E19D}" type="presOf" srcId="{EC9F445A-FCD8-4AA8-AB20-88170BF924D0}" destId="{E575B4FD-62EF-4D61-9C65-61591DB1A947}" srcOrd="0" destOrd="1" presId="urn:microsoft.com/office/officeart/2005/8/layout/vList6"/>
    <dgm:cxn modelId="{499487C3-6671-4F82-8641-F11DB6479DBC}" srcId="{F1A0AEAF-7173-455E-B629-9F16FB81B659}" destId="{630962C3-9D11-4342-9CB0-8120836573A7}" srcOrd="2" destOrd="0" parTransId="{3E4D5DB8-B596-468A-91E0-5710B66B7D1B}" sibTransId="{097E4703-A37D-4C8D-93E1-5D51EBE2D6D1}"/>
    <dgm:cxn modelId="{B994402F-9688-45DE-AF8A-21CFB934DC0A}" srcId="{94918274-6525-4906-A7B9-1BEE40FE09D8}" destId="{C3609CFE-0CC9-4DE4-AA25-B54F2689295A}" srcOrd="0" destOrd="0" parTransId="{85CF0DC2-ABA3-485C-B245-E4C40903FABA}" sibTransId="{DCD3E4BE-B40E-48FE-995D-B2F9F1B0AA12}"/>
    <dgm:cxn modelId="{2860BA1B-00A3-4D0A-895F-E5E80557D021}" type="presOf" srcId="{630962C3-9D11-4342-9CB0-8120836573A7}" destId="{7C5CAE6B-7269-402E-B89F-141DA3F1B958}" srcOrd="0" destOrd="0" presId="urn:microsoft.com/office/officeart/2005/8/layout/vList6"/>
    <dgm:cxn modelId="{ABFC1EB7-1012-4949-8049-ACE4D8E5A639}" type="presOf" srcId="{BCD1B7AB-6B1F-4225-8330-378D6DEEB4D0}" destId="{9BEE8876-3123-4B95-944B-6C209EBBF437}" srcOrd="0" destOrd="1" presId="urn:microsoft.com/office/officeart/2005/8/layout/vList6"/>
    <dgm:cxn modelId="{CE14CBBE-5C54-4F0B-BF84-E237121D7164}" srcId="{F1A0AEAF-7173-455E-B629-9F16FB81B659}" destId="{C5165C4C-2A26-44D2-8FD5-FA7BF7678A43}" srcOrd="0" destOrd="0" parTransId="{09E3DCF1-DE5E-412B-8559-415E38C46E7E}" sibTransId="{1598601E-FBAD-4A16-AFAC-099E4243D02C}"/>
    <dgm:cxn modelId="{431FD5D8-147A-47F2-BDEB-5897C8D4A42E}" type="presOf" srcId="{04F689DD-5465-452D-99D0-C0B0837146AE}" destId="{9BEE8876-3123-4B95-944B-6C209EBBF437}" srcOrd="0" destOrd="0" presId="urn:microsoft.com/office/officeart/2005/8/layout/vList6"/>
    <dgm:cxn modelId="{AF8A77A4-69AF-4E2D-987C-DF6DA9F149CC}" type="presOf" srcId="{F1A0AEAF-7173-455E-B629-9F16FB81B659}" destId="{87827DA1-77FE-4917-AD82-C44CA995C688}" srcOrd="0" destOrd="0" presId="urn:microsoft.com/office/officeart/2005/8/layout/vList6"/>
    <dgm:cxn modelId="{E9E743C4-3FC8-486A-BF54-6D3E5099399F}" type="presOf" srcId="{88047191-98D0-402F-B5ED-3D95C128CF2F}" destId="{F2668100-0746-427A-93AF-4E26E4549477}" srcOrd="0" destOrd="1" presId="urn:microsoft.com/office/officeart/2005/8/layout/vList6"/>
    <dgm:cxn modelId="{2972A590-0019-46CE-8BDB-31BDF24058A6}" type="presOf" srcId="{C5165C4C-2A26-44D2-8FD5-FA7BF7678A43}" destId="{811A2C78-A43F-4408-8BDB-8692F6129C88}" srcOrd="0" destOrd="0" presId="urn:microsoft.com/office/officeart/2005/8/layout/vList6"/>
    <dgm:cxn modelId="{2BBE7FA9-6DF9-4101-A651-9CCF97015A12}" srcId="{630962C3-9D11-4342-9CB0-8120836573A7}" destId="{04F689DD-5465-452D-99D0-C0B0837146AE}" srcOrd="0" destOrd="0" parTransId="{E5C5D476-7C9D-4246-B51C-10FBEABC17C0}" sibTransId="{EAC5D979-BAA3-475C-B7C4-5C504C78F532}"/>
    <dgm:cxn modelId="{48184151-0EF4-40CA-8D00-A8AA1F8D9E4F}" srcId="{630962C3-9D11-4342-9CB0-8120836573A7}" destId="{BCD1B7AB-6B1F-4225-8330-378D6DEEB4D0}" srcOrd="1" destOrd="0" parTransId="{DE0D514F-FBEB-445C-AC37-0ABCF408C57B}" sibTransId="{938AE4A1-1EB2-41B0-AEE7-E7546997439C}"/>
    <dgm:cxn modelId="{D47E8775-3D24-4D77-97D3-C03E54891568}" srcId="{C5165C4C-2A26-44D2-8FD5-FA7BF7678A43}" destId="{901150CB-454F-4A43-AC60-E9D01041728D}" srcOrd="0" destOrd="0" parTransId="{A932B0A7-1025-4E59-BA91-25F309FE8CB3}" sibTransId="{BE472ABB-1295-42EA-B59F-F8823DFDCAAE}"/>
    <dgm:cxn modelId="{2DBB31AE-B8D6-48E8-9892-800F7E469FB6}" srcId="{94918274-6525-4906-A7B9-1BEE40FE09D8}" destId="{EC9F445A-FCD8-4AA8-AB20-88170BF924D0}" srcOrd="1" destOrd="0" parTransId="{8CFEE607-7412-43BF-B3D5-D92E4EA726A7}" sibTransId="{BB9429D3-341F-4919-A6BA-5E8B9776C08B}"/>
    <dgm:cxn modelId="{FDF45B99-C9A4-41C9-A2B2-0C13BCDD3C6B}" type="presOf" srcId="{94918274-6525-4906-A7B9-1BEE40FE09D8}" destId="{593EE0DD-0C9B-476A-8E31-F5825EB11159}" srcOrd="0" destOrd="0" presId="urn:microsoft.com/office/officeart/2005/8/layout/vList6"/>
    <dgm:cxn modelId="{011F694C-BD84-4E1B-AC79-4561662FF770}" type="presParOf" srcId="{87827DA1-77FE-4917-AD82-C44CA995C688}" destId="{655FE303-8D3F-4C2E-A033-34BA8EBBE66F}" srcOrd="0" destOrd="0" presId="urn:microsoft.com/office/officeart/2005/8/layout/vList6"/>
    <dgm:cxn modelId="{AB943E40-7FA0-47AB-B537-2ECD080D96A2}" type="presParOf" srcId="{655FE303-8D3F-4C2E-A033-34BA8EBBE66F}" destId="{811A2C78-A43F-4408-8BDB-8692F6129C88}" srcOrd="0" destOrd="0" presId="urn:microsoft.com/office/officeart/2005/8/layout/vList6"/>
    <dgm:cxn modelId="{07680AB1-4BD9-4B9A-ACCC-47EDDE981B74}" type="presParOf" srcId="{655FE303-8D3F-4C2E-A033-34BA8EBBE66F}" destId="{F2668100-0746-427A-93AF-4E26E4549477}" srcOrd="1" destOrd="0" presId="urn:microsoft.com/office/officeart/2005/8/layout/vList6"/>
    <dgm:cxn modelId="{DEE6C04E-2460-4407-B1B7-E84C398911DD}" type="presParOf" srcId="{87827DA1-77FE-4917-AD82-C44CA995C688}" destId="{652B8DF2-EF36-49D4-844D-4C3A36F844EE}" srcOrd="1" destOrd="0" presId="urn:microsoft.com/office/officeart/2005/8/layout/vList6"/>
    <dgm:cxn modelId="{6B74F1C6-D5B5-438D-94EB-0E0A829DA103}" type="presParOf" srcId="{87827DA1-77FE-4917-AD82-C44CA995C688}" destId="{59516B83-47EE-49C4-BD25-90C31550DA37}" srcOrd="2" destOrd="0" presId="urn:microsoft.com/office/officeart/2005/8/layout/vList6"/>
    <dgm:cxn modelId="{9A06971E-75C8-4A9A-ABE8-D5014674125B}" type="presParOf" srcId="{59516B83-47EE-49C4-BD25-90C31550DA37}" destId="{593EE0DD-0C9B-476A-8E31-F5825EB11159}" srcOrd="0" destOrd="0" presId="urn:microsoft.com/office/officeart/2005/8/layout/vList6"/>
    <dgm:cxn modelId="{1A11CD7E-8A2C-4B71-AA18-8DB58D79DC57}" type="presParOf" srcId="{59516B83-47EE-49C4-BD25-90C31550DA37}" destId="{E575B4FD-62EF-4D61-9C65-61591DB1A947}" srcOrd="1" destOrd="0" presId="urn:microsoft.com/office/officeart/2005/8/layout/vList6"/>
    <dgm:cxn modelId="{605E1F02-51D2-4888-B1B9-8F69B4D94A25}" type="presParOf" srcId="{87827DA1-77FE-4917-AD82-C44CA995C688}" destId="{38DF2E64-B8F2-4B8D-8F6B-047C32DBF491}" srcOrd="3" destOrd="0" presId="urn:microsoft.com/office/officeart/2005/8/layout/vList6"/>
    <dgm:cxn modelId="{2C4E0EA4-B1E7-47FB-88FC-48CD154F6B0D}" type="presParOf" srcId="{87827DA1-77FE-4917-AD82-C44CA995C688}" destId="{821A21EC-7658-43AE-B30D-6664746B9AB6}" srcOrd="4" destOrd="0" presId="urn:microsoft.com/office/officeart/2005/8/layout/vList6"/>
    <dgm:cxn modelId="{E5E66B0F-9D87-4946-82B1-E07983EF8ED5}" type="presParOf" srcId="{821A21EC-7658-43AE-B30D-6664746B9AB6}" destId="{7C5CAE6B-7269-402E-B89F-141DA3F1B958}" srcOrd="0" destOrd="0" presId="urn:microsoft.com/office/officeart/2005/8/layout/vList6"/>
    <dgm:cxn modelId="{5897A0BA-5268-4D9D-9779-53D3F0B2A06A}" type="presParOf" srcId="{821A21EC-7658-43AE-B30D-6664746B9AB6}" destId="{9BEE8876-3123-4B95-944B-6C209EBBF43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94821-7009-4B7D-B7AF-35818F20F5D9}">
      <dsp:nvSpPr>
        <dsp:cNvPr id="0" name=""/>
        <dsp:cNvSpPr/>
      </dsp:nvSpPr>
      <dsp:spPr>
        <a:xfrm>
          <a:off x="-4651809" y="-713145"/>
          <a:ext cx="5541091" cy="5541091"/>
        </a:xfrm>
        <a:prstGeom prst="blockArc">
          <a:avLst>
            <a:gd name="adj1" fmla="val 18900000"/>
            <a:gd name="adj2" fmla="val 2700000"/>
            <a:gd name="adj3" fmla="val 39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24BF7-75C1-48A0-8FA5-D116141FACEE}">
      <dsp:nvSpPr>
        <dsp:cNvPr id="0" name=""/>
        <dsp:cNvSpPr/>
      </dsp:nvSpPr>
      <dsp:spPr>
        <a:xfrm>
          <a:off x="571929" y="411480"/>
          <a:ext cx="8973281" cy="822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225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Problem</a:t>
          </a:r>
          <a:endParaRPr lang="en-US" sz="4400" kern="1200" dirty="0"/>
        </a:p>
      </dsp:txBody>
      <dsp:txXfrm>
        <a:off x="571929" y="411480"/>
        <a:ext cx="8973281" cy="822960"/>
      </dsp:txXfrm>
    </dsp:sp>
    <dsp:sp modelId="{8B8A6012-C5A7-4C36-B3F5-759B4AC8F4C9}">
      <dsp:nvSpPr>
        <dsp:cNvPr id="0" name=""/>
        <dsp:cNvSpPr/>
      </dsp:nvSpPr>
      <dsp:spPr>
        <a:xfrm>
          <a:off x="57579" y="308610"/>
          <a:ext cx="1028700" cy="1028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B004D-92A5-4FF2-9F41-E6EEF46AD3FB}">
      <dsp:nvSpPr>
        <dsp:cNvPr id="0" name=""/>
        <dsp:cNvSpPr/>
      </dsp:nvSpPr>
      <dsp:spPr>
        <a:xfrm>
          <a:off x="871075" y="1645920"/>
          <a:ext cx="8674135" cy="822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225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Resolution</a:t>
          </a:r>
          <a:endParaRPr lang="en-US" sz="4400" kern="1200" dirty="0"/>
        </a:p>
      </dsp:txBody>
      <dsp:txXfrm>
        <a:off x="871075" y="1645920"/>
        <a:ext cx="8674135" cy="822960"/>
      </dsp:txXfrm>
    </dsp:sp>
    <dsp:sp modelId="{89697426-A12A-46D1-8641-AEA68BF1740D}">
      <dsp:nvSpPr>
        <dsp:cNvPr id="0" name=""/>
        <dsp:cNvSpPr/>
      </dsp:nvSpPr>
      <dsp:spPr>
        <a:xfrm>
          <a:off x="356725" y="1543049"/>
          <a:ext cx="1028700" cy="1028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6AC60-B464-4EC9-AF72-5834F164B02A}">
      <dsp:nvSpPr>
        <dsp:cNvPr id="0" name=""/>
        <dsp:cNvSpPr/>
      </dsp:nvSpPr>
      <dsp:spPr>
        <a:xfrm>
          <a:off x="571929" y="2880359"/>
          <a:ext cx="8973281" cy="822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225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Game Mario</a:t>
          </a:r>
          <a:endParaRPr lang="en-US" sz="4400" kern="1200" dirty="0"/>
        </a:p>
      </dsp:txBody>
      <dsp:txXfrm>
        <a:off x="571929" y="2880359"/>
        <a:ext cx="8973281" cy="822960"/>
      </dsp:txXfrm>
    </dsp:sp>
    <dsp:sp modelId="{C0217FF5-A3C6-49FF-BE91-714D8207348F}">
      <dsp:nvSpPr>
        <dsp:cNvPr id="0" name=""/>
        <dsp:cNvSpPr/>
      </dsp:nvSpPr>
      <dsp:spPr>
        <a:xfrm>
          <a:off x="57579" y="2777490"/>
          <a:ext cx="1028700" cy="1028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68100-0746-427A-93AF-4E26E4549477}">
      <dsp:nvSpPr>
        <dsp:cNvPr id="0" name=""/>
        <dsp:cNvSpPr/>
      </dsp:nvSpPr>
      <dsp:spPr>
        <a:xfrm>
          <a:off x="3840479" y="0"/>
          <a:ext cx="5760720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Simple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Not clearly</a:t>
          </a:r>
          <a:endParaRPr lang="en-US" sz="2200" kern="1200" dirty="0"/>
        </a:p>
      </dsp:txBody>
      <dsp:txXfrm>
        <a:off x="3840479" y="160734"/>
        <a:ext cx="5278517" cy="964406"/>
      </dsp:txXfrm>
    </dsp:sp>
    <dsp:sp modelId="{811A2C78-A43F-4408-8BDB-8692F6129C88}">
      <dsp:nvSpPr>
        <dsp:cNvPr id="0" name=""/>
        <dsp:cNvSpPr/>
      </dsp:nvSpPr>
      <dsp:spPr>
        <a:xfrm>
          <a:off x="0" y="0"/>
          <a:ext cx="3840480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Condition statement (If/else)</a:t>
          </a:r>
          <a:endParaRPr lang="en-US" sz="3200" kern="1200" dirty="0"/>
        </a:p>
      </dsp:txBody>
      <dsp:txXfrm>
        <a:off x="62771" y="62771"/>
        <a:ext cx="3714938" cy="1160332"/>
      </dsp:txXfrm>
    </dsp:sp>
    <dsp:sp modelId="{E575B4FD-62EF-4D61-9C65-61591DB1A947}">
      <dsp:nvSpPr>
        <dsp:cNvPr id="0" name=""/>
        <dsp:cNvSpPr/>
      </dsp:nvSpPr>
      <dsp:spPr>
        <a:xfrm>
          <a:off x="3840479" y="1414462"/>
          <a:ext cx="5760720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Simple but improving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Break some </a:t>
          </a:r>
          <a:r>
            <a:rPr lang="en-US" sz="2200" b="0" i="0" u="sng" kern="120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Principles of Object Oriented Design</a:t>
          </a:r>
          <a:endParaRPr lang="en-US" sz="2200" u="sng" kern="1200" dirty="0">
            <a:solidFill>
              <a:schemeClr val="tx1"/>
            </a:solidFill>
          </a:endParaRPr>
        </a:p>
      </dsp:txBody>
      <dsp:txXfrm>
        <a:off x="3840479" y="1575196"/>
        <a:ext cx="5278517" cy="964406"/>
      </dsp:txXfrm>
    </dsp:sp>
    <dsp:sp modelId="{593EE0DD-0C9B-476A-8E31-F5825EB11159}">
      <dsp:nvSpPr>
        <dsp:cNvPr id="0" name=""/>
        <dsp:cNvSpPr/>
      </dsp:nvSpPr>
      <dsp:spPr>
        <a:xfrm>
          <a:off x="0" y="1414462"/>
          <a:ext cx="3840480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Enum</a:t>
          </a:r>
          <a:endParaRPr lang="en-US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(Switch - cases)</a:t>
          </a:r>
          <a:endParaRPr lang="en-US" sz="3200" kern="1200" dirty="0"/>
        </a:p>
      </dsp:txBody>
      <dsp:txXfrm>
        <a:off x="62771" y="1477233"/>
        <a:ext cx="3714938" cy="1160332"/>
      </dsp:txXfrm>
    </dsp:sp>
    <dsp:sp modelId="{9BEE8876-3123-4B95-944B-6C209EBBF437}">
      <dsp:nvSpPr>
        <dsp:cNvPr id="0" name=""/>
        <dsp:cNvSpPr/>
      </dsp:nvSpPr>
      <dsp:spPr>
        <a:xfrm>
          <a:off x="3840479" y="2828924"/>
          <a:ext cx="5760720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Encapsulate state become class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If game has many objects with different states -&gt; difficult to manage</a:t>
          </a:r>
          <a:endParaRPr lang="en-US" sz="2200" kern="1200" dirty="0"/>
        </a:p>
      </dsp:txBody>
      <dsp:txXfrm>
        <a:off x="3840479" y="2989658"/>
        <a:ext cx="5278517" cy="964406"/>
      </dsp:txXfrm>
    </dsp:sp>
    <dsp:sp modelId="{7C5CAE6B-7269-402E-B89F-141DA3F1B958}">
      <dsp:nvSpPr>
        <dsp:cNvPr id="0" name=""/>
        <dsp:cNvSpPr/>
      </dsp:nvSpPr>
      <dsp:spPr>
        <a:xfrm>
          <a:off x="0" y="2828924"/>
          <a:ext cx="3840480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State pattern</a:t>
          </a:r>
          <a:endParaRPr lang="en-US" sz="3200" kern="1200" dirty="0"/>
        </a:p>
      </dsp:txBody>
      <dsp:txXfrm>
        <a:off x="62771" y="2891695"/>
        <a:ext cx="3714938" cy="1160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96947"/>
            <a:ext cx="10058400" cy="1128833"/>
          </a:xfrm>
        </p:spPr>
        <p:txBody>
          <a:bodyPr/>
          <a:lstStyle/>
          <a:p>
            <a:pPr algn="ctr"/>
            <a:r>
              <a:rPr lang="en-US" dirty="0" smtClean="0"/>
              <a:t>State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Designed by: Huong </a:t>
            </a:r>
            <a:r>
              <a:rPr lang="en-US" dirty="0" err="1" smtClean="0"/>
              <a:t>thi</a:t>
            </a:r>
            <a:r>
              <a:rPr lang="en-US" dirty="0" smtClean="0"/>
              <a:t> diem </a:t>
            </a:r>
            <a:r>
              <a:rPr lang="en-US" dirty="0" err="1" smtClean="0"/>
              <a:t>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Mario game -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9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Mario game –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1386411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1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731991"/>
              </p:ext>
            </p:extLst>
          </p:nvPr>
        </p:nvGraphicFramePr>
        <p:xfrm>
          <a:off x="1295400" y="1828800"/>
          <a:ext cx="9601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562" y="2038484"/>
            <a:ext cx="54768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802528"/>
              </p:ext>
            </p:extLst>
          </p:nvPr>
        </p:nvGraphicFramePr>
        <p:xfrm>
          <a:off x="1295400" y="1828800"/>
          <a:ext cx="9601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20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 (if – else)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26" y="1977979"/>
            <a:ext cx="5710774" cy="2581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46" y="1887826"/>
            <a:ext cx="4775832" cy="27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5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33400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(switch - cases)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47033" y="381000"/>
            <a:ext cx="3433339" cy="5569423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5400" y="1809034"/>
            <a:ext cx="2738281" cy="21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33400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(switch - cases)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036" y="1280432"/>
            <a:ext cx="5533651" cy="329156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4235" y="1208582"/>
            <a:ext cx="5755557" cy="380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777285"/>
            <a:ext cx="10218435" cy="30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832" y="97694"/>
            <a:ext cx="9601200" cy="4818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pattern – implement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01" y="737180"/>
            <a:ext cx="5837323" cy="1671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290" y="737180"/>
            <a:ext cx="4943475" cy="4536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14" y="2806422"/>
            <a:ext cx="4966499" cy="343834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207617" y="1894736"/>
            <a:ext cx="991673" cy="513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2459865" y="2325478"/>
            <a:ext cx="386366" cy="4809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94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</vt:lpstr>
      <vt:lpstr>Red Line Business 16x9</vt:lpstr>
      <vt:lpstr>State pattern</vt:lpstr>
      <vt:lpstr>Content</vt:lpstr>
      <vt:lpstr>problem</vt:lpstr>
      <vt:lpstr>Resolution</vt:lpstr>
      <vt:lpstr>Conditional Statement (if – else)</vt:lpstr>
      <vt:lpstr>Enum (switch - cases)</vt:lpstr>
      <vt:lpstr>Enum (switch - cases)</vt:lpstr>
      <vt:lpstr>State pattern</vt:lpstr>
      <vt:lpstr>State pattern – implement</vt:lpstr>
      <vt:lpstr>Mario game - State</vt:lpstr>
      <vt:lpstr>Mario game – class diagram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2016-08-02T11:55:40Z</dcterms:created>
  <dcterms:modified xsi:type="dcterms:W3CDTF">2016-08-02T19:15:42Z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