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1" r:id="rId6"/>
    <p:sldId id="312" r:id="rId7"/>
    <p:sldId id="263" r:id="rId8"/>
    <p:sldId id="313" r:id="rId9"/>
    <p:sldId id="265" r:id="rId10"/>
    <p:sldId id="314" r:id="rId11"/>
    <p:sldId id="266" r:id="rId12"/>
    <p:sldId id="316" r:id="rId13"/>
    <p:sldId id="270" r:id="rId14"/>
    <p:sldId id="318" r:id="rId15"/>
    <p:sldId id="271" r:id="rId16"/>
    <p:sldId id="319" r:id="rId17"/>
    <p:sldId id="320" r:id="rId18"/>
    <p:sldId id="273" r:id="rId19"/>
    <p:sldId id="321" r:id="rId20"/>
    <p:sldId id="322" r:id="rId21"/>
    <p:sldId id="323" r:id="rId22"/>
    <p:sldId id="325" r:id="rId23"/>
    <p:sldId id="275" r:id="rId24"/>
    <p:sldId id="328" r:id="rId25"/>
    <p:sldId id="327" r:id="rId26"/>
  </p:sldIdLst>
  <p:sldSz cx="9144000" cy="5143500"/>
  <p:notesSz cx="6858000" cy="9144000"/>
  <p:embeddedFontLst>
    <p:embeddedFont>
      <p:font typeface="Alata" panose="00000500000000000000"/>
      <p:regular r:id="rId30"/>
    </p:embeddedFont>
    <p:embeddedFont>
      <p:font typeface="DM Sans"/>
      <p:regular r:id="rId31"/>
    </p:embeddedFont>
    <p:embeddedFont>
      <p:font typeface="Lexend"/>
      <p:regular r:id="rId32"/>
    </p:embeddedFont>
    <p:embeddedFont>
      <p:font typeface="Bebas Neue" panose="020B0606020202050201"/>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4" name="Shape 424"/>
        <p:cNvGrpSpPr/>
        <p:nvPr/>
      </p:nvGrpSpPr>
      <p:grpSpPr>
        <a:xfrm>
          <a:off x="0" y="0"/>
          <a:ext cx="0" cy="0"/>
          <a:chOff x="0" y="0"/>
          <a:chExt cx="0" cy="0"/>
        </a:xfrm>
      </p:grpSpPr>
      <p:sp>
        <p:nvSpPr>
          <p:cNvPr id="425" name="Google Shape;425;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2" name="Shape 992"/>
        <p:cNvGrpSpPr/>
        <p:nvPr/>
      </p:nvGrpSpPr>
      <p:grpSpPr>
        <a:xfrm>
          <a:off x="0" y="0"/>
          <a:ext cx="0" cy="0"/>
          <a:chOff x="0" y="0"/>
          <a:chExt cx="0" cy="0"/>
        </a:xfrm>
      </p:grpSpPr>
      <p:sp>
        <p:nvSpPr>
          <p:cNvPr id="993" name="Google Shape;993;g2a3cddc283d_0_4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2a3cddc283d_0_4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6" name="Shape 1226"/>
        <p:cNvGrpSpPr/>
        <p:nvPr/>
      </p:nvGrpSpPr>
      <p:grpSpPr>
        <a:xfrm>
          <a:off x="0" y="0"/>
          <a:ext cx="0" cy="0"/>
          <a:chOff x="0" y="0"/>
          <a:chExt cx="0" cy="0"/>
        </a:xfrm>
      </p:grpSpPr>
      <p:sp>
        <p:nvSpPr>
          <p:cNvPr id="1227" name="Google Shape;1227;g2a3cddc283d_0_4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2a3cddc283d_0_4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6" name="Shape 1226"/>
        <p:cNvGrpSpPr/>
        <p:nvPr/>
      </p:nvGrpSpPr>
      <p:grpSpPr>
        <a:xfrm>
          <a:off x="0" y="0"/>
          <a:ext cx="0" cy="0"/>
          <a:chOff x="0" y="0"/>
          <a:chExt cx="0" cy="0"/>
        </a:xfrm>
      </p:grpSpPr>
      <p:sp>
        <p:nvSpPr>
          <p:cNvPr id="1227" name="Google Shape;1227;g2a3cddc283d_0_4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2a3cddc283d_0_4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3" name="Shape 1233"/>
        <p:cNvGrpSpPr/>
        <p:nvPr/>
      </p:nvGrpSpPr>
      <p:grpSpPr>
        <a:xfrm>
          <a:off x="0" y="0"/>
          <a:ext cx="0" cy="0"/>
          <a:chOff x="0" y="0"/>
          <a:chExt cx="0" cy="0"/>
        </a:xfrm>
      </p:grpSpPr>
      <p:sp>
        <p:nvSpPr>
          <p:cNvPr id="1234" name="Google Shape;1234;g2a3cddc283d_0_4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a3cddc283d_0_4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3" name="Shape 1233"/>
        <p:cNvGrpSpPr/>
        <p:nvPr/>
      </p:nvGrpSpPr>
      <p:grpSpPr>
        <a:xfrm>
          <a:off x="0" y="0"/>
          <a:ext cx="0" cy="0"/>
          <a:chOff x="0" y="0"/>
          <a:chExt cx="0" cy="0"/>
        </a:xfrm>
      </p:grpSpPr>
      <p:sp>
        <p:nvSpPr>
          <p:cNvPr id="1234" name="Google Shape;1234;g2a3cddc283d_0_4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a3cddc283d_0_4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3" name="Shape 1233"/>
        <p:cNvGrpSpPr/>
        <p:nvPr/>
      </p:nvGrpSpPr>
      <p:grpSpPr>
        <a:xfrm>
          <a:off x="0" y="0"/>
          <a:ext cx="0" cy="0"/>
          <a:chOff x="0" y="0"/>
          <a:chExt cx="0" cy="0"/>
        </a:xfrm>
      </p:grpSpPr>
      <p:sp>
        <p:nvSpPr>
          <p:cNvPr id="1234" name="Google Shape;1234;g2a3cddc283d_0_4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a3cddc283d_0_4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7" name="Shape 1317"/>
        <p:cNvGrpSpPr/>
        <p:nvPr/>
      </p:nvGrpSpPr>
      <p:grpSpPr>
        <a:xfrm>
          <a:off x="0" y="0"/>
          <a:ext cx="0" cy="0"/>
          <a:chOff x="0" y="0"/>
          <a:chExt cx="0" cy="0"/>
        </a:xfrm>
      </p:grpSpPr>
      <p:sp>
        <p:nvSpPr>
          <p:cNvPr id="1318" name="Google Shape;1318;gd5260bdd85_0_2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d5260bdd85_0_2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7" name="Shape 1317"/>
        <p:cNvGrpSpPr/>
        <p:nvPr/>
      </p:nvGrpSpPr>
      <p:grpSpPr>
        <a:xfrm>
          <a:off x="0" y="0"/>
          <a:ext cx="0" cy="0"/>
          <a:chOff x="0" y="0"/>
          <a:chExt cx="0" cy="0"/>
        </a:xfrm>
      </p:grpSpPr>
      <p:sp>
        <p:nvSpPr>
          <p:cNvPr id="1318" name="Google Shape;1318;gd5260bdd85_0_2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d5260bdd85_0_2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7" name="Shape 1317"/>
        <p:cNvGrpSpPr/>
        <p:nvPr/>
      </p:nvGrpSpPr>
      <p:grpSpPr>
        <a:xfrm>
          <a:off x="0" y="0"/>
          <a:ext cx="0" cy="0"/>
          <a:chOff x="0" y="0"/>
          <a:chExt cx="0" cy="0"/>
        </a:xfrm>
      </p:grpSpPr>
      <p:sp>
        <p:nvSpPr>
          <p:cNvPr id="1318" name="Google Shape;1318;gd5260bdd85_0_2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d5260bdd85_0_2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7" name="Shape 1317"/>
        <p:cNvGrpSpPr/>
        <p:nvPr/>
      </p:nvGrpSpPr>
      <p:grpSpPr>
        <a:xfrm>
          <a:off x="0" y="0"/>
          <a:ext cx="0" cy="0"/>
          <a:chOff x="0" y="0"/>
          <a:chExt cx="0" cy="0"/>
        </a:xfrm>
      </p:grpSpPr>
      <p:sp>
        <p:nvSpPr>
          <p:cNvPr id="1318" name="Google Shape;1318;gd5260bdd85_0_2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d5260bdd85_0_2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5" name="Shape 515"/>
        <p:cNvGrpSpPr/>
        <p:nvPr/>
      </p:nvGrpSpPr>
      <p:grpSpPr>
        <a:xfrm>
          <a:off x="0" y="0"/>
          <a:ext cx="0" cy="0"/>
          <a:chOff x="0" y="0"/>
          <a:chExt cx="0" cy="0"/>
        </a:xfrm>
      </p:grpSpPr>
      <p:sp>
        <p:nvSpPr>
          <p:cNvPr id="516" name="Google Shape;516;g2a3cddc283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a3cddc283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7" name="Shape 1317"/>
        <p:cNvGrpSpPr/>
        <p:nvPr/>
      </p:nvGrpSpPr>
      <p:grpSpPr>
        <a:xfrm>
          <a:off x="0" y="0"/>
          <a:ext cx="0" cy="0"/>
          <a:chOff x="0" y="0"/>
          <a:chExt cx="0" cy="0"/>
        </a:xfrm>
      </p:grpSpPr>
      <p:sp>
        <p:nvSpPr>
          <p:cNvPr id="1318" name="Google Shape;1318;gd5260bdd85_0_2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d5260bdd85_0_2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3" name="Shape 1353"/>
        <p:cNvGrpSpPr/>
        <p:nvPr/>
      </p:nvGrpSpPr>
      <p:grpSpPr>
        <a:xfrm>
          <a:off x="0" y="0"/>
          <a:ext cx="0" cy="0"/>
          <a:chOff x="0" y="0"/>
          <a:chExt cx="0" cy="0"/>
        </a:xfrm>
      </p:grpSpPr>
      <p:sp>
        <p:nvSpPr>
          <p:cNvPr id="1354" name="Google Shape;1354;g2a3cddc283d_0_6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a3cddc283d_0_6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3" name="Shape 1353"/>
        <p:cNvGrpSpPr/>
        <p:nvPr/>
      </p:nvGrpSpPr>
      <p:grpSpPr>
        <a:xfrm>
          <a:off x="0" y="0"/>
          <a:ext cx="0" cy="0"/>
          <a:chOff x="0" y="0"/>
          <a:chExt cx="0" cy="0"/>
        </a:xfrm>
      </p:grpSpPr>
      <p:sp>
        <p:nvSpPr>
          <p:cNvPr id="1354" name="Google Shape;1354;g2a3cddc283d_0_6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a3cddc283d_0_6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7" name="Shape 1317"/>
        <p:cNvGrpSpPr/>
        <p:nvPr/>
      </p:nvGrpSpPr>
      <p:grpSpPr>
        <a:xfrm>
          <a:off x="0" y="0"/>
          <a:ext cx="0" cy="0"/>
          <a:chOff x="0" y="0"/>
          <a:chExt cx="0" cy="0"/>
        </a:xfrm>
      </p:grpSpPr>
      <p:sp>
        <p:nvSpPr>
          <p:cNvPr id="1318" name="Google Shape;1318;gd5260bdd85_0_2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d5260bdd85_0_2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5" name="Shape 835"/>
        <p:cNvGrpSpPr/>
        <p:nvPr/>
      </p:nvGrpSpPr>
      <p:grpSpPr>
        <a:xfrm>
          <a:off x="0" y="0"/>
          <a:ext cx="0" cy="0"/>
          <a:chOff x="0" y="0"/>
          <a:chExt cx="0" cy="0"/>
        </a:xfrm>
      </p:grpSpPr>
      <p:sp>
        <p:nvSpPr>
          <p:cNvPr id="836" name="Google Shape;836;g2a3cddc283d_0_2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a3cddc283d_0_2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5" name="Shape 835"/>
        <p:cNvGrpSpPr/>
        <p:nvPr/>
      </p:nvGrpSpPr>
      <p:grpSpPr>
        <a:xfrm>
          <a:off x="0" y="0"/>
          <a:ext cx="0" cy="0"/>
          <a:chOff x="0" y="0"/>
          <a:chExt cx="0" cy="0"/>
        </a:xfrm>
      </p:grpSpPr>
      <p:sp>
        <p:nvSpPr>
          <p:cNvPr id="836" name="Google Shape;836;g2a3cddc283d_0_2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a3cddc283d_0_2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0" name="Shape 910"/>
        <p:cNvGrpSpPr/>
        <p:nvPr/>
      </p:nvGrpSpPr>
      <p:grpSpPr>
        <a:xfrm>
          <a:off x="0" y="0"/>
          <a:ext cx="0" cy="0"/>
          <a:chOff x="0" y="0"/>
          <a:chExt cx="0" cy="0"/>
        </a:xfrm>
      </p:grpSpPr>
      <p:sp>
        <p:nvSpPr>
          <p:cNvPr id="911" name="Google Shape;911;g2a3cddc283d_0_2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a3cddc283d_0_2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0" name="Shape 910"/>
        <p:cNvGrpSpPr/>
        <p:nvPr/>
      </p:nvGrpSpPr>
      <p:grpSpPr>
        <a:xfrm>
          <a:off x="0" y="0"/>
          <a:ext cx="0" cy="0"/>
          <a:chOff x="0" y="0"/>
          <a:chExt cx="0" cy="0"/>
        </a:xfrm>
      </p:grpSpPr>
      <p:sp>
        <p:nvSpPr>
          <p:cNvPr id="911" name="Google Shape;911;g2a3cddc283d_0_2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a3cddc283d_0_2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7" name="Shape 957"/>
        <p:cNvGrpSpPr/>
        <p:nvPr/>
      </p:nvGrpSpPr>
      <p:grpSpPr>
        <a:xfrm>
          <a:off x="0" y="0"/>
          <a:ext cx="0" cy="0"/>
          <a:chOff x="0" y="0"/>
          <a:chExt cx="0" cy="0"/>
        </a:xfrm>
      </p:grpSpPr>
      <p:sp>
        <p:nvSpPr>
          <p:cNvPr id="958" name="Google Shape;958;g2a3cddc283d_0_4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2a3cddc283d_0_4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7" name="Shape 957"/>
        <p:cNvGrpSpPr/>
        <p:nvPr/>
      </p:nvGrpSpPr>
      <p:grpSpPr>
        <a:xfrm>
          <a:off x="0" y="0"/>
          <a:ext cx="0" cy="0"/>
          <a:chOff x="0" y="0"/>
          <a:chExt cx="0" cy="0"/>
        </a:xfrm>
      </p:grpSpPr>
      <p:sp>
        <p:nvSpPr>
          <p:cNvPr id="958" name="Google Shape;958;g2a3cddc283d_0_4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2a3cddc283d_0_4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2" name="Shape 992"/>
        <p:cNvGrpSpPr/>
        <p:nvPr/>
      </p:nvGrpSpPr>
      <p:grpSpPr>
        <a:xfrm>
          <a:off x="0" y="0"/>
          <a:ext cx="0" cy="0"/>
          <a:chOff x="0" y="0"/>
          <a:chExt cx="0" cy="0"/>
        </a:xfrm>
      </p:grpSpPr>
      <p:sp>
        <p:nvSpPr>
          <p:cNvPr id="993" name="Google Shape;993;g2a3cddc283d_0_4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2a3cddc283d_0_4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562050" y="1462775"/>
            <a:ext cx="4868700" cy="1663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300" b="0">
                <a:latin typeface="Alata" panose="00000500000000000000"/>
                <a:ea typeface="Alata" panose="00000500000000000000"/>
                <a:cs typeface="Alata" panose="00000500000000000000"/>
                <a:sym typeface="Alata" panose="0000050000000000000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3562051" y="3243050"/>
            <a:ext cx="48687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Lexend"/>
                <a:ea typeface="Lexend"/>
                <a:cs typeface="Lexend"/>
                <a:sym typeface="Lexen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34581" y="2200985"/>
            <a:ext cx="160102" cy="263865"/>
            <a:chOff x="234581" y="2048585"/>
            <a:chExt cx="160102" cy="263865"/>
          </a:xfrm>
        </p:grpSpPr>
        <p:sp>
          <p:nvSpPr>
            <p:cNvPr id="12" name="Google Shape;12;p2"/>
            <p:cNvSpPr/>
            <p:nvPr/>
          </p:nvSpPr>
          <p:spPr>
            <a:xfrm flipH="1">
              <a:off x="234581" y="2048585"/>
              <a:ext cx="118003" cy="118002"/>
            </a:xfrm>
            <a:custGeom>
              <a:avLst/>
              <a:gdLst/>
              <a:ahLst/>
              <a:cxnLst/>
              <a:rect l="l" t="t" r="r" b="b"/>
              <a:pathLst>
                <a:path w="135636" h="135635" extrusionOk="0">
                  <a:moveTo>
                    <a:pt x="67818" y="0"/>
                  </a:moveTo>
                  <a:lnTo>
                    <a:pt x="91821" y="43815"/>
                  </a:lnTo>
                  <a:lnTo>
                    <a:pt x="135636" y="67818"/>
                  </a:lnTo>
                  <a:lnTo>
                    <a:pt x="91821" y="91821"/>
                  </a:lnTo>
                  <a:lnTo>
                    <a:pt x="67818" y="135636"/>
                  </a:lnTo>
                  <a:lnTo>
                    <a:pt x="43910" y="91821"/>
                  </a:lnTo>
                  <a:lnTo>
                    <a:pt x="0" y="67818"/>
                  </a:lnTo>
                  <a:lnTo>
                    <a:pt x="43910" y="438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flipH="1">
              <a:off x="354078" y="2271846"/>
              <a:ext cx="40605" cy="40605"/>
            </a:xfrm>
            <a:custGeom>
              <a:avLst/>
              <a:gdLst/>
              <a:ahLst/>
              <a:cxnLst/>
              <a:rect l="l" t="t" r="r" b="b"/>
              <a:pathLst>
                <a:path w="46672" h="46672" extrusionOk="0">
                  <a:moveTo>
                    <a:pt x="46672" y="23336"/>
                  </a:moveTo>
                  <a:cubicBezTo>
                    <a:pt x="46672" y="36225"/>
                    <a:pt x="36225" y="46673"/>
                    <a:pt x="23336" y="46673"/>
                  </a:cubicBezTo>
                  <a:cubicBezTo>
                    <a:pt x="10448" y="46673"/>
                    <a:pt x="0" y="36224"/>
                    <a:pt x="0" y="23336"/>
                  </a:cubicBezTo>
                  <a:cubicBezTo>
                    <a:pt x="0" y="10448"/>
                    <a:pt x="10448" y="0"/>
                    <a:pt x="23336" y="0"/>
                  </a:cubicBezTo>
                  <a:cubicBezTo>
                    <a:pt x="36224" y="0"/>
                    <a:pt x="46672" y="10448"/>
                    <a:pt x="46672" y="23336"/>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6" name="Shape 66"/>
        <p:cNvGrpSpPr/>
        <p:nvPr/>
      </p:nvGrpSpPr>
      <p:grpSpPr>
        <a:xfrm>
          <a:off x="0" y="0"/>
          <a:ext cx="0" cy="0"/>
          <a:chOff x="0" y="0"/>
          <a:chExt cx="0" cy="0"/>
        </a:xfrm>
      </p:grpSpPr>
      <p:sp>
        <p:nvSpPr>
          <p:cNvPr id="67" name="Google Shape;67;p11"/>
          <p:cNvSpPr txBox="1"/>
          <p:nvPr>
            <p:ph type="title" hasCustomPrompt="1"/>
          </p:nvPr>
        </p:nvSpPr>
        <p:spPr>
          <a:xfrm>
            <a:off x="713225" y="1760750"/>
            <a:ext cx="4657800" cy="1124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type="subTitle" idx="1"/>
          </p:nvPr>
        </p:nvSpPr>
        <p:spPr>
          <a:xfrm>
            <a:off x="713225" y="2885625"/>
            <a:ext cx="46578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70" name="Shape 70"/>
        <p:cNvGrpSpPr/>
        <p:nvPr/>
      </p:nvGrpSpPr>
      <p:grpSpPr>
        <a:xfrm>
          <a:off x="0" y="0"/>
          <a:ext cx="0" cy="0"/>
          <a:chOff x="0" y="0"/>
          <a:chExt cx="0" cy="0"/>
        </a:xfrm>
      </p:grpSpPr>
      <p:sp>
        <p:nvSpPr>
          <p:cNvPr id="71" name="Google Shape;71;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 name="Google Shape;72;p13"/>
          <p:cNvSpPr txBox="1"/>
          <p:nvPr>
            <p:ph type="subTitle" idx="1"/>
          </p:nvPr>
        </p:nvSpPr>
        <p:spPr>
          <a:xfrm>
            <a:off x="1618350" y="1762425"/>
            <a:ext cx="4477200" cy="35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3" name="Google Shape;73;p13"/>
          <p:cNvSpPr txBox="1"/>
          <p:nvPr>
            <p:ph type="title" idx="2" hasCustomPrompt="1"/>
          </p:nvPr>
        </p:nvSpPr>
        <p:spPr>
          <a:xfrm>
            <a:off x="809725" y="154667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3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p:nvPr>
            <p:ph type="subTitle" idx="3"/>
          </p:nvPr>
        </p:nvSpPr>
        <p:spPr>
          <a:xfrm>
            <a:off x="1618350" y="1426000"/>
            <a:ext cx="4477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5" name="Google Shape;75;p13"/>
          <p:cNvSpPr txBox="1"/>
          <p:nvPr>
            <p:ph type="subTitle" idx="4"/>
          </p:nvPr>
        </p:nvSpPr>
        <p:spPr>
          <a:xfrm>
            <a:off x="1618350" y="2838756"/>
            <a:ext cx="4477200" cy="35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6" name="Google Shape;76;p13"/>
          <p:cNvSpPr txBox="1"/>
          <p:nvPr>
            <p:ph type="title" idx="5" hasCustomPrompt="1"/>
          </p:nvPr>
        </p:nvSpPr>
        <p:spPr>
          <a:xfrm>
            <a:off x="809725" y="262299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3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p:nvPr>
            <p:ph type="subTitle" idx="6"/>
          </p:nvPr>
        </p:nvSpPr>
        <p:spPr>
          <a:xfrm>
            <a:off x="1618350" y="2502331"/>
            <a:ext cx="4477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8" name="Google Shape;78;p13"/>
          <p:cNvSpPr txBox="1"/>
          <p:nvPr>
            <p:ph type="subTitle" idx="7"/>
          </p:nvPr>
        </p:nvSpPr>
        <p:spPr>
          <a:xfrm>
            <a:off x="1618350" y="3915088"/>
            <a:ext cx="4477200" cy="35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9" name="Google Shape;79;p13"/>
          <p:cNvSpPr txBox="1"/>
          <p:nvPr>
            <p:ph type="title" idx="8" hasCustomPrompt="1"/>
          </p:nvPr>
        </p:nvSpPr>
        <p:spPr>
          <a:xfrm>
            <a:off x="809725" y="369932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3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type="subTitle" idx="9"/>
          </p:nvPr>
        </p:nvSpPr>
        <p:spPr>
          <a:xfrm>
            <a:off x="1618350" y="3578662"/>
            <a:ext cx="4477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81" name="Shape 81"/>
        <p:cNvGrpSpPr/>
        <p:nvPr/>
      </p:nvGrpSpPr>
      <p:grpSpPr>
        <a:xfrm>
          <a:off x="0" y="0"/>
          <a:ext cx="0" cy="0"/>
          <a:chOff x="0" y="0"/>
          <a:chExt cx="0" cy="0"/>
        </a:xfrm>
      </p:grpSpPr>
      <p:sp>
        <p:nvSpPr>
          <p:cNvPr id="82" name="Google Shape;82;p14"/>
          <p:cNvSpPr txBox="1"/>
          <p:nvPr>
            <p:ph type="title"/>
          </p:nvPr>
        </p:nvSpPr>
        <p:spPr>
          <a:xfrm>
            <a:off x="713225" y="3257350"/>
            <a:ext cx="4400400" cy="45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1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83" name="Google Shape;83;p14"/>
          <p:cNvSpPr txBox="1"/>
          <p:nvPr>
            <p:ph type="subTitle" idx="1"/>
          </p:nvPr>
        </p:nvSpPr>
        <p:spPr>
          <a:xfrm>
            <a:off x="713292" y="1283475"/>
            <a:ext cx="44004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3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84" name="Shape 84"/>
        <p:cNvGrpSpPr/>
        <p:nvPr/>
      </p:nvGrpSpPr>
      <p:grpSpPr>
        <a:xfrm>
          <a:off x="0" y="0"/>
          <a:ext cx="0" cy="0"/>
          <a:chOff x="0" y="0"/>
          <a:chExt cx="0" cy="0"/>
        </a:xfrm>
      </p:grpSpPr>
      <p:grpSp>
        <p:nvGrpSpPr>
          <p:cNvPr id="85" name="Google Shape;85;p15"/>
          <p:cNvGrpSpPr/>
          <p:nvPr/>
        </p:nvGrpSpPr>
        <p:grpSpPr>
          <a:xfrm>
            <a:off x="5083228" y="3532350"/>
            <a:ext cx="4979622" cy="1071718"/>
            <a:chOff x="5083228" y="3532350"/>
            <a:chExt cx="4979622" cy="1071718"/>
          </a:xfrm>
        </p:grpSpPr>
        <p:sp>
          <p:nvSpPr>
            <p:cNvPr id="86" name="Google Shape;86;p15"/>
            <p:cNvSpPr/>
            <p:nvPr/>
          </p:nvSpPr>
          <p:spPr>
            <a:xfrm flipH="1">
              <a:off x="8226473" y="3532350"/>
              <a:ext cx="1836377" cy="1071553"/>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87" name="Google Shape;87;p15"/>
            <p:cNvCxnSpPr/>
            <p:nvPr/>
          </p:nvCxnSpPr>
          <p:spPr>
            <a:xfrm>
              <a:off x="5083228" y="4604067"/>
              <a:ext cx="4356300" cy="0"/>
            </a:xfrm>
            <a:prstGeom prst="straightConnector1">
              <a:avLst/>
            </a:prstGeom>
            <a:noFill/>
            <a:ln w="28575" cap="flat" cmpd="sng">
              <a:solidFill>
                <a:schemeClr val="dk1"/>
              </a:solidFill>
              <a:prstDash val="solid"/>
              <a:round/>
              <a:headEnd type="none" w="med" len="med"/>
              <a:tailEnd type="none" w="med" len="med"/>
            </a:ln>
          </p:spPr>
        </p:cxnSp>
        <p:grpSp>
          <p:nvGrpSpPr>
            <p:cNvPr id="88" name="Google Shape;88;p15"/>
            <p:cNvGrpSpPr/>
            <p:nvPr/>
          </p:nvGrpSpPr>
          <p:grpSpPr>
            <a:xfrm flipH="1">
              <a:off x="8749704" y="3955410"/>
              <a:ext cx="406613" cy="377833"/>
              <a:chOff x="1100897" y="554022"/>
              <a:chExt cx="406613" cy="377833"/>
            </a:xfrm>
          </p:grpSpPr>
          <p:sp>
            <p:nvSpPr>
              <p:cNvPr id="89" name="Google Shape;89;p15"/>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5"/>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5"/>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92" name="Google Shape;92;p15"/>
          <p:cNvSpPr txBox="1"/>
          <p:nvPr>
            <p:ph type="title"/>
          </p:nvPr>
        </p:nvSpPr>
        <p:spPr>
          <a:xfrm>
            <a:off x="4041329" y="1220863"/>
            <a:ext cx="3888900" cy="17745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 name="Google Shape;93;p15"/>
          <p:cNvSpPr txBox="1"/>
          <p:nvPr>
            <p:ph type="subTitle" idx="1"/>
          </p:nvPr>
        </p:nvSpPr>
        <p:spPr>
          <a:xfrm>
            <a:off x="4041329" y="2995338"/>
            <a:ext cx="3888900" cy="927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4" name="Google Shape;94;p15"/>
          <p:cNvSpPr/>
          <p:nvPr>
            <p:ph type="pic" idx="2"/>
          </p:nvPr>
        </p:nvSpPr>
        <p:spPr>
          <a:xfrm>
            <a:off x="-44100" y="0"/>
            <a:ext cx="3658200" cy="5143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95" name="Shape 95"/>
        <p:cNvGrpSpPr/>
        <p:nvPr/>
      </p:nvGrpSpPr>
      <p:grpSpPr>
        <a:xfrm>
          <a:off x="0" y="0"/>
          <a:ext cx="0" cy="0"/>
          <a:chOff x="0" y="0"/>
          <a:chExt cx="0" cy="0"/>
        </a:xfrm>
      </p:grpSpPr>
      <p:grpSp>
        <p:nvGrpSpPr>
          <p:cNvPr id="96" name="Google Shape;96;p16"/>
          <p:cNvGrpSpPr/>
          <p:nvPr/>
        </p:nvGrpSpPr>
        <p:grpSpPr>
          <a:xfrm>
            <a:off x="3395625" y="2913125"/>
            <a:ext cx="5822520" cy="1690875"/>
            <a:chOff x="3395625" y="2894925"/>
            <a:chExt cx="5822520" cy="1690875"/>
          </a:xfrm>
        </p:grpSpPr>
        <p:sp>
          <p:nvSpPr>
            <p:cNvPr id="97" name="Google Shape;97;p16"/>
            <p:cNvSpPr/>
            <p:nvPr/>
          </p:nvSpPr>
          <p:spPr>
            <a:xfrm>
              <a:off x="5334675" y="2894925"/>
              <a:ext cx="3883470" cy="1685880"/>
            </a:xfrm>
            <a:custGeom>
              <a:avLst/>
              <a:gdLst/>
              <a:ahLst/>
              <a:cxnLst/>
              <a:rect l="l" t="t" r="r" b="b"/>
              <a:pathLst>
                <a:path w="3312128" h="1529143" extrusionOk="0">
                  <a:moveTo>
                    <a:pt x="3283458" y="1529144"/>
                  </a:moveTo>
                  <a:cubicBezTo>
                    <a:pt x="3302032" y="1477613"/>
                    <a:pt x="3312128" y="1422083"/>
                    <a:pt x="3312128" y="1364171"/>
                  </a:cubicBezTo>
                  <a:lnTo>
                    <a:pt x="3312128" y="1025080"/>
                  </a:lnTo>
                  <a:cubicBezTo>
                    <a:pt x="3312128" y="756285"/>
                    <a:pt x="3094196" y="538448"/>
                    <a:pt x="2825496" y="538448"/>
                  </a:cubicBezTo>
                  <a:lnTo>
                    <a:pt x="2765584" y="538448"/>
                  </a:lnTo>
                  <a:cubicBezTo>
                    <a:pt x="2711958" y="538448"/>
                    <a:pt x="2663666" y="504920"/>
                    <a:pt x="2646331" y="454152"/>
                  </a:cubicBezTo>
                  <a:cubicBezTo>
                    <a:pt x="2555939" y="189929"/>
                    <a:pt x="2305431" y="0"/>
                    <a:pt x="2010632" y="0"/>
                  </a:cubicBezTo>
                  <a:lnTo>
                    <a:pt x="1148715" y="0"/>
                  </a:lnTo>
                  <a:cubicBezTo>
                    <a:pt x="708089" y="0"/>
                    <a:pt x="350901" y="357188"/>
                    <a:pt x="350901" y="797814"/>
                  </a:cubicBezTo>
                  <a:lnTo>
                    <a:pt x="350901" y="797814"/>
                  </a:lnTo>
                  <a:cubicBezTo>
                    <a:pt x="350901" y="844201"/>
                    <a:pt x="325469" y="886968"/>
                    <a:pt x="284512" y="908780"/>
                  </a:cubicBezTo>
                  <a:cubicBezTo>
                    <a:pt x="115252" y="998982"/>
                    <a:pt x="0" y="1177290"/>
                    <a:pt x="0" y="1382554"/>
                  </a:cubicBezTo>
                  <a:lnTo>
                    <a:pt x="0" y="1529048"/>
                  </a:lnTo>
                  <a:lnTo>
                    <a:pt x="3283458" y="152904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98" name="Google Shape;98;p16"/>
            <p:cNvCxnSpPr/>
            <p:nvPr/>
          </p:nvCxnSpPr>
          <p:spPr>
            <a:xfrm>
              <a:off x="3395625" y="4585800"/>
              <a:ext cx="5815200" cy="0"/>
            </a:xfrm>
            <a:prstGeom prst="straightConnector1">
              <a:avLst/>
            </a:prstGeom>
            <a:noFill/>
            <a:ln w="28575" cap="flat" cmpd="sng">
              <a:solidFill>
                <a:schemeClr val="dk1"/>
              </a:solidFill>
              <a:prstDash val="solid"/>
              <a:round/>
              <a:headEnd type="none" w="med" len="med"/>
              <a:tailEnd type="none" w="med" len="med"/>
            </a:ln>
          </p:spPr>
        </p:cxnSp>
      </p:grpSp>
      <p:grpSp>
        <p:nvGrpSpPr>
          <p:cNvPr id="99" name="Google Shape;99;p16"/>
          <p:cNvGrpSpPr/>
          <p:nvPr/>
        </p:nvGrpSpPr>
        <p:grpSpPr>
          <a:xfrm>
            <a:off x="7658371" y="3676289"/>
            <a:ext cx="876194" cy="706063"/>
            <a:chOff x="7658371" y="3676289"/>
            <a:chExt cx="876194" cy="706063"/>
          </a:xfrm>
        </p:grpSpPr>
        <p:grpSp>
          <p:nvGrpSpPr>
            <p:cNvPr id="100" name="Google Shape;100;p16"/>
            <p:cNvGrpSpPr/>
            <p:nvPr/>
          </p:nvGrpSpPr>
          <p:grpSpPr>
            <a:xfrm>
              <a:off x="7658371" y="4022352"/>
              <a:ext cx="387421" cy="359999"/>
              <a:chOff x="1100897" y="554022"/>
              <a:chExt cx="406613" cy="377833"/>
            </a:xfrm>
          </p:grpSpPr>
          <p:sp>
            <p:nvSpPr>
              <p:cNvPr id="101" name="Google Shape;101;p16"/>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16"/>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16"/>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04" name="Google Shape;104;p16"/>
            <p:cNvGrpSpPr/>
            <p:nvPr/>
          </p:nvGrpSpPr>
          <p:grpSpPr>
            <a:xfrm rot="5400000">
              <a:off x="8160855" y="3690000"/>
              <a:ext cx="387421" cy="359999"/>
              <a:chOff x="1100897" y="554022"/>
              <a:chExt cx="406613" cy="377833"/>
            </a:xfrm>
          </p:grpSpPr>
          <p:sp>
            <p:nvSpPr>
              <p:cNvPr id="105" name="Google Shape;105;p16"/>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16"/>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16"/>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108" name="Google Shape;108;p16"/>
          <p:cNvSpPr txBox="1"/>
          <p:nvPr>
            <p:ph type="title"/>
          </p:nvPr>
        </p:nvSpPr>
        <p:spPr>
          <a:xfrm>
            <a:off x="720000" y="1377325"/>
            <a:ext cx="3085200" cy="1235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16"/>
          <p:cNvSpPr txBox="1"/>
          <p:nvPr>
            <p:ph type="subTitle" idx="1"/>
          </p:nvPr>
        </p:nvSpPr>
        <p:spPr>
          <a:xfrm>
            <a:off x="720000" y="2612700"/>
            <a:ext cx="3085200" cy="115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10" name="Shape 110"/>
        <p:cNvGrpSpPr/>
        <p:nvPr/>
      </p:nvGrpSpPr>
      <p:grpSpPr>
        <a:xfrm>
          <a:off x="0" y="0"/>
          <a:ext cx="0" cy="0"/>
          <a:chOff x="0" y="0"/>
          <a:chExt cx="0" cy="0"/>
        </a:xfrm>
      </p:grpSpPr>
      <p:sp>
        <p:nvSpPr>
          <p:cNvPr id="111" name="Google Shape;111;p17"/>
          <p:cNvSpPr/>
          <p:nvPr/>
        </p:nvSpPr>
        <p:spPr>
          <a:xfrm>
            <a:off x="-889773" y="3532350"/>
            <a:ext cx="1836377" cy="1071553"/>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112" name="Google Shape;112;p17"/>
          <p:cNvCxnSpPr/>
          <p:nvPr/>
        </p:nvCxnSpPr>
        <p:spPr>
          <a:xfrm>
            <a:off x="-56900" y="4604000"/>
            <a:ext cx="6381900" cy="0"/>
          </a:xfrm>
          <a:prstGeom prst="straightConnector1">
            <a:avLst/>
          </a:prstGeom>
          <a:noFill/>
          <a:ln w="28575" cap="flat" cmpd="sng">
            <a:solidFill>
              <a:schemeClr val="dk1"/>
            </a:solidFill>
            <a:prstDash val="solid"/>
            <a:round/>
            <a:headEnd type="none" w="med" len="med"/>
            <a:tailEnd type="none" w="med" len="med"/>
          </a:ln>
        </p:spPr>
      </p:cxnSp>
      <p:grpSp>
        <p:nvGrpSpPr>
          <p:cNvPr id="113" name="Google Shape;113;p17"/>
          <p:cNvGrpSpPr/>
          <p:nvPr/>
        </p:nvGrpSpPr>
        <p:grpSpPr>
          <a:xfrm>
            <a:off x="16759" y="3879210"/>
            <a:ext cx="406613" cy="377833"/>
            <a:chOff x="1100897" y="554022"/>
            <a:chExt cx="406613" cy="377833"/>
          </a:xfrm>
        </p:grpSpPr>
        <p:sp>
          <p:nvSpPr>
            <p:cNvPr id="114" name="Google Shape;114;p17"/>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17"/>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17"/>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17" name="Google Shape;117;p17"/>
          <p:cNvSpPr txBox="1"/>
          <p:nvPr>
            <p:ph type="title"/>
          </p:nvPr>
        </p:nvSpPr>
        <p:spPr>
          <a:xfrm>
            <a:off x="5318125" y="1390513"/>
            <a:ext cx="3112500" cy="1235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17"/>
          <p:cNvSpPr txBox="1"/>
          <p:nvPr>
            <p:ph type="subTitle" idx="1"/>
          </p:nvPr>
        </p:nvSpPr>
        <p:spPr>
          <a:xfrm>
            <a:off x="5318125" y="2625888"/>
            <a:ext cx="3112500" cy="112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19" name="Shape 119"/>
        <p:cNvGrpSpPr/>
        <p:nvPr/>
      </p:nvGrpSpPr>
      <p:grpSpPr>
        <a:xfrm>
          <a:off x="0" y="0"/>
          <a:ext cx="0" cy="0"/>
          <a:chOff x="0" y="0"/>
          <a:chExt cx="0" cy="0"/>
        </a:xfrm>
      </p:grpSpPr>
      <p:sp>
        <p:nvSpPr>
          <p:cNvPr id="120" name="Google Shape;120;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8"/>
          <p:cNvSpPr txBox="1"/>
          <p:nvPr>
            <p:ph type="subTitle" idx="1"/>
          </p:nvPr>
        </p:nvSpPr>
        <p:spPr>
          <a:xfrm flipH="1">
            <a:off x="713241" y="2983874"/>
            <a:ext cx="2919600" cy="111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2" name="Google Shape;122;p18"/>
          <p:cNvSpPr txBox="1"/>
          <p:nvPr>
            <p:ph type="subTitle" idx="2"/>
          </p:nvPr>
        </p:nvSpPr>
        <p:spPr>
          <a:xfrm flipH="1">
            <a:off x="4119653" y="2983874"/>
            <a:ext cx="2919600" cy="111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3" name="Google Shape;123;p18"/>
          <p:cNvSpPr txBox="1"/>
          <p:nvPr>
            <p:ph type="subTitle" idx="3"/>
          </p:nvPr>
        </p:nvSpPr>
        <p:spPr>
          <a:xfrm flipH="1">
            <a:off x="4119641" y="2448749"/>
            <a:ext cx="29196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4" name="Google Shape;124;p18"/>
          <p:cNvSpPr txBox="1"/>
          <p:nvPr>
            <p:ph type="subTitle" idx="4"/>
          </p:nvPr>
        </p:nvSpPr>
        <p:spPr>
          <a:xfrm flipH="1">
            <a:off x="713225" y="2448749"/>
            <a:ext cx="29196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5" name="Google Shape;125;p18"/>
          <p:cNvSpPr/>
          <p:nvPr/>
        </p:nvSpPr>
        <p:spPr>
          <a:xfrm>
            <a:off x="7915349" y="3240850"/>
            <a:ext cx="2406288" cy="1367154"/>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126" name="Google Shape;126;p18"/>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nvGrpSpPr>
          <p:cNvPr id="127" name="Google Shape;127;p18"/>
          <p:cNvGrpSpPr/>
          <p:nvPr/>
        </p:nvGrpSpPr>
        <p:grpSpPr>
          <a:xfrm>
            <a:off x="8430752" y="3449890"/>
            <a:ext cx="665220" cy="636802"/>
            <a:chOff x="2201333" y="2071164"/>
            <a:chExt cx="519055" cy="496919"/>
          </a:xfrm>
        </p:grpSpPr>
        <p:sp>
          <p:nvSpPr>
            <p:cNvPr id="128" name="Google Shape;128;p18"/>
            <p:cNvSpPr/>
            <p:nvPr/>
          </p:nvSpPr>
          <p:spPr>
            <a:xfrm flipH="1">
              <a:off x="2201333" y="2152365"/>
              <a:ext cx="118003" cy="118003"/>
            </a:xfrm>
            <a:custGeom>
              <a:avLst/>
              <a:gdLst/>
              <a:ahLst/>
              <a:cxnLst/>
              <a:rect l="l" t="t" r="r" b="b"/>
              <a:pathLst>
                <a:path w="135636" h="135636" extrusionOk="0">
                  <a:moveTo>
                    <a:pt x="67818" y="0"/>
                  </a:moveTo>
                  <a:lnTo>
                    <a:pt x="91821" y="43815"/>
                  </a:lnTo>
                  <a:lnTo>
                    <a:pt x="135636" y="67818"/>
                  </a:lnTo>
                  <a:lnTo>
                    <a:pt x="91821" y="91821"/>
                  </a:lnTo>
                  <a:lnTo>
                    <a:pt x="67818" y="135636"/>
                  </a:lnTo>
                  <a:lnTo>
                    <a:pt x="43815" y="91821"/>
                  </a:lnTo>
                  <a:lnTo>
                    <a:pt x="0" y="67818"/>
                  </a:lnTo>
                  <a:lnTo>
                    <a:pt x="43815" y="438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18"/>
            <p:cNvSpPr/>
            <p:nvPr/>
          </p:nvSpPr>
          <p:spPr>
            <a:xfrm flipH="1">
              <a:off x="2480446" y="2386852"/>
              <a:ext cx="181148" cy="181231"/>
            </a:xfrm>
            <a:custGeom>
              <a:avLst/>
              <a:gdLst/>
              <a:ahLst/>
              <a:cxnLst/>
              <a:rect l="l" t="t" r="r" b="b"/>
              <a:pathLst>
                <a:path w="208216" h="208311" extrusionOk="0">
                  <a:moveTo>
                    <a:pt x="104108" y="0"/>
                  </a:moveTo>
                  <a:lnTo>
                    <a:pt x="140875" y="67342"/>
                  </a:lnTo>
                  <a:lnTo>
                    <a:pt x="208217" y="104108"/>
                  </a:lnTo>
                  <a:lnTo>
                    <a:pt x="140875" y="140970"/>
                  </a:lnTo>
                  <a:lnTo>
                    <a:pt x="104108" y="208312"/>
                  </a:lnTo>
                  <a:lnTo>
                    <a:pt x="67246" y="140970"/>
                  </a:lnTo>
                  <a:lnTo>
                    <a:pt x="0" y="104108"/>
                  </a:lnTo>
                  <a:lnTo>
                    <a:pt x="67246" y="673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18"/>
            <p:cNvSpPr/>
            <p:nvPr/>
          </p:nvSpPr>
          <p:spPr>
            <a:xfrm flipH="1">
              <a:off x="2580508" y="2071164"/>
              <a:ext cx="139879" cy="139879"/>
            </a:xfrm>
            <a:custGeom>
              <a:avLst/>
              <a:gdLst/>
              <a:ahLst/>
              <a:cxnLst/>
              <a:rect l="l" t="t" r="r" b="b"/>
              <a:pathLst>
                <a:path w="160781" h="160781" extrusionOk="0">
                  <a:moveTo>
                    <a:pt x="160782" y="80391"/>
                  </a:moveTo>
                  <a:cubicBezTo>
                    <a:pt x="160782" y="124790"/>
                    <a:pt x="124790" y="160782"/>
                    <a:pt x="80391" y="160782"/>
                  </a:cubicBezTo>
                  <a:cubicBezTo>
                    <a:pt x="35992" y="160782"/>
                    <a:pt x="0" y="124790"/>
                    <a:pt x="0" y="80391"/>
                  </a:cubicBezTo>
                  <a:cubicBezTo>
                    <a:pt x="0" y="35992"/>
                    <a:pt x="35992" y="0"/>
                    <a:pt x="80391" y="0"/>
                  </a:cubicBezTo>
                  <a:cubicBezTo>
                    <a:pt x="124790" y="0"/>
                    <a:pt x="160782" y="35992"/>
                    <a:pt x="160782" y="8039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31" name="Shape 131"/>
        <p:cNvGrpSpPr/>
        <p:nvPr/>
      </p:nvGrpSpPr>
      <p:grpSpPr>
        <a:xfrm>
          <a:off x="0" y="0"/>
          <a:ext cx="0" cy="0"/>
          <a:chOff x="0" y="0"/>
          <a:chExt cx="0" cy="0"/>
        </a:xfrm>
      </p:grpSpPr>
      <p:sp>
        <p:nvSpPr>
          <p:cNvPr id="132" name="Google Shape;132;p19"/>
          <p:cNvSpPr/>
          <p:nvPr/>
        </p:nvSpPr>
        <p:spPr>
          <a:xfrm>
            <a:off x="-889773" y="3532350"/>
            <a:ext cx="1836377" cy="1071553"/>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133" name="Google Shape;133;p19"/>
          <p:cNvCxnSpPr/>
          <p:nvPr/>
        </p:nvCxnSpPr>
        <p:spPr>
          <a:xfrm>
            <a:off x="-56900" y="4604000"/>
            <a:ext cx="6381900" cy="0"/>
          </a:xfrm>
          <a:prstGeom prst="straightConnector1">
            <a:avLst/>
          </a:prstGeom>
          <a:noFill/>
          <a:ln w="28575" cap="flat" cmpd="sng">
            <a:solidFill>
              <a:schemeClr val="dk1"/>
            </a:solidFill>
            <a:prstDash val="solid"/>
            <a:round/>
            <a:headEnd type="none" w="med" len="med"/>
            <a:tailEnd type="none" w="med" len="med"/>
          </a:ln>
        </p:spPr>
      </p:cxnSp>
      <p:grpSp>
        <p:nvGrpSpPr>
          <p:cNvPr id="134" name="Google Shape;134;p19"/>
          <p:cNvGrpSpPr/>
          <p:nvPr/>
        </p:nvGrpSpPr>
        <p:grpSpPr>
          <a:xfrm>
            <a:off x="16759" y="3879210"/>
            <a:ext cx="406613" cy="377833"/>
            <a:chOff x="1100897" y="554022"/>
            <a:chExt cx="406613" cy="377833"/>
          </a:xfrm>
        </p:grpSpPr>
        <p:sp>
          <p:nvSpPr>
            <p:cNvPr id="135" name="Google Shape;135;p19"/>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19"/>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19"/>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8" name="Google Shape;138;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 name="Google Shape;139;p19"/>
          <p:cNvSpPr txBox="1"/>
          <p:nvPr>
            <p:ph type="subTitle" idx="1"/>
          </p:nvPr>
        </p:nvSpPr>
        <p:spPr>
          <a:xfrm>
            <a:off x="4850310" y="1600300"/>
            <a:ext cx="35670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0" name="Google Shape;140;p19"/>
          <p:cNvSpPr txBox="1"/>
          <p:nvPr>
            <p:ph type="subTitle" idx="2"/>
          </p:nvPr>
        </p:nvSpPr>
        <p:spPr>
          <a:xfrm>
            <a:off x="713225" y="1600300"/>
            <a:ext cx="35670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41" name="Shape 141"/>
        <p:cNvGrpSpPr/>
        <p:nvPr/>
      </p:nvGrpSpPr>
      <p:grpSpPr>
        <a:xfrm>
          <a:off x="0" y="0"/>
          <a:ext cx="0" cy="0"/>
          <a:chOff x="0" y="0"/>
          <a:chExt cx="0" cy="0"/>
        </a:xfrm>
      </p:grpSpPr>
      <p:grpSp>
        <p:nvGrpSpPr>
          <p:cNvPr id="142" name="Google Shape;142;p20"/>
          <p:cNvGrpSpPr/>
          <p:nvPr/>
        </p:nvGrpSpPr>
        <p:grpSpPr>
          <a:xfrm>
            <a:off x="4638675" y="2438627"/>
            <a:ext cx="5118952" cy="2165377"/>
            <a:chOff x="4638675" y="2438627"/>
            <a:chExt cx="5118952" cy="2165377"/>
          </a:xfrm>
        </p:grpSpPr>
        <p:grpSp>
          <p:nvGrpSpPr>
            <p:cNvPr id="143" name="Google Shape;143;p20"/>
            <p:cNvGrpSpPr/>
            <p:nvPr/>
          </p:nvGrpSpPr>
          <p:grpSpPr>
            <a:xfrm>
              <a:off x="4638675" y="2438627"/>
              <a:ext cx="5118952" cy="2165377"/>
              <a:chOff x="4638675" y="2438627"/>
              <a:chExt cx="5118952" cy="2165377"/>
            </a:xfrm>
          </p:grpSpPr>
          <p:sp>
            <p:nvSpPr>
              <p:cNvPr id="144" name="Google Shape;144;p20"/>
              <p:cNvSpPr/>
              <p:nvPr/>
            </p:nvSpPr>
            <p:spPr>
              <a:xfrm flipH="1">
                <a:off x="7508548" y="2438627"/>
                <a:ext cx="2249079" cy="2165377"/>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145" name="Google Shape;145;p20"/>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grpSp>
          <p:nvGrpSpPr>
            <p:cNvPr id="146" name="Google Shape;146;p20"/>
            <p:cNvGrpSpPr/>
            <p:nvPr/>
          </p:nvGrpSpPr>
          <p:grpSpPr>
            <a:xfrm>
              <a:off x="8429001" y="3017902"/>
              <a:ext cx="572700" cy="1107978"/>
              <a:chOff x="8429001" y="3017902"/>
              <a:chExt cx="572700" cy="1107978"/>
            </a:xfrm>
          </p:grpSpPr>
          <p:sp>
            <p:nvSpPr>
              <p:cNvPr id="147" name="Google Shape;147;p20"/>
              <p:cNvSpPr/>
              <p:nvPr/>
            </p:nvSpPr>
            <p:spPr>
              <a:xfrm>
                <a:off x="8429001" y="3017902"/>
                <a:ext cx="572700" cy="5727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a:solidFill>
                      <a:schemeClr val="dk2"/>
                    </a:solidFill>
                    <a:latin typeface="Alata" panose="00000500000000000000"/>
                    <a:ea typeface="Alata" panose="00000500000000000000"/>
                    <a:cs typeface="Alata" panose="00000500000000000000"/>
                    <a:sym typeface="Alata" panose="00000500000000000000"/>
                  </a:rPr>
                  <a:t>23</a:t>
                </a:r>
                <a:endParaRPr sz="2000">
                  <a:solidFill>
                    <a:schemeClr val="dk2"/>
                  </a:solidFill>
                  <a:latin typeface="Alata" panose="00000500000000000000"/>
                  <a:ea typeface="Alata" panose="00000500000000000000"/>
                  <a:cs typeface="Alata" panose="00000500000000000000"/>
                  <a:sym typeface="Alata" panose="00000500000000000000"/>
                </a:endParaRPr>
              </a:p>
            </p:txBody>
          </p:sp>
          <p:grpSp>
            <p:nvGrpSpPr>
              <p:cNvPr id="148" name="Google Shape;148;p20"/>
              <p:cNvGrpSpPr/>
              <p:nvPr/>
            </p:nvGrpSpPr>
            <p:grpSpPr>
              <a:xfrm>
                <a:off x="8512047" y="3748047"/>
                <a:ext cx="406613" cy="377833"/>
                <a:chOff x="1100897" y="554022"/>
                <a:chExt cx="406613" cy="377833"/>
              </a:xfrm>
            </p:grpSpPr>
            <p:sp>
              <p:nvSpPr>
                <p:cNvPr id="149" name="Google Shape;149;p20"/>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20"/>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20"/>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152" name="Google Shape;152;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20"/>
          <p:cNvSpPr txBox="1"/>
          <p:nvPr>
            <p:ph type="subTitle" idx="1"/>
          </p:nvPr>
        </p:nvSpPr>
        <p:spPr>
          <a:xfrm>
            <a:off x="720000" y="2978925"/>
            <a:ext cx="2006400" cy="117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4" name="Google Shape;154;p20"/>
          <p:cNvSpPr txBox="1"/>
          <p:nvPr>
            <p:ph type="subTitle" idx="2"/>
          </p:nvPr>
        </p:nvSpPr>
        <p:spPr>
          <a:xfrm>
            <a:off x="3038125" y="2978925"/>
            <a:ext cx="2006400" cy="117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5" name="Google Shape;155;p20"/>
          <p:cNvSpPr txBox="1"/>
          <p:nvPr>
            <p:ph type="subTitle" idx="3"/>
          </p:nvPr>
        </p:nvSpPr>
        <p:spPr>
          <a:xfrm>
            <a:off x="5356250" y="2978925"/>
            <a:ext cx="2006400" cy="117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6" name="Google Shape;156;p20"/>
          <p:cNvSpPr txBox="1"/>
          <p:nvPr>
            <p:ph type="subTitle" idx="4"/>
          </p:nvPr>
        </p:nvSpPr>
        <p:spPr>
          <a:xfrm>
            <a:off x="720000" y="2457450"/>
            <a:ext cx="2006400" cy="52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57" name="Google Shape;157;p20"/>
          <p:cNvSpPr txBox="1"/>
          <p:nvPr>
            <p:ph type="subTitle" idx="5"/>
          </p:nvPr>
        </p:nvSpPr>
        <p:spPr>
          <a:xfrm>
            <a:off x="3038125" y="2457450"/>
            <a:ext cx="2006400" cy="52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58" name="Google Shape;158;p20"/>
          <p:cNvSpPr txBox="1"/>
          <p:nvPr>
            <p:ph type="subTitle" idx="6"/>
          </p:nvPr>
        </p:nvSpPr>
        <p:spPr>
          <a:xfrm>
            <a:off x="5356250" y="2457450"/>
            <a:ext cx="2006400" cy="52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713225" y="2256300"/>
            <a:ext cx="3294000" cy="868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3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type="title" idx="2" hasCustomPrompt="1"/>
          </p:nvPr>
        </p:nvSpPr>
        <p:spPr>
          <a:xfrm>
            <a:off x="713225" y="1340388"/>
            <a:ext cx="9786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300" b="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p:nvPr>
            <p:ph type="subTitle" idx="1"/>
          </p:nvPr>
        </p:nvSpPr>
        <p:spPr>
          <a:xfrm>
            <a:off x="713225" y="3123325"/>
            <a:ext cx="329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59" name="Shape 159"/>
        <p:cNvGrpSpPr/>
        <p:nvPr/>
      </p:nvGrpSpPr>
      <p:grpSpPr>
        <a:xfrm>
          <a:off x="0" y="0"/>
          <a:ext cx="0" cy="0"/>
          <a:chOff x="0" y="0"/>
          <a:chExt cx="0" cy="0"/>
        </a:xfrm>
      </p:grpSpPr>
      <p:grpSp>
        <p:nvGrpSpPr>
          <p:cNvPr id="160" name="Google Shape;160;p21"/>
          <p:cNvGrpSpPr/>
          <p:nvPr/>
        </p:nvGrpSpPr>
        <p:grpSpPr>
          <a:xfrm>
            <a:off x="4638675" y="1535647"/>
            <a:ext cx="6897133" cy="3068353"/>
            <a:chOff x="4638675" y="1535647"/>
            <a:chExt cx="6897133" cy="3068353"/>
          </a:xfrm>
        </p:grpSpPr>
        <p:sp>
          <p:nvSpPr>
            <p:cNvPr id="161" name="Google Shape;161;p21"/>
            <p:cNvSpPr/>
            <p:nvPr/>
          </p:nvSpPr>
          <p:spPr>
            <a:xfrm>
              <a:off x="8356987" y="1535647"/>
              <a:ext cx="3178821" cy="3060518"/>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162" name="Google Shape;162;p21"/>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grpSp>
        <p:nvGrpSpPr>
          <p:cNvPr id="163" name="Google Shape;163;p21"/>
          <p:cNvGrpSpPr/>
          <p:nvPr/>
        </p:nvGrpSpPr>
        <p:grpSpPr>
          <a:xfrm rot="10800000">
            <a:off x="8908146" y="4004102"/>
            <a:ext cx="387421" cy="359999"/>
            <a:chOff x="1100897" y="554022"/>
            <a:chExt cx="406613" cy="377833"/>
          </a:xfrm>
        </p:grpSpPr>
        <p:sp>
          <p:nvSpPr>
            <p:cNvPr id="164" name="Google Shape;164;p21"/>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21"/>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166;p21"/>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67" name="Google Shape;167;p21"/>
          <p:cNvGrpSpPr/>
          <p:nvPr/>
        </p:nvGrpSpPr>
        <p:grpSpPr>
          <a:xfrm rot="-1512893">
            <a:off x="8552345" y="3365674"/>
            <a:ext cx="355538" cy="173576"/>
            <a:chOff x="1757897" y="3255039"/>
            <a:chExt cx="373157" cy="182178"/>
          </a:xfrm>
        </p:grpSpPr>
        <p:sp>
          <p:nvSpPr>
            <p:cNvPr id="168" name="Google Shape;168;p21"/>
            <p:cNvSpPr/>
            <p:nvPr/>
          </p:nvSpPr>
          <p:spPr>
            <a:xfrm flipH="1">
              <a:off x="2054319" y="3255039"/>
              <a:ext cx="76735" cy="76735"/>
            </a:xfrm>
            <a:custGeom>
              <a:avLst/>
              <a:gdLst/>
              <a:ahLst/>
              <a:cxnLst/>
              <a:rect l="l" t="t" r="r" b="b"/>
              <a:pathLst>
                <a:path w="88201" h="88201" extrusionOk="0">
                  <a:moveTo>
                    <a:pt x="88201" y="44101"/>
                  </a:moveTo>
                  <a:cubicBezTo>
                    <a:pt x="88201" y="68484"/>
                    <a:pt x="68485" y="88201"/>
                    <a:pt x="44101" y="88201"/>
                  </a:cubicBezTo>
                  <a:cubicBezTo>
                    <a:pt x="19717" y="88201"/>
                    <a:pt x="0" y="68484"/>
                    <a:pt x="0" y="44101"/>
                  </a:cubicBezTo>
                  <a:cubicBezTo>
                    <a:pt x="0" y="19717"/>
                    <a:pt x="19717" y="0"/>
                    <a:pt x="44101" y="0"/>
                  </a:cubicBezTo>
                  <a:cubicBezTo>
                    <a:pt x="68485" y="0"/>
                    <a:pt x="88201" y="19717"/>
                    <a:pt x="88201" y="4410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21"/>
            <p:cNvSpPr/>
            <p:nvPr/>
          </p:nvSpPr>
          <p:spPr>
            <a:xfrm flipH="1">
              <a:off x="1757897" y="338766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70" name="Google Shape;170;p21"/>
          <p:cNvGrpSpPr/>
          <p:nvPr/>
        </p:nvGrpSpPr>
        <p:grpSpPr>
          <a:xfrm>
            <a:off x="8690483" y="2347439"/>
            <a:ext cx="460260" cy="496919"/>
            <a:chOff x="2201333" y="2071164"/>
            <a:chExt cx="460260" cy="496919"/>
          </a:xfrm>
        </p:grpSpPr>
        <p:sp>
          <p:nvSpPr>
            <p:cNvPr id="171" name="Google Shape;171;p21"/>
            <p:cNvSpPr/>
            <p:nvPr/>
          </p:nvSpPr>
          <p:spPr>
            <a:xfrm flipH="1">
              <a:off x="2201333" y="2152365"/>
              <a:ext cx="118003" cy="118003"/>
            </a:xfrm>
            <a:custGeom>
              <a:avLst/>
              <a:gdLst/>
              <a:ahLst/>
              <a:cxnLst/>
              <a:rect l="l" t="t" r="r" b="b"/>
              <a:pathLst>
                <a:path w="135636" h="135636" extrusionOk="0">
                  <a:moveTo>
                    <a:pt x="67818" y="0"/>
                  </a:moveTo>
                  <a:lnTo>
                    <a:pt x="91821" y="43815"/>
                  </a:lnTo>
                  <a:lnTo>
                    <a:pt x="135636" y="67818"/>
                  </a:lnTo>
                  <a:lnTo>
                    <a:pt x="91821" y="91821"/>
                  </a:lnTo>
                  <a:lnTo>
                    <a:pt x="67818" y="135636"/>
                  </a:lnTo>
                  <a:lnTo>
                    <a:pt x="43815" y="91821"/>
                  </a:lnTo>
                  <a:lnTo>
                    <a:pt x="0" y="67818"/>
                  </a:lnTo>
                  <a:lnTo>
                    <a:pt x="43815" y="438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21"/>
            <p:cNvSpPr/>
            <p:nvPr/>
          </p:nvSpPr>
          <p:spPr>
            <a:xfrm flipH="1">
              <a:off x="2480446" y="2386852"/>
              <a:ext cx="181148" cy="181231"/>
            </a:xfrm>
            <a:custGeom>
              <a:avLst/>
              <a:gdLst/>
              <a:ahLst/>
              <a:cxnLst/>
              <a:rect l="l" t="t" r="r" b="b"/>
              <a:pathLst>
                <a:path w="208216" h="208311" extrusionOk="0">
                  <a:moveTo>
                    <a:pt x="104108" y="0"/>
                  </a:moveTo>
                  <a:lnTo>
                    <a:pt x="140875" y="67342"/>
                  </a:lnTo>
                  <a:lnTo>
                    <a:pt x="208217" y="104108"/>
                  </a:lnTo>
                  <a:lnTo>
                    <a:pt x="140875" y="140970"/>
                  </a:lnTo>
                  <a:lnTo>
                    <a:pt x="104108" y="208312"/>
                  </a:lnTo>
                  <a:lnTo>
                    <a:pt x="67246" y="140970"/>
                  </a:lnTo>
                  <a:lnTo>
                    <a:pt x="0" y="104108"/>
                  </a:lnTo>
                  <a:lnTo>
                    <a:pt x="67246" y="673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21"/>
            <p:cNvSpPr/>
            <p:nvPr/>
          </p:nvSpPr>
          <p:spPr>
            <a:xfrm flipH="1">
              <a:off x="2521051" y="2071164"/>
              <a:ext cx="139879" cy="139879"/>
            </a:xfrm>
            <a:custGeom>
              <a:avLst/>
              <a:gdLst/>
              <a:ahLst/>
              <a:cxnLst/>
              <a:rect l="l" t="t" r="r" b="b"/>
              <a:pathLst>
                <a:path w="160781" h="160781" extrusionOk="0">
                  <a:moveTo>
                    <a:pt x="160782" y="80391"/>
                  </a:moveTo>
                  <a:cubicBezTo>
                    <a:pt x="160782" y="124790"/>
                    <a:pt x="124790" y="160782"/>
                    <a:pt x="80391" y="160782"/>
                  </a:cubicBezTo>
                  <a:cubicBezTo>
                    <a:pt x="35992" y="160782"/>
                    <a:pt x="0" y="124790"/>
                    <a:pt x="0" y="80391"/>
                  </a:cubicBezTo>
                  <a:cubicBezTo>
                    <a:pt x="0" y="35992"/>
                    <a:pt x="35992" y="0"/>
                    <a:pt x="80391" y="0"/>
                  </a:cubicBezTo>
                  <a:cubicBezTo>
                    <a:pt x="124790" y="0"/>
                    <a:pt x="160782" y="35992"/>
                    <a:pt x="160782" y="8039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4" name="Google Shape;174;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5" name="Google Shape;175;p21"/>
          <p:cNvSpPr txBox="1"/>
          <p:nvPr>
            <p:ph type="subTitle" idx="1"/>
          </p:nvPr>
        </p:nvSpPr>
        <p:spPr>
          <a:xfrm>
            <a:off x="1615352" y="1797962"/>
            <a:ext cx="20655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6" name="Google Shape;176;p21"/>
          <p:cNvSpPr txBox="1"/>
          <p:nvPr>
            <p:ph type="subTitle" idx="2"/>
          </p:nvPr>
        </p:nvSpPr>
        <p:spPr>
          <a:xfrm>
            <a:off x="4824460" y="1797962"/>
            <a:ext cx="20655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7" name="Google Shape;177;p21"/>
          <p:cNvSpPr txBox="1"/>
          <p:nvPr>
            <p:ph type="subTitle" idx="3"/>
          </p:nvPr>
        </p:nvSpPr>
        <p:spPr>
          <a:xfrm>
            <a:off x="1615352" y="3216771"/>
            <a:ext cx="20655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8" name="Google Shape;178;p21"/>
          <p:cNvSpPr txBox="1"/>
          <p:nvPr>
            <p:ph type="subTitle" idx="4"/>
          </p:nvPr>
        </p:nvSpPr>
        <p:spPr>
          <a:xfrm>
            <a:off x="4824460" y="3216771"/>
            <a:ext cx="20655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9" name="Google Shape;179;p21"/>
          <p:cNvSpPr txBox="1"/>
          <p:nvPr>
            <p:ph type="subTitle" idx="5"/>
          </p:nvPr>
        </p:nvSpPr>
        <p:spPr>
          <a:xfrm>
            <a:off x="1615352" y="1377522"/>
            <a:ext cx="20655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80" name="Google Shape;180;p21"/>
          <p:cNvSpPr txBox="1"/>
          <p:nvPr>
            <p:ph type="subTitle" idx="6"/>
          </p:nvPr>
        </p:nvSpPr>
        <p:spPr>
          <a:xfrm>
            <a:off x="1615352" y="2796431"/>
            <a:ext cx="20655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81" name="Google Shape;181;p21"/>
          <p:cNvSpPr txBox="1"/>
          <p:nvPr>
            <p:ph type="subTitle" idx="7"/>
          </p:nvPr>
        </p:nvSpPr>
        <p:spPr>
          <a:xfrm>
            <a:off x="4824460" y="1377522"/>
            <a:ext cx="20655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82" name="Google Shape;182;p21"/>
          <p:cNvSpPr txBox="1"/>
          <p:nvPr>
            <p:ph type="subTitle" idx="8"/>
          </p:nvPr>
        </p:nvSpPr>
        <p:spPr>
          <a:xfrm>
            <a:off x="4824460" y="2796431"/>
            <a:ext cx="20655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83" name="Shape 183"/>
        <p:cNvGrpSpPr/>
        <p:nvPr/>
      </p:nvGrpSpPr>
      <p:grpSpPr>
        <a:xfrm>
          <a:off x="0" y="0"/>
          <a:ext cx="0" cy="0"/>
          <a:chOff x="0" y="0"/>
          <a:chExt cx="0" cy="0"/>
        </a:xfrm>
      </p:grpSpPr>
      <p:grpSp>
        <p:nvGrpSpPr>
          <p:cNvPr id="184" name="Google Shape;184;p22"/>
          <p:cNvGrpSpPr/>
          <p:nvPr/>
        </p:nvGrpSpPr>
        <p:grpSpPr>
          <a:xfrm>
            <a:off x="-707402" y="3422010"/>
            <a:ext cx="7032402" cy="1181990"/>
            <a:chOff x="-707402" y="3422010"/>
            <a:chExt cx="7032402" cy="1181990"/>
          </a:xfrm>
        </p:grpSpPr>
        <p:sp>
          <p:nvSpPr>
            <p:cNvPr id="185" name="Google Shape;185;p22"/>
            <p:cNvSpPr/>
            <p:nvPr/>
          </p:nvSpPr>
          <p:spPr>
            <a:xfrm>
              <a:off x="-707402" y="3647200"/>
              <a:ext cx="1491283" cy="939238"/>
            </a:xfrm>
            <a:custGeom>
              <a:avLst/>
              <a:gdLst/>
              <a:ahLst/>
              <a:cxnLst/>
              <a:rect l="l" t="t" r="r" b="b"/>
              <a:pathLst>
                <a:path w="3593454" h="3446745" extrusionOk="0">
                  <a:moveTo>
                    <a:pt x="3549484" y="3018502"/>
                  </a:moveTo>
                  <a:cubicBezTo>
                    <a:pt x="3505478" y="2874008"/>
                    <a:pt x="3407466" y="2752469"/>
                    <a:pt x="3303263" y="2643122"/>
                  </a:cubicBezTo>
                  <a:cubicBezTo>
                    <a:pt x="3220681" y="2556349"/>
                    <a:pt x="3131622" y="2473767"/>
                    <a:pt x="3026561" y="2416141"/>
                  </a:cubicBezTo>
                  <a:cubicBezTo>
                    <a:pt x="2945123" y="2371469"/>
                    <a:pt x="2852825" y="2342608"/>
                    <a:pt x="2760528" y="2341846"/>
                  </a:cubicBezTo>
                  <a:cubicBezTo>
                    <a:pt x="2886639" y="2149917"/>
                    <a:pt x="2962363" y="1904839"/>
                    <a:pt x="2962363" y="1637663"/>
                  </a:cubicBezTo>
                  <a:cubicBezTo>
                    <a:pt x="2962363" y="1022538"/>
                    <a:pt x="2561265" y="523809"/>
                    <a:pt x="2066441" y="523809"/>
                  </a:cubicBezTo>
                  <a:cubicBezTo>
                    <a:pt x="1886324" y="523809"/>
                    <a:pt x="1718684" y="589913"/>
                    <a:pt x="1578285" y="703546"/>
                  </a:cubicBezTo>
                  <a:cubicBezTo>
                    <a:pt x="1575332" y="701355"/>
                    <a:pt x="1572475" y="699165"/>
                    <a:pt x="1569522" y="696974"/>
                  </a:cubicBezTo>
                  <a:cubicBezTo>
                    <a:pt x="1456175" y="609725"/>
                    <a:pt x="1365687" y="497044"/>
                    <a:pt x="1269485" y="391221"/>
                  </a:cubicBezTo>
                  <a:cubicBezTo>
                    <a:pt x="1162233" y="273302"/>
                    <a:pt x="1044599" y="161574"/>
                    <a:pt x="903820" y="86707"/>
                  </a:cubicBezTo>
                  <a:cubicBezTo>
                    <a:pt x="763136" y="11841"/>
                    <a:pt x="596067" y="-23593"/>
                    <a:pt x="441857" y="17079"/>
                  </a:cubicBezTo>
                  <a:cubicBezTo>
                    <a:pt x="162489" y="90708"/>
                    <a:pt x="-4389" y="400080"/>
                    <a:pt x="88" y="688973"/>
                  </a:cubicBezTo>
                  <a:cubicBezTo>
                    <a:pt x="4565" y="977866"/>
                    <a:pt x="142868" y="1247043"/>
                    <a:pt x="296792" y="1491645"/>
                  </a:cubicBezTo>
                  <a:cubicBezTo>
                    <a:pt x="390422" y="1640425"/>
                    <a:pt x="493959" y="1792254"/>
                    <a:pt x="514343" y="1966942"/>
                  </a:cubicBezTo>
                  <a:cubicBezTo>
                    <a:pt x="540060" y="2187732"/>
                    <a:pt x="428332" y="2399473"/>
                    <a:pt x="394994" y="2619214"/>
                  </a:cubicBezTo>
                  <a:cubicBezTo>
                    <a:pt x="349370" y="2920204"/>
                    <a:pt x="462146" y="3240720"/>
                    <a:pt x="686269" y="3446746"/>
                  </a:cubicBezTo>
                  <a:lnTo>
                    <a:pt x="3584726" y="3446746"/>
                  </a:lnTo>
                  <a:cubicBezTo>
                    <a:pt x="3603300" y="3299966"/>
                    <a:pt x="3592537" y="3160044"/>
                    <a:pt x="3549484" y="30185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86" name="Google Shape;186;p22"/>
            <p:cNvGrpSpPr/>
            <p:nvPr/>
          </p:nvGrpSpPr>
          <p:grpSpPr>
            <a:xfrm>
              <a:off x="16759" y="3422010"/>
              <a:ext cx="448528" cy="911233"/>
              <a:chOff x="16759" y="3422010"/>
              <a:chExt cx="448528" cy="911233"/>
            </a:xfrm>
          </p:grpSpPr>
          <p:grpSp>
            <p:nvGrpSpPr>
              <p:cNvPr id="187" name="Google Shape;187;p22"/>
              <p:cNvGrpSpPr/>
              <p:nvPr/>
            </p:nvGrpSpPr>
            <p:grpSpPr>
              <a:xfrm>
                <a:off x="16759" y="3422010"/>
                <a:ext cx="330413" cy="911233"/>
                <a:chOff x="1100897" y="20622"/>
                <a:chExt cx="330413" cy="911233"/>
              </a:xfrm>
            </p:grpSpPr>
            <p:sp>
              <p:nvSpPr>
                <p:cNvPr id="188" name="Google Shape;188;p22"/>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22"/>
                <p:cNvSpPr/>
                <p:nvPr/>
              </p:nvSpPr>
              <p:spPr>
                <a:xfrm flipH="1">
                  <a:off x="1192173" y="206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22"/>
                <p:cNvSpPr/>
                <p:nvPr/>
              </p:nvSpPr>
              <p:spPr>
                <a:xfrm flipH="1">
                  <a:off x="13817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1" name="Google Shape;191;p22"/>
              <p:cNvGrpSpPr/>
              <p:nvPr/>
            </p:nvGrpSpPr>
            <p:grpSpPr>
              <a:xfrm rot="7662277">
                <a:off x="63946" y="3745457"/>
                <a:ext cx="443272" cy="111617"/>
                <a:chOff x="1780891" y="3322817"/>
                <a:chExt cx="465249" cy="117151"/>
              </a:xfrm>
            </p:grpSpPr>
            <p:sp>
              <p:nvSpPr>
                <p:cNvPr id="192" name="Google Shape;192;p22"/>
                <p:cNvSpPr/>
                <p:nvPr/>
              </p:nvSpPr>
              <p:spPr>
                <a:xfrm flipH="1">
                  <a:off x="2169406" y="3363234"/>
                  <a:ext cx="76735" cy="76735"/>
                </a:xfrm>
                <a:custGeom>
                  <a:avLst/>
                  <a:gdLst/>
                  <a:ahLst/>
                  <a:cxnLst/>
                  <a:rect l="l" t="t" r="r" b="b"/>
                  <a:pathLst>
                    <a:path w="88201" h="88201" extrusionOk="0">
                      <a:moveTo>
                        <a:pt x="88201" y="44101"/>
                      </a:moveTo>
                      <a:cubicBezTo>
                        <a:pt x="88201" y="68484"/>
                        <a:pt x="68485" y="88201"/>
                        <a:pt x="44101" y="88201"/>
                      </a:cubicBezTo>
                      <a:cubicBezTo>
                        <a:pt x="19717" y="88201"/>
                        <a:pt x="0" y="68484"/>
                        <a:pt x="0" y="44101"/>
                      </a:cubicBezTo>
                      <a:cubicBezTo>
                        <a:pt x="0" y="19717"/>
                        <a:pt x="19717" y="0"/>
                        <a:pt x="44101" y="0"/>
                      </a:cubicBezTo>
                      <a:cubicBezTo>
                        <a:pt x="68485" y="0"/>
                        <a:pt x="88201" y="19717"/>
                        <a:pt x="88201" y="4410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22"/>
                <p:cNvSpPr/>
                <p:nvPr/>
              </p:nvSpPr>
              <p:spPr>
                <a:xfrm flipH="1">
                  <a:off x="1780891" y="3322817"/>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cxnSp>
          <p:nvCxnSpPr>
            <p:cNvPr id="194" name="Google Shape;194;p22"/>
            <p:cNvCxnSpPr/>
            <p:nvPr/>
          </p:nvCxnSpPr>
          <p:spPr>
            <a:xfrm>
              <a:off x="-56900" y="4604000"/>
              <a:ext cx="6381900" cy="0"/>
            </a:xfrm>
            <a:prstGeom prst="straightConnector1">
              <a:avLst/>
            </a:prstGeom>
            <a:noFill/>
            <a:ln w="28575" cap="flat" cmpd="sng">
              <a:solidFill>
                <a:schemeClr val="dk1"/>
              </a:solidFill>
              <a:prstDash val="solid"/>
              <a:round/>
              <a:headEnd type="none" w="med" len="med"/>
              <a:tailEnd type="none" w="med" len="med"/>
            </a:ln>
          </p:spPr>
        </p:cxnSp>
      </p:grpSp>
      <p:sp>
        <p:nvSpPr>
          <p:cNvPr id="195" name="Google Shape;195;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6" name="Google Shape;196;p22"/>
          <p:cNvSpPr txBox="1"/>
          <p:nvPr>
            <p:ph type="subTitle" idx="1"/>
          </p:nvPr>
        </p:nvSpPr>
        <p:spPr>
          <a:xfrm>
            <a:off x="720000" y="1844816"/>
            <a:ext cx="22107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7" name="Google Shape;197;p22"/>
          <p:cNvSpPr txBox="1"/>
          <p:nvPr>
            <p:ph type="subTitle" idx="2"/>
          </p:nvPr>
        </p:nvSpPr>
        <p:spPr>
          <a:xfrm>
            <a:off x="3470038" y="1844816"/>
            <a:ext cx="22107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 name="Google Shape;198;p22"/>
          <p:cNvSpPr txBox="1"/>
          <p:nvPr>
            <p:ph type="subTitle" idx="3"/>
          </p:nvPr>
        </p:nvSpPr>
        <p:spPr>
          <a:xfrm>
            <a:off x="720000" y="3146815"/>
            <a:ext cx="22107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9" name="Google Shape;199;p22"/>
          <p:cNvSpPr txBox="1"/>
          <p:nvPr>
            <p:ph type="subTitle" idx="4"/>
          </p:nvPr>
        </p:nvSpPr>
        <p:spPr>
          <a:xfrm>
            <a:off x="3470038" y="3146815"/>
            <a:ext cx="22107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0" name="Google Shape;200;p22"/>
          <p:cNvSpPr txBox="1"/>
          <p:nvPr>
            <p:ph type="subTitle" idx="5"/>
          </p:nvPr>
        </p:nvSpPr>
        <p:spPr>
          <a:xfrm>
            <a:off x="6220077" y="1844816"/>
            <a:ext cx="22107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1" name="Google Shape;201;p22"/>
          <p:cNvSpPr txBox="1"/>
          <p:nvPr>
            <p:ph type="subTitle" idx="6"/>
          </p:nvPr>
        </p:nvSpPr>
        <p:spPr>
          <a:xfrm>
            <a:off x="6220077" y="3146815"/>
            <a:ext cx="22107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2" name="Google Shape;202;p22"/>
          <p:cNvSpPr txBox="1"/>
          <p:nvPr>
            <p:ph type="subTitle" idx="7"/>
          </p:nvPr>
        </p:nvSpPr>
        <p:spPr>
          <a:xfrm>
            <a:off x="721002" y="1352214"/>
            <a:ext cx="22089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03" name="Google Shape;203;p22"/>
          <p:cNvSpPr txBox="1"/>
          <p:nvPr>
            <p:ph type="subTitle" idx="8"/>
          </p:nvPr>
        </p:nvSpPr>
        <p:spPr>
          <a:xfrm>
            <a:off x="3470038" y="1352214"/>
            <a:ext cx="22089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04" name="Google Shape;204;p22"/>
          <p:cNvSpPr txBox="1"/>
          <p:nvPr>
            <p:ph type="subTitle" idx="9"/>
          </p:nvPr>
        </p:nvSpPr>
        <p:spPr>
          <a:xfrm>
            <a:off x="6221079" y="1352214"/>
            <a:ext cx="22089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05" name="Google Shape;205;p22"/>
          <p:cNvSpPr txBox="1"/>
          <p:nvPr>
            <p:ph type="subTitle" idx="13"/>
          </p:nvPr>
        </p:nvSpPr>
        <p:spPr>
          <a:xfrm>
            <a:off x="721002" y="2654188"/>
            <a:ext cx="22089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06" name="Google Shape;206;p22"/>
          <p:cNvSpPr txBox="1"/>
          <p:nvPr>
            <p:ph type="subTitle" idx="14"/>
          </p:nvPr>
        </p:nvSpPr>
        <p:spPr>
          <a:xfrm>
            <a:off x="3470038" y="2654188"/>
            <a:ext cx="22089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07" name="Google Shape;207;p22"/>
          <p:cNvSpPr txBox="1"/>
          <p:nvPr>
            <p:ph type="subTitle" idx="15"/>
          </p:nvPr>
        </p:nvSpPr>
        <p:spPr>
          <a:xfrm>
            <a:off x="6221079" y="2654188"/>
            <a:ext cx="22089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nine columns">
  <p:cSld name="CUSTOM_2_2_1_1_1">
    <p:spTree>
      <p:nvGrpSpPr>
        <p:cNvPr id="208" name="Shape 208"/>
        <p:cNvGrpSpPr/>
        <p:nvPr/>
      </p:nvGrpSpPr>
      <p:grpSpPr>
        <a:xfrm>
          <a:off x="0" y="0"/>
          <a:ext cx="0" cy="0"/>
          <a:chOff x="0" y="0"/>
          <a:chExt cx="0" cy="0"/>
        </a:xfrm>
      </p:grpSpPr>
      <p:sp>
        <p:nvSpPr>
          <p:cNvPr id="209" name="Google Shape;209;p23"/>
          <p:cNvSpPr/>
          <p:nvPr/>
        </p:nvSpPr>
        <p:spPr>
          <a:xfrm>
            <a:off x="8372549" y="3240850"/>
            <a:ext cx="2406288" cy="1367154"/>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10" name="Google Shape;210;p23"/>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nvGrpSpPr>
          <p:cNvPr id="211" name="Google Shape;211;p23"/>
          <p:cNvGrpSpPr/>
          <p:nvPr/>
        </p:nvGrpSpPr>
        <p:grpSpPr>
          <a:xfrm>
            <a:off x="8583152" y="3449890"/>
            <a:ext cx="437470" cy="865402"/>
            <a:chOff x="2320247" y="2011702"/>
            <a:chExt cx="341347" cy="675304"/>
          </a:xfrm>
        </p:grpSpPr>
        <p:sp>
          <p:nvSpPr>
            <p:cNvPr id="212" name="Google Shape;212;p23"/>
            <p:cNvSpPr/>
            <p:nvPr/>
          </p:nvSpPr>
          <p:spPr>
            <a:xfrm flipH="1">
              <a:off x="2320247" y="2211826"/>
              <a:ext cx="118003" cy="118003"/>
            </a:xfrm>
            <a:custGeom>
              <a:avLst/>
              <a:gdLst/>
              <a:ahLst/>
              <a:cxnLst/>
              <a:rect l="l" t="t" r="r" b="b"/>
              <a:pathLst>
                <a:path w="135636" h="135636" extrusionOk="0">
                  <a:moveTo>
                    <a:pt x="67818" y="0"/>
                  </a:moveTo>
                  <a:lnTo>
                    <a:pt x="91821" y="43815"/>
                  </a:lnTo>
                  <a:lnTo>
                    <a:pt x="135636" y="67818"/>
                  </a:lnTo>
                  <a:lnTo>
                    <a:pt x="91821" y="91821"/>
                  </a:lnTo>
                  <a:lnTo>
                    <a:pt x="67818" y="135636"/>
                  </a:lnTo>
                  <a:lnTo>
                    <a:pt x="43815" y="91821"/>
                  </a:lnTo>
                  <a:lnTo>
                    <a:pt x="0" y="67818"/>
                  </a:lnTo>
                  <a:lnTo>
                    <a:pt x="43815" y="438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23"/>
            <p:cNvSpPr/>
            <p:nvPr/>
          </p:nvSpPr>
          <p:spPr>
            <a:xfrm flipH="1">
              <a:off x="2480446" y="2505776"/>
              <a:ext cx="181148" cy="181231"/>
            </a:xfrm>
            <a:custGeom>
              <a:avLst/>
              <a:gdLst/>
              <a:ahLst/>
              <a:cxnLst/>
              <a:rect l="l" t="t" r="r" b="b"/>
              <a:pathLst>
                <a:path w="208216" h="208311" extrusionOk="0">
                  <a:moveTo>
                    <a:pt x="104108" y="0"/>
                  </a:moveTo>
                  <a:lnTo>
                    <a:pt x="140875" y="67342"/>
                  </a:lnTo>
                  <a:lnTo>
                    <a:pt x="208217" y="104108"/>
                  </a:lnTo>
                  <a:lnTo>
                    <a:pt x="140875" y="140970"/>
                  </a:lnTo>
                  <a:lnTo>
                    <a:pt x="104108" y="208312"/>
                  </a:lnTo>
                  <a:lnTo>
                    <a:pt x="67246" y="140970"/>
                  </a:lnTo>
                  <a:lnTo>
                    <a:pt x="0" y="104108"/>
                  </a:lnTo>
                  <a:lnTo>
                    <a:pt x="67246" y="673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23"/>
            <p:cNvSpPr/>
            <p:nvPr/>
          </p:nvSpPr>
          <p:spPr>
            <a:xfrm flipH="1">
              <a:off x="2521051" y="2011702"/>
              <a:ext cx="139879" cy="139879"/>
            </a:xfrm>
            <a:custGeom>
              <a:avLst/>
              <a:gdLst/>
              <a:ahLst/>
              <a:cxnLst/>
              <a:rect l="l" t="t" r="r" b="b"/>
              <a:pathLst>
                <a:path w="160781" h="160781" extrusionOk="0">
                  <a:moveTo>
                    <a:pt x="160782" y="80391"/>
                  </a:moveTo>
                  <a:cubicBezTo>
                    <a:pt x="160782" y="124790"/>
                    <a:pt x="124790" y="160782"/>
                    <a:pt x="80391" y="160782"/>
                  </a:cubicBezTo>
                  <a:cubicBezTo>
                    <a:pt x="35992" y="160782"/>
                    <a:pt x="0" y="124790"/>
                    <a:pt x="0" y="80391"/>
                  </a:cubicBezTo>
                  <a:cubicBezTo>
                    <a:pt x="0" y="35992"/>
                    <a:pt x="35992" y="0"/>
                    <a:pt x="80391" y="0"/>
                  </a:cubicBezTo>
                  <a:cubicBezTo>
                    <a:pt x="124790" y="0"/>
                    <a:pt x="160782" y="35992"/>
                    <a:pt x="160782" y="8039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15" name="Google Shape;215;p23"/>
          <p:cNvSpPr txBox="1"/>
          <p:nvPr>
            <p:ph type="subTitle" idx="1"/>
          </p:nvPr>
        </p:nvSpPr>
        <p:spPr>
          <a:xfrm>
            <a:off x="713250" y="1609752"/>
            <a:ext cx="2334900" cy="58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23"/>
          <p:cNvSpPr txBox="1"/>
          <p:nvPr>
            <p:ph type="subTitle" idx="2"/>
          </p:nvPr>
        </p:nvSpPr>
        <p:spPr>
          <a:xfrm>
            <a:off x="713250" y="1351375"/>
            <a:ext cx="2334900" cy="40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7" name="Google Shape;217;p23"/>
          <p:cNvSpPr txBox="1"/>
          <p:nvPr>
            <p:ph type="subTitle" idx="3"/>
          </p:nvPr>
        </p:nvSpPr>
        <p:spPr>
          <a:xfrm>
            <a:off x="3294095" y="1609927"/>
            <a:ext cx="2334900" cy="58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p23"/>
          <p:cNvSpPr txBox="1"/>
          <p:nvPr>
            <p:ph type="subTitle" idx="4"/>
          </p:nvPr>
        </p:nvSpPr>
        <p:spPr>
          <a:xfrm>
            <a:off x="3294142" y="1351375"/>
            <a:ext cx="2334900" cy="40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9" name="Google Shape;219;p23"/>
          <p:cNvSpPr txBox="1"/>
          <p:nvPr>
            <p:ph type="subTitle" idx="5"/>
          </p:nvPr>
        </p:nvSpPr>
        <p:spPr>
          <a:xfrm>
            <a:off x="5874964" y="1609927"/>
            <a:ext cx="2334900" cy="58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0" name="Google Shape;220;p23"/>
          <p:cNvSpPr txBox="1"/>
          <p:nvPr>
            <p:ph type="subTitle" idx="6"/>
          </p:nvPr>
        </p:nvSpPr>
        <p:spPr>
          <a:xfrm>
            <a:off x="5874952" y="1351375"/>
            <a:ext cx="2334900" cy="40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21" name="Google Shape;221;p23"/>
          <p:cNvSpPr txBox="1"/>
          <p:nvPr>
            <p:ph type="subTitle" idx="7"/>
          </p:nvPr>
        </p:nvSpPr>
        <p:spPr>
          <a:xfrm>
            <a:off x="713250" y="3713875"/>
            <a:ext cx="2334900" cy="58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23"/>
          <p:cNvSpPr txBox="1"/>
          <p:nvPr>
            <p:ph type="subTitle" idx="8"/>
          </p:nvPr>
        </p:nvSpPr>
        <p:spPr>
          <a:xfrm>
            <a:off x="713250" y="3457149"/>
            <a:ext cx="2334900" cy="40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23" name="Google Shape;223;p23"/>
          <p:cNvSpPr txBox="1"/>
          <p:nvPr>
            <p:ph type="subTitle" idx="9"/>
          </p:nvPr>
        </p:nvSpPr>
        <p:spPr>
          <a:xfrm>
            <a:off x="3294107" y="3713875"/>
            <a:ext cx="2334900" cy="58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23"/>
          <p:cNvSpPr txBox="1"/>
          <p:nvPr>
            <p:ph type="subTitle" idx="13"/>
          </p:nvPr>
        </p:nvSpPr>
        <p:spPr>
          <a:xfrm>
            <a:off x="3294079" y="3457873"/>
            <a:ext cx="2334900" cy="40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25" name="Google Shape;225;p23"/>
          <p:cNvSpPr txBox="1"/>
          <p:nvPr>
            <p:ph type="subTitle" idx="14"/>
          </p:nvPr>
        </p:nvSpPr>
        <p:spPr>
          <a:xfrm>
            <a:off x="5874964" y="3714600"/>
            <a:ext cx="2334900" cy="58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 name="Google Shape;226;p23"/>
          <p:cNvSpPr txBox="1"/>
          <p:nvPr>
            <p:ph type="subTitle" idx="15"/>
          </p:nvPr>
        </p:nvSpPr>
        <p:spPr>
          <a:xfrm>
            <a:off x="5874952" y="3457876"/>
            <a:ext cx="2334900" cy="40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27" name="Google Shape;227;p23"/>
          <p:cNvSpPr txBox="1"/>
          <p:nvPr>
            <p:ph type="ctrTitle"/>
          </p:nvPr>
        </p:nvSpPr>
        <p:spPr>
          <a:xfrm>
            <a:off x="713200" y="445025"/>
            <a:ext cx="77175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28" name="Google Shape;228;p23"/>
          <p:cNvSpPr txBox="1"/>
          <p:nvPr>
            <p:ph type="subTitle" idx="16"/>
          </p:nvPr>
        </p:nvSpPr>
        <p:spPr>
          <a:xfrm>
            <a:off x="713250" y="2661813"/>
            <a:ext cx="2334900" cy="58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9" name="Google Shape;229;p23"/>
          <p:cNvSpPr txBox="1"/>
          <p:nvPr>
            <p:ph type="subTitle" idx="17"/>
          </p:nvPr>
        </p:nvSpPr>
        <p:spPr>
          <a:xfrm>
            <a:off x="713250" y="2404262"/>
            <a:ext cx="2334900" cy="40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0" name="Google Shape;230;p23"/>
          <p:cNvSpPr txBox="1"/>
          <p:nvPr>
            <p:ph type="subTitle" idx="18"/>
          </p:nvPr>
        </p:nvSpPr>
        <p:spPr>
          <a:xfrm>
            <a:off x="3294095" y="2663176"/>
            <a:ext cx="2334900" cy="58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1" name="Google Shape;231;p23"/>
          <p:cNvSpPr txBox="1"/>
          <p:nvPr>
            <p:ph type="subTitle" idx="19"/>
          </p:nvPr>
        </p:nvSpPr>
        <p:spPr>
          <a:xfrm>
            <a:off x="3294142" y="2404624"/>
            <a:ext cx="2334900" cy="40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2" name="Google Shape;232;p23"/>
          <p:cNvSpPr txBox="1"/>
          <p:nvPr>
            <p:ph type="subTitle" idx="20"/>
          </p:nvPr>
        </p:nvSpPr>
        <p:spPr>
          <a:xfrm>
            <a:off x="5874964" y="2663176"/>
            <a:ext cx="2334900" cy="58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23"/>
          <p:cNvSpPr txBox="1"/>
          <p:nvPr>
            <p:ph type="subTitle" idx="21"/>
          </p:nvPr>
        </p:nvSpPr>
        <p:spPr>
          <a:xfrm>
            <a:off x="5874952" y="2404624"/>
            <a:ext cx="2334900" cy="40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3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234" name="Shape 234"/>
        <p:cNvGrpSpPr/>
        <p:nvPr/>
      </p:nvGrpSpPr>
      <p:grpSpPr>
        <a:xfrm>
          <a:off x="0" y="0"/>
          <a:ext cx="0" cy="0"/>
          <a:chOff x="0" y="0"/>
          <a:chExt cx="0" cy="0"/>
        </a:xfrm>
      </p:grpSpPr>
      <p:sp>
        <p:nvSpPr>
          <p:cNvPr id="235" name="Google Shape;235;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6" name="Google Shape;236;p24"/>
          <p:cNvSpPr/>
          <p:nvPr/>
        </p:nvSpPr>
        <p:spPr>
          <a:xfrm>
            <a:off x="8372549" y="3240850"/>
            <a:ext cx="2406288" cy="1367154"/>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37" name="Google Shape;237;p24"/>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nvGrpSpPr>
          <p:cNvPr id="238" name="Google Shape;238;p24"/>
          <p:cNvGrpSpPr/>
          <p:nvPr/>
        </p:nvGrpSpPr>
        <p:grpSpPr>
          <a:xfrm>
            <a:off x="8583152" y="3449890"/>
            <a:ext cx="437470" cy="865402"/>
            <a:chOff x="2320247" y="2011702"/>
            <a:chExt cx="341347" cy="675304"/>
          </a:xfrm>
        </p:grpSpPr>
        <p:sp>
          <p:nvSpPr>
            <p:cNvPr id="239" name="Google Shape;239;p24"/>
            <p:cNvSpPr/>
            <p:nvPr/>
          </p:nvSpPr>
          <p:spPr>
            <a:xfrm flipH="1">
              <a:off x="2320247" y="2211826"/>
              <a:ext cx="118003" cy="118003"/>
            </a:xfrm>
            <a:custGeom>
              <a:avLst/>
              <a:gdLst/>
              <a:ahLst/>
              <a:cxnLst/>
              <a:rect l="l" t="t" r="r" b="b"/>
              <a:pathLst>
                <a:path w="135636" h="135636" extrusionOk="0">
                  <a:moveTo>
                    <a:pt x="67818" y="0"/>
                  </a:moveTo>
                  <a:lnTo>
                    <a:pt x="91821" y="43815"/>
                  </a:lnTo>
                  <a:lnTo>
                    <a:pt x="135636" y="67818"/>
                  </a:lnTo>
                  <a:lnTo>
                    <a:pt x="91821" y="91821"/>
                  </a:lnTo>
                  <a:lnTo>
                    <a:pt x="67818" y="135636"/>
                  </a:lnTo>
                  <a:lnTo>
                    <a:pt x="43815" y="91821"/>
                  </a:lnTo>
                  <a:lnTo>
                    <a:pt x="0" y="67818"/>
                  </a:lnTo>
                  <a:lnTo>
                    <a:pt x="43815" y="438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24"/>
            <p:cNvSpPr/>
            <p:nvPr/>
          </p:nvSpPr>
          <p:spPr>
            <a:xfrm flipH="1">
              <a:off x="2480446" y="2505776"/>
              <a:ext cx="181148" cy="181231"/>
            </a:xfrm>
            <a:custGeom>
              <a:avLst/>
              <a:gdLst/>
              <a:ahLst/>
              <a:cxnLst/>
              <a:rect l="l" t="t" r="r" b="b"/>
              <a:pathLst>
                <a:path w="208216" h="208311" extrusionOk="0">
                  <a:moveTo>
                    <a:pt x="104108" y="0"/>
                  </a:moveTo>
                  <a:lnTo>
                    <a:pt x="140875" y="67342"/>
                  </a:lnTo>
                  <a:lnTo>
                    <a:pt x="208217" y="104108"/>
                  </a:lnTo>
                  <a:lnTo>
                    <a:pt x="140875" y="140970"/>
                  </a:lnTo>
                  <a:lnTo>
                    <a:pt x="104108" y="208312"/>
                  </a:lnTo>
                  <a:lnTo>
                    <a:pt x="67246" y="140970"/>
                  </a:lnTo>
                  <a:lnTo>
                    <a:pt x="0" y="104108"/>
                  </a:lnTo>
                  <a:lnTo>
                    <a:pt x="67246" y="673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24"/>
            <p:cNvSpPr/>
            <p:nvPr/>
          </p:nvSpPr>
          <p:spPr>
            <a:xfrm flipH="1">
              <a:off x="2521051" y="2011702"/>
              <a:ext cx="139879" cy="139879"/>
            </a:xfrm>
            <a:custGeom>
              <a:avLst/>
              <a:gdLst/>
              <a:ahLst/>
              <a:cxnLst/>
              <a:rect l="l" t="t" r="r" b="b"/>
              <a:pathLst>
                <a:path w="160781" h="160781" extrusionOk="0">
                  <a:moveTo>
                    <a:pt x="160782" y="80391"/>
                  </a:moveTo>
                  <a:cubicBezTo>
                    <a:pt x="160782" y="124790"/>
                    <a:pt x="124790" y="160782"/>
                    <a:pt x="80391" y="160782"/>
                  </a:cubicBezTo>
                  <a:cubicBezTo>
                    <a:pt x="35992" y="160782"/>
                    <a:pt x="0" y="124790"/>
                    <a:pt x="0" y="80391"/>
                  </a:cubicBezTo>
                  <a:cubicBezTo>
                    <a:pt x="0" y="35992"/>
                    <a:pt x="35992" y="0"/>
                    <a:pt x="80391" y="0"/>
                  </a:cubicBezTo>
                  <a:cubicBezTo>
                    <a:pt x="124790" y="0"/>
                    <a:pt x="160782" y="35992"/>
                    <a:pt x="160782" y="8039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242" name="Shape 242"/>
        <p:cNvGrpSpPr/>
        <p:nvPr/>
      </p:nvGrpSpPr>
      <p:grpSpPr>
        <a:xfrm>
          <a:off x="0" y="0"/>
          <a:ext cx="0" cy="0"/>
          <a:chOff x="0" y="0"/>
          <a:chExt cx="0" cy="0"/>
        </a:xfrm>
      </p:grpSpPr>
      <p:sp>
        <p:nvSpPr>
          <p:cNvPr id="243" name="Google Shape;243;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4" name="Google Shape;244;p25"/>
          <p:cNvGrpSpPr/>
          <p:nvPr/>
        </p:nvGrpSpPr>
        <p:grpSpPr>
          <a:xfrm>
            <a:off x="4638675" y="2438625"/>
            <a:ext cx="5271350" cy="2165377"/>
            <a:chOff x="4638675" y="2438625"/>
            <a:chExt cx="5271350" cy="2165377"/>
          </a:xfrm>
        </p:grpSpPr>
        <p:grpSp>
          <p:nvGrpSpPr>
            <p:cNvPr id="245" name="Google Shape;245;p25"/>
            <p:cNvGrpSpPr/>
            <p:nvPr/>
          </p:nvGrpSpPr>
          <p:grpSpPr>
            <a:xfrm>
              <a:off x="4638675" y="2438625"/>
              <a:ext cx="5271350" cy="2165377"/>
              <a:chOff x="4638675" y="2438625"/>
              <a:chExt cx="5271350" cy="2165377"/>
            </a:xfrm>
          </p:grpSpPr>
          <p:sp>
            <p:nvSpPr>
              <p:cNvPr id="246" name="Google Shape;246;p25"/>
              <p:cNvSpPr/>
              <p:nvPr/>
            </p:nvSpPr>
            <p:spPr>
              <a:xfrm flipH="1">
                <a:off x="8083222" y="2438625"/>
                <a:ext cx="1826803" cy="2165377"/>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47" name="Google Shape;247;p25"/>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grpSp>
          <p:nvGrpSpPr>
            <p:cNvPr id="248" name="Google Shape;248;p25"/>
            <p:cNvGrpSpPr/>
            <p:nvPr/>
          </p:nvGrpSpPr>
          <p:grpSpPr>
            <a:xfrm>
              <a:off x="8588247" y="3824247"/>
              <a:ext cx="406613" cy="377833"/>
              <a:chOff x="1177097" y="630222"/>
              <a:chExt cx="406613" cy="377833"/>
            </a:xfrm>
          </p:grpSpPr>
          <p:sp>
            <p:nvSpPr>
              <p:cNvPr id="249" name="Google Shape;249;p25"/>
              <p:cNvSpPr/>
              <p:nvPr/>
            </p:nvSpPr>
            <p:spPr>
              <a:xfrm flipH="1">
                <a:off x="1177097" y="8900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25"/>
              <p:cNvSpPr/>
              <p:nvPr/>
            </p:nvSpPr>
            <p:spPr>
              <a:xfrm flipH="1">
                <a:off x="1344573" y="6302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25"/>
              <p:cNvSpPr/>
              <p:nvPr/>
            </p:nvSpPr>
            <p:spPr>
              <a:xfrm flipH="1">
                <a:off x="1534156" y="8989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252" name="Shape 252"/>
        <p:cNvGrpSpPr/>
        <p:nvPr/>
      </p:nvGrpSpPr>
      <p:grpSpPr>
        <a:xfrm>
          <a:off x="0" y="0"/>
          <a:ext cx="0" cy="0"/>
          <a:chOff x="0" y="0"/>
          <a:chExt cx="0" cy="0"/>
        </a:xfrm>
      </p:grpSpPr>
      <p:grpSp>
        <p:nvGrpSpPr>
          <p:cNvPr id="253" name="Google Shape;253;p26"/>
          <p:cNvGrpSpPr/>
          <p:nvPr/>
        </p:nvGrpSpPr>
        <p:grpSpPr>
          <a:xfrm>
            <a:off x="4638675" y="1535647"/>
            <a:ext cx="6894563" cy="3068353"/>
            <a:chOff x="4638675" y="1535647"/>
            <a:chExt cx="6894563" cy="3068353"/>
          </a:xfrm>
        </p:grpSpPr>
        <p:sp>
          <p:nvSpPr>
            <p:cNvPr id="254" name="Google Shape;254;p26"/>
            <p:cNvSpPr/>
            <p:nvPr/>
          </p:nvSpPr>
          <p:spPr>
            <a:xfrm>
              <a:off x="8356987" y="1535647"/>
              <a:ext cx="3176251" cy="3058043"/>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55" name="Google Shape;255;p26"/>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grpSp>
        <p:nvGrpSpPr>
          <p:cNvPr id="256" name="Google Shape;256;p26"/>
          <p:cNvGrpSpPr/>
          <p:nvPr/>
        </p:nvGrpSpPr>
        <p:grpSpPr>
          <a:xfrm rot="10800000">
            <a:off x="8755746" y="4004102"/>
            <a:ext cx="463621" cy="359999"/>
            <a:chOff x="1100897" y="554022"/>
            <a:chExt cx="486588" cy="377833"/>
          </a:xfrm>
        </p:grpSpPr>
        <p:sp>
          <p:nvSpPr>
            <p:cNvPr id="257" name="Google Shape;257;p26"/>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26"/>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26"/>
            <p:cNvSpPr/>
            <p:nvPr/>
          </p:nvSpPr>
          <p:spPr>
            <a:xfrm flipH="1">
              <a:off x="1537930"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0" name="Google Shape;260;p26"/>
          <p:cNvGrpSpPr/>
          <p:nvPr/>
        </p:nvGrpSpPr>
        <p:grpSpPr>
          <a:xfrm rot="-654181">
            <a:off x="8640957" y="3345593"/>
            <a:ext cx="254113" cy="137087"/>
            <a:chOff x="1864323" y="3255039"/>
            <a:chExt cx="266731" cy="143893"/>
          </a:xfrm>
        </p:grpSpPr>
        <p:sp>
          <p:nvSpPr>
            <p:cNvPr id="261" name="Google Shape;261;p26"/>
            <p:cNvSpPr/>
            <p:nvPr/>
          </p:nvSpPr>
          <p:spPr>
            <a:xfrm flipH="1">
              <a:off x="2054319" y="3255039"/>
              <a:ext cx="76735" cy="76735"/>
            </a:xfrm>
            <a:custGeom>
              <a:avLst/>
              <a:gdLst/>
              <a:ahLst/>
              <a:cxnLst/>
              <a:rect l="l" t="t" r="r" b="b"/>
              <a:pathLst>
                <a:path w="88201" h="88201" extrusionOk="0">
                  <a:moveTo>
                    <a:pt x="88201" y="44101"/>
                  </a:moveTo>
                  <a:cubicBezTo>
                    <a:pt x="88201" y="68484"/>
                    <a:pt x="68485" y="88201"/>
                    <a:pt x="44101" y="88201"/>
                  </a:cubicBezTo>
                  <a:cubicBezTo>
                    <a:pt x="19717" y="88201"/>
                    <a:pt x="0" y="68484"/>
                    <a:pt x="0" y="44101"/>
                  </a:cubicBezTo>
                  <a:cubicBezTo>
                    <a:pt x="0" y="19717"/>
                    <a:pt x="19717" y="0"/>
                    <a:pt x="44101" y="0"/>
                  </a:cubicBezTo>
                  <a:cubicBezTo>
                    <a:pt x="68485" y="0"/>
                    <a:pt x="88201" y="19717"/>
                    <a:pt x="88201" y="4410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26"/>
            <p:cNvSpPr/>
            <p:nvPr/>
          </p:nvSpPr>
          <p:spPr>
            <a:xfrm flipH="1">
              <a:off x="1864323" y="3349377"/>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3" name="Google Shape;263;p26"/>
          <p:cNvGrpSpPr/>
          <p:nvPr/>
        </p:nvGrpSpPr>
        <p:grpSpPr>
          <a:xfrm>
            <a:off x="8614283" y="2347439"/>
            <a:ext cx="460260" cy="496919"/>
            <a:chOff x="2201333" y="2071164"/>
            <a:chExt cx="460260" cy="496919"/>
          </a:xfrm>
        </p:grpSpPr>
        <p:sp>
          <p:nvSpPr>
            <p:cNvPr id="264" name="Google Shape;264;p26"/>
            <p:cNvSpPr/>
            <p:nvPr/>
          </p:nvSpPr>
          <p:spPr>
            <a:xfrm flipH="1">
              <a:off x="2201333" y="2152365"/>
              <a:ext cx="118003" cy="118003"/>
            </a:xfrm>
            <a:custGeom>
              <a:avLst/>
              <a:gdLst/>
              <a:ahLst/>
              <a:cxnLst/>
              <a:rect l="l" t="t" r="r" b="b"/>
              <a:pathLst>
                <a:path w="135636" h="135636" extrusionOk="0">
                  <a:moveTo>
                    <a:pt x="67818" y="0"/>
                  </a:moveTo>
                  <a:lnTo>
                    <a:pt x="91821" y="43815"/>
                  </a:lnTo>
                  <a:lnTo>
                    <a:pt x="135636" y="67818"/>
                  </a:lnTo>
                  <a:lnTo>
                    <a:pt x="91821" y="91821"/>
                  </a:lnTo>
                  <a:lnTo>
                    <a:pt x="67818" y="135636"/>
                  </a:lnTo>
                  <a:lnTo>
                    <a:pt x="43815" y="91821"/>
                  </a:lnTo>
                  <a:lnTo>
                    <a:pt x="0" y="67818"/>
                  </a:lnTo>
                  <a:lnTo>
                    <a:pt x="43815" y="438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26"/>
            <p:cNvSpPr/>
            <p:nvPr/>
          </p:nvSpPr>
          <p:spPr>
            <a:xfrm flipH="1">
              <a:off x="2480446" y="2386852"/>
              <a:ext cx="181148" cy="181231"/>
            </a:xfrm>
            <a:custGeom>
              <a:avLst/>
              <a:gdLst/>
              <a:ahLst/>
              <a:cxnLst/>
              <a:rect l="l" t="t" r="r" b="b"/>
              <a:pathLst>
                <a:path w="208216" h="208311" extrusionOk="0">
                  <a:moveTo>
                    <a:pt x="104108" y="0"/>
                  </a:moveTo>
                  <a:lnTo>
                    <a:pt x="140875" y="67342"/>
                  </a:lnTo>
                  <a:lnTo>
                    <a:pt x="208217" y="104108"/>
                  </a:lnTo>
                  <a:lnTo>
                    <a:pt x="140875" y="140970"/>
                  </a:lnTo>
                  <a:lnTo>
                    <a:pt x="104108" y="208312"/>
                  </a:lnTo>
                  <a:lnTo>
                    <a:pt x="67246" y="140970"/>
                  </a:lnTo>
                  <a:lnTo>
                    <a:pt x="0" y="104108"/>
                  </a:lnTo>
                  <a:lnTo>
                    <a:pt x="67246" y="673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26"/>
            <p:cNvSpPr/>
            <p:nvPr/>
          </p:nvSpPr>
          <p:spPr>
            <a:xfrm flipH="1">
              <a:off x="2521051" y="2071164"/>
              <a:ext cx="139879" cy="139879"/>
            </a:xfrm>
            <a:custGeom>
              <a:avLst/>
              <a:gdLst/>
              <a:ahLst/>
              <a:cxnLst/>
              <a:rect l="l" t="t" r="r" b="b"/>
              <a:pathLst>
                <a:path w="160781" h="160781" extrusionOk="0">
                  <a:moveTo>
                    <a:pt x="160782" y="80391"/>
                  </a:moveTo>
                  <a:cubicBezTo>
                    <a:pt x="160782" y="124790"/>
                    <a:pt x="124790" y="160782"/>
                    <a:pt x="80391" y="160782"/>
                  </a:cubicBezTo>
                  <a:cubicBezTo>
                    <a:pt x="35992" y="160782"/>
                    <a:pt x="0" y="124790"/>
                    <a:pt x="0" y="80391"/>
                  </a:cubicBezTo>
                  <a:cubicBezTo>
                    <a:pt x="0" y="35992"/>
                    <a:pt x="35992" y="0"/>
                    <a:pt x="80391" y="0"/>
                  </a:cubicBezTo>
                  <a:cubicBezTo>
                    <a:pt x="124790" y="0"/>
                    <a:pt x="160782" y="35992"/>
                    <a:pt x="160782" y="8039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67" name="Google Shape;267;p2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268" name="Shape 268"/>
        <p:cNvGrpSpPr/>
        <p:nvPr/>
      </p:nvGrpSpPr>
      <p:grpSpPr>
        <a:xfrm>
          <a:off x="0" y="0"/>
          <a:ext cx="0" cy="0"/>
          <a:chOff x="0" y="0"/>
          <a:chExt cx="0" cy="0"/>
        </a:xfrm>
      </p:grpSpPr>
      <p:sp>
        <p:nvSpPr>
          <p:cNvPr id="269" name="Google Shape;269;p2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27"/>
          <p:cNvSpPr/>
          <p:nvPr/>
        </p:nvSpPr>
        <p:spPr>
          <a:xfrm>
            <a:off x="-1270773" y="3532350"/>
            <a:ext cx="1836377" cy="1071553"/>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71" name="Google Shape;271;p27"/>
          <p:cNvCxnSpPr/>
          <p:nvPr/>
        </p:nvCxnSpPr>
        <p:spPr>
          <a:xfrm>
            <a:off x="-56900" y="4604000"/>
            <a:ext cx="6381900" cy="0"/>
          </a:xfrm>
          <a:prstGeom prst="straightConnector1">
            <a:avLst/>
          </a:prstGeom>
          <a:noFill/>
          <a:ln w="28575" cap="flat" cmpd="sng">
            <a:solidFill>
              <a:schemeClr val="dk1"/>
            </a:solidFill>
            <a:prstDash val="solid"/>
            <a:round/>
            <a:headEnd type="none" w="med" len="med"/>
            <a:tailEnd type="none" w="med" len="med"/>
          </a:ln>
        </p:spPr>
      </p:cxnSp>
      <p:grpSp>
        <p:nvGrpSpPr>
          <p:cNvPr id="272" name="Google Shape;272;p27"/>
          <p:cNvGrpSpPr/>
          <p:nvPr/>
        </p:nvGrpSpPr>
        <p:grpSpPr>
          <a:xfrm>
            <a:off x="-59441" y="3650610"/>
            <a:ext cx="501024" cy="623074"/>
            <a:chOff x="1177097" y="325422"/>
            <a:chExt cx="501024" cy="623074"/>
          </a:xfrm>
        </p:grpSpPr>
        <p:sp>
          <p:nvSpPr>
            <p:cNvPr id="273" name="Google Shape;273;p27"/>
            <p:cNvSpPr/>
            <p:nvPr/>
          </p:nvSpPr>
          <p:spPr>
            <a:xfrm flipH="1">
              <a:off x="1177097" y="5852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27"/>
            <p:cNvSpPr/>
            <p:nvPr/>
          </p:nvSpPr>
          <p:spPr>
            <a:xfrm flipH="1">
              <a:off x="1496973" y="3254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27"/>
            <p:cNvSpPr/>
            <p:nvPr/>
          </p:nvSpPr>
          <p:spPr>
            <a:xfrm flipH="1">
              <a:off x="1534156" y="8989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276" name="Shape 276"/>
        <p:cNvGrpSpPr/>
        <p:nvPr/>
      </p:nvGrpSpPr>
      <p:grpSpPr>
        <a:xfrm>
          <a:off x="0" y="0"/>
          <a:ext cx="0" cy="0"/>
          <a:chOff x="0" y="0"/>
          <a:chExt cx="0" cy="0"/>
        </a:xfrm>
      </p:grpSpPr>
      <p:sp>
        <p:nvSpPr>
          <p:cNvPr id="277" name="Google Shape;277;p28"/>
          <p:cNvSpPr txBox="1"/>
          <p:nvPr>
            <p:ph type="title" hasCustomPrompt="1"/>
          </p:nvPr>
        </p:nvSpPr>
        <p:spPr>
          <a:xfrm>
            <a:off x="4346275" y="808887"/>
            <a:ext cx="40845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8" name="Google Shape;278;p28"/>
          <p:cNvSpPr txBox="1"/>
          <p:nvPr>
            <p:ph type="subTitle" idx="1"/>
          </p:nvPr>
        </p:nvSpPr>
        <p:spPr>
          <a:xfrm>
            <a:off x="4346275" y="1497811"/>
            <a:ext cx="4084500" cy="43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279" name="Google Shape;279;p28"/>
          <p:cNvSpPr txBox="1"/>
          <p:nvPr>
            <p:ph type="title" idx="2" hasCustomPrompt="1"/>
          </p:nvPr>
        </p:nvSpPr>
        <p:spPr>
          <a:xfrm>
            <a:off x="4346275" y="2008741"/>
            <a:ext cx="40845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0" name="Google Shape;280;p28"/>
          <p:cNvSpPr txBox="1"/>
          <p:nvPr>
            <p:ph type="subTitle" idx="3"/>
          </p:nvPr>
        </p:nvSpPr>
        <p:spPr>
          <a:xfrm>
            <a:off x="4346275" y="2697662"/>
            <a:ext cx="4084500" cy="43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281" name="Google Shape;281;p28"/>
          <p:cNvSpPr txBox="1"/>
          <p:nvPr>
            <p:ph type="title" idx="4" hasCustomPrompt="1"/>
          </p:nvPr>
        </p:nvSpPr>
        <p:spPr>
          <a:xfrm>
            <a:off x="4346275" y="3208594"/>
            <a:ext cx="40845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2" name="Google Shape;282;p28"/>
          <p:cNvSpPr txBox="1"/>
          <p:nvPr>
            <p:ph type="subTitle" idx="5"/>
          </p:nvPr>
        </p:nvSpPr>
        <p:spPr>
          <a:xfrm>
            <a:off x="4346275" y="3897513"/>
            <a:ext cx="4084500" cy="43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83" name="Shape 283"/>
        <p:cNvGrpSpPr/>
        <p:nvPr/>
      </p:nvGrpSpPr>
      <p:grpSpPr>
        <a:xfrm>
          <a:off x="0" y="0"/>
          <a:ext cx="0" cy="0"/>
          <a:chOff x="0" y="0"/>
          <a:chExt cx="0" cy="0"/>
        </a:xfrm>
      </p:grpSpPr>
      <p:sp>
        <p:nvSpPr>
          <p:cNvPr id="284" name="Google Shape;284;p29"/>
          <p:cNvSpPr txBox="1"/>
          <p:nvPr/>
        </p:nvSpPr>
        <p:spPr>
          <a:xfrm>
            <a:off x="3982675" y="3550220"/>
            <a:ext cx="4448100" cy="87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b="1">
                <a:solidFill>
                  <a:schemeClr val="dk1"/>
                </a:solidFill>
                <a:latin typeface="Lexend"/>
                <a:ea typeface="Lexend"/>
                <a:cs typeface="Lexend"/>
                <a:sym typeface="Lexend"/>
              </a:rPr>
              <a:t>CREDITS:</a:t>
            </a:r>
            <a:r>
              <a:rPr lang="en-GB" sz="1200">
                <a:solidFill>
                  <a:schemeClr val="dk1"/>
                </a:solidFill>
                <a:latin typeface="Lexend"/>
                <a:ea typeface="Lexend"/>
                <a:cs typeface="Lexend"/>
                <a:sym typeface="Lexend"/>
              </a:rPr>
              <a:t> This presentation template was created by </a:t>
            </a:r>
            <a:r>
              <a:rPr lang="en-GB" sz="1200" b="1" u="sng">
                <a:solidFill>
                  <a:schemeClr val="hlink"/>
                </a:solidFill>
                <a:latin typeface="Lexend"/>
                <a:ea typeface="Lexend"/>
                <a:cs typeface="Lexend"/>
                <a:sym typeface="Lexend"/>
                <a:hlinkClick r:id="rId2"/>
              </a:rPr>
              <a:t>Slidesgo</a:t>
            </a:r>
            <a:r>
              <a:rPr lang="en-GB" sz="1200">
                <a:solidFill>
                  <a:schemeClr val="dk1"/>
                </a:solidFill>
                <a:latin typeface="Lexend"/>
                <a:ea typeface="Lexend"/>
                <a:cs typeface="Lexend"/>
                <a:sym typeface="Lexend"/>
              </a:rPr>
              <a:t>, and includes icons by </a:t>
            </a:r>
            <a:r>
              <a:rPr lang="en-GB" sz="1200" b="1" u="sng">
                <a:solidFill>
                  <a:schemeClr val="dk1"/>
                </a:solidFill>
                <a:latin typeface="Lexend"/>
                <a:ea typeface="Lexend"/>
                <a:cs typeface="Lexend"/>
                <a:sym typeface="Lexend"/>
                <a:hlinkClick r:id="rId3"/>
              </a:rPr>
              <a:t>Flaticon</a:t>
            </a:r>
            <a:r>
              <a:rPr lang="en-GB" sz="1200">
                <a:solidFill>
                  <a:schemeClr val="dk1"/>
                </a:solidFill>
                <a:latin typeface="Lexend"/>
                <a:ea typeface="Lexend"/>
                <a:cs typeface="Lexend"/>
                <a:sym typeface="Lexend"/>
              </a:rPr>
              <a:t>, and infographics &amp; images by </a:t>
            </a:r>
            <a:r>
              <a:rPr lang="en-GB" sz="1200" b="1" u="sng">
                <a:solidFill>
                  <a:schemeClr val="dk1"/>
                </a:solidFill>
                <a:latin typeface="Lexend"/>
                <a:ea typeface="Lexend"/>
                <a:cs typeface="Lexend"/>
                <a:sym typeface="Lexend"/>
                <a:hlinkClick r:id="rId4"/>
              </a:rPr>
              <a:t>Freepik</a:t>
            </a:r>
            <a:r>
              <a:rPr lang="en-GB" sz="1200" u="sng">
                <a:solidFill>
                  <a:schemeClr val="dk1"/>
                </a:solidFill>
                <a:latin typeface="Lexend"/>
                <a:ea typeface="Lexend"/>
                <a:cs typeface="Lexend"/>
                <a:sym typeface="Lexend"/>
              </a:rPr>
              <a:t> </a:t>
            </a:r>
            <a:endParaRPr sz="1200" b="1" u="sng">
              <a:solidFill>
                <a:schemeClr val="dk1"/>
              </a:solidFill>
              <a:latin typeface="Lexend"/>
              <a:ea typeface="Lexend"/>
              <a:cs typeface="Lexend"/>
              <a:sym typeface="Lexend"/>
            </a:endParaRPr>
          </a:p>
        </p:txBody>
      </p:sp>
      <p:sp>
        <p:nvSpPr>
          <p:cNvPr id="285" name="Google Shape;285;p29"/>
          <p:cNvSpPr txBox="1"/>
          <p:nvPr>
            <p:ph type="title"/>
          </p:nvPr>
        </p:nvSpPr>
        <p:spPr>
          <a:xfrm>
            <a:off x="3982675" y="625734"/>
            <a:ext cx="4448100" cy="819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4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6" name="Google Shape;286;p29"/>
          <p:cNvSpPr txBox="1"/>
          <p:nvPr>
            <p:ph type="subTitle" idx="1"/>
          </p:nvPr>
        </p:nvSpPr>
        <p:spPr>
          <a:xfrm>
            <a:off x="3982625" y="1296371"/>
            <a:ext cx="4448100" cy="1246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287" name="Shape 287"/>
        <p:cNvGrpSpPr/>
        <p:nvPr/>
      </p:nvGrpSpPr>
      <p:grpSpPr>
        <a:xfrm>
          <a:off x="0" y="0"/>
          <a:ext cx="0" cy="0"/>
          <a:chOff x="0" y="0"/>
          <a:chExt cx="0" cy="0"/>
        </a:xfrm>
      </p:grpSpPr>
      <p:grpSp>
        <p:nvGrpSpPr>
          <p:cNvPr id="288" name="Google Shape;288;p30"/>
          <p:cNvGrpSpPr/>
          <p:nvPr/>
        </p:nvGrpSpPr>
        <p:grpSpPr>
          <a:xfrm flipH="1">
            <a:off x="5359950" y="1058796"/>
            <a:ext cx="6381900" cy="3545204"/>
            <a:chOff x="-2413700" y="1058796"/>
            <a:chExt cx="6381900" cy="3545204"/>
          </a:xfrm>
        </p:grpSpPr>
        <p:grpSp>
          <p:nvGrpSpPr>
            <p:cNvPr id="289" name="Google Shape;289;p30"/>
            <p:cNvGrpSpPr/>
            <p:nvPr/>
          </p:nvGrpSpPr>
          <p:grpSpPr>
            <a:xfrm>
              <a:off x="-2413700" y="1058796"/>
              <a:ext cx="6381900" cy="3545204"/>
              <a:chOff x="-2413700" y="1058796"/>
              <a:chExt cx="6381900" cy="3545204"/>
            </a:xfrm>
          </p:grpSpPr>
          <p:sp>
            <p:nvSpPr>
              <p:cNvPr id="290" name="Google Shape;290;p30"/>
              <p:cNvSpPr/>
              <p:nvPr/>
            </p:nvSpPr>
            <p:spPr>
              <a:xfrm flipH="1">
                <a:off x="-681885" y="1060921"/>
                <a:ext cx="3671966" cy="3535310"/>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291;p30"/>
              <p:cNvSpPr/>
              <p:nvPr/>
            </p:nvSpPr>
            <p:spPr>
              <a:xfrm rot="1847520" flipH="1">
                <a:off x="413271" y="1139758"/>
                <a:ext cx="533626" cy="789187"/>
              </a:xfrm>
              <a:custGeom>
                <a:avLst/>
                <a:gdLst/>
                <a:ahLst/>
                <a:cxnLst/>
                <a:rect l="l" t="t" r="r" b="b"/>
                <a:pathLst>
                  <a:path w="533025" h="788298" extrusionOk="0">
                    <a:moveTo>
                      <a:pt x="533026" y="394149"/>
                    </a:moveTo>
                    <a:cubicBezTo>
                      <a:pt x="533026" y="611832"/>
                      <a:pt x="413704" y="788299"/>
                      <a:pt x="266513" y="788299"/>
                    </a:cubicBezTo>
                    <a:cubicBezTo>
                      <a:pt x="119322" y="788299"/>
                      <a:pt x="0" y="611832"/>
                      <a:pt x="0" y="394149"/>
                    </a:cubicBezTo>
                    <a:cubicBezTo>
                      <a:pt x="0" y="176467"/>
                      <a:pt x="119322" y="0"/>
                      <a:pt x="266513" y="0"/>
                    </a:cubicBezTo>
                    <a:cubicBezTo>
                      <a:pt x="413704" y="0"/>
                      <a:pt x="533026" y="176467"/>
                      <a:pt x="533026" y="39414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30"/>
              <p:cNvSpPr/>
              <p:nvPr/>
            </p:nvSpPr>
            <p:spPr>
              <a:xfrm flipH="1">
                <a:off x="-83496" y="1756733"/>
                <a:ext cx="3299650" cy="2187035"/>
              </a:xfrm>
              <a:custGeom>
                <a:avLst/>
                <a:gdLst/>
                <a:ahLst/>
                <a:cxnLst/>
                <a:rect l="l" t="t" r="r" b="b"/>
                <a:pathLst>
                  <a:path w="3299650" h="2187035" extrusionOk="0">
                    <a:moveTo>
                      <a:pt x="0" y="0"/>
                    </a:moveTo>
                    <a:lnTo>
                      <a:pt x="3299651" y="0"/>
                    </a:lnTo>
                    <a:lnTo>
                      <a:pt x="3299651" y="2187035"/>
                    </a:lnTo>
                    <a:lnTo>
                      <a:pt x="0" y="21870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30"/>
              <p:cNvSpPr/>
              <p:nvPr/>
            </p:nvSpPr>
            <p:spPr>
              <a:xfrm flipH="1">
                <a:off x="272834" y="1734445"/>
                <a:ext cx="2497550" cy="387553"/>
              </a:xfrm>
              <a:custGeom>
                <a:avLst/>
                <a:gdLst/>
                <a:ahLst/>
                <a:cxnLst/>
                <a:rect l="l" t="t" r="r" b="b"/>
                <a:pathLst>
                  <a:path w="2497550" h="387553" extrusionOk="0">
                    <a:moveTo>
                      <a:pt x="0" y="0"/>
                    </a:moveTo>
                    <a:cubicBezTo>
                      <a:pt x="50483" y="173736"/>
                      <a:pt x="239649" y="277844"/>
                      <a:pt x="421957" y="293370"/>
                    </a:cubicBezTo>
                    <a:cubicBezTo>
                      <a:pt x="604171" y="308896"/>
                      <a:pt x="784193" y="255746"/>
                      <a:pt x="962025" y="213455"/>
                    </a:cubicBezTo>
                    <a:cubicBezTo>
                      <a:pt x="1139857" y="171260"/>
                      <a:pt x="1329785" y="140018"/>
                      <a:pt x="1503140" y="197834"/>
                    </a:cubicBezTo>
                    <a:cubicBezTo>
                      <a:pt x="1631251" y="240506"/>
                      <a:pt x="1740503" y="328994"/>
                      <a:pt x="1870043" y="367284"/>
                    </a:cubicBezTo>
                    <a:cubicBezTo>
                      <a:pt x="1998345" y="405194"/>
                      <a:pt x="2142077" y="389382"/>
                      <a:pt x="2258759" y="324422"/>
                    </a:cubicBezTo>
                    <a:cubicBezTo>
                      <a:pt x="2375535" y="259461"/>
                      <a:pt x="2463737" y="146399"/>
                      <a:pt x="2497550" y="18288"/>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30"/>
              <p:cNvSpPr/>
              <p:nvPr/>
            </p:nvSpPr>
            <p:spPr>
              <a:xfrm flipH="1">
                <a:off x="2499208" y="2376620"/>
                <a:ext cx="167449" cy="165449"/>
              </a:xfrm>
              <a:custGeom>
                <a:avLst/>
                <a:gdLst/>
                <a:ahLst/>
                <a:cxnLst/>
                <a:rect l="l" t="t" r="r" b="b"/>
                <a:pathLst>
                  <a:path w="167449" h="165449" extrusionOk="0">
                    <a:moveTo>
                      <a:pt x="83725" y="0"/>
                    </a:moveTo>
                    <a:lnTo>
                      <a:pt x="113348" y="53435"/>
                    </a:lnTo>
                    <a:lnTo>
                      <a:pt x="167450" y="82677"/>
                    </a:lnTo>
                    <a:lnTo>
                      <a:pt x="113348" y="111919"/>
                    </a:lnTo>
                    <a:lnTo>
                      <a:pt x="83725" y="165449"/>
                    </a:lnTo>
                    <a:lnTo>
                      <a:pt x="54197" y="111919"/>
                    </a:lnTo>
                    <a:lnTo>
                      <a:pt x="0" y="82677"/>
                    </a:lnTo>
                    <a:lnTo>
                      <a:pt x="54197" y="534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30"/>
              <p:cNvSpPr/>
              <p:nvPr/>
            </p:nvSpPr>
            <p:spPr>
              <a:xfrm flipH="1">
                <a:off x="1629575" y="2036387"/>
                <a:ext cx="66579" cy="65912"/>
              </a:xfrm>
              <a:custGeom>
                <a:avLst/>
                <a:gdLst/>
                <a:ahLst/>
                <a:cxnLst/>
                <a:rect l="l" t="t" r="r" b="b"/>
                <a:pathLst>
                  <a:path w="66579" h="65912" extrusionOk="0">
                    <a:moveTo>
                      <a:pt x="33338" y="0"/>
                    </a:moveTo>
                    <a:lnTo>
                      <a:pt x="45053" y="21336"/>
                    </a:lnTo>
                    <a:lnTo>
                      <a:pt x="66580" y="32956"/>
                    </a:lnTo>
                    <a:lnTo>
                      <a:pt x="45053" y="44577"/>
                    </a:lnTo>
                    <a:lnTo>
                      <a:pt x="33338" y="65913"/>
                    </a:lnTo>
                    <a:lnTo>
                      <a:pt x="21526" y="44577"/>
                    </a:lnTo>
                    <a:lnTo>
                      <a:pt x="0" y="32956"/>
                    </a:lnTo>
                    <a:lnTo>
                      <a:pt x="21526" y="213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30"/>
              <p:cNvSpPr/>
              <p:nvPr/>
            </p:nvSpPr>
            <p:spPr>
              <a:xfrm flipH="1">
                <a:off x="419805" y="2282132"/>
                <a:ext cx="66579" cy="65912"/>
              </a:xfrm>
              <a:custGeom>
                <a:avLst/>
                <a:gdLst/>
                <a:ahLst/>
                <a:cxnLst/>
                <a:rect l="l" t="t" r="r" b="b"/>
                <a:pathLst>
                  <a:path w="66579" h="65912" extrusionOk="0">
                    <a:moveTo>
                      <a:pt x="33242" y="0"/>
                    </a:moveTo>
                    <a:lnTo>
                      <a:pt x="45053" y="21336"/>
                    </a:lnTo>
                    <a:lnTo>
                      <a:pt x="66580" y="32957"/>
                    </a:lnTo>
                    <a:lnTo>
                      <a:pt x="45053" y="44577"/>
                    </a:lnTo>
                    <a:lnTo>
                      <a:pt x="33242" y="65913"/>
                    </a:lnTo>
                    <a:lnTo>
                      <a:pt x="21527" y="44577"/>
                    </a:lnTo>
                    <a:lnTo>
                      <a:pt x="0" y="32957"/>
                    </a:lnTo>
                    <a:lnTo>
                      <a:pt x="21527" y="213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30"/>
              <p:cNvSpPr/>
              <p:nvPr/>
            </p:nvSpPr>
            <p:spPr>
              <a:xfrm flipH="1">
                <a:off x="2469013" y="2653988"/>
                <a:ext cx="98488" cy="97345"/>
              </a:xfrm>
              <a:custGeom>
                <a:avLst/>
                <a:gdLst/>
                <a:ahLst/>
                <a:cxnLst/>
                <a:rect l="l" t="t" r="r" b="b"/>
                <a:pathLst>
                  <a:path w="98488" h="97345" extrusionOk="0">
                    <a:moveTo>
                      <a:pt x="49244" y="0"/>
                    </a:moveTo>
                    <a:lnTo>
                      <a:pt x="66675" y="31528"/>
                    </a:lnTo>
                    <a:lnTo>
                      <a:pt x="98488" y="48673"/>
                    </a:lnTo>
                    <a:lnTo>
                      <a:pt x="66675" y="65913"/>
                    </a:lnTo>
                    <a:lnTo>
                      <a:pt x="49244" y="97346"/>
                    </a:lnTo>
                    <a:lnTo>
                      <a:pt x="31813" y="65913"/>
                    </a:lnTo>
                    <a:lnTo>
                      <a:pt x="0" y="48673"/>
                    </a:lnTo>
                    <a:lnTo>
                      <a:pt x="31813" y="31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30"/>
              <p:cNvSpPr/>
              <p:nvPr/>
            </p:nvSpPr>
            <p:spPr>
              <a:xfrm flipH="1">
                <a:off x="2172119" y="2862395"/>
                <a:ext cx="55626" cy="55054"/>
              </a:xfrm>
              <a:custGeom>
                <a:avLst/>
                <a:gdLst/>
                <a:ahLst/>
                <a:cxnLst/>
                <a:rect l="l" t="t" r="r" b="b"/>
                <a:pathLst>
                  <a:path w="55626" h="55054" extrusionOk="0">
                    <a:moveTo>
                      <a:pt x="27813" y="0"/>
                    </a:moveTo>
                    <a:lnTo>
                      <a:pt x="37624" y="17812"/>
                    </a:lnTo>
                    <a:lnTo>
                      <a:pt x="55626" y="27527"/>
                    </a:lnTo>
                    <a:lnTo>
                      <a:pt x="37624" y="37243"/>
                    </a:lnTo>
                    <a:lnTo>
                      <a:pt x="27813" y="55055"/>
                    </a:lnTo>
                    <a:lnTo>
                      <a:pt x="18002" y="37243"/>
                    </a:lnTo>
                    <a:lnTo>
                      <a:pt x="0" y="27527"/>
                    </a:lnTo>
                    <a:lnTo>
                      <a:pt x="18002" y="17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30"/>
              <p:cNvSpPr/>
              <p:nvPr/>
            </p:nvSpPr>
            <p:spPr>
              <a:xfrm flipH="1">
                <a:off x="-57969" y="3234537"/>
                <a:ext cx="55721" cy="55054"/>
              </a:xfrm>
              <a:custGeom>
                <a:avLst/>
                <a:gdLst/>
                <a:ahLst/>
                <a:cxnLst/>
                <a:rect l="l" t="t" r="r" b="b"/>
                <a:pathLst>
                  <a:path w="55721" h="55054" extrusionOk="0">
                    <a:moveTo>
                      <a:pt x="27908" y="0"/>
                    </a:moveTo>
                    <a:lnTo>
                      <a:pt x="37719" y="17812"/>
                    </a:lnTo>
                    <a:lnTo>
                      <a:pt x="55721" y="27527"/>
                    </a:lnTo>
                    <a:lnTo>
                      <a:pt x="37719" y="37243"/>
                    </a:lnTo>
                    <a:lnTo>
                      <a:pt x="27908" y="55054"/>
                    </a:lnTo>
                    <a:lnTo>
                      <a:pt x="18002" y="37243"/>
                    </a:lnTo>
                    <a:lnTo>
                      <a:pt x="0" y="27527"/>
                    </a:lnTo>
                    <a:lnTo>
                      <a:pt x="18002" y="17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30"/>
              <p:cNvSpPr/>
              <p:nvPr/>
            </p:nvSpPr>
            <p:spPr>
              <a:xfrm flipH="1">
                <a:off x="425234" y="2086584"/>
                <a:ext cx="55721" cy="54959"/>
              </a:xfrm>
              <a:custGeom>
                <a:avLst/>
                <a:gdLst/>
                <a:ahLst/>
                <a:cxnLst/>
                <a:rect l="l" t="t" r="r" b="b"/>
                <a:pathLst>
                  <a:path w="55721" h="54959" extrusionOk="0">
                    <a:moveTo>
                      <a:pt x="27813" y="0"/>
                    </a:moveTo>
                    <a:lnTo>
                      <a:pt x="37719" y="17717"/>
                    </a:lnTo>
                    <a:lnTo>
                      <a:pt x="55721" y="27527"/>
                    </a:lnTo>
                    <a:lnTo>
                      <a:pt x="37719" y="37243"/>
                    </a:lnTo>
                    <a:lnTo>
                      <a:pt x="27813" y="54959"/>
                    </a:lnTo>
                    <a:lnTo>
                      <a:pt x="18002" y="37243"/>
                    </a:lnTo>
                    <a:lnTo>
                      <a:pt x="0" y="27527"/>
                    </a:lnTo>
                    <a:lnTo>
                      <a:pt x="18002" y="1771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30"/>
              <p:cNvSpPr/>
              <p:nvPr/>
            </p:nvSpPr>
            <p:spPr>
              <a:xfrm flipH="1">
                <a:off x="2781766" y="2058200"/>
                <a:ext cx="429911" cy="1431988"/>
              </a:xfrm>
              <a:custGeom>
                <a:avLst/>
                <a:gdLst/>
                <a:ahLst/>
                <a:cxnLst/>
                <a:rect l="l" t="t" r="r" b="b"/>
                <a:pathLst>
                  <a:path w="429911" h="1431988" extrusionOk="0">
                    <a:moveTo>
                      <a:pt x="0" y="0"/>
                    </a:moveTo>
                    <a:cubicBezTo>
                      <a:pt x="314801" y="194977"/>
                      <a:pt x="486918" y="591693"/>
                      <a:pt x="412814" y="951452"/>
                    </a:cubicBezTo>
                    <a:cubicBezTo>
                      <a:pt x="397954" y="1023842"/>
                      <a:pt x="373856" y="1094708"/>
                      <a:pt x="337471" y="1159193"/>
                    </a:cubicBezTo>
                    <a:cubicBezTo>
                      <a:pt x="265938" y="1285970"/>
                      <a:pt x="145637" y="1385030"/>
                      <a:pt x="6667" y="1431989"/>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30"/>
              <p:cNvSpPr/>
              <p:nvPr/>
            </p:nvSpPr>
            <p:spPr>
              <a:xfrm flipH="1">
                <a:off x="1558995" y="1476793"/>
                <a:ext cx="137159" cy="135445"/>
              </a:xfrm>
              <a:custGeom>
                <a:avLst/>
                <a:gdLst/>
                <a:ahLst/>
                <a:cxnLst/>
                <a:rect l="l" t="t" r="r" b="b"/>
                <a:pathLst>
                  <a:path w="137159" h="135445" extrusionOk="0">
                    <a:moveTo>
                      <a:pt x="137160" y="67723"/>
                    </a:moveTo>
                    <a:cubicBezTo>
                      <a:pt x="137160" y="105156"/>
                      <a:pt x="106489" y="135446"/>
                      <a:pt x="68580" y="135446"/>
                    </a:cubicBezTo>
                    <a:cubicBezTo>
                      <a:pt x="30671" y="135446"/>
                      <a:pt x="0" y="105061"/>
                      <a:pt x="0" y="67723"/>
                    </a:cubicBezTo>
                    <a:cubicBezTo>
                      <a:pt x="0" y="30290"/>
                      <a:pt x="30671" y="0"/>
                      <a:pt x="68580" y="0"/>
                    </a:cubicBezTo>
                    <a:cubicBezTo>
                      <a:pt x="106394" y="-95"/>
                      <a:pt x="137160" y="30290"/>
                      <a:pt x="137160" y="67723"/>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30"/>
              <p:cNvSpPr/>
              <p:nvPr/>
            </p:nvSpPr>
            <p:spPr>
              <a:xfrm flipH="1">
                <a:off x="1755877" y="1347825"/>
                <a:ext cx="36004" cy="35432"/>
              </a:xfrm>
              <a:custGeom>
                <a:avLst/>
                <a:gdLst/>
                <a:ahLst/>
                <a:cxnLst/>
                <a:rect l="l" t="t" r="r" b="b"/>
                <a:pathLst>
                  <a:path w="36004" h="35432" extrusionOk="0">
                    <a:moveTo>
                      <a:pt x="36005" y="17716"/>
                    </a:moveTo>
                    <a:cubicBezTo>
                      <a:pt x="36005" y="27501"/>
                      <a:pt x="27945" y="35433"/>
                      <a:pt x="18002" y="35433"/>
                    </a:cubicBezTo>
                    <a:cubicBezTo>
                      <a:pt x="8060" y="35433"/>
                      <a:pt x="0" y="27501"/>
                      <a:pt x="0" y="17716"/>
                    </a:cubicBezTo>
                    <a:cubicBezTo>
                      <a:pt x="0" y="7932"/>
                      <a:pt x="8060" y="0"/>
                      <a:pt x="18002" y="0"/>
                    </a:cubicBezTo>
                    <a:cubicBezTo>
                      <a:pt x="27945" y="0"/>
                      <a:pt x="36005" y="7932"/>
                      <a:pt x="36005" y="17716"/>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304;p30"/>
              <p:cNvSpPr/>
              <p:nvPr/>
            </p:nvSpPr>
            <p:spPr>
              <a:xfrm flipH="1">
                <a:off x="2468537" y="4174750"/>
                <a:ext cx="49720" cy="49149"/>
              </a:xfrm>
              <a:custGeom>
                <a:avLst/>
                <a:gdLst/>
                <a:ahLst/>
                <a:cxnLst/>
                <a:rect l="l" t="t" r="r" b="b"/>
                <a:pathLst>
                  <a:path w="49720" h="49149" extrusionOk="0">
                    <a:moveTo>
                      <a:pt x="49721" y="24575"/>
                    </a:moveTo>
                    <a:cubicBezTo>
                      <a:pt x="49721" y="38100"/>
                      <a:pt x="38576" y="49149"/>
                      <a:pt x="24860" y="49149"/>
                    </a:cubicBezTo>
                    <a:cubicBezTo>
                      <a:pt x="11144" y="49149"/>
                      <a:pt x="0" y="38195"/>
                      <a:pt x="0" y="24575"/>
                    </a:cubicBezTo>
                    <a:cubicBezTo>
                      <a:pt x="0" y="10954"/>
                      <a:pt x="11144" y="0"/>
                      <a:pt x="24860" y="0"/>
                    </a:cubicBezTo>
                    <a:cubicBezTo>
                      <a:pt x="38576" y="0"/>
                      <a:pt x="49721" y="11049"/>
                      <a:pt x="49721" y="24575"/>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5" name="Google Shape;305;p30"/>
              <p:cNvSpPr/>
              <p:nvPr/>
            </p:nvSpPr>
            <p:spPr>
              <a:xfrm flipH="1">
                <a:off x="2574836" y="4289907"/>
                <a:ext cx="139636" cy="137922"/>
              </a:xfrm>
              <a:custGeom>
                <a:avLst/>
                <a:gdLst/>
                <a:ahLst/>
                <a:cxnLst/>
                <a:rect l="l" t="t" r="r" b="b"/>
                <a:pathLst>
                  <a:path w="139636" h="137922" extrusionOk="0">
                    <a:moveTo>
                      <a:pt x="139636" y="68961"/>
                    </a:moveTo>
                    <a:cubicBezTo>
                      <a:pt x="139636" y="107047"/>
                      <a:pt x="108378" y="137922"/>
                      <a:pt x="69818" y="137922"/>
                    </a:cubicBezTo>
                    <a:cubicBezTo>
                      <a:pt x="31259" y="137922"/>
                      <a:pt x="0" y="107047"/>
                      <a:pt x="0" y="68961"/>
                    </a:cubicBezTo>
                    <a:cubicBezTo>
                      <a:pt x="0" y="30875"/>
                      <a:pt x="31259" y="0"/>
                      <a:pt x="69818" y="0"/>
                    </a:cubicBezTo>
                    <a:cubicBezTo>
                      <a:pt x="108378" y="0"/>
                      <a:pt x="139636" y="30875"/>
                      <a:pt x="139636" y="6896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306;p30"/>
              <p:cNvSpPr/>
              <p:nvPr/>
            </p:nvSpPr>
            <p:spPr>
              <a:xfrm flipH="1">
                <a:off x="425234" y="4199324"/>
                <a:ext cx="63817" cy="63055"/>
              </a:xfrm>
              <a:custGeom>
                <a:avLst/>
                <a:gdLst/>
                <a:ahLst/>
                <a:cxnLst/>
                <a:rect l="l" t="t" r="r" b="b"/>
                <a:pathLst>
                  <a:path w="63817" h="63055" extrusionOk="0">
                    <a:moveTo>
                      <a:pt x="63817" y="31528"/>
                    </a:moveTo>
                    <a:cubicBezTo>
                      <a:pt x="63817" y="48940"/>
                      <a:pt x="49531" y="63056"/>
                      <a:pt x="31909" y="63056"/>
                    </a:cubicBezTo>
                    <a:cubicBezTo>
                      <a:pt x="14286" y="63056"/>
                      <a:pt x="0" y="48940"/>
                      <a:pt x="0" y="31528"/>
                    </a:cubicBezTo>
                    <a:cubicBezTo>
                      <a:pt x="0" y="14115"/>
                      <a:pt x="14286" y="0"/>
                      <a:pt x="31909" y="0"/>
                    </a:cubicBezTo>
                    <a:cubicBezTo>
                      <a:pt x="49531" y="0"/>
                      <a:pt x="63817" y="14115"/>
                      <a:pt x="63817" y="3152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307;p30"/>
              <p:cNvSpPr/>
              <p:nvPr/>
            </p:nvSpPr>
            <p:spPr>
              <a:xfrm flipH="1">
                <a:off x="173965" y="4262284"/>
                <a:ext cx="108394" cy="107061"/>
              </a:xfrm>
              <a:custGeom>
                <a:avLst/>
                <a:gdLst/>
                <a:ahLst/>
                <a:cxnLst/>
                <a:rect l="l" t="t" r="r" b="b"/>
                <a:pathLst>
                  <a:path w="108394" h="107061" extrusionOk="0">
                    <a:moveTo>
                      <a:pt x="108395" y="53530"/>
                    </a:moveTo>
                    <a:cubicBezTo>
                      <a:pt x="108395" y="83058"/>
                      <a:pt x="84106" y="107061"/>
                      <a:pt x="54197" y="107061"/>
                    </a:cubicBezTo>
                    <a:cubicBezTo>
                      <a:pt x="24289" y="107061"/>
                      <a:pt x="0" y="83058"/>
                      <a:pt x="0" y="53530"/>
                    </a:cubicBezTo>
                    <a:cubicBezTo>
                      <a:pt x="0" y="24003"/>
                      <a:pt x="24289" y="0"/>
                      <a:pt x="54197" y="0"/>
                    </a:cubicBezTo>
                    <a:cubicBezTo>
                      <a:pt x="84106" y="0"/>
                      <a:pt x="108395" y="24003"/>
                      <a:pt x="108395" y="53530"/>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8" name="Google Shape;308;p30"/>
              <p:cNvSpPr/>
              <p:nvPr/>
            </p:nvSpPr>
            <p:spPr>
              <a:xfrm flipH="1">
                <a:off x="539725" y="1581473"/>
                <a:ext cx="63055" cy="62293"/>
              </a:xfrm>
              <a:custGeom>
                <a:avLst/>
                <a:gdLst/>
                <a:ahLst/>
                <a:cxnLst/>
                <a:rect l="l" t="t" r="r" b="b"/>
                <a:pathLst>
                  <a:path w="63055" h="62293" extrusionOk="0">
                    <a:moveTo>
                      <a:pt x="63056" y="31147"/>
                    </a:moveTo>
                    <a:cubicBezTo>
                      <a:pt x="63056" y="48349"/>
                      <a:pt x="48940" y="62293"/>
                      <a:pt x="31528" y="62293"/>
                    </a:cubicBezTo>
                    <a:cubicBezTo>
                      <a:pt x="14116" y="62293"/>
                      <a:pt x="0" y="48349"/>
                      <a:pt x="0" y="31147"/>
                    </a:cubicBezTo>
                    <a:cubicBezTo>
                      <a:pt x="0" y="13945"/>
                      <a:pt x="14116" y="0"/>
                      <a:pt x="31528" y="0"/>
                    </a:cubicBezTo>
                    <a:cubicBezTo>
                      <a:pt x="48940" y="0"/>
                      <a:pt x="63056" y="13945"/>
                      <a:pt x="63056" y="311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30"/>
              <p:cNvSpPr/>
              <p:nvPr/>
            </p:nvSpPr>
            <p:spPr>
              <a:xfrm flipH="1">
                <a:off x="584587" y="1383258"/>
                <a:ext cx="144208" cy="142494"/>
              </a:xfrm>
              <a:custGeom>
                <a:avLst/>
                <a:gdLst/>
                <a:ahLst/>
                <a:cxnLst/>
                <a:rect l="l" t="t" r="r" b="b"/>
                <a:pathLst>
                  <a:path w="144208" h="142494" extrusionOk="0">
                    <a:moveTo>
                      <a:pt x="144208" y="71247"/>
                    </a:moveTo>
                    <a:cubicBezTo>
                      <a:pt x="144208" y="110596"/>
                      <a:pt x="111926" y="142494"/>
                      <a:pt x="72104" y="142494"/>
                    </a:cubicBezTo>
                    <a:cubicBezTo>
                      <a:pt x="32282" y="142494"/>
                      <a:pt x="0" y="110596"/>
                      <a:pt x="0" y="71247"/>
                    </a:cubicBezTo>
                    <a:cubicBezTo>
                      <a:pt x="0" y="31898"/>
                      <a:pt x="32282" y="0"/>
                      <a:pt x="72104" y="0"/>
                    </a:cubicBezTo>
                    <a:cubicBezTo>
                      <a:pt x="111926" y="0"/>
                      <a:pt x="144208" y="31898"/>
                      <a:pt x="144208" y="712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30"/>
              <p:cNvSpPr/>
              <p:nvPr/>
            </p:nvSpPr>
            <p:spPr>
              <a:xfrm flipH="1">
                <a:off x="173965" y="1525752"/>
                <a:ext cx="54101" cy="53530"/>
              </a:xfrm>
              <a:custGeom>
                <a:avLst/>
                <a:gdLst/>
                <a:ahLst/>
                <a:cxnLst/>
                <a:rect l="l" t="t" r="r" b="b"/>
                <a:pathLst>
                  <a:path w="54101" h="53530" extrusionOk="0">
                    <a:moveTo>
                      <a:pt x="54102" y="26765"/>
                    </a:moveTo>
                    <a:cubicBezTo>
                      <a:pt x="54102" y="41547"/>
                      <a:pt x="41991" y="53531"/>
                      <a:pt x="27051" y="53531"/>
                    </a:cubicBezTo>
                    <a:cubicBezTo>
                      <a:pt x="12111" y="53531"/>
                      <a:pt x="0" y="41547"/>
                      <a:pt x="0" y="26765"/>
                    </a:cubicBezTo>
                    <a:cubicBezTo>
                      <a:pt x="0" y="11983"/>
                      <a:pt x="12111" y="0"/>
                      <a:pt x="27051" y="0"/>
                    </a:cubicBezTo>
                    <a:cubicBezTo>
                      <a:pt x="41991" y="0"/>
                      <a:pt x="54102" y="11983"/>
                      <a:pt x="54102" y="267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30"/>
              <p:cNvSpPr/>
              <p:nvPr/>
            </p:nvSpPr>
            <p:spPr>
              <a:xfrm flipH="1">
                <a:off x="330556" y="4427924"/>
                <a:ext cx="46291" cy="45719"/>
              </a:xfrm>
              <a:custGeom>
                <a:avLst/>
                <a:gdLst/>
                <a:ahLst/>
                <a:cxnLst/>
                <a:rect l="l" t="t" r="r" b="b"/>
                <a:pathLst>
                  <a:path w="46291" h="45719" extrusionOk="0">
                    <a:moveTo>
                      <a:pt x="46292" y="22860"/>
                    </a:moveTo>
                    <a:cubicBezTo>
                      <a:pt x="46292" y="35528"/>
                      <a:pt x="35909" y="45720"/>
                      <a:pt x="23146" y="45720"/>
                    </a:cubicBezTo>
                    <a:cubicBezTo>
                      <a:pt x="10383" y="45720"/>
                      <a:pt x="0" y="35433"/>
                      <a:pt x="0" y="22860"/>
                    </a:cubicBezTo>
                    <a:cubicBezTo>
                      <a:pt x="0" y="10192"/>
                      <a:pt x="10383" y="0"/>
                      <a:pt x="23146" y="0"/>
                    </a:cubicBezTo>
                    <a:cubicBezTo>
                      <a:pt x="35909" y="0"/>
                      <a:pt x="46292" y="10192"/>
                      <a:pt x="46292" y="22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30"/>
              <p:cNvSpPr/>
              <p:nvPr/>
            </p:nvSpPr>
            <p:spPr>
              <a:xfrm flipH="1">
                <a:off x="2375287" y="4369441"/>
                <a:ext cx="59245" cy="58483"/>
              </a:xfrm>
              <a:custGeom>
                <a:avLst/>
                <a:gdLst/>
                <a:ahLst/>
                <a:cxnLst/>
                <a:rect l="l" t="t" r="r" b="b"/>
                <a:pathLst>
                  <a:path w="59245" h="58483" extrusionOk="0">
                    <a:moveTo>
                      <a:pt x="59246" y="29242"/>
                    </a:moveTo>
                    <a:cubicBezTo>
                      <a:pt x="59246" y="45392"/>
                      <a:pt x="45983" y="58484"/>
                      <a:pt x="29623" y="58484"/>
                    </a:cubicBezTo>
                    <a:cubicBezTo>
                      <a:pt x="13263" y="58484"/>
                      <a:pt x="0" y="45392"/>
                      <a:pt x="0" y="29242"/>
                    </a:cubicBezTo>
                    <a:cubicBezTo>
                      <a:pt x="0" y="13092"/>
                      <a:pt x="13263" y="0"/>
                      <a:pt x="29623" y="0"/>
                    </a:cubicBezTo>
                    <a:cubicBezTo>
                      <a:pt x="45983" y="0"/>
                      <a:pt x="59246" y="13092"/>
                      <a:pt x="59246" y="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30"/>
              <p:cNvSpPr/>
              <p:nvPr/>
            </p:nvSpPr>
            <p:spPr>
              <a:xfrm flipH="1">
                <a:off x="2737047" y="4090549"/>
                <a:ext cx="33337" cy="32956"/>
              </a:xfrm>
              <a:custGeom>
                <a:avLst/>
                <a:gdLst/>
                <a:ahLst/>
                <a:cxnLst/>
                <a:rect l="l" t="t" r="r" b="b"/>
                <a:pathLst>
                  <a:path w="33337" h="32956" extrusionOk="0">
                    <a:moveTo>
                      <a:pt x="33337" y="16478"/>
                    </a:moveTo>
                    <a:cubicBezTo>
                      <a:pt x="33337" y="25579"/>
                      <a:pt x="25875" y="32957"/>
                      <a:pt x="16669" y="32957"/>
                    </a:cubicBezTo>
                    <a:cubicBezTo>
                      <a:pt x="7463" y="32957"/>
                      <a:pt x="0" y="25579"/>
                      <a:pt x="0" y="16478"/>
                    </a:cubicBezTo>
                    <a:cubicBezTo>
                      <a:pt x="0" y="7378"/>
                      <a:pt x="7463" y="0"/>
                      <a:pt x="16669" y="0"/>
                    </a:cubicBezTo>
                    <a:cubicBezTo>
                      <a:pt x="25875" y="0"/>
                      <a:pt x="33337" y="7377"/>
                      <a:pt x="33337" y="16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30"/>
              <p:cNvSpPr/>
              <p:nvPr/>
            </p:nvSpPr>
            <p:spPr>
              <a:xfrm flipH="1">
                <a:off x="2212600" y="1543850"/>
                <a:ext cx="49720" cy="49149"/>
              </a:xfrm>
              <a:custGeom>
                <a:avLst/>
                <a:gdLst/>
                <a:ahLst/>
                <a:cxnLst/>
                <a:rect l="l" t="t" r="r" b="b"/>
                <a:pathLst>
                  <a:path w="49720" h="49149" extrusionOk="0">
                    <a:moveTo>
                      <a:pt x="49721" y="24575"/>
                    </a:moveTo>
                    <a:cubicBezTo>
                      <a:pt x="49721" y="38195"/>
                      <a:pt x="38576" y="49149"/>
                      <a:pt x="24860" y="49149"/>
                    </a:cubicBezTo>
                    <a:cubicBezTo>
                      <a:pt x="11144" y="49149"/>
                      <a:pt x="0" y="38100"/>
                      <a:pt x="0" y="24575"/>
                    </a:cubicBezTo>
                    <a:cubicBezTo>
                      <a:pt x="0" y="10954"/>
                      <a:pt x="11144" y="0"/>
                      <a:pt x="24860" y="0"/>
                    </a:cubicBezTo>
                    <a:cubicBezTo>
                      <a:pt x="38576" y="0"/>
                      <a:pt x="49721" y="10954"/>
                      <a:pt x="49721" y="24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30"/>
              <p:cNvSpPr/>
              <p:nvPr/>
            </p:nvSpPr>
            <p:spPr>
              <a:xfrm flipH="1">
                <a:off x="2199932" y="1347730"/>
                <a:ext cx="62484" cy="61721"/>
              </a:xfrm>
              <a:custGeom>
                <a:avLst/>
                <a:gdLst/>
                <a:ahLst/>
                <a:cxnLst/>
                <a:rect l="l" t="t" r="r" b="b"/>
                <a:pathLst>
                  <a:path w="62484" h="61721" extrusionOk="0">
                    <a:moveTo>
                      <a:pt x="62484" y="30861"/>
                    </a:moveTo>
                    <a:cubicBezTo>
                      <a:pt x="62484" y="47905"/>
                      <a:pt x="48497" y="61722"/>
                      <a:pt x="31242" y="61722"/>
                    </a:cubicBezTo>
                    <a:cubicBezTo>
                      <a:pt x="13988" y="61722"/>
                      <a:pt x="0" y="47905"/>
                      <a:pt x="0" y="30861"/>
                    </a:cubicBezTo>
                    <a:cubicBezTo>
                      <a:pt x="0" y="13817"/>
                      <a:pt x="13988" y="0"/>
                      <a:pt x="31242" y="0"/>
                    </a:cubicBezTo>
                    <a:cubicBezTo>
                      <a:pt x="48497" y="0"/>
                      <a:pt x="62484" y="13817"/>
                      <a:pt x="62484" y="30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6" name="Google Shape;316;p30"/>
              <p:cNvSpPr/>
              <p:nvPr/>
            </p:nvSpPr>
            <p:spPr>
              <a:xfrm flipH="1">
                <a:off x="2518258" y="3903764"/>
                <a:ext cx="619791" cy="101345"/>
              </a:xfrm>
              <a:custGeom>
                <a:avLst/>
                <a:gdLst/>
                <a:ahLst/>
                <a:cxnLst/>
                <a:rect l="l" t="t" r="r" b="b"/>
                <a:pathLst>
                  <a:path w="619791" h="101345" extrusionOk="0">
                    <a:moveTo>
                      <a:pt x="569119" y="101346"/>
                    </a:moveTo>
                    <a:lnTo>
                      <a:pt x="50673" y="101346"/>
                    </a:lnTo>
                    <a:cubicBezTo>
                      <a:pt x="22669" y="101346"/>
                      <a:pt x="0" y="78676"/>
                      <a:pt x="0" y="50673"/>
                    </a:cubicBezTo>
                    <a:lnTo>
                      <a:pt x="0" y="50673"/>
                    </a:lnTo>
                    <a:cubicBezTo>
                      <a:pt x="0" y="22670"/>
                      <a:pt x="22669" y="0"/>
                      <a:pt x="50673" y="0"/>
                    </a:cubicBezTo>
                    <a:lnTo>
                      <a:pt x="569119" y="0"/>
                    </a:lnTo>
                    <a:cubicBezTo>
                      <a:pt x="597122" y="0"/>
                      <a:pt x="619792" y="22670"/>
                      <a:pt x="619792" y="50673"/>
                    </a:cubicBezTo>
                    <a:lnTo>
                      <a:pt x="619792" y="50673"/>
                    </a:lnTo>
                    <a:cubicBezTo>
                      <a:pt x="619792" y="78676"/>
                      <a:pt x="597122" y="101346"/>
                      <a:pt x="569119" y="1013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317" name="Google Shape;317;p30"/>
              <p:cNvCxnSpPr/>
              <p:nvPr/>
            </p:nvCxnSpPr>
            <p:spPr>
              <a:xfrm>
                <a:off x="-2413700" y="4604000"/>
                <a:ext cx="6381900" cy="0"/>
              </a:xfrm>
              <a:prstGeom prst="straightConnector1">
                <a:avLst/>
              </a:prstGeom>
              <a:noFill/>
              <a:ln w="28575" cap="flat" cmpd="sng">
                <a:solidFill>
                  <a:schemeClr val="dk1"/>
                </a:solidFill>
                <a:prstDash val="solid"/>
                <a:round/>
                <a:headEnd type="none" w="med" len="med"/>
                <a:tailEnd type="none" w="med" len="med"/>
              </a:ln>
            </p:spPr>
          </p:cxnSp>
          <p:sp>
            <p:nvSpPr>
              <p:cNvPr id="318" name="Google Shape;318;p30"/>
              <p:cNvSpPr/>
              <p:nvPr/>
            </p:nvSpPr>
            <p:spPr>
              <a:xfrm flipH="1">
                <a:off x="-82165" y="1756825"/>
                <a:ext cx="2190867" cy="2186939"/>
              </a:xfrm>
              <a:custGeom>
                <a:avLst/>
                <a:gdLst/>
                <a:ahLst/>
                <a:cxnLst/>
                <a:rect l="l" t="t" r="r" b="b"/>
                <a:pathLst>
                  <a:path w="2990945" h="2186939" extrusionOk="0">
                    <a:moveTo>
                      <a:pt x="2588038" y="22479"/>
                    </a:moveTo>
                    <a:cubicBezTo>
                      <a:pt x="2477548" y="175641"/>
                      <a:pt x="2390585" y="376238"/>
                      <a:pt x="2311622" y="578168"/>
                    </a:cubicBezTo>
                    <a:cubicBezTo>
                      <a:pt x="2200561" y="862108"/>
                      <a:pt x="2100644" y="1190053"/>
                      <a:pt x="1925003" y="1369219"/>
                    </a:cubicBezTo>
                    <a:cubicBezTo>
                      <a:pt x="1692497" y="1606296"/>
                      <a:pt x="1407605" y="1553147"/>
                      <a:pt x="1153192" y="1487329"/>
                    </a:cubicBezTo>
                    <a:cubicBezTo>
                      <a:pt x="999172" y="1447514"/>
                      <a:pt x="844010" y="1402937"/>
                      <a:pt x="687705" y="1416653"/>
                    </a:cubicBezTo>
                    <a:cubicBezTo>
                      <a:pt x="556927" y="1428178"/>
                      <a:pt x="425291" y="1483424"/>
                      <a:pt x="309372" y="1591532"/>
                    </a:cubicBezTo>
                    <a:cubicBezTo>
                      <a:pt x="165163" y="1725930"/>
                      <a:pt x="64294" y="1938052"/>
                      <a:pt x="0" y="2186940"/>
                    </a:cubicBezTo>
                    <a:lnTo>
                      <a:pt x="2990945" y="2186940"/>
                    </a:lnTo>
                    <a:lnTo>
                      <a:pt x="2990945" y="0"/>
                    </a:lnTo>
                    <a:lnTo>
                      <a:pt x="2604992" y="0"/>
                    </a:lnTo>
                    <a:cubicBezTo>
                      <a:pt x="2599277" y="7239"/>
                      <a:pt x="2593562" y="14764"/>
                      <a:pt x="2588038" y="22479"/>
                    </a:cubicBezTo>
                    <a:close/>
                  </a:path>
                </a:pathLst>
              </a:custGeom>
              <a:solidFill>
                <a:srgbClr val="211D1D">
                  <a:alpha val="575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9" name="Google Shape;319;p30"/>
            <p:cNvSpPr/>
            <p:nvPr/>
          </p:nvSpPr>
          <p:spPr>
            <a:xfrm flipH="1">
              <a:off x="2879637" y="3537623"/>
              <a:ext cx="55625" cy="55054"/>
            </a:xfrm>
            <a:custGeom>
              <a:avLst/>
              <a:gdLst/>
              <a:ahLst/>
              <a:cxnLst/>
              <a:rect l="l" t="t" r="r" b="b"/>
              <a:pathLst>
                <a:path w="55625" h="55054" extrusionOk="0">
                  <a:moveTo>
                    <a:pt x="27813" y="0"/>
                  </a:moveTo>
                  <a:lnTo>
                    <a:pt x="37624" y="17812"/>
                  </a:lnTo>
                  <a:lnTo>
                    <a:pt x="55626" y="27527"/>
                  </a:lnTo>
                  <a:lnTo>
                    <a:pt x="37624" y="37243"/>
                  </a:lnTo>
                  <a:lnTo>
                    <a:pt x="27813" y="55054"/>
                  </a:lnTo>
                  <a:lnTo>
                    <a:pt x="18002" y="37243"/>
                  </a:lnTo>
                  <a:lnTo>
                    <a:pt x="0" y="27527"/>
                  </a:lnTo>
                  <a:lnTo>
                    <a:pt x="18002" y="17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0" name="Google Shape;320;p30"/>
            <p:cNvSpPr/>
            <p:nvPr/>
          </p:nvSpPr>
          <p:spPr>
            <a:xfrm flipH="1">
              <a:off x="-410489" y="4199324"/>
              <a:ext cx="53339" cy="52768"/>
            </a:xfrm>
            <a:custGeom>
              <a:avLst/>
              <a:gdLst/>
              <a:ahLst/>
              <a:cxnLst/>
              <a:rect l="l" t="t" r="r" b="b"/>
              <a:pathLst>
                <a:path w="53339" h="52768" extrusionOk="0">
                  <a:moveTo>
                    <a:pt x="53340" y="26384"/>
                  </a:moveTo>
                  <a:cubicBezTo>
                    <a:pt x="53340" y="40957"/>
                    <a:pt x="41338" y="52768"/>
                    <a:pt x="26670" y="52768"/>
                  </a:cubicBezTo>
                  <a:cubicBezTo>
                    <a:pt x="11906" y="52768"/>
                    <a:pt x="0" y="40957"/>
                    <a:pt x="0" y="26384"/>
                  </a:cubicBezTo>
                  <a:cubicBezTo>
                    <a:pt x="0" y="11811"/>
                    <a:pt x="12001" y="0"/>
                    <a:pt x="26670" y="0"/>
                  </a:cubicBezTo>
                  <a:cubicBezTo>
                    <a:pt x="41338" y="0"/>
                    <a:pt x="53340" y="11811"/>
                    <a:pt x="53340" y="26384"/>
                  </a:cubicBezTo>
                  <a:close/>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30"/>
            <p:cNvSpPr/>
            <p:nvPr/>
          </p:nvSpPr>
          <p:spPr>
            <a:xfrm>
              <a:off x="2531837" y="1501573"/>
              <a:ext cx="903600" cy="9036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a:solidFill>
                    <a:schemeClr val="dk2"/>
                  </a:solidFill>
                  <a:latin typeface="Alata" panose="00000500000000000000"/>
                  <a:ea typeface="Alata" panose="00000500000000000000"/>
                  <a:cs typeface="Alata" panose="00000500000000000000"/>
                  <a:sym typeface="Alata" panose="00000500000000000000"/>
                </a:rPr>
                <a:t>500</a:t>
              </a:r>
              <a:endParaRPr sz="2000">
                <a:solidFill>
                  <a:schemeClr val="dk2"/>
                </a:solidFill>
                <a:latin typeface="Alata" panose="00000500000000000000"/>
                <a:ea typeface="Alata" panose="00000500000000000000"/>
                <a:cs typeface="Alata" panose="00000500000000000000"/>
                <a:sym typeface="Alata" panose="00000500000000000000"/>
              </a:endParaRPr>
            </a:p>
          </p:txBody>
        </p:sp>
        <p:sp>
          <p:nvSpPr>
            <p:cNvPr id="322" name="Google Shape;322;p30"/>
            <p:cNvSpPr/>
            <p:nvPr/>
          </p:nvSpPr>
          <p:spPr>
            <a:xfrm>
              <a:off x="391251" y="2481373"/>
              <a:ext cx="555600" cy="555600"/>
            </a:xfrm>
            <a:prstGeom prst="ellipse">
              <a:avLst/>
            </a:prstGeom>
            <a:solidFill>
              <a:schemeClr val="dk1"/>
            </a:solidFill>
            <a:ln>
              <a:noFill/>
            </a:ln>
          </p:spPr>
          <p:txBody>
            <a:bodyPr spcFirstLastPara="1" wrap="square" lIns="0" tIns="91425" rIns="0" bIns="118850" anchor="ctr" anchorCtr="0">
              <a:noAutofit/>
            </a:bodyPr>
            <a:lstStyle/>
            <a:p>
              <a:pPr marL="0" lvl="0" indent="0" algn="ctr" rtl="0">
                <a:spcBef>
                  <a:spcPts val="0"/>
                </a:spcBef>
                <a:spcAft>
                  <a:spcPts val="0"/>
                </a:spcAft>
                <a:buNone/>
              </a:pPr>
              <a:r>
                <a:rPr lang="en-GB" sz="2000">
                  <a:solidFill>
                    <a:schemeClr val="dk2"/>
                  </a:solidFill>
                  <a:latin typeface="Alata" panose="00000500000000000000"/>
                  <a:ea typeface="Alata" panose="00000500000000000000"/>
                  <a:cs typeface="Alata" panose="00000500000000000000"/>
                  <a:sym typeface="Alata" panose="00000500000000000000"/>
                </a:rPr>
                <a:t>+</a:t>
              </a:r>
              <a:endParaRPr sz="2000">
                <a:solidFill>
                  <a:schemeClr val="dk2"/>
                </a:solidFill>
                <a:latin typeface="Alata" panose="00000500000000000000"/>
                <a:ea typeface="Alata" panose="00000500000000000000"/>
                <a:cs typeface="Alata" panose="00000500000000000000"/>
                <a:sym typeface="Alata" panose="00000500000000000000"/>
              </a:endParaRPr>
            </a:p>
          </p:txBody>
        </p:sp>
        <p:sp>
          <p:nvSpPr>
            <p:cNvPr id="323" name="Google Shape;323;p30"/>
            <p:cNvSpPr/>
            <p:nvPr/>
          </p:nvSpPr>
          <p:spPr>
            <a:xfrm>
              <a:off x="1339802" y="2777625"/>
              <a:ext cx="768900" cy="7689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a:solidFill>
                    <a:schemeClr val="dk2"/>
                  </a:solidFill>
                  <a:latin typeface="Alata" panose="00000500000000000000"/>
                  <a:ea typeface="Alata" panose="00000500000000000000"/>
                  <a:cs typeface="Alata" panose="00000500000000000000"/>
                  <a:sym typeface="Alata" panose="00000500000000000000"/>
                </a:rPr>
                <a:t>10</a:t>
              </a:r>
              <a:endParaRPr sz="2000">
                <a:solidFill>
                  <a:schemeClr val="dk2"/>
                </a:solidFill>
                <a:latin typeface="Alata" panose="00000500000000000000"/>
                <a:ea typeface="Alata" panose="00000500000000000000"/>
                <a:cs typeface="Alata" panose="00000500000000000000"/>
                <a:sym typeface="Alata" panose="00000500000000000000"/>
              </a:endParaRPr>
            </a:p>
          </p:txBody>
        </p:sp>
        <p:sp>
          <p:nvSpPr>
            <p:cNvPr id="324" name="Google Shape;324;p30"/>
            <p:cNvSpPr/>
            <p:nvPr/>
          </p:nvSpPr>
          <p:spPr>
            <a:xfrm>
              <a:off x="3380798" y="2449675"/>
              <a:ext cx="441900" cy="437100"/>
            </a:xfrm>
            <a:prstGeom prst="ellipse">
              <a:avLst/>
            </a:prstGeom>
            <a:no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2000">
                  <a:solidFill>
                    <a:schemeClr val="dk1"/>
                  </a:solidFill>
                  <a:latin typeface="Alata" panose="00000500000000000000"/>
                  <a:ea typeface="Alata" panose="00000500000000000000"/>
                  <a:cs typeface="Alata" panose="00000500000000000000"/>
                  <a:sym typeface="Alata" panose="00000500000000000000"/>
                </a:rPr>
                <a:t>%</a:t>
              </a:r>
              <a:endParaRPr sz="2000">
                <a:solidFill>
                  <a:schemeClr val="dk1"/>
                </a:solidFill>
                <a:latin typeface="Alata" panose="00000500000000000000"/>
                <a:ea typeface="Alata" panose="00000500000000000000"/>
                <a:cs typeface="Alata" panose="00000500000000000000"/>
                <a:sym typeface="Alata" panose="0000050000000000000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type="body" idx="1"/>
          </p:nvPr>
        </p:nvSpPr>
        <p:spPr>
          <a:xfrm>
            <a:off x="720000" y="1139550"/>
            <a:ext cx="32454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325" name="Shape 325"/>
        <p:cNvGrpSpPr/>
        <p:nvPr/>
      </p:nvGrpSpPr>
      <p:grpSpPr>
        <a:xfrm>
          <a:off x="0" y="0"/>
          <a:ext cx="0" cy="0"/>
          <a:chOff x="0" y="0"/>
          <a:chExt cx="0" cy="0"/>
        </a:xfrm>
      </p:grpSpPr>
      <p:grpSp>
        <p:nvGrpSpPr>
          <p:cNvPr id="326" name="Google Shape;326;p31"/>
          <p:cNvGrpSpPr/>
          <p:nvPr/>
        </p:nvGrpSpPr>
        <p:grpSpPr>
          <a:xfrm flipH="1">
            <a:off x="-745825" y="1111925"/>
            <a:ext cx="6757100" cy="3492087"/>
            <a:chOff x="2828925" y="1111925"/>
            <a:chExt cx="6757100" cy="3492087"/>
          </a:xfrm>
        </p:grpSpPr>
        <p:sp>
          <p:nvSpPr>
            <p:cNvPr id="327" name="Google Shape;327;p31"/>
            <p:cNvSpPr/>
            <p:nvPr/>
          </p:nvSpPr>
          <p:spPr>
            <a:xfrm>
              <a:off x="6156558" y="1562217"/>
              <a:ext cx="600600" cy="6006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a:solidFill>
                    <a:schemeClr val="dk2"/>
                  </a:solidFill>
                  <a:latin typeface="Alata" panose="00000500000000000000"/>
                  <a:ea typeface="Alata" panose="00000500000000000000"/>
                  <a:cs typeface="Alata" panose="00000500000000000000"/>
                  <a:sym typeface="Alata" panose="00000500000000000000"/>
                </a:rPr>
                <a:t>20</a:t>
              </a:r>
              <a:endParaRPr sz="2000">
                <a:solidFill>
                  <a:schemeClr val="dk2"/>
                </a:solidFill>
                <a:latin typeface="Alata" panose="00000500000000000000"/>
                <a:ea typeface="Alata" panose="00000500000000000000"/>
                <a:cs typeface="Alata" panose="00000500000000000000"/>
                <a:sym typeface="Alata" panose="00000500000000000000"/>
              </a:endParaRPr>
            </a:p>
          </p:txBody>
        </p:sp>
        <p:sp>
          <p:nvSpPr>
            <p:cNvPr id="328" name="Google Shape;328;p31"/>
            <p:cNvSpPr/>
            <p:nvPr/>
          </p:nvSpPr>
          <p:spPr>
            <a:xfrm>
              <a:off x="6901000" y="1111925"/>
              <a:ext cx="450300" cy="450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a:solidFill>
                    <a:schemeClr val="dk2"/>
                  </a:solidFill>
                  <a:latin typeface="Alata" panose="00000500000000000000"/>
                  <a:ea typeface="Alata" panose="00000500000000000000"/>
                  <a:cs typeface="Alata" panose="00000500000000000000"/>
                  <a:sym typeface="Alata" panose="00000500000000000000"/>
                </a:rPr>
                <a:t>%</a:t>
              </a:r>
              <a:endParaRPr sz="2000">
                <a:solidFill>
                  <a:schemeClr val="dk2"/>
                </a:solidFill>
                <a:latin typeface="Alata" panose="00000500000000000000"/>
                <a:ea typeface="Alata" panose="00000500000000000000"/>
                <a:cs typeface="Alata" panose="00000500000000000000"/>
                <a:sym typeface="Alata" panose="00000500000000000000"/>
              </a:endParaRPr>
            </a:p>
          </p:txBody>
        </p:sp>
        <p:grpSp>
          <p:nvGrpSpPr>
            <p:cNvPr id="329" name="Google Shape;329;p31"/>
            <p:cNvGrpSpPr/>
            <p:nvPr/>
          </p:nvGrpSpPr>
          <p:grpSpPr>
            <a:xfrm>
              <a:off x="2828925" y="1562227"/>
              <a:ext cx="6757100" cy="3041785"/>
              <a:chOff x="2828925" y="1562227"/>
              <a:chExt cx="6757100" cy="3041785"/>
            </a:xfrm>
          </p:grpSpPr>
          <p:sp>
            <p:nvSpPr>
              <p:cNvPr id="330" name="Google Shape;330;p31"/>
              <p:cNvSpPr/>
              <p:nvPr/>
            </p:nvSpPr>
            <p:spPr>
              <a:xfrm flipH="1">
                <a:off x="6495655" y="2604900"/>
                <a:ext cx="3090370" cy="1999112"/>
              </a:xfrm>
              <a:custGeom>
                <a:avLst/>
                <a:gdLst/>
                <a:ahLst/>
                <a:cxnLst/>
                <a:rect l="l" t="t" r="r" b="b"/>
                <a:pathLst>
                  <a:path w="3593454" h="3446745" extrusionOk="0">
                    <a:moveTo>
                      <a:pt x="3549484" y="3018502"/>
                    </a:moveTo>
                    <a:cubicBezTo>
                      <a:pt x="3505478" y="2874008"/>
                      <a:pt x="3407466" y="2752469"/>
                      <a:pt x="3303263" y="2643122"/>
                    </a:cubicBezTo>
                    <a:cubicBezTo>
                      <a:pt x="3220681" y="2556349"/>
                      <a:pt x="3131622" y="2473767"/>
                      <a:pt x="3026561" y="2416141"/>
                    </a:cubicBezTo>
                    <a:cubicBezTo>
                      <a:pt x="2945123" y="2371469"/>
                      <a:pt x="2852825" y="2342608"/>
                      <a:pt x="2760528" y="2341846"/>
                    </a:cubicBezTo>
                    <a:cubicBezTo>
                      <a:pt x="2886639" y="2149917"/>
                      <a:pt x="2962363" y="1904839"/>
                      <a:pt x="2962363" y="1637663"/>
                    </a:cubicBezTo>
                    <a:cubicBezTo>
                      <a:pt x="2962363" y="1022538"/>
                      <a:pt x="2561265" y="523809"/>
                      <a:pt x="2066441" y="523809"/>
                    </a:cubicBezTo>
                    <a:cubicBezTo>
                      <a:pt x="1886324" y="523809"/>
                      <a:pt x="1718684" y="589913"/>
                      <a:pt x="1578285" y="703546"/>
                    </a:cubicBezTo>
                    <a:cubicBezTo>
                      <a:pt x="1575332" y="701355"/>
                      <a:pt x="1572475" y="699165"/>
                      <a:pt x="1569522" y="696974"/>
                    </a:cubicBezTo>
                    <a:cubicBezTo>
                      <a:pt x="1456175" y="609725"/>
                      <a:pt x="1365687" y="497044"/>
                      <a:pt x="1269485" y="391221"/>
                    </a:cubicBezTo>
                    <a:cubicBezTo>
                      <a:pt x="1162233" y="273302"/>
                      <a:pt x="1044599" y="161574"/>
                      <a:pt x="903820" y="86707"/>
                    </a:cubicBezTo>
                    <a:cubicBezTo>
                      <a:pt x="763136" y="11841"/>
                      <a:pt x="596067" y="-23593"/>
                      <a:pt x="441857" y="17079"/>
                    </a:cubicBezTo>
                    <a:cubicBezTo>
                      <a:pt x="162489" y="90708"/>
                      <a:pt x="-4389" y="400080"/>
                      <a:pt x="88" y="688973"/>
                    </a:cubicBezTo>
                    <a:cubicBezTo>
                      <a:pt x="4565" y="977866"/>
                      <a:pt x="142868" y="1247043"/>
                      <a:pt x="296792" y="1491645"/>
                    </a:cubicBezTo>
                    <a:cubicBezTo>
                      <a:pt x="390422" y="1640425"/>
                      <a:pt x="493959" y="1792254"/>
                      <a:pt x="514343" y="1966942"/>
                    </a:cubicBezTo>
                    <a:cubicBezTo>
                      <a:pt x="540060" y="2187732"/>
                      <a:pt x="428332" y="2399473"/>
                      <a:pt x="394994" y="2619214"/>
                    </a:cubicBezTo>
                    <a:cubicBezTo>
                      <a:pt x="349370" y="2920204"/>
                      <a:pt x="462146" y="3240720"/>
                      <a:pt x="686269" y="3446746"/>
                    </a:cubicBezTo>
                    <a:lnTo>
                      <a:pt x="3584726" y="3446746"/>
                    </a:lnTo>
                    <a:cubicBezTo>
                      <a:pt x="3603300" y="3299966"/>
                      <a:pt x="3592537" y="3160044"/>
                      <a:pt x="3549484" y="30185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331" name="Google Shape;331;p31"/>
              <p:cNvCxnSpPr/>
              <p:nvPr/>
            </p:nvCxnSpPr>
            <p:spPr>
              <a:xfrm>
                <a:off x="2828925" y="4604000"/>
                <a:ext cx="6381900" cy="0"/>
              </a:xfrm>
              <a:prstGeom prst="straightConnector1">
                <a:avLst/>
              </a:prstGeom>
              <a:noFill/>
              <a:ln w="28575" cap="flat" cmpd="sng">
                <a:solidFill>
                  <a:schemeClr val="dk1"/>
                </a:solidFill>
                <a:prstDash val="solid"/>
                <a:round/>
                <a:headEnd type="none" w="med" len="med"/>
                <a:tailEnd type="none" w="med" len="med"/>
              </a:ln>
            </p:spPr>
          </p:cxnSp>
          <p:grpSp>
            <p:nvGrpSpPr>
              <p:cNvPr id="332" name="Google Shape;332;p31"/>
              <p:cNvGrpSpPr/>
              <p:nvPr/>
            </p:nvGrpSpPr>
            <p:grpSpPr>
              <a:xfrm>
                <a:off x="5981931" y="1941104"/>
                <a:ext cx="3162062" cy="2656420"/>
                <a:chOff x="4368856" y="1322268"/>
                <a:chExt cx="3162062" cy="2656420"/>
              </a:xfrm>
            </p:grpSpPr>
            <p:grpSp>
              <p:nvGrpSpPr>
                <p:cNvPr id="333" name="Google Shape;333;p31"/>
                <p:cNvGrpSpPr/>
                <p:nvPr/>
              </p:nvGrpSpPr>
              <p:grpSpPr>
                <a:xfrm flipH="1">
                  <a:off x="4844206" y="1382504"/>
                  <a:ext cx="2686712" cy="2596184"/>
                  <a:chOff x="7055769" y="2538654"/>
                  <a:chExt cx="2686712" cy="2596184"/>
                </a:xfrm>
              </p:grpSpPr>
              <p:grpSp>
                <p:nvGrpSpPr>
                  <p:cNvPr id="334" name="Google Shape;334;p31"/>
                  <p:cNvGrpSpPr/>
                  <p:nvPr/>
                </p:nvGrpSpPr>
                <p:grpSpPr>
                  <a:xfrm>
                    <a:off x="7055769" y="2538654"/>
                    <a:ext cx="2623024" cy="2596184"/>
                    <a:chOff x="7055769" y="2538654"/>
                    <a:chExt cx="2623024" cy="2596184"/>
                  </a:xfrm>
                </p:grpSpPr>
                <p:sp>
                  <p:nvSpPr>
                    <p:cNvPr id="335" name="Google Shape;335;p31"/>
                    <p:cNvSpPr/>
                    <p:nvPr/>
                  </p:nvSpPr>
                  <p:spPr>
                    <a:xfrm>
                      <a:off x="7055769" y="2538654"/>
                      <a:ext cx="1007942" cy="1212453"/>
                    </a:xfrm>
                    <a:custGeom>
                      <a:avLst/>
                      <a:gdLst/>
                      <a:ahLst/>
                      <a:cxnLst/>
                      <a:rect l="l" t="t" r="r" b="b"/>
                      <a:pathLst>
                        <a:path w="1007942" h="1212453" extrusionOk="0">
                          <a:moveTo>
                            <a:pt x="1007943" y="1212454"/>
                          </a:moveTo>
                          <a:lnTo>
                            <a:pt x="0" y="1212454"/>
                          </a:lnTo>
                          <a:lnTo>
                            <a:pt x="0" y="78534"/>
                          </a:lnTo>
                          <a:cubicBezTo>
                            <a:pt x="0" y="35178"/>
                            <a:pt x="35138" y="0"/>
                            <a:pt x="78534" y="0"/>
                          </a:cubicBezTo>
                          <a:lnTo>
                            <a:pt x="910707" y="0"/>
                          </a:lnTo>
                          <a:cubicBezTo>
                            <a:pt x="964385" y="0"/>
                            <a:pt x="1007943" y="43517"/>
                            <a:pt x="1007943" y="97236"/>
                          </a:cubicBezTo>
                          <a:lnTo>
                            <a:pt x="1007943" y="121245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31"/>
                    <p:cNvSpPr/>
                    <p:nvPr/>
                  </p:nvSpPr>
                  <p:spPr>
                    <a:xfrm>
                      <a:off x="7055769" y="2538654"/>
                      <a:ext cx="1007942" cy="141320"/>
                    </a:xfrm>
                    <a:custGeom>
                      <a:avLst/>
                      <a:gdLst/>
                      <a:ahLst/>
                      <a:cxnLst/>
                      <a:rect l="l" t="t" r="r" b="b"/>
                      <a:pathLst>
                        <a:path w="1007942" h="141320" extrusionOk="0">
                          <a:moveTo>
                            <a:pt x="1007943" y="141320"/>
                          </a:moveTo>
                          <a:lnTo>
                            <a:pt x="1007943" y="97236"/>
                          </a:lnTo>
                          <a:cubicBezTo>
                            <a:pt x="1007943" y="43558"/>
                            <a:pt x="964425" y="0"/>
                            <a:pt x="910707" y="0"/>
                          </a:cubicBezTo>
                          <a:lnTo>
                            <a:pt x="78534" y="0"/>
                          </a:lnTo>
                          <a:cubicBezTo>
                            <a:pt x="35178" y="0"/>
                            <a:pt x="0" y="35138"/>
                            <a:pt x="0" y="78534"/>
                          </a:cubicBezTo>
                          <a:lnTo>
                            <a:pt x="0" y="141320"/>
                          </a:lnTo>
                          <a:lnTo>
                            <a:pt x="1007943" y="14132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1"/>
                    <p:cNvSpPr/>
                    <p:nvPr/>
                  </p:nvSpPr>
                  <p:spPr>
                    <a:xfrm>
                      <a:off x="7750630" y="4225872"/>
                      <a:ext cx="1345353" cy="908966"/>
                    </a:xfrm>
                    <a:custGeom>
                      <a:avLst/>
                      <a:gdLst/>
                      <a:ahLst/>
                      <a:cxnLst/>
                      <a:rect l="l" t="t" r="r" b="b"/>
                      <a:pathLst>
                        <a:path w="1345353" h="908966" extrusionOk="0">
                          <a:moveTo>
                            <a:pt x="199289" y="0"/>
                          </a:moveTo>
                          <a:cubicBezTo>
                            <a:pt x="23358" y="261023"/>
                            <a:pt x="5020" y="594224"/>
                            <a:pt x="0" y="908966"/>
                          </a:cubicBezTo>
                          <a:lnTo>
                            <a:pt x="1345354" y="908966"/>
                          </a:lnTo>
                          <a:cubicBezTo>
                            <a:pt x="1304832" y="692756"/>
                            <a:pt x="1285199" y="474400"/>
                            <a:pt x="1258319" y="256084"/>
                          </a:cubicBezTo>
                          <a:cubicBezTo>
                            <a:pt x="1192821" y="270132"/>
                            <a:pt x="1087205" y="264302"/>
                            <a:pt x="1020532" y="257906"/>
                          </a:cubicBezTo>
                          <a:cubicBezTo>
                            <a:pt x="737933" y="230743"/>
                            <a:pt x="481929" y="26556"/>
                            <a:pt x="199289" y="0"/>
                          </a:cubicBezTo>
                          <a:close/>
                        </a:path>
                      </a:pathLst>
                    </a:custGeom>
                    <a:solidFill>
                      <a:srgbClr val="211D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1"/>
                    <p:cNvSpPr/>
                    <p:nvPr/>
                  </p:nvSpPr>
                  <p:spPr>
                    <a:xfrm>
                      <a:off x="7825434" y="2779249"/>
                      <a:ext cx="743723" cy="1029329"/>
                    </a:xfrm>
                    <a:custGeom>
                      <a:avLst/>
                      <a:gdLst/>
                      <a:ahLst/>
                      <a:cxnLst/>
                      <a:rect l="l" t="t" r="r" b="b"/>
                      <a:pathLst>
                        <a:path w="743723" h="1029329" extrusionOk="0">
                          <a:moveTo>
                            <a:pt x="384780" y="96088"/>
                          </a:moveTo>
                          <a:cubicBezTo>
                            <a:pt x="368749" y="147863"/>
                            <a:pt x="376117" y="203808"/>
                            <a:pt x="368911" y="257527"/>
                          </a:cubicBezTo>
                          <a:cubicBezTo>
                            <a:pt x="359883" y="324969"/>
                            <a:pt x="326972" y="388929"/>
                            <a:pt x="277342" y="435482"/>
                          </a:cubicBezTo>
                          <a:cubicBezTo>
                            <a:pt x="197716" y="510130"/>
                            <a:pt x="76717" y="542393"/>
                            <a:pt x="24132" y="638010"/>
                          </a:cubicBezTo>
                          <a:cubicBezTo>
                            <a:pt x="-8051" y="696587"/>
                            <a:pt x="-6714" y="770343"/>
                            <a:pt x="20246" y="831511"/>
                          </a:cubicBezTo>
                          <a:cubicBezTo>
                            <a:pt x="47206" y="892678"/>
                            <a:pt x="97605" y="941619"/>
                            <a:pt x="155696" y="974733"/>
                          </a:cubicBezTo>
                          <a:cubicBezTo>
                            <a:pt x="279245" y="1045171"/>
                            <a:pt x="436272" y="1044725"/>
                            <a:pt x="567147" y="989064"/>
                          </a:cubicBezTo>
                          <a:cubicBezTo>
                            <a:pt x="603783" y="973478"/>
                            <a:pt x="639204" y="953521"/>
                            <a:pt x="667136" y="925184"/>
                          </a:cubicBezTo>
                          <a:cubicBezTo>
                            <a:pt x="723486" y="868106"/>
                            <a:pt x="743281" y="783257"/>
                            <a:pt x="741419" y="703063"/>
                          </a:cubicBezTo>
                          <a:cubicBezTo>
                            <a:pt x="739598" y="622870"/>
                            <a:pt x="718831" y="544458"/>
                            <a:pt x="705310" y="465398"/>
                          </a:cubicBezTo>
                          <a:cubicBezTo>
                            <a:pt x="700979" y="440057"/>
                            <a:pt x="697376" y="414068"/>
                            <a:pt x="701788" y="388767"/>
                          </a:cubicBezTo>
                          <a:cubicBezTo>
                            <a:pt x="706160" y="363628"/>
                            <a:pt x="718183" y="340554"/>
                            <a:pt x="727008" y="316589"/>
                          </a:cubicBezTo>
                          <a:cubicBezTo>
                            <a:pt x="754819" y="241091"/>
                            <a:pt x="748787" y="151587"/>
                            <a:pt x="702436" y="85805"/>
                          </a:cubicBezTo>
                          <a:cubicBezTo>
                            <a:pt x="632484" y="-13576"/>
                            <a:pt x="428985" y="-46528"/>
                            <a:pt x="384780" y="96088"/>
                          </a:cubicBezTo>
                          <a:close/>
                        </a:path>
                      </a:pathLst>
                    </a:custGeom>
                    <a:solidFill>
                      <a:srgbClr val="211D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1"/>
                    <p:cNvSpPr/>
                    <p:nvPr/>
                  </p:nvSpPr>
                  <p:spPr>
                    <a:xfrm>
                      <a:off x="8473400" y="3371983"/>
                      <a:ext cx="1205393" cy="776171"/>
                    </a:xfrm>
                    <a:custGeom>
                      <a:avLst/>
                      <a:gdLst/>
                      <a:ahLst/>
                      <a:cxnLst/>
                      <a:rect l="l" t="t" r="r" b="b"/>
                      <a:pathLst>
                        <a:path w="1205393" h="776171" extrusionOk="0">
                          <a:moveTo>
                            <a:pt x="98474" y="6414"/>
                          </a:moveTo>
                          <a:cubicBezTo>
                            <a:pt x="97907" y="6576"/>
                            <a:pt x="97380" y="6698"/>
                            <a:pt x="96814" y="6859"/>
                          </a:cubicBezTo>
                          <a:cubicBezTo>
                            <a:pt x="52446" y="19044"/>
                            <a:pt x="11560" y="52563"/>
                            <a:pt x="2168" y="97619"/>
                          </a:cubicBezTo>
                          <a:cubicBezTo>
                            <a:pt x="-4713" y="130651"/>
                            <a:pt x="5731" y="164898"/>
                            <a:pt x="20183" y="195381"/>
                          </a:cubicBezTo>
                          <a:cubicBezTo>
                            <a:pt x="72930" y="306987"/>
                            <a:pt x="175145" y="385319"/>
                            <a:pt x="265216" y="469763"/>
                          </a:cubicBezTo>
                          <a:cubicBezTo>
                            <a:pt x="343749" y="543358"/>
                            <a:pt x="415604" y="624684"/>
                            <a:pt x="502152" y="688645"/>
                          </a:cubicBezTo>
                          <a:cubicBezTo>
                            <a:pt x="744109" y="867450"/>
                            <a:pt x="1008088" y="757868"/>
                            <a:pt x="1108481" y="490772"/>
                          </a:cubicBezTo>
                          <a:cubicBezTo>
                            <a:pt x="1164871" y="340789"/>
                            <a:pt x="1185355" y="180079"/>
                            <a:pt x="1205393" y="21109"/>
                          </a:cubicBezTo>
                          <a:cubicBezTo>
                            <a:pt x="1150055" y="-5163"/>
                            <a:pt x="1089374" y="42038"/>
                            <a:pt x="1046302" y="85636"/>
                          </a:cubicBezTo>
                          <a:cubicBezTo>
                            <a:pt x="992461" y="140124"/>
                            <a:pt x="938622" y="194571"/>
                            <a:pt x="884781" y="249059"/>
                          </a:cubicBezTo>
                          <a:cubicBezTo>
                            <a:pt x="850656" y="283589"/>
                            <a:pt x="822481" y="331884"/>
                            <a:pt x="778923" y="355808"/>
                          </a:cubicBezTo>
                          <a:cubicBezTo>
                            <a:pt x="705044" y="396411"/>
                            <a:pt x="697920" y="313505"/>
                            <a:pt x="656791" y="265454"/>
                          </a:cubicBezTo>
                          <a:cubicBezTo>
                            <a:pt x="619791" y="222220"/>
                            <a:pt x="577934" y="183074"/>
                            <a:pt x="532473" y="148868"/>
                          </a:cubicBezTo>
                          <a:cubicBezTo>
                            <a:pt x="444021" y="82357"/>
                            <a:pt x="341564" y="34265"/>
                            <a:pt x="233397" y="10422"/>
                          </a:cubicBezTo>
                          <a:cubicBezTo>
                            <a:pt x="188990" y="625"/>
                            <a:pt x="142355" y="-5163"/>
                            <a:pt x="98474" y="64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40" name="Google Shape;340;p31"/>
                    <p:cNvGrpSpPr/>
                    <p:nvPr/>
                  </p:nvGrpSpPr>
                  <p:grpSpPr>
                    <a:xfrm>
                      <a:off x="7851202" y="2846028"/>
                      <a:ext cx="1177220" cy="2207362"/>
                      <a:chOff x="7851202" y="2846028"/>
                      <a:chExt cx="1177220" cy="2207362"/>
                    </a:xfrm>
                  </p:grpSpPr>
                  <p:grpSp>
                    <p:nvGrpSpPr>
                      <p:cNvPr id="341" name="Google Shape;341;p31"/>
                      <p:cNvGrpSpPr/>
                      <p:nvPr/>
                    </p:nvGrpSpPr>
                    <p:grpSpPr>
                      <a:xfrm>
                        <a:off x="7851959" y="2846028"/>
                        <a:ext cx="1176462" cy="2207362"/>
                        <a:chOff x="7851959" y="2846028"/>
                        <a:chExt cx="1176462" cy="2207362"/>
                      </a:xfrm>
                    </p:grpSpPr>
                    <p:sp>
                      <p:nvSpPr>
                        <p:cNvPr id="342" name="Google Shape;342;p31"/>
                        <p:cNvSpPr/>
                        <p:nvPr/>
                      </p:nvSpPr>
                      <p:spPr>
                        <a:xfrm>
                          <a:off x="8156940" y="3085597"/>
                          <a:ext cx="427320" cy="373676"/>
                        </a:xfrm>
                        <a:custGeom>
                          <a:avLst/>
                          <a:gdLst/>
                          <a:ahLst/>
                          <a:cxnLst/>
                          <a:rect l="l" t="t" r="r" b="b"/>
                          <a:pathLst>
                            <a:path w="427320" h="373676" extrusionOk="0">
                              <a:moveTo>
                                <a:pt x="0" y="341743"/>
                              </a:moveTo>
                              <a:cubicBezTo>
                                <a:pt x="38498" y="388215"/>
                                <a:pt x="207993" y="370727"/>
                                <a:pt x="268350" y="369189"/>
                              </a:cubicBezTo>
                              <a:cubicBezTo>
                                <a:pt x="328668" y="367691"/>
                                <a:pt x="391211" y="343483"/>
                                <a:pt x="427320" y="295108"/>
                              </a:cubicBezTo>
                              <a:cubicBezTo>
                                <a:pt x="402343" y="287984"/>
                                <a:pt x="385220" y="265395"/>
                                <a:pt x="370930" y="243738"/>
                              </a:cubicBezTo>
                              <a:cubicBezTo>
                                <a:pt x="360971" y="228679"/>
                                <a:pt x="350730" y="214429"/>
                                <a:pt x="341824" y="199977"/>
                              </a:cubicBezTo>
                              <a:cubicBezTo>
                                <a:pt x="325996" y="174555"/>
                                <a:pt x="309884" y="80679"/>
                                <a:pt x="310937" y="48820"/>
                              </a:cubicBezTo>
                              <a:lnTo>
                                <a:pt x="264262" y="74000"/>
                              </a:lnTo>
                              <a:lnTo>
                                <a:pt x="162209" y="0"/>
                              </a:lnTo>
                              <a:cubicBezTo>
                                <a:pt x="175405" y="71611"/>
                                <a:pt x="91488" y="279604"/>
                                <a:pt x="0" y="341743"/>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1"/>
                        <p:cNvSpPr/>
                        <p:nvPr/>
                      </p:nvSpPr>
                      <p:spPr>
                        <a:xfrm>
                          <a:off x="8325423" y="3090049"/>
                          <a:ext cx="148566" cy="125747"/>
                        </a:xfrm>
                        <a:custGeom>
                          <a:avLst/>
                          <a:gdLst/>
                          <a:ahLst/>
                          <a:cxnLst/>
                          <a:rect l="l" t="t" r="r" b="b"/>
                          <a:pathLst>
                            <a:path w="148566" h="125747" extrusionOk="0">
                              <a:moveTo>
                                <a:pt x="26758" y="83351"/>
                              </a:moveTo>
                              <a:cubicBezTo>
                                <a:pt x="46472" y="110797"/>
                                <a:pt x="85335" y="134155"/>
                                <a:pt x="119824" y="122820"/>
                              </a:cubicBezTo>
                              <a:cubicBezTo>
                                <a:pt x="130836" y="119177"/>
                                <a:pt x="140349" y="113024"/>
                                <a:pt x="148566" y="105089"/>
                              </a:cubicBezTo>
                              <a:cubicBezTo>
                                <a:pt x="144518" y="80436"/>
                                <a:pt x="142089" y="57241"/>
                                <a:pt x="142534" y="44327"/>
                              </a:cubicBezTo>
                              <a:lnTo>
                                <a:pt x="95860" y="69506"/>
                              </a:lnTo>
                              <a:lnTo>
                                <a:pt x="0" y="0"/>
                              </a:lnTo>
                              <a:cubicBezTo>
                                <a:pt x="3158" y="29227"/>
                                <a:pt x="9392" y="59143"/>
                                <a:pt x="26758" y="83351"/>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44" name="Google Shape;344;p31"/>
                        <p:cNvGrpSpPr/>
                        <p:nvPr/>
                      </p:nvGrpSpPr>
                      <p:grpSpPr>
                        <a:xfrm>
                          <a:off x="8265430" y="2846028"/>
                          <a:ext cx="255842" cy="342026"/>
                          <a:chOff x="8265430" y="2846028"/>
                          <a:chExt cx="255842" cy="342026"/>
                        </a:xfrm>
                      </p:grpSpPr>
                      <p:sp>
                        <p:nvSpPr>
                          <p:cNvPr id="345" name="Google Shape;345;p31"/>
                          <p:cNvSpPr/>
                          <p:nvPr/>
                        </p:nvSpPr>
                        <p:spPr>
                          <a:xfrm>
                            <a:off x="8322995" y="2846028"/>
                            <a:ext cx="198277" cy="342026"/>
                          </a:xfrm>
                          <a:custGeom>
                            <a:avLst/>
                            <a:gdLst/>
                            <a:ahLst/>
                            <a:cxnLst/>
                            <a:rect l="l" t="t" r="r" b="b"/>
                            <a:pathLst>
                              <a:path w="198277" h="342026" extrusionOk="0">
                                <a:moveTo>
                                  <a:pt x="99139" y="342026"/>
                                </a:moveTo>
                                <a:lnTo>
                                  <a:pt x="99139" y="342026"/>
                                </a:lnTo>
                                <a:cubicBezTo>
                                  <a:pt x="153667" y="342026"/>
                                  <a:pt x="198277" y="297416"/>
                                  <a:pt x="198277" y="242888"/>
                                </a:cubicBezTo>
                                <a:lnTo>
                                  <a:pt x="198277" y="99139"/>
                                </a:lnTo>
                                <a:cubicBezTo>
                                  <a:pt x="198277" y="44610"/>
                                  <a:pt x="153667" y="0"/>
                                  <a:pt x="99139" y="0"/>
                                </a:cubicBezTo>
                                <a:lnTo>
                                  <a:pt x="99139" y="0"/>
                                </a:lnTo>
                                <a:cubicBezTo>
                                  <a:pt x="44610" y="0"/>
                                  <a:pt x="0" y="44610"/>
                                  <a:pt x="0" y="99139"/>
                                </a:cubicBezTo>
                                <a:lnTo>
                                  <a:pt x="0" y="242888"/>
                                </a:lnTo>
                                <a:cubicBezTo>
                                  <a:pt x="0" y="297416"/>
                                  <a:pt x="44610" y="342026"/>
                                  <a:pt x="99139" y="342026"/>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31"/>
                          <p:cNvSpPr/>
                          <p:nvPr/>
                        </p:nvSpPr>
                        <p:spPr>
                          <a:xfrm>
                            <a:off x="8265430" y="3014026"/>
                            <a:ext cx="76347" cy="76347"/>
                          </a:xfrm>
                          <a:custGeom>
                            <a:avLst/>
                            <a:gdLst/>
                            <a:ahLst/>
                            <a:cxnLst/>
                            <a:rect l="l" t="t" r="r" b="b"/>
                            <a:pathLst>
                              <a:path w="76347" h="76347" extrusionOk="0">
                                <a:moveTo>
                                  <a:pt x="0" y="38174"/>
                                </a:moveTo>
                                <a:cubicBezTo>
                                  <a:pt x="0" y="59265"/>
                                  <a:pt x="17083" y="76348"/>
                                  <a:pt x="38174" y="76348"/>
                                </a:cubicBezTo>
                                <a:cubicBezTo>
                                  <a:pt x="59265" y="76348"/>
                                  <a:pt x="76348" y="59265"/>
                                  <a:pt x="76348" y="38174"/>
                                </a:cubicBezTo>
                                <a:cubicBezTo>
                                  <a:pt x="76348" y="17083"/>
                                  <a:pt x="59265" y="0"/>
                                  <a:pt x="38174" y="0"/>
                                </a:cubicBezTo>
                                <a:cubicBezTo>
                                  <a:pt x="17083" y="0"/>
                                  <a:pt x="0" y="17083"/>
                                  <a:pt x="0" y="38174"/>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47" name="Google Shape;347;p31"/>
                          <p:cNvGrpSpPr/>
                          <p:nvPr/>
                        </p:nvGrpSpPr>
                        <p:grpSpPr>
                          <a:xfrm>
                            <a:off x="8370641" y="2997151"/>
                            <a:ext cx="127596" cy="94355"/>
                            <a:chOff x="8370641" y="2997151"/>
                            <a:chExt cx="127596" cy="94355"/>
                          </a:xfrm>
                        </p:grpSpPr>
                        <p:grpSp>
                          <p:nvGrpSpPr>
                            <p:cNvPr id="348" name="Google Shape;348;p31"/>
                            <p:cNvGrpSpPr/>
                            <p:nvPr/>
                          </p:nvGrpSpPr>
                          <p:grpSpPr>
                            <a:xfrm>
                              <a:off x="8441564" y="3014346"/>
                              <a:ext cx="56673" cy="16807"/>
                              <a:chOff x="8441564" y="3014346"/>
                              <a:chExt cx="56673" cy="16807"/>
                            </a:xfrm>
                          </p:grpSpPr>
                          <p:sp>
                            <p:nvSpPr>
                              <p:cNvPr id="349" name="Google Shape;349;p31"/>
                              <p:cNvSpPr/>
                              <p:nvPr/>
                            </p:nvSpPr>
                            <p:spPr>
                              <a:xfrm>
                                <a:off x="8441564" y="3014346"/>
                                <a:ext cx="56673" cy="16767"/>
                              </a:xfrm>
                              <a:custGeom>
                                <a:avLst/>
                                <a:gdLst/>
                                <a:ahLst/>
                                <a:cxnLst/>
                                <a:rect l="l" t="t" r="r" b="b"/>
                                <a:pathLst>
                                  <a:path w="56673" h="16767" extrusionOk="0">
                                    <a:moveTo>
                                      <a:pt x="0" y="8222"/>
                                    </a:moveTo>
                                    <a:cubicBezTo>
                                      <a:pt x="41" y="11784"/>
                                      <a:pt x="7610" y="14901"/>
                                      <a:pt x="18297" y="16156"/>
                                    </a:cubicBezTo>
                                    <a:cubicBezTo>
                                      <a:pt x="21414" y="16520"/>
                                      <a:pt x="24815" y="16723"/>
                                      <a:pt x="28377" y="16763"/>
                                    </a:cubicBezTo>
                                    <a:cubicBezTo>
                                      <a:pt x="32547" y="16804"/>
                                      <a:pt x="36514" y="16561"/>
                                      <a:pt x="40117" y="16075"/>
                                    </a:cubicBezTo>
                                    <a:cubicBezTo>
                                      <a:pt x="49913" y="14820"/>
                                      <a:pt x="56714" y="11905"/>
                                      <a:pt x="56674" y="8545"/>
                                    </a:cubicBezTo>
                                    <a:cubicBezTo>
                                      <a:pt x="56633" y="5388"/>
                                      <a:pt x="50723" y="2595"/>
                                      <a:pt x="42020" y="1137"/>
                                    </a:cubicBezTo>
                                    <a:cubicBezTo>
                                      <a:pt x="37931" y="449"/>
                                      <a:pt x="33275" y="44"/>
                                      <a:pt x="28296" y="4"/>
                                    </a:cubicBezTo>
                                    <a:cubicBezTo>
                                      <a:pt x="23803" y="-37"/>
                                      <a:pt x="19552" y="247"/>
                                      <a:pt x="15787" y="773"/>
                                    </a:cubicBezTo>
                                    <a:cubicBezTo>
                                      <a:pt x="6436" y="2109"/>
                                      <a:pt x="0" y="4943"/>
                                      <a:pt x="0" y="822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31"/>
                              <p:cNvSpPr/>
                              <p:nvPr/>
                            </p:nvSpPr>
                            <p:spPr>
                              <a:xfrm>
                                <a:off x="8454675" y="3014386"/>
                                <a:ext cx="31625" cy="16767"/>
                              </a:xfrm>
                              <a:custGeom>
                                <a:avLst/>
                                <a:gdLst/>
                                <a:ahLst/>
                                <a:cxnLst/>
                                <a:rect l="l" t="t" r="r" b="b"/>
                                <a:pathLst>
                                  <a:path w="31625" h="16767" extrusionOk="0">
                                    <a:moveTo>
                                      <a:pt x="5" y="7007"/>
                                    </a:moveTo>
                                    <a:cubicBezTo>
                                      <a:pt x="-116" y="10610"/>
                                      <a:pt x="1908" y="13889"/>
                                      <a:pt x="5186" y="16156"/>
                                    </a:cubicBezTo>
                                    <a:cubicBezTo>
                                      <a:pt x="8304" y="16520"/>
                                      <a:pt x="11704" y="16723"/>
                                      <a:pt x="15267" y="16763"/>
                                    </a:cubicBezTo>
                                    <a:cubicBezTo>
                                      <a:pt x="19436" y="16804"/>
                                      <a:pt x="23403" y="16561"/>
                                      <a:pt x="27006" y="16075"/>
                                    </a:cubicBezTo>
                                    <a:cubicBezTo>
                                      <a:pt x="29759" y="14051"/>
                                      <a:pt x="31499" y="11258"/>
                                      <a:pt x="31621" y="8100"/>
                                    </a:cubicBezTo>
                                    <a:cubicBezTo>
                                      <a:pt x="31702" y="5550"/>
                                      <a:pt x="30690" y="3121"/>
                                      <a:pt x="28909" y="1137"/>
                                    </a:cubicBezTo>
                                    <a:cubicBezTo>
                                      <a:pt x="24820" y="449"/>
                                      <a:pt x="20165" y="44"/>
                                      <a:pt x="15186" y="4"/>
                                    </a:cubicBezTo>
                                    <a:cubicBezTo>
                                      <a:pt x="10692" y="-37"/>
                                      <a:pt x="6442" y="247"/>
                                      <a:pt x="2677" y="773"/>
                                    </a:cubicBezTo>
                                    <a:cubicBezTo>
                                      <a:pt x="1058" y="2514"/>
                                      <a:pt x="86" y="4659"/>
                                      <a:pt x="5" y="7007"/>
                                    </a:cubicBezTo>
                                    <a:close/>
                                  </a:path>
                                </a:pathLst>
                              </a:custGeom>
                              <a:solidFill>
                                <a:srgbClr val="2D1A1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51" name="Google Shape;351;p31"/>
                            <p:cNvGrpSpPr/>
                            <p:nvPr/>
                          </p:nvGrpSpPr>
                          <p:grpSpPr>
                            <a:xfrm>
                              <a:off x="8370641" y="3015155"/>
                              <a:ext cx="56673" cy="16808"/>
                              <a:chOff x="8370641" y="3015155"/>
                              <a:chExt cx="56673" cy="16808"/>
                            </a:xfrm>
                          </p:grpSpPr>
                          <p:sp>
                            <p:nvSpPr>
                              <p:cNvPr id="352" name="Google Shape;352;p31"/>
                              <p:cNvSpPr/>
                              <p:nvPr/>
                            </p:nvSpPr>
                            <p:spPr>
                              <a:xfrm>
                                <a:off x="8370641" y="3015155"/>
                                <a:ext cx="56673" cy="16767"/>
                              </a:xfrm>
                              <a:custGeom>
                                <a:avLst/>
                                <a:gdLst/>
                                <a:ahLst/>
                                <a:cxnLst/>
                                <a:rect l="l" t="t" r="r" b="b"/>
                                <a:pathLst>
                                  <a:path w="56673" h="16767" extrusionOk="0">
                                    <a:moveTo>
                                      <a:pt x="0" y="8221"/>
                                    </a:moveTo>
                                    <a:cubicBezTo>
                                      <a:pt x="41" y="11824"/>
                                      <a:pt x="7610" y="14901"/>
                                      <a:pt x="18298" y="16156"/>
                                    </a:cubicBezTo>
                                    <a:cubicBezTo>
                                      <a:pt x="21414" y="16520"/>
                                      <a:pt x="24815" y="16723"/>
                                      <a:pt x="28377" y="16763"/>
                                    </a:cubicBezTo>
                                    <a:cubicBezTo>
                                      <a:pt x="32547" y="16804"/>
                                      <a:pt x="36514" y="16561"/>
                                      <a:pt x="40117" y="16075"/>
                                    </a:cubicBezTo>
                                    <a:cubicBezTo>
                                      <a:pt x="49913" y="14820"/>
                                      <a:pt x="56714" y="11905"/>
                                      <a:pt x="56674" y="8545"/>
                                    </a:cubicBezTo>
                                    <a:cubicBezTo>
                                      <a:pt x="56633" y="5388"/>
                                      <a:pt x="50723" y="2595"/>
                                      <a:pt x="42020" y="1137"/>
                                    </a:cubicBezTo>
                                    <a:cubicBezTo>
                                      <a:pt x="37931" y="449"/>
                                      <a:pt x="33275" y="44"/>
                                      <a:pt x="28296" y="4"/>
                                    </a:cubicBezTo>
                                    <a:cubicBezTo>
                                      <a:pt x="23803" y="-37"/>
                                      <a:pt x="19552" y="247"/>
                                      <a:pt x="15788" y="773"/>
                                    </a:cubicBezTo>
                                    <a:cubicBezTo>
                                      <a:pt x="6436" y="2109"/>
                                      <a:pt x="0" y="4943"/>
                                      <a:pt x="0" y="82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31"/>
                              <p:cNvSpPr/>
                              <p:nvPr/>
                            </p:nvSpPr>
                            <p:spPr>
                              <a:xfrm>
                                <a:off x="8383752" y="3015196"/>
                                <a:ext cx="31625" cy="16767"/>
                              </a:xfrm>
                              <a:custGeom>
                                <a:avLst/>
                                <a:gdLst/>
                                <a:ahLst/>
                                <a:cxnLst/>
                                <a:rect l="l" t="t" r="r" b="b"/>
                                <a:pathLst>
                                  <a:path w="31625" h="16767" extrusionOk="0">
                                    <a:moveTo>
                                      <a:pt x="5" y="7007"/>
                                    </a:moveTo>
                                    <a:cubicBezTo>
                                      <a:pt x="-116" y="10610"/>
                                      <a:pt x="1908" y="13889"/>
                                      <a:pt x="5187" y="16156"/>
                                    </a:cubicBezTo>
                                    <a:cubicBezTo>
                                      <a:pt x="8304" y="16520"/>
                                      <a:pt x="11704" y="16723"/>
                                      <a:pt x="15267" y="16763"/>
                                    </a:cubicBezTo>
                                    <a:cubicBezTo>
                                      <a:pt x="19436" y="16804"/>
                                      <a:pt x="23403" y="16561"/>
                                      <a:pt x="27006" y="16075"/>
                                    </a:cubicBezTo>
                                    <a:cubicBezTo>
                                      <a:pt x="29759" y="14051"/>
                                      <a:pt x="31500" y="11258"/>
                                      <a:pt x="31621" y="8100"/>
                                    </a:cubicBezTo>
                                    <a:cubicBezTo>
                                      <a:pt x="31702" y="5550"/>
                                      <a:pt x="30690" y="3121"/>
                                      <a:pt x="28909" y="1137"/>
                                    </a:cubicBezTo>
                                    <a:cubicBezTo>
                                      <a:pt x="24820" y="449"/>
                                      <a:pt x="20165" y="44"/>
                                      <a:pt x="15186" y="4"/>
                                    </a:cubicBezTo>
                                    <a:cubicBezTo>
                                      <a:pt x="10692" y="-37"/>
                                      <a:pt x="6442" y="247"/>
                                      <a:pt x="2677" y="773"/>
                                    </a:cubicBezTo>
                                    <a:cubicBezTo>
                                      <a:pt x="1058" y="2554"/>
                                      <a:pt x="86" y="4700"/>
                                      <a:pt x="5" y="7007"/>
                                    </a:cubicBezTo>
                                    <a:close/>
                                  </a:path>
                                </a:pathLst>
                              </a:custGeom>
                              <a:solidFill>
                                <a:srgbClr val="2D1A1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4" name="Google Shape;354;p31"/>
                            <p:cNvSpPr/>
                            <p:nvPr/>
                          </p:nvSpPr>
                          <p:spPr>
                            <a:xfrm>
                              <a:off x="8386631" y="2998332"/>
                              <a:ext cx="33275" cy="5694"/>
                            </a:xfrm>
                            <a:custGeom>
                              <a:avLst/>
                              <a:gdLst/>
                              <a:ahLst/>
                              <a:cxnLst/>
                              <a:rect l="l" t="t" r="r" b="b"/>
                              <a:pathLst>
                                <a:path w="33275" h="5694" extrusionOk="0">
                                  <a:moveTo>
                                    <a:pt x="33275" y="1809"/>
                                  </a:moveTo>
                                  <a:cubicBezTo>
                                    <a:pt x="22265" y="-1551"/>
                                    <a:pt x="9918" y="-215"/>
                                    <a:pt x="0" y="5695"/>
                                  </a:cubicBezTo>
                                </a:path>
                              </a:pathLst>
                            </a:custGeom>
                            <a:noFill/>
                            <a:ln w="9525"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31"/>
                            <p:cNvSpPr/>
                            <p:nvPr/>
                          </p:nvSpPr>
                          <p:spPr>
                            <a:xfrm>
                              <a:off x="8463788" y="2997151"/>
                              <a:ext cx="32951" cy="7199"/>
                            </a:xfrm>
                            <a:custGeom>
                              <a:avLst/>
                              <a:gdLst/>
                              <a:ahLst/>
                              <a:cxnLst/>
                              <a:rect l="l" t="t" r="r" b="b"/>
                              <a:pathLst>
                                <a:path w="32951" h="7199" extrusionOk="0">
                                  <a:moveTo>
                                    <a:pt x="32952" y="7200"/>
                                  </a:moveTo>
                                  <a:cubicBezTo>
                                    <a:pt x="23398" y="763"/>
                                    <a:pt x="11253" y="-1625"/>
                                    <a:pt x="0" y="1127"/>
                                  </a:cubicBezTo>
                                </a:path>
                              </a:pathLst>
                            </a:custGeom>
                            <a:noFill/>
                            <a:ln w="9525"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31"/>
                            <p:cNvSpPr/>
                            <p:nvPr/>
                          </p:nvSpPr>
                          <p:spPr>
                            <a:xfrm>
                              <a:off x="8436504" y="3035643"/>
                              <a:ext cx="13763" cy="17609"/>
                            </a:xfrm>
                            <a:custGeom>
                              <a:avLst/>
                              <a:gdLst/>
                              <a:ahLst/>
                              <a:cxnLst/>
                              <a:rect l="l" t="t" r="r" b="b"/>
                              <a:pathLst>
                                <a:path w="13763" h="17609" extrusionOk="0">
                                  <a:moveTo>
                                    <a:pt x="13763" y="17609"/>
                                  </a:moveTo>
                                  <a:lnTo>
                                    <a:pt x="12225" y="3846"/>
                                  </a:lnTo>
                                  <a:lnTo>
                                    <a:pt x="0" y="12995"/>
                                  </a:lnTo>
                                  <a:lnTo>
                                    <a:pt x="0" y="0"/>
                                  </a:lnTo>
                                </a:path>
                              </a:pathLst>
                            </a:custGeom>
                            <a:noFill/>
                            <a:ln w="9525"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31"/>
                            <p:cNvSpPr/>
                            <p:nvPr/>
                          </p:nvSpPr>
                          <p:spPr>
                            <a:xfrm>
                              <a:off x="8410474" y="3064708"/>
                              <a:ext cx="48982" cy="26798"/>
                            </a:xfrm>
                            <a:custGeom>
                              <a:avLst/>
                              <a:gdLst/>
                              <a:ahLst/>
                              <a:cxnLst/>
                              <a:rect l="l" t="t" r="r" b="b"/>
                              <a:pathLst>
                                <a:path w="48982" h="26798" extrusionOk="0">
                                  <a:moveTo>
                                    <a:pt x="48861" y="0"/>
                                  </a:moveTo>
                                  <a:cubicBezTo>
                                    <a:pt x="48942" y="769"/>
                                    <a:pt x="48982" y="1538"/>
                                    <a:pt x="48982" y="2307"/>
                                  </a:cubicBezTo>
                                  <a:cubicBezTo>
                                    <a:pt x="48982" y="15828"/>
                                    <a:pt x="38012" y="26799"/>
                                    <a:pt x="24491" y="26799"/>
                                  </a:cubicBezTo>
                                  <a:cubicBezTo>
                                    <a:pt x="10970" y="26799"/>
                                    <a:pt x="0" y="15828"/>
                                    <a:pt x="0" y="2307"/>
                                  </a:cubicBezTo>
                                  <a:cubicBezTo>
                                    <a:pt x="0" y="1538"/>
                                    <a:pt x="41" y="769"/>
                                    <a:pt x="122" y="0"/>
                                  </a:cubicBezTo>
                                  <a:lnTo>
                                    <a:pt x="48861"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358" name="Google Shape;358;p31"/>
                        <p:cNvSpPr/>
                        <p:nvPr/>
                      </p:nvSpPr>
                      <p:spPr>
                        <a:xfrm>
                          <a:off x="7898063" y="3228900"/>
                          <a:ext cx="994624" cy="906294"/>
                        </a:xfrm>
                        <a:custGeom>
                          <a:avLst/>
                          <a:gdLst/>
                          <a:ahLst/>
                          <a:cxnLst/>
                          <a:rect l="l" t="t" r="r" b="b"/>
                          <a:pathLst>
                            <a:path w="994624" h="906294" extrusionOk="0">
                              <a:moveTo>
                                <a:pt x="994624" y="229164"/>
                              </a:moveTo>
                              <a:cubicBezTo>
                                <a:pt x="990617" y="275030"/>
                                <a:pt x="984666" y="320854"/>
                                <a:pt x="972603" y="364898"/>
                              </a:cubicBezTo>
                              <a:cubicBezTo>
                                <a:pt x="972036" y="366962"/>
                                <a:pt x="971510" y="368986"/>
                                <a:pt x="970862" y="371051"/>
                              </a:cubicBezTo>
                              <a:cubicBezTo>
                                <a:pt x="965113" y="390927"/>
                                <a:pt x="958029" y="410399"/>
                                <a:pt x="949245" y="429385"/>
                              </a:cubicBezTo>
                              <a:cubicBezTo>
                                <a:pt x="907185" y="520022"/>
                                <a:pt x="831606" y="583092"/>
                                <a:pt x="768010" y="657577"/>
                              </a:cubicBezTo>
                              <a:cubicBezTo>
                                <a:pt x="722226" y="711215"/>
                                <a:pt x="677616" y="775783"/>
                                <a:pt x="681825" y="849661"/>
                              </a:cubicBezTo>
                              <a:cubicBezTo>
                                <a:pt x="682433" y="860429"/>
                                <a:pt x="684093" y="871076"/>
                                <a:pt x="686440" y="881479"/>
                              </a:cubicBezTo>
                              <a:cubicBezTo>
                                <a:pt x="687007" y="883908"/>
                                <a:pt x="687533" y="886256"/>
                                <a:pt x="688181" y="888604"/>
                              </a:cubicBezTo>
                              <a:cubicBezTo>
                                <a:pt x="686117" y="889778"/>
                                <a:pt x="684052" y="890871"/>
                                <a:pt x="681906" y="892004"/>
                              </a:cubicBezTo>
                              <a:cubicBezTo>
                                <a:pt x="681421" y="892288"/>
                                <a:pt x="680854" y="892571"/>
                                <a:pt x="680368" y="892814"/>
                              </a:cubicBezTo>
                              <a:lnTo>
                                <a:pt x="356680" y="906294"/>
                              </a:lnTo>
                              <a:cubicBezTo>
                                <a:pt x="359716" y="898198"/>
                                <a:pt x="362186" y="889940"/>
                                <a:pt x="364048" y="881520"/>
                              </a:cubicBezTo>
                              <a:cubicBezTo>
                                <a:pt x="364331" y="880548"/>
                                <a:pt x="364533" y="879658"/>
                                <a:pt x="364655" y="878686"/>
                              </a:cubicBezTo>
                              <a:cubicBezTo>
                                <a:pt x="364736" y="878605"/>
                                <a:pt x="364655" y="878605"/>
                                <a:pt x="364655" y="878605"/>
                              </a:cubicBezTo>
                              <a:cubicBezTo>
                                <a:pt x="369837" y="854235"/>
                                <a:pt x="369837" y="828611"/>
                                <a:pt x="362915" y="802379"/>
                              </a:cubicBezTo>
                              <a:cubicBezTo>
                                <a:pt x="342067" y="722347"/>
                                <a:pt x="266124" y="677535"/>
                                <a:pt x="206738" y="627500"/>
                              </a:cubicBezTo>
                              <a:cubicBezTo>
                                <a:pt x="190909" y="614181"/>
                                <a:pt x="175202" y="600701"/>
                                <a:pt x="159698" y="586695"/>
                              </a:cubicBezTo>
                              <a:cubicBezTo>
                                <a:pt x="152736" y="580501"/>
                                <a:pt x="145894" y="574065"/>
                                <a:pt x="139134" y="567628"/>
                              </a:cubicBezTo>
                              <a:cubicBezTo>
                                <a:pt x="110959" y="540708"/>
                                <a:pt x="84606" y="511926"/>
                                <a:pt x="62543" y="479946"/>
                              </a:cubicBezTo>
                              <a:cubicBezTo>
                                <a:pt x="54731" y="468611"/>
                                <a:pt x="47768" y="457033"/>
                                <a:pt x="41614" y="445294"/>
                              </a:cubicBezTo>
                              <a:cubicBezTo>
                                <a:pt x="11011" y="386798"/>
                                <a:pt x="0" y="323445"/>
                                <a:pt x="0" y="258716"/>
                              </a:cubicBezTo>
                              <a:cubicBezTo>
                                <a:pt x="20241" y="245924"/>
                                <a:pt x="42262" y="236087"/>
                                <a:pt x="66956" y="230824"/>
                              </a:cubicBezTo>
                              <a:cubicBezTo>
                                <a:pt x="76671" y="228760"/>
                                <a:pt x="86508" y="227100"/>
                                <a:pt x="96386" y="225723"/>
                              </a:cubicBezTo>
                              <a:cubicBezTo>
                                <a:pt x="99826" y="225157"/>
                                <a:pt x="103348" y="224752"/>
                                <a:pt x="106830" y="224347"/>
                              </a:cubicBezTo>
                              <a:cubicBezTo>
                                <a:pt x="144963" y="219651"/>
                                <a:pt x="183623" y="217911"/>
                                <a:pt x="221149" y="209450"/>
                              </a:cubicBezTo>
                              <a:cubicBezTo>
                                <a:pt x="229245" y="207588"/>
                                <a:pt x="237787" y="204876"/>
                                <a:pt x="246693" y="201111"/>
                              </a:cubicBezTo>
                              <a:cubicBezTo>
                                <a:pt x="255720" y="197265"/>
                                <a:pt x="265112" y="192326"/>
                                <a:pt x="274665" y="186214"/>
                              </a:cubicBezTo>
                              <a:cubicBezTo>
                                <a:pt x="274665" y="186214"/>
                                <a:pt x="274665" y="186214"/>
                                <a:pt x="274746" y="186133"/>
                              </a:cubicBezTo>
                              <a:lnTo>
                                <a:pt x="274827" y="186133"/>
                              </a:lnTo>
                              <a:cubicBezTo>
                                <a:pt x="320247" y="156865"/>
                                <a:pt x="369148" y="99827"/>
                                <a:pt x="402060" y="0"/>
                              </a:cubicBezTo>
                              <a:lnTo>
                                <a:pt x="609202" y="74243"/>
                              </a:lnTo>
                              <a:cubicBezTo>
                                <a:pt x="616529" y="84241"/>
                                <a:pt x="623492" y="93309"/>
                                <a:pt x="630455" y="101446"/>
                              </a:cubicBezTo>
                              <a:lnTo>
                                <a:pt x="630455" y="101527"/>
                              </a:lnTo>
                              <a:cubicBezTo>
                                <a:pt x="649036" y="123549"/>
                                <a:pt x="666281" y="139296"/>
                                <a:pt x="683202" y="150914"/>
                              </a:cubicBezTo>
                              <a:cubicBezTo>
                                <a:pt x="683202" y="150995"/>
                                <a:pt x="683283" y="150995"/>
                                <a:pt x="683283" y="150995"/>
                              </a:cubicBezTo>
                              <a:cubicBezTo>
                                <a:pt x="684052" y="151481"/>
                                <a:pt x="684862" y="152048"/>
                                <a:pt x="685631" y="152533"/>
                              </a:cubicBezTo>
                              <a:cubicBezTo>
                                <a:pt x="706195" y="166216"/>
                                <a:pt x="726031" y="173584"/>
                                <a:pt x="746474" y="178158"/>
                              </a:cubicBezTo>
                              <a:cubicBezTo>
                                <a:pt x="772585" y="184028"/>
                                <a:pt x="799586" y="185323"/>
                                <a:pt x="830068" y="189209"/>
                              </a:cubicBezTo>
                              <a:cubicBezTo>
                                <a:pt x="853426" y="192245"/>
                                <a:pt x="878807" y="196739"/>
                                <a:pt x="907387" y="206049"/>
                              </a:cubicBezTo>
                              <a:cubicBezTo>
                                <a:pt x="935643" y="214996"/>
                                <a:pt x="965680" y="220663"/>
                                <a:pt x="994624" y="229164"/>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31"/>
                        <p:cNvSpPr/>
                        <p:nvPr/>
                      </p:nvSpPr>
                      <p:spPr>
                        <a:xfrm>
                          <a:off x="7851959" y="3411187"/>
                          <a:ext cx="1176462" cy="1642203"/>
                        </a:xfrm>
                        <a:custGeom>
                          <a:avLst/>
                          <a:gdLst/>
                          <a:ahLst/>
                          <a:cxnLst/>
                          <a:rect l="l" t="t" r="r" b="b"/>
                          <a:pathLst>
                            <a:path w="1176462" h="1642203" extrusionOk="0">
                              <a:moveTo>
                                <a:pt x="1176462" y="1066722"/>
                              </a:moveTo>
                              <a:cubicBezTo>
                                <a:pt x="1176543" y="1109794"/>
                                <a:pt x="1172130" y="1151975"/>
                                <a:pt x="1164155" y="1193266"/>
                              </a:cubicBezTo>
                              <a:cubicBezTo>
                                <a:pt x="1141041" y="1284551"/>
                                <a:pt x="1097119" y="1367619"/>
                                <a:pt x="1037773" y="1436720"/>
                              </a:cubicBezTo>
                              <a:cubicBezTo>
                                <a:pt x="944504" y="1545453"/>
                                <a:pt x="813183" y="1619817"/>
                                <a:pt x="665467" y="1637831"/>
                              </a:cubicBezTo>
                              <a:cubicBezTo>
                                <a:pt x="642433" y="1640746"/>
                                <a:pt x="618954" y="1642203"/>
                                <a:pt x="595151" y="1642203"/>
                              </a:cubicBezTo>
                              <a:lnTo>
                                <a:pt x="590658" y="1642203"/>
                              </a:lnTo>
                              <a:cubicBezTo>
                                <a:pt x="566571" y="1642203"/>
                                <a:pt x="542363" y="1640260"/>
                                <a:pt x="518237" y="1636536"/>
                              </a:cubicBezTo>
                              <a:cubicBezTo>
                                <a:pt x="381450" y="1615526"/>
                                <a:pt x="246121" y="1537599"/>
                                <a:pt x="146173" y="1432389"/>
                              </a:cubicBezTo>
                              <a:cubicBezTo>
                                <a:pt x="97474" y="1381099"/>
                                <a:pt x="57155" y="1323292"/>
                                <a:pt x="29304" y="1262408"/>
                              </a:cubicBezTo>
                              <a:cubicBezTo>
                                <a:pt x="25499" y="1254069"/>
                                <a:pt x="22098" y="1245487"/>
                                <a:pt x="19022" y="1236864"/>
                              </a:cubicBezTo>
                              <a:cubicBezTo>
                                <a:pt x="-11785" y="1148777"/>
                                <a:pt x="-1705" y="1047817"/>
                                <a:pt x="24608" y="960053"/>
                              </a:cubicBezTo>
                              <a:cubicBezTo>
                                <a:pt x="25134" y="958191"/>
                                <a:pt x="25782" y="956248"/>
                                <a:pt x="26308" y="954386"/>
                              </a:cubicBezTo>
                              <a:cubicBezTo>
                                <a:pt x="39343" y="912043"/>
                                <a:pt x="58005" y="867189"/>
                                <a:pt x="82942" y="828935"/>
                              </a:cubicBezTo>
                              <a:cubicBezTo>
                                <a:pt x="108769" y="789304"/>
                                <a:pt x="154553" y="751939"/>
                                <a:pt x="145890" y="699192"/>
                              </a:cubicBezTo>
                              <a:cubicBezTo>
                                <a:pt x="144999" y="693808"/>
                                <a:pt x="143501" y="688222"/>
                                <a:pt x="141477" y="682433"/>
                              </a:cubicBezTo>
                              <a:cubicBezTo>
                                <a:pt x="132450" y="657011"/>
                                <a:pt x="118160" y="633086"/>
                                <a:pt x="102453" y="609607"/>
                              </a:cubicBezTo>
                              <a:cubicBezTo>
                                <a:pt x="97272" y="601794"/>
                                <a:pt x="91928" y="594143"/>
                                <a:pt x="86464" y="586412"/>
                              </a:cubicBezTo>
                              <a:cubicBezTo>
                                <a:pt x="61527" y="550424"/>
                                <a:pt x="35862" y="514881"/>
                                <a:pt x="23555" y="476060"/>
                              </a:cubicBezTo>
                              <a:cubicBezTo>
                                <a:pt x="21775" y="470554"/>
                                <a:pt x="20358" y="464927"/>
                                <a:pt x="19143" y="459300"/>
                              </a:cubicBezTo>
                              <a:cubicBezTo>
                                <a:pt x="35740" y="388175"/>
                                <a:pt x="65049" y="321907"/>
                                <a:pt x="104397" y="263007"/>
                              </a:cubicBezTo>
                              <a:cubicBezTo>
                                <a:pt x="137106" y="214065"/>
                                <a:pt x="176817" y="170224"/>
                                <a:pt x="222035" y="132981"/>
                              </a:cubicBezTo>
                              <a:cubicBezTo>
                                <a:pt x="230334" y="126140"/>
                                <a:pt x="238835" y="119501"/>
                                <a:pt x="247458" y="113186"/>
                              </a:cubicBezTo>
                              <a:cubicBezTo>
                                <a:pt x="273487" y="93998"/>
                                <a:pt x="301176" y="76955"/>
                                <a:pt x="330201" y="62220"/>
                              </a:cubicBezTo>
                              <a:cubicBezTo>
                                <a:pt x="344734" y="54852"/>
                                <a:pt x="359631" y="48011"/>
                                <a:pt x="374933" y="41858"/>
                              </a:cubicBezTo>
                              <a:lnTo>
                                <a:pt x="375014" y="41858"/>
                              </a:lnTo>
                              <a:cubicBezTo>
                                <a:pt x="441849" y="14857"/>
                                <a:pt x="514593" y="0"/>
                                <a:pt x="590617" y="0"/>
                              </a:cubicBezTo>
                              <a:lnTo>
                                <a:pt x="595111" y="0"/>
                              </a:lnTo>
                              <a:cubicBezTo>
                                <a:pt x="629317" y="0"/>
                                <a:pt x="663321" y="3117"/>
                                <a:pt x="696840" y="9189"/>
                              </a:cubicBezTo>
                              <a:lnTo>
                                <a:pt x="696921" y="9189"/>
                              </a:lnTo>
                              <a:cubicBezTo>
                                <a:pt x="734649" y="16031"/>
                                <a:pt x="771568" y="26596"/>
                                <a:pt x="807272" y="40724"/>
                              </a:cubicBezTo>
                              <a:cubicBezTo>
                                <a:pt x="855890" y="59993"/>
                                <a:pt x="902039" y="85820"/>
                                <a:pt x="944221" y="117558"/>
                              </a:cubicBezTo>
                              <a:cubicBezTo>
                                <a:pt x="946245" y="119096"/>
                                <a:pt x="948309" y="120675"/>
                                <a:pt x="950334" y="122253"/>
                              </a:cubicBezTo>
                              <a:cubicBezTo>
                                <a:pt x="974420" y="140632"/>
                                <a:pt x="998546" y="160792"/>
                                <a:pt x="1021095" y="182611"/>
                              </a:cubicBezTo>
                              <a:cubicBezTo>
                                <a:pt x="1028219" y="189574"/>
                                <a:pt x="1035182" y="196617"/>
                                <a:pt x="1041902" y="203945"/>
                              </a:cubicBezTo>
                              <a:cubicBezTo>
                                <a:pt x="1066515" y="230460"/>
                                <a:pt x="1088334" y="259525"/>
                                <a:pt x="1104608" y="291060"/>
                              </a:cubicBezTo>
                              <a:cubicBezTo>
                                <a:pt x="1139705" y="359271"/>
                                <a:pt x="1136749" y="439910"/>
                                <a:pt x="1132216" y="512614"/>
                              </a:cubicBezTo>
                              <a:cubicBezTo>
                                <a:pt x="1128329" y="574186"/>
                                <a:pt x="1126184" y="637297"/>
                                <a:pt x="1131204" y="699192"/>
                              </a:cubicBezTo>
                              <a:cubicBezTo>
                                <a:pt x="1132216" y="712187"/>
                                <a:pt x="1133592" y="725019"/>
                                <a:pt x="1135292" y="737852"/>
                              </a:cubicBezTo>
                              <a:cubicBezTo>
                                <a:pt x="1149865" y="847394"/>
                                <a:pt x="1176098" y="955722"/>
                                <a:pt x="1176462" y="1066722"/>
                              </a:cubicBezTo>
                              <a:close/>
                            </a:path>
                          </a:pathLst>
                        </a:custGeom>
                        <a:solidFill>
                          <a:srgbClr val="2D1A1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60" name="Google Shape;360;p31"/>
                      <p:cNvSpPr/>
                      <p:nvPr/>
                    </p:nvSpPr>
                    <p:spPr>
                      <a:xfrm>
                        <a:off x="7851202" y="4117545"/>
                        <a:ext cx="1177220" cy="935845"/>
                      </a:xfrm>
                      <a:custGeom>
                        <a:avLst/>
                        <a:gdLst/>
                        <a:ahLst/>
                        <a:cxnLst/>
                        <a:rect l="l" t="t" r="r" b="b"/>
                        <a:pathLst>
                          <a:path w="1177220" h="935845" extrusionOk="0">
                            <a:moveTo>
                              <a:pt x="1177219" y="360364"/>
                            </a:moveTo>
                            <a:cubicBezTo>
                              <a:pt x="1177300" y="403436"/>
                              <a:pt x="1172887" y="445617"/>
                              <a:pt x="1164872" y="486908"/>
                            </a:cubicBezTo>
                            <a:cubicBezTo>
                              <a:pt x="1099697" y="744248"/>
                              <a:pt x="868104" y="935846"/>
                              <a:pt x="594572" y="935846"/>
                            </a:cubicBezTo>
                            <a:lnTo>
                              <a:pt x="590079" y="935846"/>
                            </a:lnTo>
                            <a:cubicBezTo>
                              <a:pt x="362776" y="935846"/>
                              <a:pt x="122925" y="763719"/>
                              <a:pt x="27511" y="556010"/>
                            </a:cubicBezTo>
                            <a:cubicBezTo>
                              <a:pt x="-21998" y="448451"/>
                              <a:pt x="2048" y="291991"/>
                              <a:pt x="46577" y="186416"/>
                            </a:cubicBezTo>
                            <a:cubicBezTo>
                              <a:pt x="59977" y="154638"/>
                              <a:pt x="78396" y="128204"/>
                              <a:pt x="98636" y="101163"/>
                            </a:cubicBezTo>
                            <a:cubicBezTo>
                              <a:pt x="100863" y="98127"/>
                              <a:pt x="103211" y="95090"/>
                              <a:pt x="105478" y="92054"/>
                            </a:cubicBezTo>
                            <a:cubicBezTo>
                              <a:pt x="108919" y="87439"/>
                              <a:pt x="161140" y="0"/>
                              <a:pt x="145230" y="0"/>
                            </a:cubicBezTo>
                            <a:cubicBezTo>
                              <a:pt x="146000" y="0"/>
                              <a:pt x="1132487" y="0"/>
                              <a:pt x="1132487" y="0"/>
                            </a:cubicBezTo>
                            <a:cubicBezTo>
                              <a:pt x="1133459" y="10566"/>
                              <a:pt x="1134552" y="21050"/>
                              <a:pt x="1135928" y="31494"/>
                            </a:cubicBezTo>
                            <a:cubicBezTo>
                              <a:pt x="1146777" y="112619"/>
                              <a:pt x="1164022" y="193055"/>
                              <a:pt x="1172321" y="274382"/>
                            </a:cubicBezTo>
                            <a:cubicBezTo>
                              <a:pt x="1175276" y="302921"/>
                              <a:pt x="1177138" y="331582"/>
                              <a:pt x="1177219" y="3603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1" name="Google Shape;361;p31"/>
                      <p:cNvSpPr/>
                      <p:nvPr/>
                    </p:nvSpPr>
                    <p:spPr>
                      <a:xfrm>
                        <a:off x="7853250" y="3392647"/>
                        <a:ext cx="1170393" cy="1033136"/>
                      </a:xfrm>
                      <a:custGeom>
                        <a:avLst/>
                        <a:gdLst/>
                        <a:ahLst/>
                        <a:cxnLst/>
                        <a:rect l="l" t="t" r="r" b="b"/>
                        <a:pathLst>
                          <a:path w="1170393" h="1033136" extrusionOk="0">
                            <a:moveTo>
                              <a:pt x="1133880" y="756433"/>
                            </a:moveTo>
                            <a:cubicBezTo>
                              <a:pt x="1132504" y="745989"/>
                              <a:pt x="1131410" y="735504"/>
                              <a:pt x="1130439" y="724938"/>
                            </a:cubicBezTo>
                            <a:cubicBezTo>
                              <a:pt x="1130439" y="724938"/>
                              <a:pt x="1129751" y="724938"/>
                              <a:pt x="1128536" y="724938"/>
                            </a:cubicBezTo>
                            <a:cubicBezTo>
                              <a:pt x="1124367" y="662961"/>
                              <a:pt x="1151368" y="619566"/>
                              <a:pt x="1155092" y="558075"/>
                            </a:cubicBezTo>
                            <a:cubicBezTo>
                              <a:pt x="1159707" y="481727"/>
                              <a:pt x="1194035" y="368177"/>
                              <a:pt x="1135621" y="261064"/>
                            </a:cubicBezTo>
                            <a:cubicBezTo>
                              <a:pt x="1096354" y="189047"/>
                              <a:pt x="1057735" y="129621"/>
                              <a:pt x="970093" y="71166"/>
                            </a:cubicBezTo>
                            <a:cubicBezTo>
                              <a:pt x="862372" y="-648"/>
                              <a:pt x="712065" y="0"/>
                              <a:pt x="584873" y="0"/>
                            </a:cubicBezTo>
                            <a:lnTo>
                              <a:pt x="580339" y="0"/>
                            </a:lnTo>
                            <a:cubicBezTo>
                              <a:pt x="299440" y="0"/>
                              <a:pt x="62341" y="206657"/>
                              <a:pt x="0" y="482334"/>
                            </a:cubicBezTo>
                            <a:cubicBezTo>
                              <a:pt x="1255" y="488245"/>
                              <a:pt x="2712" y="494155"/>
                              <a:pt x="4493" y="499984"/>
                            </a:cubicBezTo>
                            <a:cubicBezTo>
                              <a:pt x="27730" y="575846"/>
                              <a:pt x="97762" y="639766"/>
                              <a:pt x="124237" y="716680"/>
                            </a:cubicBezTo>
                            <a:cubicBezTo>
                              <a:pt x="131645" y="738176"/>
                              <a:pt x="131321" y="756919"/>
                              <a:pt x="126180" y="774488"/>
                            </a:cubicBezTo>
                            <a:lnTo>
                              <a:pt x="127840" y="774488"/>
                            </a:lnTo>
                            <a:cubicBezTo>
                              <a:pt x="116991" y="795133"/>
                              <a:pt x="105049" y="814807"/>
                              <a:pt x="103470" y="816952"/>
                            </a:cubicBezTo>
                            <a:cubicBezTo>
                              <a:pt x="101203" y="819988"/>
                              <a:pt x="98855" y="823025"/>
                              <a:pt x="96629" y="826061"/>
                            </a:cubicBezTo>
                            <a:cubicBezTo>
                              <a:pt x="270617" y="850309"/>
                              <a:pt x="446670" y="910909"/>
                              <a:pt x="615032" y="960823"/>
                            </a:cubicBezTo>
                            <a:cubicBezTo>
                              <a:pt x="797845" y="1015027"/>
                              <a:pt x="983856" y="1061135"/>
                              <a:pt x="1170313" y="1012801"/>
                            </a:cubicBezTo>
                            <a:lnTo>
                              <a:pt x="1170394" y="999280"/>
                            </a:lnTo>
                            <a:cubicBezTo>
                              <a:pt x="1161974" y="917993"/>
                              <a:pt x="1144729" y="837557"/>
                              <a:pt x="1133880" y="756433"/>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31"/>
                      <p:cNvSpPr/>
                      <p:nvPr/>
                    </p:nvSpPr>
                    <p:spPr>
                      <a:xfrm>
                        <a:off x="7977689" y="4097547"/>
                        <a:ext cx="1004744" cy="18499"/>
                      </a:xfrm>
                      <a:custGeom>
                        <a:avLst/>
                        <a:gdLst/>
                        <a:ahLst/>
                        <a:cxnLst/>
                        <a:rect l="l" t="t" r="r" b="b"/>
                        <a:pathLst>
                          <a:path w="1004744" h="18499" extrusionOk="0">
                            <a:moveTo>
                              <a:pt x="81" y="13763"/>
                            </a:moveTo>
                            <a:cubicBezTo>
                              <a:pt x="81" y="12792"/>
                              <a:pt x="81" y="11820"/>
                              <a:pt x="0" y="10849"/>
                            </a:cubicBezTo>
                            <a:lnTo>
                              <a:pt x="1003854" y="0"/>
                            </a:lnTo>
                            <a:cubicBezTo>
                              <a:pt x="1004057" y="4291"/>
                              <a:pt x="1004421" y="8541"/>
                              <a:pt x="1004745" y="12832"/>
                            </a:cubicBezTo>
                            <a:lnTo>
                              <a:pt x="1781" y="18500"/>
                            </a:lnTo>
                            <a:cubicBezTo>
                              <a:pt x="1255" y="16921"/>
                              <a:pt x="688" y="15342"/>
                              <a:pt x="81" y="13763"/>
                            </a:cubicBezTo>
                            <a:close/>
                          </a:path>
                        </a:pathLst>
                      </a:custGeom>
                      <a:solidFill>
                        <a:srgbClr val="FF715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31"/>
                      <p:cNvSpPr/>
                      <p:nvPr/>
                    </p:nvSpPr>
                    <p:spPr>
                      <a:xfrm>
                        <a:off x="8735741" y="4343349"/>
                        <a:ext cx="121970" cy="4048"/>
                      </a:xfrm>
                      <a:custGeom>
                        <a:avLst/>
                        <a:gdLst/>
                        <a:ahLst/>
                        <a:cxnLst/>
                        <a:rect l="l" t="t" r="r" b="b"/>
                        <a:pathLst>
                          <a:path w="121970" h="4048" extrusionOk="0">
                            <a:moveTo>
                              <a:pt x="0" y="0"/>
                            </a:moveTo>
                            <a:cubicBezTo>
                              <a:pt x="16111" y="0"/>
                              <a:pt x="121970" y="0"/>
                              <a:pt x="121970" y="0"/>
                            </a:cubicBezTo>
                          </a:path>
                        </a:pathLst>
                      </a:custGeom>
                      <a:noFill/>
                      <a:ln w="13800"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64" name="Google Shape;364;p31"/>
                    <p:cNvSpPr/>
                    <p:nvPr/>
                  </p:nvSpPr>
                  <p:spPr>
                    <a:xfrm>
                      <a:off x="7791233" y="4438116"/>
                      <a:ext cx="329112" cy="208590"/>
                    </a:xfrm>
                    <a:custGeom>
                      <a:avLst/>
                      <a:gdLst/>
                      <a:ahLst/>
                      <a:cxnLst/>
                      <a:rect l="l" t="t" r="r" b="b"/>
                      <a:pathLst>
                        <a:path w="329112" h="208590" extrusionOk="0">
                          <a:moveTo>
                            <a:pt x="285919" y="174717"/>
                          </a:moveTo>
                          <a:cubicBezTo>
                            <a:pt x="280333" y="171357"/>
                            <a:pt x="274787" y="167795"/>
                            <a:pt x="270131" y="163261"/>
                          </a:cubicBezTo>
                          <a:cubicBezTo>
                            <a:pt x="263857" y="157148"/>
                            <a:pt x="259363" y="149497"/>
                            <a:pt x="255477" y="141684"/>
                          </a:cubicBezTo>
                          <a:cubicBezTo>
                            <a:pt x="245762" y="122091"/>
                            <a:pt x="236005" y="99543"/>
                            <a:pt x="233496" y="77805"/>
                          </a:cubicBezTo>
                          <a:cubicBezTo>
                            <a:pt x="186254" y="61288"/>
                            <a:pt x="142656" y="34571"/>
                            <a:pt x="106506" y="0"/>
                          </a:cubicBezTo>
                          <a:cubicBezTo>
                            <a:pt x="105899" y="850"/>
                            <a:pt x="105211" y="1700"/>
                            <a:pt x="104563" y="2550"/>
                          </a:cubicBezTo>
                          <a:cubicBezTo>
                            <a:pt x="78938" y="53192"/>
                            <a:pt x="41250" y="94483"/>
                            <a:pt x="0" y="132576"/>
                          </a:cubicBezTo>
                          <a:cubicBezTo>
                            <a:pt x="93431" y="201192"/>
                            <a:pt x="216696" y="225561"/>
                            <a:pt x="329112" y="196617"/>
                          </a:cubicBezTo>
                          <a:cubicBezTo>
                            <a:pt x="314175" y="190343"/>
                            <a:pt x="299723" y="183016"/>
                            <a:pt x="285919" y="174717"/>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31"/>
                    <p:cNvSpPr/>
                    <p:nvPr/>
                  </p:nvSpPr>
                  <p:spPr>
                    <a:xfrm>
                      <a:off x="7976324" y="4402758"/>
                      <a:ext cx="412217" cy="234486"/>
                    </a:xfrm>
                    <a:custGeom>
                      <a:avLst/>
                      <a:gdLst/>
                      <a:ahLst/>
                      <a:cxnLst/>
                      <a:rect l="l" t="t" r="r" b="b"/>
                      <a:pathLst>
                        <a:path w="412217" h="234486" extrusionOk="0">
                          <a:moveTo>
                            <a:pt x="243686" y="205298"/>
                          </a:moveTo>
                          <a:cubicBezTo>
                            <a:pt x="210006" y="216471"/>
                            <a:pt x="177743" y="234039"/>
                            <a:pt x="141633" y="234485"/>
                          </a:cubicBezTo>
                          <a:cubicBezTo>
                            <a:pt x="135521" y="234566"/>
                            <a:pt x="109046" y="232461"/>
                            <a:pt x="82936" y="229911"/>
                          </a:cubicBezTo>
                          <a:cubicBezTo>
                            <a:pt x="52696" y="226955"/>
                            <a:pt x="26464" y="207403"/>
                            <a:pt x="15251" y="179187"/>
                          </a:cubicBezTo>
                          <a:cubicBezTo>
                            <a:pt x="6669" y="157570"/>
                            <a:pt x="-2439" y="140771"/>
                            <a:pt x="597" y="106847"/>
                          </a:cubicBezTo>
                          <a:cubicBezTo>
                            <a:pt x="12215" y="97537"/>
                            <a:pt x="124429" y="53777"/>
                            <a:pt x="136492" y="45275"/>
                          </a:cubicBezTo>
                          <a:cubicBezTo>
                            <a:pt x="137464" y="44547"/>
                            <a:pt x="138476" y="43859"/>
                            <a:pt x="139488" y="43211"/>
                          </a:cubicBezTo>
                          <a:cubicBezTo>
                            <a:pt x="157543" y="30864"/>
                            <a:pt x="176731" y="20946"/>
                            <a:pt x="198793" y="17384"/>
                          </a:cubicBezTo>
                          <a:cubicBezTo>
                            <a:pt x="209277" y="15684"/>
                            <a:pt x="220005" y="15562"/>
                            <a:pt x="230611" y="14753"/>
                          </a:cubicBezTo>
                          <a:cubicBezTo>
                            <a:pt x="253443" y="13052"/>
                            <a:pt x="275829" y="8356"/>
                            <a:pt x="297689" y="2365"/>
                          </a:cubicBezTo>
                          <a:cubicBezTo>
                            <a:pt x="305501" y="220"/>
                            <a:pt x="314691" y="-1885"/>
                            <a:pt x="321492" y="2892"/>
                          </a:cubicBezTo>
                          <a:cubicBezTo>
                            <a:pt x="298782" y="27059"/>
                            <a:pt x="264049" y="34143"/>
                            <a:pt x="230895" y="44263"/>
                          </a:cubicBezTo>
                          <a:cubicBezTo>
                            <a:pt x="278622" y="47664"/>
                            <a:pt x="325621" y="69888"/>
                            <a:pt x="373429" y="67702"/>
                          </a:cubicBezTo>
                          <a:cubicBezTo>
                            <a:pt x="387719" y="67054"/>
                            <a:pt x="406826" y="67014"/>
                            <a:pt x="411400" y="80332"/>
                          </a:cubicBezTo>
                          <a:cubicBezTo>
                            <a:pt x="415206" y="91303"/>
                            <a:pt x="405005" y="99966"/>
                            <a:pt x="395653" y="106564"/>
                          </a:cubicBezTo>
                          <a:cubicBezTo>
                            <a:pt x="400309" y="105795"/>
                            <a:pt x="404074" y="111584"/>
                            <a:pt x="402981" y="116037"/>
                          </a:cubicBezTo>
                          <a:cubicBezTo>
                            <a:pt x="401887" y="120449"/>
                            <a:pt x="397839" y="123445"/>
                            <a:pt x="393993" y="125995"/>
                          </a:cubicBezTo>
                          <a:cubicBezTo>
                            <a:pt x="377518" y="136884"/>
                            <a:pt x="359261" y="146155"/>
                            <a:pt x="339142" y="148665"/>
                          </a:cubicBezTo>
                          <a:cubicBezTo>
                            <a:pt x="323758" y="150567"/>
                            <a:pt x="307971" y="148462"/>
                            <a:pt x="292467" y="149434"/>
                          </a:cubicBezTo>
                          <a:cubicBezTo>
                            <a:pt x="280646" y="150203"/>
                            <a:pt x="268461" y="155101"/>
                            <a:pt x="257491" y="159756"/>
                          </a:cubicBezTo>
                          <a:lnTo>
                            <a:pt x="256843" y="161781"/>
                          </a:lnTo>
                          <a:cubicBezTo>
                            <a:pt x="282225" y="167772"/>
                            <a:pt x="307890" y="172225"/>
                            <a:pt x="333677" y="175099"/>
                          </a:cubicBezTo>
                          <a:cubicBezTo>
                            <a:pt x="339344" y="175747"/>
                            <a:pt x="345699" y="176637"/>
                            <a:pt x="349343" y="181009"/>
                          </a:cubicBezTo>
                          <a:cubicBezTo>
                            <a:pt x="353877" y="186474"/>
                            <a:pt x="351488" y="194854"/>
                            <a:pt x="346104" y="199064"/>
                          </a:cubicBezTo>
                          <a:cubicBezTo>
                            <a:pt x="340720" y="203274"/>
                            <a:pt x="333353" y="204286"/>
                            <a:pt x="326309" y="204812"/>
                          </a:cubicBezTo>
                          <a:cubicBezTo>
                            <a:pt x="310157" y="206067"/>
                            <a:pt x="293802" y="205581"/>
                            <a:pt x="277610" y="203355"/>
                          </a:cubicBezTo>
                          <a:cubicBezTo>
                            <a:pt x="270931" y="202464"/>
                            <a:pt x="264211" y="201250"/>
                            <a:pt x="257612" y="201897"/>
                          </a:cubicBezTo>
                          <a:cubicBezTo>
                            <a:pt x="252876" y="202383"/>
                            <a:pt x="248261" y="203760"/>
                            <a:pt x="243686" y="205298"/>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31"/>
                    <p:cNvSpPr/>
                    <p:nvPr/>
                  </p:nvSpPr>
                  <p:spPr>
                    <a:xfrm>
                      <a:off x="7887153" y="3363953"/>
                      <a:ext cx="1194916" cy="1088252"/>
                    </a:xfrm>
                    <a:custGeom>
                      <a:avLst/>
                      <a:gdLst/>
                      <a:ahLst/>
                      <a:cxnLst/>
                      <a:rect l="l" t="t" r="r" b="b"/>
                      <a:pathLst>
                        <a:path w="1194916" h="1088252" extrusionOk="0">
                          <a:moveTo>
                            <a:pt x="288652" y="51080"/>
                          </a:moveTo>
                          <a:cubicBezTo>
                            <a:pt x="464583" y="111397"/>
                            <a:pt x="619141" y="232152"/>
                            <a:pt x="720303" y="388208"/>
                          </a:cubicBezTo>
                          <a:cubicBezTo>
                            <a:pt x="720465" y="284859"/>
                            <a:pt x="717267" y="185275"/>
                            <a:pt x="706620" y="82453"/>
                          </a:cubicBezTo>
                          <a:cubicBezTo>
                            <a:pt x="703706" y="54480"/>
                            <a:pt x="699860" y="25010"/>
                            <a:pt x="682858" y="2583"/>
                          </a:cubicBezTo>
                          <a:cubicBezTo>
                            <a:pt x="719048" y="-3611"/>
                            <a:pt x="747264" y="2583"/>
                            <a:pt x="783575" y="8089"/>
                          </a:cubicBezTo>
                          <a:cubicBezTo>
                            <a:pt x="816932" y="13149"/>
                            <a:pt x="900971" y="31527"/>
                            <a:pt x="931291" y="46303"/>
                          </a:cubicBezTo>
                          <a:cubicBezTo>
                            <a:pt x="991527" y="75692"/>
                            <a:pt x="1032859" y="93464"/>
                            <a:pt x="1082206" y="138802"/>
                          </a:cubicBezTo>
                          <a:cubicBezTo>
                            <a:pt x="1212515" y="258465"/>
                            <a:pt x="1217575" y="465851"/>
                            <a:pt x="1159322" y="632917"/>
                          </a:cubicBezTo>
                          <a:cubicBezTo>
                            <a:pt x="1145032" y="673924"/>
                            <a:pt x="1125318" y="714608"/>
                            <a:pt x="1126087" y="758004"/>
                          </a:cubicBezTo>
                          <a:cubicBezTo>
                            <a:pt x="1126937" y="808646"/>
                            <a:pt x="1155314" y="854025"/>
                            <a:pt x="1173329" y="901388"/>
                          </a:cubicBezTo>
                          <a:cubicBezTo>
                            <a:pt x="1191343" y="948751"/>
                            <a:pt x="1196282" y="1009271"/>
                            <a:pt x="1159079" y="1043599"/>
                          </a:cubicBezTo>
                          <a:cubicBezTo>
                            <a:pt x="1142522" y="1058860"/>
                            <a:pt x="1120298" y="1066228"/>
                            <a:pt x="1098439" y="1071693"/>
                          </a:cubicBezTo>
                          <a:cubicBezTo>
                            <a:pt x="935258" y="1112579"/>
                            <a:pt x="763011" y="1071572"/>
                            <a:pt x="604284" y="1015869"/>
                          </a:cubicBezTo>
                          <a:cubicBezTo>
                            <a:pt x="445557" y="960167"/>
                            <a:pt x="289947" y="889123"/>
                            <a:pt x="123124" y="867668"/>
                          </a:cubicBezTo>
                          <a:cubicBezTo>
                            <a:pt x="99402" y="864631"/>
                            <a:pt x="74951" y="862445"/>
                            <a:pt x="53415" y="851961"/>
                          </a:cubicBezTo>
                          <a:cubicBezTo>
                            <a:pt x="31879" y="841517"/>
                            <a:pt x="13541" y="820426"/>
                            <a:pt x="14188" y="796501"/>
                          </a:cubicBezTo>
                          <a:cubicBezTo>
                            <a:pt x="14877" y="772172"/>
                            <a:pt x="33903" y="752863"/>
                            <a:pt x="51674" y="736225"/>
                          </a:cubicBezTo>
                          <a:cubicBezTo>
                            <a:pt x="32689" y="706552"/>
                            <a:pt x="16131" y="669755"/>
                            <a:pt x="7428" y="635588"/>
                          </a:cubicBezTo>
                          <a:cubicBezTo>
                            <a:pt x="951" y="610126"/>
                            <a:pt x="627" y="583570"/>
                            <a:pt x="344" y="557298"/>
                          </a:cubicBezTo>
                          <a:cubicBezTo>
                            <a:pt x="-466" y="481962"/>
                            <a:pt x="-1235" y="405817"/>
                            <a:pt x="15403" y="332344"/>
                          </a:cubicBezTo>
                          <a:cubicBezTo>
                            <a:pt x="33579" y="252110"/>
                            <a:pt x="72158" y="176895"/>
                            <a:pt x="82845" y="95326"/>
                          </a:cubicBezTo>
                          <a:cubicBezTo>
                            <a:pt x="145469" y="80914"/>
                            <a:pt x="224934" y="59257"/>
                            <a:pt x="288652" y="510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31"/>
                    <p:cNvSpPr/>
                    <p:nvPr/>
                  </p:nvSpPr>
                  <p:spPr>
                    <a:xfrm>
                      <a:off x="7278429" y="3454287"/>
                      <a:ext cx="813080" cy="1209188"/>
                    </a:xfrm>
                    <a:custGeom>
                      <a:avLst/>
                      <a:gdLst/>
                      <a:ahLst/>
                      <a:cxnLst/>
                      <a:rect l="l" t="t" r="r" b="b"/>
                      <a:pathLst>
                        <a:path w="813080" h="1209188" extrusionOk="0">
                          <a:moveTo>
                            <a:pt x="812405" y="103564"/>
                          </a:moveTo>
                          <a:cubicBezTo>
                            <a:pt x="806940" y="32520"/>
                            <a:pt x="767916" y="-12860"/>
                            <a:pt x="671045" y="3252"/>
                          </a:cubicBezTo>
                          <a:cubicBezTo>
                            <a:pt x="605708" y="14141"/>
                            <a:pt x="553325" y="61545"/>
                            <a:pt x="505031" y="106884"/>
                          </a:cubicBezTo>
                          <a:cubicBezTo>
                            <a:pt x="417632" y="188899"/>
                            <a:pt x="330233" y="270914"/>
                            <a:pt x="242793" y="352969"/>
                          </a:cubicBezTo>
                          <a:cubicBezTo>
                            <a:pt x="178307" y="413489"/>
                            <a:pt x="113092" y="474858"/>
                            <a:pt x="65445" y="549344"/>
                          </a:cubicBezTo>
                          <a:cubicBezTo>
                            <a:pt x="17799" y="623870"/>
                            <a:pt x="-11267" y="714103"/>
                            <a:pt x="4156" y="801218"/>
                          </a:cubicBezTo>
                          <a:cubicBezTo>
                            <a:pt x="20713" y="894811"/>
                            <a:pt x="86698" y="973749"/>
                            <a:pt x="165353" y="1027103"/>
                          </a:cubicBezTo>
                          <a:cubicBezTo>
                            <a:pt x="244008" y="1080458"/>
                            <a:pt x="335131" y="1111790"/>
                            <a:pt x="425040" y="1142556"/>
                          </a:cubicBezTo>
                          <a:cubicBezTo>
                            <a:pt x="489972" y="1164780"/>
                            <a:pt x="554904" y="1186964"/>
                            <a:pt x="619795" y="1209188"/>
                          </a:cubicBezTo>
                          <a:cubicBezTo>
                            <a:pt x="652950" y="1152636"/>
                            <a:pt x="672421" y="1087987"/>
                            <a:pt x="675538" y="1022529"/>
                          </a:cubicBezTo>
                          <a:cubicBezTo>
                            <a:pt x="576642" y="905093"/>
                            <a:pt x="477949" y="786888"/>
                            <a:pt x="379094" y="669492"/>
                          </a:cubicBezTo>
                          <a:cubicBezTo>
                            <a:pt x="423745" y="721996"/>
                            <a:pt x="602834" y="581648"/>
                            <a:pt x="636312" y="550194"/>
                          </a:cubicBezTo>
                          <a:cubicBezTo>
                            <a:pt x="699746" y="490565"/>
                            <a:pt x="823294" y="245734"/>
                            <a:pt x="812405" y="1035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31"/>
                    <p:cNvSpPr/>
                    <p:nvPr/>
                  </p:nvSpPr>
                  <p:spPr>
                    <a:xfrm>
                      <a:off x="8050718" y="3469521"/>
                      <a:ext cx="537145" cy="294703"/>
                    </a:xfrm>
                    <a:custGeom>
                      <a:avLst/>
                      <a:gdLst/>
                      <a:ahLst/>
                      <a:cxnLst/>
                      <a:rect l="l" t="t" r="r" b="b"/>
                      <a:pathLst>
                        <a:path w="537145" h="294703" extrusionOk="0">
                          <a:moveTo>
                            <a:pt x="0" y="0"/>
                          </a:moveTo>
                          <a:cubicBezTo>
                            <a:pt x="24856" y="33559"/>
                            <a:pt x="64203" y="54042"/>
                            <a:pt x="104765" y="63879"/>
                          </a:cubicBezTo>
                          <a:cubicBezTo>
                            <a:pt x="145328" y="73716"/>
                            <a:pt x="187549" y="73959"/>
                            <a:pt x="229286" y="73838"/>
                          </a:cubicBezTo>
                          <a:cubicBezTo>
                            <a:pt x="223578" y="109299"/>
                            <a:pt x="237180" y="142939"/>
                            <a:pt x="261226" y="169657"/>
                          </a:cubicBezTo>
                          <a:cubicBezTo>
                            <a:pt x="285271" y="196334"/>
                            <a:pt x="318385" y="213579"/>
                            <a:pt x="352875" y="223699"/>
                          </a:cubicBezTo>
                          <a:cubicBezTo>
                            <a:pt x="385098" y="233172"/>
                            <a:pt x="418778" y="236815"/>
                            <a:pt x="451244" y="245397"/>
                          </a:cubicBezTo>
                          <a:cubicBezTo>
                            <a:pt x="483710" y="254020"/>
                            <a:pt x="516095" y="268512"/>
                            <a:pt x="537146" y="294703"/>
                          </a:cubicBezTo>
                        </a:path>
                      </a:pathLst>
                    </a:custGeom>
                    <a:noFill/>
                    <a:ln w="97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31"/>
                    <p:cNvSpPr/>
                    <p:nvPr/>
                  </p:nvSpPr>
                  <p:spPr>
                    <a:xfrm>
                      <a:off x="8657046" y="3398760"/>
                      <a:ext cx="55277" cy="358178"/>
                    </a:xfrm>
                    <a:custGeom>
                      <a:avLst/>
                      <a:gdLst/>
                      <a:ahLst/>
                      <a:cxnLst/>
                      <a:rect l="l" t="t" r="r" b="b"/>
                      <a:pathLst>
                        <a:path w="55277" h="358178" extrusionOk="0">
                          <a:moveTo>
                            <a:pt x="0" y="0"/>
                          </a:moveTo>
                          <a:cubicBezTo>
                            <a:pt x="22143" y="18257"/>
                            <a:pt x="40319" y="43234"/>
                            <a:pt x="43963" y="71692"/>
                          </a:cubicBezTo>
                          <a:cubicBezTo>
                            <a:pt x="47606" y="100191"/>
                            <a:pt x="33680" y="131847"/>
                            <a:pt x="7206" y="142980"/>
                          </a:cubicBezTo>
                          <a:cubicBezTo>
                            <a:pt x="44853" y="160103"/>
                            <a:pt x="56957" y="206252"/>
                            <a:pt x="55095" y="247543"/>
                          </a:cubicBezTo>
                          <a:cubicBezTo>
                            <a:pt x="53233" y="288834"/>
                            <a:pt x="32021" y="327291"/>
                            <a:pt x="4574" y="358178"/>
                          </a:cubicBezTo>
                        </a:path>
                      </a:pathLst>
                    </a:custGeom>
                    <a:noFill/>
                    <a:ln w="97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31"/>
                    <p:cNvSpPr/>
                    <p:nvPr/>
                  </p:nvSpPr>
                  <p:spPr>
                    <a:xfrm>
                      <a:off x="7903447" y="3890445"/>
                      <a:ext cx="93309" cy="117476"/>
                    </a:xfrm>
                    <a:custGeom>
                      <a:avLst/>
                      <a:gdLst/>
                      <a:ahLst/>
                      <a:cxnLst/>
                      <a:rect l="l" t="t" r="r" b="b"/>
                      <a:pathLst>
                        <a:path w="93309" h="117476" extrusionOk="0">
                          <a:moveTo>
                            <a:pt x="0" y="117477"/>
                          </a:moveTo>
                          <a:cubicBezTo>
                            <a:pt x="40805" y="87561"/>
                            <a:pt x="73433" y="46513"/>
                            <a:pt x="93309" y="0"/>
                          </a:cubicBezTo>
                        </a:path>
                      </a:pathLst>
                    </a:custGeom>
                    <a:noFill/>
                    <a:ln w="97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31"/>
                    <p:cNvSpPr/>
                    <p:nvPr/>
                  </p:nvSpPr>
                  <p:spPr>
                    <a:xfrm>
                      <a:off x="9019394" y="3798674"/>
                      <a:ext cx="44076" cy="293043"/>
                    </a:xfrm>
                    <a:custGeom>
                      <a:avLst/>
                      <a:gdLst/>
                      <a:ahLst/>
                      <a:cxnLst/>
                      <a:rect l="l" t="t" r="r" b="b"/>
                      <a:pathLst>
                        <a:path w="44076" h="293043" extrusionOk="0">
                          <a:moveTo>
                            <a:pt x="19148" y="0"/>
                          </a:moveTo>
                          <a:cubicBezTo>
                            <a:pt x="58253" y="93593"/>
                            <a:pt x="50966" y="205321"/>
                            <a:pt x="0" y="293044"/>
                          </a:cubicBezTo>
                        </a:path>
                      </a:pathLst>
                    </a:custGeom>
                    <a:noFill/>
                    <a:ln w="97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31"/>
                    <p:cNvSpPr/>
                    <p:nvPr/>
                  </p:nvSpPr>
                  <p:spPr>
                    <a:xfrm>
                      <a:off x="8441605" y="4951863"/>
                      <a:ext cx="269766" cy="182044"/>
                    </a:xfrm>
                    <a:custGeom>
                      <a:avLst/>
                      <a:gdLst/>
                      <a:ahLst/>
                      <a:cxnLst/>
                      <a:rect l="l" t="t" r="r" b="b"/>
                      <a:pathLst>
                        <a:path w="269766" h="182044" extrusionOk="0">
                          <a:moveTo>
                            <a:pt x="269767" y="0"/>
                          </a:moveTo>
                          <a:cubicBezTo>
                            <a:pt x="200746" y="72259"/>
                            <a:pt x="97438" y="97762"/>
                            <a:pt x="0" y="120067"/>
                          </a:cubicBezTo>
                          <a:lnTo>
                            <a:pt x="0" y="182044"/>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31"/>
                    <p:cNvSpPr/>
                    <p:nvPr/>
                  </p:nvSpPr>
                  <p:spPr>
                    <a:xfrm>
                      <a:off x="8204939" y="2597578"/>
                      <a:ext cx="612474" cy="397931"/>
                    </a:xfrm>
                    <a:custGeom>
                      <a:avLst/>
                      <a:gdLst/>
                      <a:ahLst/>
                      <a:cxnLst/>
                      <a:rect l="l" t="t" r="r" b="b"/>
                      <a:pathLst>
                        <a:path w="612474" h="397931" extrusionOk="0">
                          <a:moveTo>
                            <a:pt x="94941" y="391147"/>
                          </a:moveTo>
                          <a:cubicBezTo>
                            <a:pt x="134410" y="388435"/>
                            <a:pt x="170195" y="357345"/>
                            <a:pt x="178413" y="318645"/>
                          </a:cubicBezTo>
                          <a:cubicBezTo>
                            <a:pt x="191326" y="351071"/>
                            <a:pt x="220878" y="374428"/>
                            <a:pt x="253627" y="386451"/>
                          </a:cubicBezTo>
                          <a:cubicBezTo>
                            <a:pt x="286376" y="398474"/>
                            <a:pt x="322203" y="399648"/>
                            <a:pt x="356935" y="396329"/>
                          </a:cubicBezTo>
                          <a:cubicBezTo>
                            <a:pt x="409116" y="391350"/>
                            <a:pt x="460931" y="376250"/>
                            <a:pt x="504854" y="347630"/>
                          </a:cubicBezTo>
                          <a:cubicBezTo>
                            <a:pt x="590552" y="291766"/>
                            <a:pt x="638563" y="166355"/>
                            <a:pt x="597677" y="69483"/>
                          </a:cubicBezTo>
                          <a:cubicBezTo>
                            <a:pt x="586868" y="43859"/>
                            <a:pt x="567924" y="20906"/>
                            <a:pt x="542663" y="9247"/>
                          </a:cubicBezTo>
                          <a:cubicBezTo>
                            <a:pt x="490159" y="-15042"/>
                            <a:pt x="428952" y="12081"/>
                            <a:pt x="390332" y="49323"/>
                          </a:cubicBezTo>
                          <a:cubicBezTo>
                            <a:pt x="350579" y="87659"/>
                            <a:pt x="323619" y="142066"/>
                            <a:pt x="273179" y="164614"/>
                          </a:cubicBezTo>
                          <a:cubicBezTo>
                            <a:pt x="214077" y="191048"/>
                            <a:pt x="142466" y="164412"/>
                            <a:pt x="81663" y="186676"/>
                          </a:cubicBezTo>
                          <a:cubicBezTo>
                            <a:pt x="26649" y="206836"/>
                            <a:pt x="-9015" y="269744"/>
                            <a:pt x="1995" y="327308"/>
                          </a:cubicBezTo>
                          <a:cubicBezTo>
                            <a:pt x="8432" y="360665"/>
                            <a:pt x="61463" y="385561"/>
                            <a:pt x="94941" y="391147"/>
                          </a:cubicBezTo>
                          <a:close/>
                        </a:path>
                      </a:pathLst>
                    </a:custGeom>
                    <a:solidFill>
                      <a:srgbClr val="211D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31"/>
                    <p:cNvSpPr/>
                    <p:nvPr/>
                  </p:nvSpPr>
                  <p:spPr>
                    <a:xfrm>
                      <a:off x="8268038" y="2937719"/>
                      <a:ext cx="76407" cy="99179"/>
                    </a:xfrm>
                    <a:custGeom>
                      <a:avLst/>
                      <a:gdLst/>
                      <a:ahLst/>
                      <a:cxnLst/>
                      <a:rect l="l" t="t" r="r" b="b"/>
                      <a:pathLst>
                        <a:path w="76407" h="99179" extrusionOk="0">
                          <a:moveTo>
                            <a:pt x="41517" y="0"/>
                          </a:moveTo>
                          <a:cubicBezTo>
                            <a:pt x="60016" y="4858"/>
                            <a:pt x="72282" y="23520"/>
                            <a:pt x="75359" y="42424"/>
                          </a:cubicBezTo>
                          <a:cubicBezTo>
                            <a:pt x="78435" y="61329"/>
                            <a:pt x="74185" y="80558"/>
                            <a:pt x="69813" y="99179"/>
                          </a:cubicBezTo>
                          <a:cubicBezTo>
                            <a:pt x="59773" y="75740"/>
                            <a:pt x="34027" y="66106"/>
                            <a:pt x="8767" y="62503"/>
                          </a:cubicBezTo>
                          <a:cubicBezTo>
                            <a:pt x="6783" y="62220"/>
                            <a:pt x="4678" y="61977"/>
                            <a:pt x="3221" y="60641"/>
                          </a:cubicBezTo>
                          <a:cubicBezTo>
                            <a:pt x="1723" y="59264"/>
                            <a:pt x="1237" y="57119"/>
                            <a:pt x="914" y="55135"/>
                          </a:cubicBezTo>
                          <a:cubicBezTo>
                            <a:pt x="-4065" y="22872"/>
                            <a:pt x="11560" y="12832"/>
                            <a:pt x="41517" y="0"/>
                          </a:cubicBezTo>
                          <a:close/>
                        </a:path>
                      </a:pathLst>
                    </a:custGeom>
                    <a:solidFill>
                      <a:srgbClr val="211D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75" name="Google Shape;375;p31"/>
                    <p:cNvGrpSpPr/>
                    <p:nvPr/>
                  </p:nvGrpSpPr>
                  <p:grpSpPr>
                    <a:xfrm>
                      <a:off x="7221378" y="2793605"/>
                      <a:ext cx="657213" cy="657294"/>
                      <a:chOff x="7221378" y="2793605"/>
                      <a:chExt cx="657213" cy="657294"/>
                    </a:xfrm>
                  </p:grpSpPr>
                  <p:sp>
                    <p:nvSpPr>
                      <p:cNvPr id="376" name="Google Shape;376;p31"/>
                      <p:cNvSpPr/>
                      <p:nvPr/>
                    </p:nvSpPr>
                    <p:spPr>
                      <a:xfrm flipH="1">
                        <a:off x="7221379" y="2793646"/>
                        <a:ext cx="657212" cy="657253"/>
                      </a:xfrm>
                      <a:custGeom>
                        <a:avLst/>
                        <a:gdLst/>
                        <a:ahLst/>
                        <a:cxnLst/>
                        <a:rect l="l" t="t" r="r" b="b"/>
                        <a:pathLst>
                          <a:path w="657212" h="657253" extrusionOk="0">
                            <a:moveTo>
                              <a:pt x="657213" y="328667"/>
                            </a:moveTo>
                            <a:cubicBezTo>
                              <a:pt x="657213" y="335833"/>
                              <a:pt x="656970" y="342876"/>
                              <a:pt x="656485" y="349880"/>
                            </a:cubicBezTo>
                            <a:cubicBezTo>
                              <a:pt x="648712" y="473104"/>
                              <a:pt x="572891" y="577870"/>
                              <a:pt x="466263" y="627135"/>
                            </a:cubicBezTo>
                            <a:cubicBezTo>
                              <a:pt x="424405" y="646445"/>
                              <a:pt x="377731" y="657254"/>
                              <a:pt x="328586" y="657254"/>
                            </a:cubicBezTo>
                            <a:cubicBezTo>
                              <a:pt x="147109" y="657254"/>
                              <a:pt x="0" y="510104"/>
                              <a:pt x="0" y="328627"/>
                            </a:cubicBezTo>
                            <a:cubicBezTo>
                              <a:pt x="0" y="147109"/>
                              <a:pt x="147149" y="0"/>
                              <a:pt x="328586" y="0"/>
                            </a:cubicBezTo>
                            <a:lnTo>
                              <a:pt x="330489" y="0"/>
                            </a:lnTo>
                            <a:cubicBezTo>
                              <a:pt x="427563" y="526"/>
                              <a:pt x="514679" y="43194"/>
                              <a:pt x="574470" y="110635"/>
                            </a:cubicBezTo>
                            <a:cubicBezTo>
                              <a:pt x="574672" y="110797"/>
                              <a:pt x="574793" y="110959"/>
                              <a:pt x="574874" y="111121"/>
                            </a:cubicBezTo>
                            <a:cubicBezTo>
                              <a:pt x="626083" y="169090"/>
                              <a:pt x="657213" y="245235"/>
                              <a:pt x="657213" y="3286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31"/>
                      <p:cNvSpPr/>
                      <p:nvPr/>
                    </p:nvSpPr>
                    <p:spPr>
                      <a:xfrm flipH="1">
                        <a:off x="7303757" y="2793605"/>
                        <a:ext cx="246247" cy="328667"/>
                      </a:xfrm>
                      <a:custGeom>
                        <a:avLst/>
                        <a:gdLst/>
                        <a:ahLst/>
                        <a:cxnLst/>
                        <a:rect l="l" t="t" r="r" b="b"/>
                        <a:pathLst>
                          <a:path w="246247" h="328667" extrusionOk="0">
                            <a:moveTo>
                              <a:pt x="246247" y="111161"/>
                            </a:moveTo>
                            <a:lnTo>
                              <a:pt x="90354" y="248838"/>
                            </a:lnTo>
                            <a:lnTo>
                              <a:pt x="0" y="328667"/>
                            </a:lnTo>
                            <a:lnTo>
                              <a:pt x="0" y="326117"/>
                            </a:lnTo>
                            <a:lnTo>
                              <a:pt x="688" y="207993"/>
                            </a:lnTo>
                            <a:lnTo>
                              <a:pt x="1903" y="0"/>
                            </a:lnTo>
                            <a:cubicBezTo>
                              <a:pt x="98976" y="526"/>
                              <a:pt x="186092" y="43193"/>
                              <a:pt x="245883" y="110635"/>
                            </a:cubicBezTo>
                            <a:cubicBezTo>
                              <a:pt x="246045" y="110797"/>
                              <a:pt x="246207" y="111000"/>
                              <a:pt x="246247" y="11116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31"/>
                      <p:cNvSpPr/>
                      <p:nvPr/>
                    </p:nvSpPr>
                    <p:spPr>
                      <a:xfrm flipH="1">
                        <a:off x="7221378" y="2904281"/>
                        <a:ext cx="360121" cy="243089"/>
                      </a:xfrm>
                      <a:custGeom>
                        <a:avLst/>
                        <a:gdLst/>
                        <a:ahLst/>
                        <a:cxnLst/>
                        <a:rect l="l" t="t" r="r" b="b"/>
                        <a:pathLst>
                          <a:path w="360121" h="243089" extrusionOk="0">
                            <a:moveTo>
                              <a:pt x="360121" y="218032"/>
                            </a:moveTo>
                            <a:cubicBezTo>
                              <a:pt x="360121" y="225197"/>
                              <a:pt x="359878" y="232241"/>
                              <a:pt x="359393" y="239244"/>
                            </a:cubicBezTo>
                            <a:lnTo>
                              <a:pt x="149821" y="241471"/>
                            </a:lnTo>
                            <a:lnTo>
                              <a:pt x="0" y="243090"/>
                            </a:lnTo>
                            <a:lnTo>
                              <a:pt x="31454" y="215482"/>
                            </a:lnTo>
                            <a:lnTo>
                              <a:pt x="120958" y="137110"/>
                            </a:lnTo>
                            <a:lnTo>
                              <a:pt x="277337" y="0"/>
                            </a:lnTo>
                            <a:cubicBezTo>
                              <a:pt x="277539" y="162"/>
                              <a:pt x="277661" y="324"/>
                              <a:pt x="277742" y="486"/>
                            </a:cubicBezTo>
                            <a:cubicBezTo>
                              <a:pt x="328991" y="58455"/>
                              <a:pt x="360121" y="134600"/>
                              <a:pt x="360121" y="218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31"/>
                      <p:cNvSpPr/>
                      <p:nvPr/>
                    </p:nvSpPr>
                    <p:spPr>
                      <a:xfrm flipH="1">
                        <a:off x="7222107" y="3143525"/>
                        <a:ext cx="359392" cy="277255"/>
                      </a:xfrm>
                      <a:custGeom>
                        <a:avLst/>
                        <a:gdLst/>
                        <a:ahLst/>
                        <a:cxnLst/>
                        <a:rect l="l" t="t" r="r" b="b"/>
                        <a:pathLst>
                          <a:path w="359392" h="277255" extrusionOk="0">
                            <a:moveTo>
                              <a:pt x="359393" y="0"/>
                            </a:moveTo>
                            <a:cubicBezTo>
                              <a:pt x="351620" y="123225"/>
                              <a:pt x="275799" y="227990"/>
                              <a:pt x="169171" y="277256"/>
                            </a:cubicBezTo>
                            <a:lnTo>
                              <a:pt x="46230" y="98491"/>
                            </a:lnTo>
                            <a:lnTo>
                              <a:pt x="14614" y="52545"/>
                            </a:lnTo>
                            <a:lnTo>
                              <a:pt x="0" y="3846"/>
                            </a:lnTo>
                            <a:lnTo>
                              <a:pt x="149821" y="2226"/>
                            </a:lnTo>
                            <a:lnTo>
                              <a:pt x="359393"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31"/>
                      <p:cNvSpPr/>
                      <p:nvPr/>
                    </p:nvSpPr>
                    <p:spPr>
                      <a:xfrm rot="-3132779">
                        <a:off x="7429135" y="3001883"/>
                        <a:ext cx="241166" cy="241166"/>
                      </a:xfrm>
                      <a:custGeom>
                        <a:avLst/>
                        <a:gdLst/>
                        <a:ahLst/>
                        <a:cxnLst/>
                        <a:rect l="l" t="t" r="r" b="b"/>
                        <a:pathLst>
                          <a:path w="241256" h="241256" extrusionOk="0">
                            <a:moveTo>
                              <a:pt x="241257" y="120628"/>
                            </a:moveTo>
                            <a:cubicBezTo>
                              <a:pt x="241257" y="187250"/>
                              <a:pt x="187249" y="241257"/>
                              <a:pt x="120628" y="241257"/>
                            </a:cubicBezTo>
                            <a:cubicBezTo>
                              <a:pt x="54007" y="241257"/>
                              <a:pt x="-1" y="187250"/>
                              <a:pt x="-1" y="120628"/>
                            </a:cubicBezTo>
                            <a:cubicBezTo>
                              <a:pt x="-1" y="54007"/>
                              <a:pt x="54007" y="0"/>
                              <a:pt x="120628" y="0"/>
                            </a:cubicBezTo>
                            <a:cubicBezTo>
                              <a:pt x="187249" y="0"/>
                              <a:pt x="241257" y="54007"/>
                              <a:pt x="241257" y="12062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81" name="Google Shape;381;p31"/>
                    <p:cNvGrpSpPr/>
                    <p:nvPr/>
                  </p:nvGrpSpPr>
                  <p:grpSpPr>
                    <a:xfrm>
                      <a:off x="7129000" y="3575825"/>
                      <a:ext cx="258027" cy="53516"/>
                      <a:chOff x="7129000" y="3575825"/>
                      <a:chExt cx="258027" cy="53516"/>
                    </a:xfrm>
                  </p:grpSpPr>
                  <p:sp>
                    <p:nvSpPr>
                      <p:cNvPr id="382" name="Google Shape;382;p31"/>
                      <p:cNvSpPr/>
                      <p:nvPr/>
                    </p:nvSpPr>
                    <p:spPr>
                      <a:xfrm>
                        <a:off x="7129000" y="3575825"/>
                        <a:ext cx="53556" cy="53516"/>
                      </a:xfrm>
                      <a:custGeom>
                        <a:avLst/>
                        <a:gdLst/>
                        <a:ahLst/>
                        <a:cxnLst/>
                        <a:rect l="l" t="t" r="r" b="b"/>
                        <a:pathLst>
                          <a:path w="53556" h="53516" extrusionOk="0">
                            <a:moveTo>
                              <a:pt x="53557" y="26758"/>
                            </a:moveTo>
                            <a:cubicBezTo>
                              <a:pt x="53557" y="41534"/>
                              <a:pt x="41574" y="53516"/>
                              <a:pt x="26799" y="53516"/>
                            </a:cubicBezTo>
                            <a:cubicBezTo>
                              <a:pt x="12023" y="53516"/>
                              <a:pt x="0" y="41534"/>
                              <a:pt x="0" y="26758"/>
                            </a:cubicBezTo>
                            <a:cubicBezTo>
                              <a:pt x="0" y="11982"/>
                              <a:pt x="11982" y="0"/>
                              <a:pt x="26799" y="0"/>
                            </a:cubicBezTo>
                            <a:cubicBezTo>
                              <a:pt x="41574" y="0"/>
                              <a:pt x="53557" y="11982"/>
                              <a:pt x="53557" y="2675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31"/>
                      <p:cNvSpPr/>
                      <p:nvPr/>
                    </p:nvSpPr>
                    <p:spPr>
                      <a:xfrm>
                        <a:off x="7231296" y="3575825"/>
                        <a:ext cx="53516" cy="53516"/>
                      </a:xfrm>
                      <a:custGeom>
                        <a:avLst/>
                        <a:gdLst/>
                        <a:ahLst/>
                        <a:cxnLst/>
                        <a:rect l="l" t="t" r="r" b="b"/>
                        <a:pathLst>
                          <a:path w="53516" h="53516" extrusionOk="0">
                            <a:moveTo>
                              <a:pt x="53517" y="26758"/>
                            </a:moveTo>
                            <a:cubicBezTo>
                              <a:pt x="53517" y="41534"/>
                              <a:pt x="41534" y="53516"/>
                              <a:pt x="26759" y="53516"/>
                            </a:cubicBezTo>
                            <a:cubicBezTo>
                              <a:pt x="11983" y="53516"/>
                              <a:pt x="0" y="41534"/>
                              <a:pt x="0" y="26758"/>
                            </a:cubicBezTo>
                            <a:cubicBezTo>
                              <a:pt x="0" y="11982"/>
                              <a:pt x="11983" y="0"/>
                              <a:pt x="26759" y="0"/>
                            </a:cubicBezTo>
                            <a:cubicBezTo>
                              <a:pt x="41493" y="0"/>
                              <a:pt x="53517" y="11982"/>
                              <a:pt x="53517" y="2675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31"/>
                      <p:cNvSpPr/>
                      <p:nvPr/>
                    </p:nvSpPr>
                    <p:spPr>
                      <a:xfrm>
                        <a:off x="7333511" y="3575825"/>
                        <a:ext cx="53516" cy="53516"/>
                      </a:xfrm>
                      <a:custGeom>
                        <a:avLst/>
                        <a:gdLst/>
                        <a:ahLst/>
                        <a:cxnLst/>
                        <a:rect l="l" t="t" r="r" b="b"/>
                        <a:pathLst>
                          <a:path w="53516" h="53516" extrusionOk="0">
                            <a:moveTo>
                              <a:pt x="53517" y="26758"/>
                            </a:moveTo>
                            <a:cubicBezTo>
                              <a:pt x="53517" y="41534"/>
                              <a:pt x="41534" y="53516"/>
                              <a:pt x="26759" y="53516"/>
                            </a:cubicBezTo>
                            <a:cubicBezTo>
                              <a:pt x="11983" y="53516"/>
                              <a:pt x="0" y="41534"/>
                              <a:pt x="0" y="26758"/>
                            </a:cubicBezTo>
                            <a:cubicBezTo>
                              <a:pt x="0" y="11982"/>
                              <a:pt x="11983" y="0"/>
                              <a:pt x="26759" y="0"/>
                            </a:cubicBezTo>
                            <a:cubicBezTo>
                              <a:pt x="41534" y="0"/>
                              <a:pt x="53517" y="11982"/>
                              <a:pt x="53517" y="2675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85" name="Google Shape;385;p31"/>
                    <p:cNvGrpSpPr/>
                    <p:nvPr/>
                  </p:nvGrpSpPr>
                  <p:grpSpPr>
                    <a:xfrm>
                      <a:off x="7688937" y="2597716"/>
                      <a:ext cx="257986" cy="53516"/>
                      <a:chOff x="7688937" y="2597716"/>
                      <a:chExt cx="257986" cy="53516"/>
                    </a:xfrm>
                  </p:grpSpPr>
                  <p:sp>
                    <p:nvSpPr>
                      <p:cNvPr id="386" name="Google Shape;386;p31"/>
                      <p:cNvSpPr/>
                      <p:nvPr/>
                    </p:nvSpPr>
                    <p:spPr>
                      <a:xfrm>
                        <a:off x="7688937" y="2597716"/>
                        <a:ext cx="53516" cy="53516"/>
                      </a:xfrm>
                      <a:custGeom>
                        <a:avLst/>
                        <a:gdLst/>
                        <a:ahLst/>
                        <a:cxnLst/>
                        <a:rect l="l" t="t" r="r" b="b"/>
                        <a:pathLst>
                          <a:path w="53516" h="53516" extrusionOk="0">
                            <a:moveTo>
                              <a:pt x="53516" y="26758"/>
                            </a:moveTo>
                            <a:cubicBezTo>
                              <a:pt x="53516" y="41534"/>
                              <a:pt x="41534" y="53516"/>
                              <a:pt x="26758" y="53516"/>
                            </a:cubicBezTo>
                            <a:cubicBezTo>
                              <a:pt x="11982" y="53516"/>
                              <a:pt x="0" y="41534"/>
                              <a:pt x="0" y="26758"/>
                            </a:cubicBezTo>
                            <a:cubicBezTo>
                              <a:pt x="0" y="11983"/>
                              <a:pt x="11982" y="0"/>
                              <a:pt x="26758" y="0"/>
                            </a:cubicBezTo>
                            <a:cubicBezTo>
                              <a:pt x="41534" y="-40"/>
                              <a:pt x="53516" y="11942"/>
                              <a:pt x="53516" y="26758"/>
                            </a:cubicBezTo>
                            <a:close/>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31"/>
                      <p:cNvSpPr/>
                      <p:nvPr/>
                    </p:nvSpPr>
                    <p:spPr>
                      <a:xfrm>
                        <a:off x="7791192" y="2597716"/>
                        <a:ext cx="53516" cy="53516"/>
                      </a:xfrm>
                      <a:custGeom>
                        <a:avLst/>
                        <a:gdLst/>
                        <a:ahLst/>
                        <a:cxnLst/>
                        <a:rect l="l" t="t" r="r" b="b"/>
                        <a:pathLst>
                          <a:path w="53516" h="53516" extrusionOk="0">
                            <a:moveTo>
                              <a:pt x="53516" y="26758"/>
                            </a:moveTo>
                            <a:cubicBezTo>
                              <a:pt x="53516" y="41534"/>
                              <a:pt x="41534" y="53516"/>
                              <a:pt x="26758" y="53516"/>
                            </a:cubicBezTo>
                            <a:cubicBezTo>
                              <a:pt x="11982" y="53516"/>
                              <a:pt x="0" y="41534"/>
                              <a:pt x="0" y="26758"/>
                            </a:cubicBezTo>
                            <a:cubicBezTo>
                              <a:pt x="0" y="11983"/>
                              <a:pt x="11982" y="0"/>
                              <a:pt x="26758" y="0"/>
                            </a:cubicBezTo>
                            <a:cubicBezTo>
                              <a:pt x="41534" y="-40"/>
                              <a:pt x="53516" y="11942"/>
                              <a:pt x="53516" y="26758"/>
                            </a:cubicBezTo>
                            <a:close/>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31"/>
                      <p:cNvSpPr/>
                      <p:nvPr/>
                    </p:nvSpPr>
                    <p:spPr>
                      <a:xfrm>
                        <a:off x="7893367" y="2597716"/>
                        <a:ext cx="53556" cy="53516"/>
                      </a:xfrm>
                      <a:custGeom>
                        <a:avLst/>
                        <a:gdLst/>
                        <a:ahLst/>
                        <a:cxnLst/>
                        <a:rect l="l" t="t" r="r" b="b"/>
                        <a:pathLst>
                          <a:path w="53556" h="53516" extrusionOk="0">
                            <a:moveTo>
                              <a:pt x="53557" y="26758"/>
                            </a:moveTo>
                            <a:cubicBezTo>
                              <a:pt x="53557" y="41534"/>
                              <a:pt x="41574" y="53516"/>
                              <a:pt x="26799" y="53516"/>
                            </a:cubicBezTo>
                            <a:cubicBezTo>
                              <a:pt x="12023" y="53516"/>
                              <a:pt x="0" y="41534"/>
                              <a:pt x="0" y="26758"/>
                            </a:cubicBezTo>
                            <a:cubicBezTo>
                              <a:pt x="0" y="11983"/>
                              <a:pt x="11982" y="0"/>
                              <a:pt x="26799" y="0"/>
                            </a:cubicBezTo>
                            <a:cubicBezTo>
                              <a:pt x="41574" y="-40"/>
                              <a:pt x="53557" y="11942"/>
                              <a:pt x="53557" y="26758"/>
                            </a:cubicBezTo>
                            <a:close/>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389" name="Google Shape;389;p31"/>
                  <p:cNvSpPr/>
                  <p:nvPr/>
                </p:nvSpPr>
                <p:spPr>
                  <a:xfrm>
                    <a:off x="9484788" y="3012599"/>
                    <a:ext cx="257693" cy="409680"/>
                  </a:xfrm>
                  <a:custGeom>
                    <a:avLst/>
                    <a:gdLst/>
                    <a:ahLst/>
                    <a:cxnLst/>
                    <a:rect l="l" t="t" r="r" b="b"/>
                    <a:pathLst>
                      <a:path w="257693" h="409680" extrusionOk="0">
                        <a:moveTo>
                          <a:pt x="96404" y="409680"/>
                        </a:moveTo>
                        <a:cubicBezTo>
                          <a:pt x="96404" y="409680"/>
                          <a:pt x="-26092" y="138861"/>
                          <a:pt x="5079" y="122466"/>
                        </a:cubicBezTo>
                        <a:cubicBezTo>
                          <a:pt x="23538" y="112750"/>
                          <a:pt x="74626" y="248767"/>
                          <a:pt x="74626" y="248767"/>
                        </a:cubicBezTo>
                        <a:cubicBezTo>
                          <a:pt x="74626" y="248767"/>
                          <a:pt x="104258" y="-1812"/>
                          <a:pt x="131461" y="10"/>
                        </a:cubicBezTo>
                        <a:cubicBezTo>
                          <a:pt x="132554" y="91"/>
                          <a:pt x="133526" y="496"/>
                          <a:pt x="134457" y="1062"/>
                        </a:cubicBezTo>
                        <a:cubicBezTo>
                          <a:pt x="137007" y="7661"/>
                          <a:pt x="139638" y="14178"/>
                          <a:pt x="142472" y="20655"/>
                        </a:cubicBezTo>
                        <a:cubicBezTo>
                          <a:pt x="144577" y="36362"/>
                          <a:pt x="143768" y="59112"/>
                          <a:pt x="141906" y="81620"/>
                        </a:cubicBezTo>
                        <a:cubicBezTo>
                          <a:pt x="175100" y="72147"/>
                          <a:pt x="221046" y="94088"/>
                          <a:pt x="202384" y="132100"/>
                        </a:cubicBezTo>
                        <a:cubicBezTo>
                          <a:pt x="215500" y="125097"/>
                          <a:pt x="232867" y="131169"/>
                          <a:pt x="242744" y="142828"/>
                        </a:cubicBezTo>
                        <a:cubicBezTo>
                          <a:pt x="252622" y="154486"/>
                          <a:pt x="256305" y="170274"/>
                          <a:pt x="257358" y="185495"/>
                        </a:cubicBezTo>
                        <a:cubicBezTo>
                          <a:pt x="259584" y="218285"/>
                          <a:pt x="250679" y="251398"/>
                          <a:pt x="232664" y="278197"/>
                        </a:cubicBezTo>
                        <a:cubicBezTo>
                          <a:pt x="210602" y="336409"/>
                          <a:pt x="182184" y="405511"/>
                          <a:pt x="182184" y="405511"/>
                        </a:cubicBezTo>
                        <a:lnTo>
                          <a:pt x="96404" y="409680"/>
                        </a:ln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31"/>
                  <p:cNvSpPr/>
                  <p:nvPr/>
                </p:nvSpPr>
                <p:spPr>
                  <a:xfrm>
                    <a:off x="9612039" y="3205785"/>
                    <a:ext cx="33823" cy="160670"/>
                  </a:xfrm>
                  <a:custGeom>
                    <a:avLst/>
                    <a:gdLst/>
                    <a:ahLst/>
                    <a:cxnLst/>
                    <a:rect l="l" t="t" r="r" b="b"/>
                    <a:pathLst>
                      <a:path w="33823" h="160670" extrusionOk="0">
                        <a:moveTo>
                          <a:pt x="0" y="0"/>
                        </a:moveTo>
                        <a:cubicBezTo>
                          <a:pt x="0" y="0"/>
                          <a:pt x="48699" y="48699"/>
                          <a:pt x="29227" y="160670"/>
                        </a:cubicBezTo>
                      </a:path>
                    </a:pathLst>
                  </a:custGeom>
                  <a:noFill/>
                  <a:ln w="9525"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1" name="Google Shape;391;p31"/>
                <p:cNvSpPr/>
                <p:nvPr/>
              </p:nvSpPr>
              <p:spPr>
                <a:xfrm flipH="1">
                  <a:off x="7030975" y="2556380"/>
                  <a:ext cx="253967" cy="281965"/>
                </a:xfrm>
                <a:custGeom>
                  <a:avLst/>
                  <a:gdLst/>
                  <a:ahLst/>
                  <a:cxnLst/>
                  <a:rect l="l" t="t" r="r" b="b"/>
                  <a:pathLst>
                    <a:path w="253967" h="281965" extrusionOk="0">
                      <a:moveTo>
                        <a:pt x="191" y="0"/>
                      </a:moveTo>
                      <a:cubicBezTo>
                        <a:pt x="-5355" y="139296"/>
                        <a:pt x="110624" y="283571"/>
                        <a:pt x="253968" y="281952"/>
                      </a:cubicBezTo>
                      <a:cubicBezTo>
                        <a:pt x="172641" y="215927"/>
                        <a:pt x="142806" y="95131"/>
                        <a:pt x="215510" y="16557"/>
                      </a:cubicBezTo>
                      <a:lnTo>
                        <a:pt x="19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31"/>
                <p:cNvSpPr/>
                <p:nvPr/>
              </p:nvSpPr>
              <p:spPr>
                <a:xfrm flipH="1">
                  <a:off x="6561219" y="2291389"/>
                  <a:ext cx="466800" cy="361808"/>
                </a:xfrm>
                <a:custGeom>
                  <a:avLst/>
                  <a:gdLst/>
                  <a:ahLst/>
                  <a:cxnLst/>
                  <a:rect l="l" t="t" r="r" b="b"/>
                  <a:pathLst>
                    <a:path w="466800" h="361808" extrusionOk="0">
                      <a:moveTo>
                        <a:pt x="0" y="322959"/>
                      </a:moveTo>
                      <a:cubicBezTo>
                        <a:pt x="219571" y="445617"/>
                        <a:pt x="582728" y="261428"/>
                        <a:pt x="430640" y="0"/>
                      </a:cubicBezTo>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31"/>
                <p:cNvSpPr/>
                <p:nvPr/>
              </p:nvSpPr>
              <p:spPr>
                <a:xfrm flipH="1">
                  <a:off x="5868677" y="2812844"/>
                  <a:ext cx="778413" cy="439124"/>
                </a:xfrm>
                <a:custGeom>
                  <a:avLst/>
                  <a:gdLst/>
                  <a:ahLst/>
                  <a:cxnLst/>
                  <a:rect l="l" t="t" r="r" b="b"/>
                  <a:pathLst>
                    <a:path w="778413" h="439124" extrusionOk="0">
                      <a:moveTo>
                        <a:pt x="0" y="74753"/>
                      </a:moveTo>
                      <a:cubicBezTo>
                        <a:pt x="188157" y="-45517"/>
                        <a:pt x="415621" y="-14184"/>
                        <a:pt x="577627" y="122399"/>
                      </a:cubicBezTo>
                      <a:cubicBezTo>
                        <a:pt x="682554" y="210851"/>
                        <a:pt x="727326" y="319057"/>
                        <a:pt x="778414" y="439125"/>
                      </a:cubicBezTo>
                    </a:path>
                  </a:pathLst>
                </a:custGeom>
                <a:solidFill>
                  <a:schemeClr val="accent1"/>
                </a:solid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31"/>
                <p:cNvSpPr/>
                <p:nvPr/>
              </p:nvSpPr>
              <p:spPr>
                <a:xfrm flipH="1">
                  <a:off x="5454594" y="2233380"/>
                  <a:ext cx="349535" cy="257649"/>
                </a:xfrm>
                <a:custGeom>
                  <a:avLst/>
                  <a:gdLst/>
                  <a:ahLst/>
                  <a:cxnLst/>
                  <a:rect l="l" t="t" r="r" b="b"/>
                  <a:pathLst>
                    <a:path w="349535" h="257649" extrusionOk="0">
                      <a:moveTo>
                        <a:pt x="1720" y="0"/>
                      </a:moveTo>
                      <a:cubicBezTo>
                        <a:pt x="-22609" y="163059"/>
                        <a:pt x="216959" y="268674"/>
                        <a:pt x="349536" y="256732"/>
                      </a:cubicBezTo>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p31"/>
                <p:cNvSpPr/>
                <p:nvPr/>
              </p:nvSpPr>
              <p:spPr>
                <a:xfrm flipH="1">
                  <a:off x="5023995" y="2349318"/>
                  <a:ext cx="115717" cy="422340"/>
                </a:xfrm>
                <a:custGeom>
                  <a:avLst/>
                  <a:gdLst/>
                  <a:ahLst/>
                  <a:cxnLst/>
                  <a:rect l="l" t="t" r="r" b="b"/>
                  <a:pathLst>
                    <a:path w="115717" h="422340" extrusionOk="0">
                      <a:moveTo>
                        <a:pt x="32893" y="0"/>
                      </a:moveTo>
                      <a:cubicBezTo>
                        <a:pt x="-36695" y="147190"/>
                        <a:pt x="10345" y="310734"/>
                        <a:pt x="115717" y="422341"/>
                      </a:cubicBezTo>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 name="Google Shape;396;p31"/>
                <p:cNvSpPr/>
                <p:nvPr/>
              </p:nvSpPr>
              <p:spPr>
                <a:xfrm flipH="1">
                  <a:off x="6705101" y="3059732"/>
                  <a:ext cx="596207" cy="399298"/>
                </a:xfrm>
                <a:custGeom>
                  <a:avLst/>
                  <a:gdLst/>
                  <a:ahLst/>
                  <a:cxnLst/>
                  <a:rect l="l" t="t" r="r" b="b"/>
                  <a:pathLst>
                    <a:path w="596207" h="399298" extrusionOk="0">
                      <a:moveTo>
                        <a:pt x="0" y="51484"/>
                      </a:moveTo>
                      <a:cubicBezTo>
                        <a:pt x="61369" y="-939"/>
                        <a:pt x="220703" y="-11667"/>
                        <a:pt x="298266" y="11772"/>
                      </a:cubicBezTo>
                      <a:cubicBezTo>
                        <a:pt x="361538" y="30879"/>
                        <a:pt x="432704" y="83383"/>
                        <a:pt x="476990" y="130948"/>
                      </a:cubicBezTo>
                      <a:cubicBezTo>
                        <a:pt x="552812" y="212397"/>
                        <a:pt x="575522" y="295748"/>
                        <a:pt x="596208" y="399299"/>
                      </a:cubicBezTo>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 name="Google Shape;397;p31"/>
                <p:cNvSpPr/>
                <p:nvPr/>
              </p:nvSpPr>
              <p:spPr>
                <a:xfrm flipH="1">
                  <a:off x="4368856" y="3219146"/>
                  <a:ext cx="420110" cy="420110"/>
                </a:xfrm>
                <a:custGeom>
                  <a:avLst/>
                  <a:gdLst/>
                  <a:ahLst/>
                  <a:cxnLst/>
                  <a:rect l="l" t="t" r="r" b="b"/>
                  <a:pathLst>
                    <a:path w="420110" h="420110" extrusionOk="0">
                      <a:moveTo>
                        <a:pt x="420110" y="210055"/>
                      </a:moveTo>
                      <a:cubicBezTo>
                        <a:pt x="420110" y="326066"/>
                        <a:pt x="326065" y="420111"/>
                        <a:pt x="210055" y="420111"/>
                      </a:cubicBezTo>
                      <a:cubicBezTo>
                        <a:pt x="94045" y="420111"/>
                        <a:pt x="0" y="326066"/>
                        <a:pt x="0" y="210055"/>
                      </a:cubicBezTo>
                      <a:cubicBezTo>
                        <a:pt x="0" y="94045"/>
                        <a:pt x="94045" y="0"/>
                        <a:pt x="210055" y="0"/>
                      </a:cubicBezTo>
                      <a:cubicBezTo>
                        <a:pt x="326065" y="0"/>
                        <a:pt x="420110" y="94045"/>
                        <a:pt x="420110" y="210055"/>
                      </a:cubicBezTo>
                      <a:close/>
                    </a:path>
                  </a:pathLst>
                </a:custGeom>
                <a:solidFill>
                  <a:schemeClr val="dk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2000">
                      <a:solidFill>
                        <a:schemeClr val="dk2"/>
                      </a:solidFill>
                      <a:latin typeface="Alata" panose="00000500000000000000"/>
                      <a:ea typeface="Alata" panose="00000500000000000000"/>
                      <a:cs typeface="Alata" panose="00000500000000000000"/>
                      <a:sym typeface="Alata" panose="00000500000000000000"/>
                    </a:rPr>
                    <a:t>4</a:t>
                  </a:r>
                  <a:endParaRPr sz="1800">
                    <a:latin typeface="Calibri" panose="020F0502020204030204"/>
                    <a:ea typeface="Calibri" panose="020F0502020204030204"/>
                    <a:cs typeface="Calibri" panose="020F0502020204030204"/>
                    <a:sym typeface="Calibri" panose="020F0502020204030204"/>
                  </a:endParaRPr>
                </a:p>
              </p:txBody>
            </p:sp>
            <p:grpSp>
              <p:nvGrpSpPr>
                <p:cNvPr id="398" name="Google Shape;398;p31"/>
                <p:cNvGrpSpPr/>
                <p:nvPr/>
              </p:nvGrpSpPr>
              <p:grpSpPr>
                <a:xfrm flipH="1">
                  <a:off x="5354970" y="1802457"/>
                  <a:ext cx="548804" cy="360721"/>
                  <a:chOff x="8682913" y="2958607"/>
                  <a:chExt cx="548804" cy="360721"/>
                </a:xfrm>
              </p:grpSpPr>
              <p:sp>
                <p:nvSpPr>
                  <p:cNvPr id="399" name="Google Shape;399;p31"/>
                  <p:cNvSpPr/>
                  <p:nvPr/>
                </p:nvSpPr>
                <p:spPr>
                  <a:xfrm>
                    <a:off x="8682913" y="2958607"/>
                    <a:ext cx="548804" cy="300249"/>
                  </a:xfrm>
                  <a:custGeom>
                    <a:avLst/>
                    <a:gdLst/>
                    <a:ahLst/>
                    <a:cxnLst/>
                    <a:rect l="l" t="t" r="r" b="b"/>
                    <a:pathLst>
                      <a:path w="548804" h="300249" extrusionOk="0">
                        <a:moveTo>
                          <a:pt x="398821" y="300250"/>
                        </a:moveTo>
                        <a:lnTo>
                          <a:pt x="149983" y="300250"/>
                        </a:lnTo>
                        <a:cubicBezTo>
                          <a:pt x="67482" y="300250"/>
                          <a:pt x="0" y="232767"/>
                          <a:pt x="0" y="150267"/>
                        </a:cubicBezTo>
                        <a:lnTo>
                          <a:pt x="0" y="149983"/>
                        </a:lnTo>
                        <a:cubicBezTo>
                          <a:pt x="0" y="67482"/>
                          <a:pt x="67482" y="0"/>
                          <a:pt x="149983" y="0"/>
                        </a:cubicBezTo>
                        <a:lnTo>
                          <a:pt x="398821" y="0"/>
                        </a:lnTo>
                        <a:cubicBezTo>
                          <a:pt x="481322" y="0"/>
                          <a:pt x="548804" y="67482"/>
                          <a:pt x="548804" y="149983"/>
                        </a:cubicBezTo>
                        <a:lnTo>
                          <a:pt x="548804" y="150267"/>
                        </a:lnTo>
                        <a:cubicBezTo>
                          <a:pt x="548804" y="232767"/>
                          <a:pt x="481322" y="300250"/>
                          <a:pt x="398821" y="300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 name="Google Shape;400;p31"/>
                  <p:cNvSpPr/>
                  <p:nvPr/>
                </p:nvSpPr>
                <p:spPr>
                  <a:xfrm>
                    <a:off x="8723759" y="3188783"/>
                    <a:ext cx="163099" cy="130545"/>
                  </a:xfrm>
                  <a:custGeom>
                    <a:avLst/>
                    <a:gdLst/>
                    <a:ahLst/>
                    <a:cxnLst/>
                    <a:rect l="l" t="t" r="r" b="b"/>
                    <a:pathLst>
                      <a:path w="163099" h="130545" extrusionOk="0">
                        <a:moveTo>
                          <a:pt x="82865" y="0"/>
                        </a:moveTo>
                        <a:cubicBezTo>
                          <a:pt x="85092" y="59629"/>
                          <a:pt x="54609" y="106223"/>
                          <a:pt x="0" y="130066"/>
                        </a:cubicBezTo>
                        <a:cubicBezTo>
                          <a:pt x="74688" y="136381"/>
                          <a:pt x="140349" y="79384"/>
                          <a:pt x="163099" y="153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01" name="Google Shape;401;p31"/>
                <p:cNvGrpSpPr/>
                <p:nvPr/>
              </p:nvGrpSpPr>
              <p:grpSpPr>
                <a:xfrm flipH="1">
                  <a:off x="5490704" y="1917909"/>
                  <a:ext cx="277296" cy="52301"/>
                  <a:chOff x="8818687" y="3074059"/>
                  <a:chExt cx="277296" cy="52301"/>
                </a:xfrm>
              </p:grpSpPr>
              <p:sp>
                <p:nvSpPr>
                  <p:cNvPr id="402" name="Google Shape;402;p31"/>
                  <p:cNvSpPr/>
                  <p:nvPr/>
                </p:nvSpPr>
                <p:spPr>
                  <a:xfrm>
                    <a:off x="8818687" y="3074059"/>
                    <a:ext cx="52301" cy="52301"/>
                  </a:xfrm>
                  <a:custGeom>
                    <a:avLst/>
                    <a:gdLst/>
                    <a:ahLst/>
                    <a:cxnLst/>
                    <a:rect l="l" t="t" r="r" b="b"/>
                    <a:pathLst>
                      <a:path w="52301" h="52301" extrusionOk="0">
                        <a:moveTo>
                          <a:pt x="52302" y="26151"/>
                        </a:moveTo>
                        <a:cubicBezTo>
                          <a:pt x="52302" y="40603"/>
                          <a:pt x="40603" y="52302"/>
                          <a:pt x="26151" y="52302"/>
                        </a:cubicBezTo>
                        <a:cubicBezTo>
                          <a:pt x="11699" y="52302"/>
                          <a:pt x="0" y="40603"/>
                          <a:pt x="0" y="26151"/>
                        </a:cubicBezTo>
                        <a:cubicBezTo>
                          <a:pt x="0" y="11699"/>
                          <a:pt x="11699" y="0"/>
                          <a:pt x="26151" y="0"/>
                        </a:cubicBezTo>
                        <a:cubicBezTo>
                          <a:pt x="40603" y="0"/>
                          <a:pt x="52302" y="11699"/>
                          <a:pt x="52302" y="26151"/>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 name="Google Shape;403;p31"/>
                  <p:cNvSpPr/>
                  <p:nvPr/>
                </p:nvSpPr>
                <p:spPr>
                  <a:xfrm>
                    <a:off x="8931144" y="3074059"/>
                    <a:ext cx="52301" cy="52301"/>
                  </a:xfrm>
                  <a:custGeom>
                    <a:avLst/>
                    <a:gdLst/>
                    <a:ahLst/>
                    <a:cxnLst/>
                    <a:rect l="l" t="t" r="r" b="b"/>
                    <a:pathLst>
                      <a:path w="52301" h="52301" extrusionOk="0">
                        <a:moveTo>
                          <a:pt x="52302" y="26151"/>
                        </a:moveTo>
                        <a:cubicBezTo>
                          <a:pt x="52302" y="40603"/>
                          <a:pt x="40603" y="52302"/>
                          <a:pt x="26151" y="52302"/>
                        </a:cubicBezTo>
                        <a:cubicBezTo>
                          <a:pt x="11699" y="52302"/>
                          <a:pt x="0" y="40603"/>
                          <a:pt x="0" y="26151"/>
                        </a:cubicBezTo>
                        <a:cubicBezTo>
                          <a:pt x="0" y="11699"/>
                          <a:pt x="11699" y="0"/>
                          <a:pt x="26151" y="0"/>
                        </a:cubicBezTo>
                        <a:cubicBezTo>
                          <a:pt x="40603" y="0"/>
                          <a:pt x="52302" y="11699"/>
                          <a:pt x="52302" y="26151"/>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 name="Google Shape;404;p31"/>
                  <p:cNvSpPr/>
                  <p:nvPr/>
                </p:nvSpPr>
                <p:spPr>
                  <a:xfrm>
                    <a:off x="9043682" y="3074059"/>
                    <a:ext cx="52301" cy="52301"/>
                  </a:xfrm>
                  <a:custGeom>
                    <a:avLst/>
                    <a:gdLst/>
                    <a:ahLst/>
                    <a:cxnLst/>
                    <a:rect l="l" t="t" r="r" b="b"/>
                    <a:pathLst>
                      <a:path w="52301" h="52301" extrusionOk="0">
                        <a:moveTo>
                          <a:pt x="52301" y="26151"/>
                        </a:moveTo>
                        <a:cubicBezTo>
                          <a:pt x="52301" y="40603"/>
                          <a:pt x="40602" y="52302"/>
                          <a:pt x="26151" y="52302"/>
                        </a:cubicBezTo>
                        <a:cubicBezTo>
                          <a:pt x="11699" y="52302"/>
                          <a:pt x="0" y="40603"/>
                          <a:pt x="0" y="26151"/>
                        </a:cubicBezTo>
                        <a:cubicBezTo>
                          <a:pt x="0" y="11699"/>
                          <a:pt x="11699" y="0"/>
                          <a:pt x="26151" y="0"/>
                        </a:cubicBezTo>
                        <a:cubicBezTo>
                          <a:pt x="40562" y="-40"/>
                          <a:pt x="52301" y="11699"/>
                          <a:pt x="52301" y="26151"/>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05" name="Google Shape;405;p31"/>
                <p:cNvGrpSpPr/>
                <p:nvPr/>
              </p:nvGrpSpPr>
              <p:grpSpPr>
                <a:xfrm flipH="1">
                  <a:off x="5188633" y="2116996"/>
                  <a:ext cx="166377" cy="245235"/>
                  <a:chOff x="7001302" y="2116996"/>
                  <a:chExt cx="166377" cy="245235"/>
                </a:xfrm>
              </p:grpSpPr>
              <p:sp>
                <p:nvSpPr>
                  <p:cNvPr id="406" name="Google Shape;406;p31"/>
                  <p:cNvSpPr/>
                  <p:nvPr/>
                </p:nvSpPr>
                <p:spPr>
                  <a:xfrm>
                    <a:off x="7001302" y="2282645"/>
                    <a:ext cx="79586" cy="79586"/>
                  </a:xfrm>
                  <a:custGeom>
                    <a:avLst/>
                    <a:gdLst/>
                    <a:ahLst/>
                    <a:cxnLst/>
                    <a:rect l="l" t="t" r="r" b="b"/>
                    <a:pathLst>
                      <a:path w="79586" h="79586" extrusionOk="0">
                        <a:moveTo>
                          <a:pt x="79586" y="39793"/>
                        </a:moveTo>
                        <a:cubicBezTo>
                          <a:pt x="79586" y="61774"/>
                          <a:pt x="61774" y="79586"/>
                          <a:pt x="39793" y="79586"/>
                        </a:cubicBezTo>
                        <a:cubicBezTo>
                          <a:pt x="17812" y="79586"/>
                          <a:pt x="0" y="61774"/>
                          <a:pt x="0" y="39793"/>
                        </a:cubicBezTo>
                        <a:cubicBezTo>
                          <a:pt x="0" y="17812"/>
                          <a:pt x="17812" y="0"/>
                          <a:pt x="39793" y="0"/>
                        </a:cubicBezTo>
                        <a:cubicBezTo>
                          <a:pt x="61774" y="0"/>
                          <a:pt x="79586" y="17812"/>
                          <a:pt x="79586" y="3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31"/>
                  <p:cNvSpPr/>
                  <p:nvPr/>
                </p:nvSpPr>
                <p:spPr>
                  <a:xfrm>
                    <a:off x="7128494" y="2116996"/>
                    <a:ext cx="39185" cy="39185"/>
                  </a:xfrm>
                  <a:custGeom>
                    <a:avLst/>
                    <a:gdLst/>
                    <a:ahLst/>
                    <a:cxnLst/>
                    <a:rect l="l" t="t" r="r" b="b"/>
                    <a:pathLst>
                      <a:path w="39185" h="39185" extrusionOk="0">
                        <a:moveTo>
                          <a:pt x="39186" y="19593"/>
                        </a:moveTo>
                        <a:cubicBezTo>
                          <a:pt x="39186" y="30401"/>
                          <a:pt x="30401" y="39186"/>
                          <a:pt x="19593" y="39186"/>
                        </a:cubicBezTo>
                        <a:cubicBezTo>
                          <a:pt x="8784" y="39186"/>
                          <a:pt x="0" y="30401"/>
                          <a:pt x="0" y="19593"/>
                        </a:cubicBezTo>
                        <a:cubicBezTo>
                          <a:pt x="0" y="8784"/>
                          <a:pt x="8784" y="0"/>
                          <a:pt x="19593" y="0"/>
                        </a:cubicBezTo>
                        <a:cubicBezTo>
                          <a:pt x="30401" y="0"/>
                          <a:pt x="39186" y="8744"/>
                          <a:pt x="39186" y="19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08" name="Google Shape;408;p31"/>
                <p:cNvGrpSpPr/>
                <p:nvPr/>
              </p:nvGrpSpPr>
              <p:grpSpPr>
                <a:xfrm flipH="1">
                  <a:off x="5531509" y="1322268"/>
                  <a:ext cx="184229" cy="172814"/>
                  <a:chOff x="6640574" y="1322268"/>
                  <a:chExt cx="184229" cy="172814"/>
                </a:xfrm>
              </p:grpSpPr>
              <p:sp>
                <p:nvSpPr>
                  <p:cNvPr id="409" name="Google Shape;409;p31"/>
                  <p:cNvSpPr/>
                  <p:nvPr/>
                </p:nvSpPr>
                <p:spPr>
                  <a:xfrm>
                    <a:off x="6798005" y="1468284"/>
                    <a:ext cx="26798" cy="26798"/>
                  </a:xfrm>
                  <a:custGeom>
                    <a:avLst/>
                    <a:gdLst/>
                    <a:ahLst/>
                    <a:cxnLst/>
                    <a:rect l="l" t="t" r="r" b="b"/>
                    <a:pathLst>
                      <a:path w="26798" h="26798" extrusionOk="0">
                        <a:moveTo>
                          <a:pt x="26799" y="13399"/>
                        </a:moveTo>
                        <a:cubicBezTo>
                          <a:pt x="26799" y="20807"/>
                          <a:pt x="20807" y="26799"/>
                          <a:pt x="13399" y="26799"/>
                        </a:cubicBezTo>
                        <a:cubicBezTo>
                          <a:pt x="5991" y="26799"/>
                          <a:pt x="0" y="20807"/>
                          <a:pt x="0" y="13399"/>
                        </a:cubicBezTo>
                        <a:cubicBezTo>
                          <a:pt x="0" y="5991"/>
                          <a:pt x="5991" y="0"/>
                          <a:pt x="13399" y="0"/>
                        </a:cubicBezTo>
                        <a:cubicBezTo>
                          <a:pt x="20807" y="41"/>
                          <a:pt x="26799" y="6032"/>
                          <a:pt x="26799" y="13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31"/>
                  <p:cNvSpPr/>
                  <p:nvPr/>
                </p:nvSpPr>
                <p:spPr>
                  <a:xfrm>
                    <a:off x="6640574" y="1322268"/>
                    <a:ext cx="60155" cy="60155"/>
                  </a:xfrm>
                  <a:custGeom>
                    <a:avLst/>
                    <a:gdLst/>
                    <a:ahLst/>
                    <a:cxnLst/>
                    <a:rect l="l" t="t" r="r" b="b"/>
                    <a:pathLst>
                      <a:path w="60155" h="60155" extrusionOk="0">
                        <a:moveTo>
                          <a:pt x="60155" y="30078"/>
                        </a:moveTo>
                        <a:cubicBezTo>
                          <a:pt x="60155" y="46675"/>
                          <a:pt x="46675" y="60155"/>
                          <a:pt x="30078" y="60155"/>
                        </a:cubicBezTo>
                        <a:cubicBezTo>
                          <a:pt x="13480" y="60155"/>
                          <a:pt x="0" y="46675"/>
                          <a:pt x="0" y="30078"/>
                        </a:cubicBezTo>
                        <a:cubicBezTo>
                          <a:pt x="0" y="13480"/>
                          <a:pt x="13480" y="0"/>
                          <a:pt x="30078" y="0"/>
                        </a:cubicBezTo>
                        <a:cubicBezTo>
                          <a:pt x="46716" y="0"/>
                          <a:pt x="60155" y="13480"/>
                          <a:pt x="60155" y="300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11" name="Google Shape;411;p31"/>
                <p:cNvGrpSpPr/>
                <p:nvPr/>
              </p:nvGrpSpPr>
              <p:grpSpPr>
                <a:xfrm flipH="1">
                  <a:off x="4825394" y="2961435"/>
                  <a:ext cx="285675" cy="317750"/>
                  <a:chOff x="7245243" y="2961435"/>
                  <a:chExt cx="285675" cy="317750"/>
                </a:xfrm>
              </p:grpSpPr>
              <p:sp>
                <p:nvSpPr>
                  <p:cNvPr id="412" name="Google Shape;412;p31"/>
                  <p:cNvSpPr/>
                  <p:nvPr/>
                </p:nvSpPr>
                <p:spPr>
                  <a:xfrm>
                    <a:off x="7245243" y="3220731"/>
                    <a:ext cx="58454" cy="58454"/>
                  </a:xfrm>
                  <a:custGeom>
                    <a:avLst/>
                    <a:gdLst/>
                    <a:ahLst/>
                    <a:cxnLst/>
                    <a:rect l="l" t="t" r="r" b="b"/>
                    <a:pathLst>
                      <a:path w="58454" h="58454" extrusionOk="0">
                        <a:moveTo>
                          <a:pt x="58455" y="29227"/>
                        </a:moveTo>
                        <a:cubicBezTo>
                          <a:pt x="58455" y="45380"/>
                          <a:pt x="45379" y="58455"/>
                          <a:pt x="29227" y="58455"/>
                        </a:cubicBezTo>
                        <a:cubicBezTo>
                          <a:pt x="13075" y="58455"/>
                          <a:pt x="0" y="45380"/>
                          <a:pt x="0" y="29227"/>
                        </a:cubicBezTo>
                        <a:cubicBezTo>
                          <a:pt x="0" y="13075"/>
                          <a:pt x="13075" y="0"/>
                          <a:pt x="29227" y="0"/>
                        </a:cubicBezTo>
                        <a:cubicBezTo>
                          <a:pt x="45339" y="41"/>
                          <a:pt x="58455" y="13116"/>
                          <a:pt x="58455" y="29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31"/>
                  <p:cNvSpPr/>
                  <p:nvPr/>
                </p:nvSpPr>
                <p:spPr>
                  <a:xfrm>
                    <a:off x="7381704" y="2961435"/>
                    <a:ext cx="49063" cy="49063"/>
                  </a:xfrm>
                  <a:custGeom>
                    <a:avLst/>
                    <a:gdLst/>
                    <a:ahLst/>
                    <a:cxnLst/>
                    <a:rect l="l" t="t" r="r" b="b"/>
                    <a:pathLst>
                      <a:path w="49063" h="49063" extrusionOk="0">
                        <a:moveTo>
                          <a:pt x="49063" y="24532"/>
                        </a:moveTo>
                        <a:cubicBezTo>
                          <a:pt x="49063" y="38093"/>
                          <a:pt x="38093" y="49063"/>
                          <a:pt x="24532" y="49063"/>
                        </a:cubicBezTo>
                        <a:cubicBezTo>
                          <a:pt x="10971" y="49063"/>
                          <a:pt x="0" y="38093"/>
                          <a:pt x="0" y="24532"/>
                        </a:cubicBezTo>
                        <a:cubicBezTo>
                          <a:pt x="0" y="10971"/>
                          <a:pt x="10971" y="0"/>
                          <a:pt x="24532" y="0"/>
                        </a:cubicBezTo>
                        <a:cubicBezTo>
                          <a:pt x="38052" y="0"/>
                          <a:pt x="49063" y="10971"/>
                          <a:pt x="49063" y="245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31"/>
                  <p:cNvSpPr/>
                  <p:nvPr/>
                </p:nvSpPr>
                <p:spPr>
                  <a:xfrm>
                    <a:off x="7512054" y="3240513"/>
                    <a:ext cx="18864" cy="18864"/>
                  </a:xfrm>
                  <a:custGeom>
                    <a:avLst/>
                    <a:gdLst/>
                    <a:ahLst/>
                    <a:cxnLst/>
                    <a:rect l="l" t="t" r="r" b="b"/>
                    <a:pathLst>
                      <a:path w="18864" h="18864" extrusionOk="0">
                        <a:moveTo>
                          <a:pt x="18864" y="9432"/>
                        </a:moveTo>
                        <a:cubicBezTo>
                          <a:pt x="18864" y="14614"/>
                          <a:pt x="14654" y="18864"/>
                          <a:pt x="9432" y="18864"/>
                        </a:cubicBezTo>
                        <a:cubicBezTo>
                          <a:pt x="4210" y="18864"/>
                          <a:pt x="0" y="14654"/>
                          <a:pt x="0" y="9432"/>
                        </a:cubicBezTo>
                        <a:cubicBezTo>
                          <a:pt x="0" y="4251"/>
                          <a:pt x="4210" y="0"/>
                          <a:pt x="9432" y="0"/>
                        </a:cubicBezTo>
                        <a:cubicBezTo>
                          <a:pt x="14654" y="0"/>
                          <a:pt x="18864" y="4251"/>
                          <a:pt x="18864" y="9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415" name="Google Shape;415;p31"/>
              <p:cNvSpPr/>
              <p:nvPr/>
            </p:nvSpPr>
            <p:spPr>
              <a:xfrm flipH="1">
                <a:off x="7846976" y="1809794"/>
                <a:ext cx="112578" cy="112577"/>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31"/>
              <p:cNvSpPr/>
              <p:nvPr/>
            </p:nvSpPr>
            <p:spPr>
              <a:xfrm flipH="1">
                <a:off x="8006470" y="1562227"/>
                <a:ext cx="172819" cy="172819"/>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31"/>
              <p:cNvSpPr/>
              <p:nvPr/>
            </p:nvSpPr>
            <p:spPr>
              <a:xfrm flipH="1">
                <a:off x="8187266" y="1818263"/>
                <a:ext cx="47276" cy="47276"/>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grpSp>
        <p:nvGrpSpPr>
          <p:cNvPr id="22" name="Google Shape;22;p5"/>
          <p:cNvGrpSpPr/>
          <p:nvPr/>
        </p:nvGrpSpPr>
        <p:grpSpPr>
          <a:xfrm>
            <a:off x="2828925" y="2554890"/>
            <a:ext cx="6757100" cy="2049110"/>
            <a:chOff x="2828925" y="2554890"/>
            <a:chExt cx="6757100" cy="2049110"/>
          </a:xfrm>
        </p:grpSpPr>
        <p:grpSp>
          <p:nvGrpSpPr>
            <p:cNvPr id="23" name="Google Shape;23;p5"/>
            <p:cNvGrpSpPr/>
            <p:nvPr/>
          </p:nvGrpSpPr>
          <p:grpSpPr>
            <a:xfrm>
              <a:off x="2828925" y="2825551"/>
              <a:ext cx="6757100" cy="1778449"/>
              <a:chOff x="2828925" y="2825551"/>
              <a:chExt cx="6757100" cy="1778449"/>
            </a:xfrm>
          </p:grpSpPr>
          <p:sp>
            <p:nvSpPr>
              <p:cNvPr id="24" name="Google Shape;24;p5"/>
              <p:cNvSpPr/>
              <p:nvPr/>
            </p:nvSpPr>
            <p:spPr>
              <a:xfrm flipH="1">
                <a:off x="6837033" y="2825551"/>
                <a:ext cx="2748992" cy="1775074"/>
              </a:xfrm>
              <a:custGeom>
                <a:avLst/>
                <a:gdLst/>
                <a:ahLst/>
                <a:cxnLst/>
                <a:rect l="l" t="t" r="r" b="b"/>
                <a:pathLst>
                  <a:path w="3593454" h="3446745" extrusionOk="0">
                    <a:moveTo>
                      <a:pt x="3549484" y="3018502"/>
                    </a:moveTo>
                    <a:cubicBezTo>
                      <a:pt x="3505478" y="2874008"/>
                      <a:pt x="3407466" y="2752469"/>
                      <a:pt x="3303263" y="2643122"/>
                    </a:cubicBezTo>
                    <a:cubicBezTo>
                      <a:pt x="3220681" y="2556349"/>
                      <a:pt x="3131622" y="2473767"/>
                      <a:pt x="3026561" y="2416141"/>
                    </a:cubicBezTo>
                    <a:cubicBezTo>
                      <a:pt x="2945123" y="2371469"/>
                      <a:pt x="2852825" y="2342608"/>
                      <a:pt x="2760528" y="2341846"/>
                    </a:cubicBezTo>
                    <a:cubicBezTo>
                      <a:pt x="2886639" y="2149917"/>
                      <a:pt x="2962363" y="1904839"/>
                      <a:pt x="2962363" y="1637663"/>
                    </a:cubicBezTo>
                    <a:cubicBezTo>
                      <a:pt x="2962363" y="1022538"/>
                      <a:pt x="2561265" y="523809"/>
                      <a:pt x="2066441" y="523809"/>
                    </a:cubicBezTo>
                    <a:cubicBezTo>
                      <a:pt x="1886324" y="523809"/>
                      <a:pt x="1718684" y="589913"/>
                      <a:pt x="1578285" y="703546"/>
                    </a:cubicBezTo>
                    <a:cubicBezTo>
                      <a:pt x="1575332" y="701355"/>
                      <a:pt x="1572475" y="699165"/>
                      <a:pt x="1569522" y="696974"/>
                    </a:cubicBezTo>
                    <a:cubicBezTo>
                      <a:pt x="1456175" y="609725"/>
                      <a:pt x="1365687" y="497044"/>
                      <a:pt x="1269485" y="391221"/>
                    </a:cubicBezTo>
                    <a:cubicBezTo>
                      <a:pt x="1162233" y="273302"/>
                      <a:pt x="1044599" y="161574"/>
                      <a:pt x="903820" y="86707"/>
                    </a:cubicBezTo>
                    <a:cubicBezTo>
                      <a:pt x="763136" y="11841"/>
                      <a:pt x="596067" y="-23593"/>
                      <a:pt x="441857" y="17079"/>
                    </a:cubicBezTo>
                    <a:cubicBezTo>
                      <a:pt x="162489" y="90708"/>
                      <a:pt x="-4389" y="400080"/>
                      <a:pt x="88" y="688973"/>
                    </a:cubicBezTo>
                    <a:cubicBezTo>
                      <a:pt x="4565" y="977866"/>
                      <a:pt x="142868" y="1247043"/>
                      <a:pt x="296792" y="1491645"/>
                    </a:cubicBezTo>
                    <a:cubicBezTo>
                      <a:pt x="390422" y="1640425"/>
                      <a:pt x="493959" y="1792254"/>
                      <a:pt x="514343" y="1966942"/>
                    </a:cubicBezTo>
                    <a:cubicBezTo>
                      <a:pt x="540060" y="2187732"/>
                      <a:pt x="428332" y="2399473"/>
                      <a:pt x="394994" y="2619214"/>
                    </a:cubicBezTo>
                    <a:cubicBezTo>
                      <a:pt x="349370" y="2920204"/>
                      <a:pt x="462146" y="3240720"/>
                      <a:pt x="686269" y="3446746"/>
                    </a:cubicBezTo>
                    <a:lnTo>
                      <a:pt x="3584726" y="3446746"/>
                    </a:lnTo>
                    <a:cubicBezTo>
                      <a:pt x="3603300" y="3299966"/>
                      <a:pt x="3592537" y="3160044"/>
                      <a:pt x="3549484" y="30185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5" name="Google Shape;25;p5"/>
              <p:cNvCxnSpPr/>
              <p:nvPr/>
            </p:nvCxnSpPr>
            <p:spPr>
              <a:xfrm>
                <a:off x="2828925" y="4604000"/>
                <a:ext cx="6381900" cy="0"/>
              </a:xfrm>
              <a:prstGeom prst="straightConnector1">
                <a:avLst/>
              </a:prstGeom>
              <a:noFill/>
              <a:ln w="28575" cap="flat" cmpd="sng">
                <a:solidFill>
                  <a:schemeClr val="dk1"/>
                </a:solidFill>
                <a:prstDash val="solid"/>
                <a:round/>
                <a:headEnd type="none" w="med" len="med"/>
                <a:tailEnd type="none" w="med" len="med"/>
              </a:ln>
            </p:spPr>
          </p:cxnSp>
        </p:grpSp>
        <p:sp>
          <p:nvSpPr>
            <p:cNvPr id="26" name="Google Shape;26;p5"/>
            <p:cNvSpPr/>
            <p:nvPr/>
          </p:nvSpPr>
          <p:spPr>
            <a:xfrm>
              <a:off x="7899608" y="3271342"/>
              <a:ext cx="600600" cy="6006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a:solidFill>
                    <a:schemeClr val="dk2"/>
                  </a:solidFill>
                  <a:latin typeface="Alata" panose="00000500000000000000"/>
                  <a:ea typeface="Alata" panose="00000500000000000000"/>
                  <a:cs typeface="Alata" panose="00000500000000000000"/>
                  <a:sym typeface="Alata" panose="00000500000000000000"/>
                </a:rPr>
                <a:t>20</a:t>
              </a:r>
              <a:endParaRPr sz="2000">
                <a:solidFill>
                  <a:schemeClr val="dk2"/>
                </a:solidFill>
                <a:latin typeface="Alata" panose="00000500000000000000"/>
                <a:ea typeface="Alata" panose="00000500000000000000"/>
                <a:cs typeface="Alata" panose="00000500000000000000"/>
                <a:sym typeface="Alata" panose="00000500000000000000"/>
              </a:endParaRPr>
            </a:p>
          </p:txBody>
        </p:sp>
        <p:sp>
          <p:nvSpPr>
            <p:cNvPr id="27" name="Google Shape;27;p5"/>
            <p:cNvSpPr/>
            <p:nvPr/>
          </p:nvSpPr>
          <p:spPr>
            <a:xfrm>
              <a:off x="7207200" y="2973450"/>
              <a:ext cx="450300" cy="450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a:solidFill>
                    <a:schemeClr val="dk2"/>
                  </a:solidFill>
                  <a:latin typeface="Alata" panose="00000500000000000000"/>
                  <a:ea typeface="Alata" panose="00000500000000000000"/>
                  <a:cs typeface="Alata" panose="00000500000000000000"/>
                  <a:sym typeface="Alata" panose="00000500000000000000"/>
                </a:rPr>
                <a:t>%</a:t>
              </a:r>
              <a:endParaRPr sz="2000">
                <a:solidFill>
                  <a:schemeClr val="dk2"/>
                </a:solidFill>
                <a:latin typeface="Alata" panose="00000500000000000000"/>
                <a:ea typeface="Alata" panose="00000500000000000000"/>
                <a:cs typeface="Alata" panose="00000500000000000000"/>
                <a:sym typeface="Alata" panose="00000500000000000000"/>
              </a:endParaRPr>
            </a:p>
          </p:txBody>
        </p:sp>
        <p:grpSp>
          <p:nvGrpSpPr>
            <p:cNvPr id="28" name="Google Shape;28;p5"/>
            <p:cNvGrpSpPr/>
            <p:nvPr/>
          </p:nvGrpSpPr>
          <p:grpSpPr>
            <a:xfrm>
              <a:off x="7167558" y="3795739"/>
              <a:ext cx="460260" cy="496919"/>
              <a:chOff x="2201333" y="2071164"/>
              <a:chExt cx="460260" cy="496919"/>
            </a:xfrm>
          </p:grpSpPr>
          <p:sp>
            <p:nvSpPr>
              <p:cNvPr id="29" name="Google Shape;29;p5"/>
              <p:cNvSpPr/>
              <p:nvPr/>
            </p:nvSpPr>
            <p:spPr>
              <a:xfrm flipH="1">
                <a:off x="2201333" y="2152365"/>
                <a:ext cx="118003" cy="118003"/>
              </a:xfrm>
              <a:custGeom>
                <a:avLst/>
                <a:gdLst/>
                <a:ahLst/>
                <a:cxnLst/>
                <a:rect l="l" t="t" r="r" b="b"/>
                <a:pathLst>
                  <a:path w="135636" h="135636" extrusionOk="0">
                    <a:moveTo>
                      <a:pt x="67818" y="0"/>
                    </a:moveTo>
                    <a:lnTo>
                      <a:pt x="91821" y="43815"/>
                    </a:lnTo>
                    <a:lnTo>
                      <a:pt x="135636" y="67818"/>
                    </a:lnTo>
                    <a:lnTo>
                      <a:pt x="91821" y="91821"/>
                    </a:lnTo>
                    <a:lnTo>
                      <a:pt x="67818" y="135636"/>
                    </a:lnTo>
                    <a:lnTo>
                      <a:pt x="43815" y="91821"/>
                    </a:lnTo>
                    <a:lnTo>
                      <a:pt x="0" y="67818"/>
                    </a:lnTo>
                    <a:lnTo>
                      <a:pt x="43815" y="438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5"/>
              <p:cNvSpPr/>
              <p:nvPr/>
            </p:nvSpPr>
            <p:spPr>
              <a:xfrm flipH="1">
                <a:off x="2480446" y="2386852"/>
                <a:ext cx="181148" cy="181231"/>
              </a:xfrm>
              <a:custGeom>
                <a:avLst/>
                <a:gdLst/>
                <a:ahLst/>
                <a:cxnLst/>
                <a:rect l="l" t="t" r="r" b="b"/>
                <a:pathLst>
                  <a:path w="208216" h="208311" extrusionOk="0">
                    <a:moveTo>
                      <a:pt x="104108" y="0"/>
                    </a:moveTo>
                    <a:lnTo>
                      <a:pt x="140875" y="67342"/>
                    </a:lnTo>
                    <a:lnTo>
                      <a:pt x="208217" y="104108"/>
                    </a:lnTo>
                    <a:lnTo>
                      <a:pt x="140875" y="140970"/>
                    </a:lnTo>
                    <a:lnTo>
                      <a:pt x="104108" y="208312"/>
                    </a:lnTo>
                    <a:lnTo>
                      <a:pt x="67246" y="140970"/>
                    </a:lnTo>
                    <a:lnTo>
                      <a:pt x="0" y="104108"/>
                    </a:lnTo>
                    <a:lnTo>
                      <a:pt x="67246" y="673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5"/>
              <p:cNvSpPr/>
              <p:nvPr/>
            </p:nvSpPr>
            <p:spPr>
              <a:xfrm flipH="1">
                <a:off x="2521051" y="2071164"/>
                <a:ext cx="139879" cy="139879"/>
              </a:xfrm>
              <a:custGeom>
                <a:avLst/>
                <a:gdLst/>
                <a:ahLst/>
                <a:cxnLst/>
                <a:rect l="l" t="t" r="r" b="b"/>
                <a:pathLst>
                  <a:path w="160781" h="160781" extrusionOk="0">
                    <a:moveTo>
                      <a:pt x="160782" y="80391"/>
                    </a:moveTo>
                    <a:cubicBezTo>
                      <a:pt x="160782" y="124790"/>
                      <a:pt x="124790" y="160782"/>
                      <a:pt x="80391" y="160782"/>
                    </a:cubicBezTo>
                    <a:cubicBezTo>
                      <a:pt x="35992" y="160782"/>
                      <a:pt x="0" y="124790"/>
                      <a:pt x="0" y="80391"/>
                    </a:cubicBezTo>
                    <a:cubicBezTo>
                      <a:pt x="0" y="35992"/>
                      <a:pt x="35992" y="0"/>
                      <a:pt x="80391" y="0"/>
                    </a:cubicBezTo>
                    <a:cubicBezTo>
                      <a:pt x="124790" y="0"/>
                      <a:pt x="160782" y="35992"/>
                      <a:pt x="160782" y="8039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2" name="Google Shape;32;p5"/>
            <p:cNvGrpSpPr/>
            <p:nvPr/>
          </p:nvGrpSpPr>
          <p:grpSpPr>
            <a:xfrm>
              <a:off x="8326747" y="3947272"/>
              <a:ext cx="406613" cy="377833"/>
              <a:chOff x="1100897" y="554022"/>
              <a:chExt cx="406613" cy="377833"/>
            </a:xfrm>
          </p:grpSpPr>
          <p:sp>
            <p:nvSpPr>
              <p:cNvPr id="33" name="Google Shape;33;p5"/>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5"/>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5"/>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6" name="Google Shape;36;p5"/>
            <p:cNvSpPr/>
            <p:nvPr/>
          </p:nvSpPr>
          <p:spPr>
            <a:xfrm>
              <a:off x="7899589" y="2554890"/>
              <a:ext cx="352500" cy="352500"/>
            </a:xfrm>
            <a:prstGeom prst="ellipse">
              <a:avLst/>
            </a:prstGeom>
            <a:no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500">
                  <a:solidFill>
                    <a:schemeClr val="dk1"/>
                  </a:solidFill>
                  <a:latin typeface="Alata" panose="00000500000000000000"/>
                  <a:ea typeface="Alata" panose="00000500000000000000"/>
                  <a:cs typeface="Alata" panose="00000500000000000000"/>
                  <a:sym typeface="Alata" panose="00000500000000000000"/>
                </a:rPr>
                <a:t>+</a:t>
              </a:r>
              <a:endParaRPr sz="2000">
                <a:solidFill>
                  <a:schemeClr val="dk1"/>
                </a:solidFill>
                <a:latin typeface="Alata" panose="00000500000000000000"/>
                <a:ea typeface="Alata" panose="00000500000000000000"/>
                <a:cs typeface="Alata" panose="00000500000000000000"/>
                <a:sym typeface="Alata" panose="00000500000000000000"/>
              </a:endParaRPr>
            </a:p>
          </p:txBody>
        </p:sp>
      </p:grpSp>
      <p:sp>
        <p:nvSpPr>
          <p:cNvPr id="37" name="Google Shape;37;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type="subTitle" idx="1"/>
          </p:nvPr>
        </p:nvSpPr>
        <p:spPr>
          <a:xfrm>
            <a:off x="3887409" y="3506845"/>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9" name="Google Shape;39;p5"/>
          <p:cNvSpPr txBox="1"/>
          <p:nvPr>
            <p:ph type="subTitle" idx="2"/>
          </p:nvPr>
        </p:nvSpPr>
        <p:spPr>
          <a:xfrm>
            <a:off x="720225" y="3506845"/>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0" name="Google Shape;40;p5"/>
          <p:cNvSpPr txBox="1"/>
          <p:nvPr>
            <p:ph type="subTitle" idx="3"/>
          </p:nvPr>
        </p:nvSpPr>
        <p:spPr>
          <a:xfrm>
            <a:off x="3887400" y="3032696"/>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41" name="Google Shape;41;p5"/>
          <p:cNvSpPr txBox="1"/>
          <p:nvPr>
            <p:ph type="subTitle" idx="4"/>
          </p:nvPr>
        </p:nvSpPr>
        <p:spPr>
          <a:xfrm>
            <a:off x="720000" y="3032696"/>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panose="00000500000000000000"/>
                <a:ea typeface="Alata" panose="00000500000000000000"/>
                <a:cs typeface="Alata" panose="00000500000000000000"/>
                <a:sym typeface="Alata" panose="000005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2" name="Shape 42"/>
        <p:cNvGrpSpPr/>
        <p:nvPr/>
      </p:nvGrpSpPr>
      <p:grpSpPr>
        <a:xfrm>
          <a:off x="0" y="0"/>
          <a:ext cx="0" cy="0"/>
          <a:chOff x="0" y="0"/>
          <a:chExt cx="0" cy="0"/>
        </a:xfrm>
      </p:grpSpPr>
      <p:grpSp>
        <p:nvGrpSpPr>
          <p:cNvPr id="43" name="Google Shape;43;p6"/>
          <p:cNvGrpSpPr/>
          <p:nvPr/>
        </p:nvGrpSpPr>
        <p:grpSpPr>
          <a:xfrm>
            <a:off x="4638675" y="2607725"/>
            <a:ext cx="5749451" cy="1999112"/>
            <a:chOff x="4638675" y="2607725"/>
            <a:chExt cx="5749451" cy="1999112"/>
          </a:xfrm>
        </p:grpSpPr>
        <p:sp>
          <p:nvSpPr>
            <p:cNvPr id="44" name="Google Shape;44;p6"/>
            <p:cNvSpPr/>
            <p:nvPr/>
          </p:nvSpPr>
          <p:spPr>
            <a:xfrm flipH="1">
              <a:off x="8303922" y="2607725"/>
              <a:ext cx="2084203" cy="1999112"/>
            </a:xfrm>
            <a:custGeom>
              <a:avLst/>
              <a:gdLst/>
              <a:ahLst/>
              <a:cxnLst/>
              <a:rect l="l" t="t" r="r" b="b"/>
              <a:pathLst>
                <a:path w="3593454" h="3446745" extrusionOk="0">
                  <a:moveTo>
                    <a:pt x="3549484" y="3018502"/>
                  </a:moveTo>
                  <a:cubicBezTo>
                    <a:pt x="3505478" y="2874008"/>
                    <a:pt x="3407466" y="2752469"/>
                    <a:pt x="3303263" y="2643122"/>
                  </a:cubicBezTo>
                  <a:cubicBezTo>
                    <a:pt x="3220681" y="2556349"/>
                    <a:pt x="3131622" y="2473767"/>
                    <a:pt x="3026561" y="2416141"/>
                  </a:cubicBezTo>
                  <a:cubicBezTo>
                    <a:pt x="2945123" y="2371469"/>
                    <a:pt x="2852825" y="2342608"/>
                    <a:pt x="2760528" y="2341846"/>
                  </a:cubicBezTo>
                  <a:cubicBezTo>
                    <a:pt x="2886639" y="2149917"/>
                    <a:pt x="2962363" y="1904839"/>
                    <a:pt x="2962363" y="1637663"/>
                  </a:cubicBezTo>
                  <a:cubicBezTo>
                    <a:pt x="2962363" y="1022538"/>
                    <a:pt x="2561265" y="523809"/>
                    <a:pt x="2066441" y="523809"/>
                  </a:cubicBezTo>
                  <a:cubicBezTo>
                    <a:pt x="1886324" y="523809"/>
                    <a:pt x="1718684" y="589913"/>
                    <a:pt x="1578285" y="703546"/>
                  </a:cubicBezTo>
                  <a:cubicBezTo>
                    <a:pt x="1575332" y="701355"/>
                    <a:pt x="1572475" y="699165"/>
                    <a:pt x="1569522" y="696974"/>
                  </a:cubicBezTo>
                  <a:cubicBezTo>
                    <a:pt x="1456175" y="609725"/>
                    <a:pt x="1365687" y="497044"/>
                    <a:pt x="1269485" y="391221"/>
                  </a:cubicBezTo>
                  <a:cubicBezTo>
                    <a:pt x="1162233" y="273302"/>
                    <a:pt x="1044599" y="161574"/>
                    <a:pt x="903820" y="86707"/>
                  </a:cubicBezTo>
                  <a:cubicBezTo>
                    <a:pt x="763136" y="11841"/>
                    <a:pt x="596067" y="-23593"/>
                    <a:pt x="441857" y="17079"/>
                  </a:cubicBezTo>
                  <a:cubicBezTo>
                    <a:pt x="162489" y="90708"/>
                    <a:pt x="-4389" y="400080"/>
                    <a:pt x="88" y="688973"/>
                  </a:cubicBezTo>
                  <a:cubicBezTo>
                    <a:pt x="4565" y="977866"/>
                    <a:pt x="142868" y="1247043"/>
                    <a:pt x="296792" y="1491645"/>
                  </a:cubicBezTo>
                  <a:cubicBezTo>
                    <a:pt x="390422" y="1640425"/>
                    <a:pt x="493959" y="1792254"/>
                    <a:pt x="514343" y="1966942"/>
                  </a:cubicBezTo>
                  <a:cubicBezTo>
                    <a:pt x="540060" y="2187732"/>
                    <a:pt x="428332" y="2399473"/>
                    <a:pt x="394994" y="2619214"/>
                  </a:cubicBezTo>
                  <a:cubicBezTo>
                    <a:pt x="349370" y="2920204"/>
                    <a:pt x="462146" y="3240720"/>
                    <a:pt x="686269" y="3446746"/>
                  </a:cubicBezTo>
                  <a:lnTo>
                    <a:pt x="3584726" y="3446746"/>
                  </a:lnTo>
                  <a:cubicBezTo>
                    <a:pt x="3603300" y="3299966"/>
                    <a:pt x="3592537" y="3160044"/>
                    <a:pt x="3549484" y="30185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45" name="Google Shape;45;p6"/>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nvGrpSpPr>
            <p:cNvPr id="46" name="Google Shape;46;p6"/>
            <p:cNvGrpSpPr/>
            <p:nvPr/>
          </p:nvGrpSpPr>
          <p:grpSpPr>
            <a:xfrm>
              <a:off x="8784394" y="3525746"/>
              <a:ext cx="420134" cy="803522"/>
              <a:chOff x="8773119" y="3479171"/>
              <a:chExt cx="420134" cy="803522"/>
            </a:xfrm>
          </p:grpSpPr>
          <p:grpSp>
            <p:nvGrpSpPr>
              <p:cNvPr id="47" name="Google Shape;47;p6"/>
              <p:cNvGrpSpPr/>
              <p:nvPr/>
            </p:nvGrpSpPr>
            <p:grpSpPr>
              <a:xfrm>
                <a:off x="8786639" y="3904860"/>
                <a:ext cx="406613" cy="377833"/>
                <a:chOff x="1100897" y="554022"/>
                <a:chExt cx="406613" cy="377833"/>
              </a:xfrm>
            </p:grpSpPr>
            <p:sp>
              <p:nvSpPr>
                <p:cNvPr id="48" name="Google Shape;48;p6"/>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6"/>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6"/>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1" name="Google Shape;51;p6"/>
              <p:cNvGrpSpPr/>
              <p:nvPr/>
            </p:nvGrpSpPr>
            <p:grpSpPr>
              <a:xfrm rot="-1764012">
                <a:off x="8791262" y="3535374"/>
                <a:ext cx="266727" cy="143891"/>
                <a:chOff x="1864323" y="3255039"/>
                <a:chExt cx="266731" cy="143893"/>
              </a:xfrm>
            </p:grpSpPr>
            <p:sp>
              <p:nvSpPr>
                <p:cNvPr id="52" name="Google Shape;52;p6"/>
                <p:cNvSpPr/>
                <p:nvPr/>
              </p:nvSpPr>
              <p:spPr>
                <a:xfrm flipH="1">
                  <a:off x="2054319" y="3255039"/>
                  <a:ext cx="76735" cy="76735"/>
                </a:xfrm>
                <a:custGeom>
                  <a:avLst/>
                  <a:gdLst/>
                  <a:ahLst/>
                  <a:cxnLst/>
                  <a:rect l="l" t="t" r="r" b="b"/>
                  <a:pathLst>
                    <a:path w="88201" h="88201" extrusionOk="0">
                      <a:moveTo>
                        <a:pt x="88201" y="44101"/>
                      </a:moveTo>
                      <a:cubicBezTo>
                        <a:pt x="88201" y="68484"/>
                        <a:pt x="68485" y="88201"/>
                        <a:pt x="44101" y="88201"/>
                      </a:cubicBezTo>
                      <a:cubicBezTo>
                        <a:pt x="19717" y="88201"/>
                        <a:pt x="0" y="68484"/>
                        <a:pt x="0" y="44101"/>
                      </a:cubicBezTo>
                      <a:cubicBezTo>
                        <a:pt x="0" y="19717"/>
                        <a:pt x="19717" y="0"/>
                        <a:pt x="44101" y="0"/>
                      </a:cubicBezTo>
                      <a:cubicBezTo>
                        <a:pt x="68485" y="0"/>
                        <a:pt x="88201" y="19717"/>
                        <a:pt x="88201" y="4410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6"/>
                <p:cNvSpPr/>
                <p:nvPr/>
              </p:nvSpPr>
              <p:spPr>
                <a:xfrm flipH="1">
                  <a:off x="1864323" y="3349377"/>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54" name="Google Shape;54;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7"/>
          <p:cNvSpPr txBox="1"/>
          <p:nvPr>
            <p:ph type="subTitle" idx="1"/>
          </p:nvPr>
        </p:nvSpPr>
        <p:spPr>
          <a:xfrm>
            <a:off x="720000" y="1664425"/>
            <a:ext cx="4294800" cy="2130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Lexend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58" name="Shape 58"/>
        <p:cNvGrpSpPr/>
        <p:nvPr/>
      </p:nvGrpSpPr>
      <p:grpSpPr>
        <a:xfrm>
          <a:off x="0" y="0"/>
          <a:ext cx="0" cy="0"/>
          <a:chOff x="0" y="0"/>
          <a:chExt cx="0" cy="0"/>
        </a:xfrm>
      </p:grpSpPr>
      <p:sp>
        <p:nvSpPr>
          <p:cNvPr id="59" name="Google Shape;59;p8"/>
          <p:cNvSpPr txBox="1"/>
          <p:nvPr>
            <p:ph type="title"/>
          </p:nvPr>
        </p:nvSpPr>
        <p:spPr>
          <a:xfrm>
            <a:off x="4524450" y="1553350"/>
            <a:ext cx="3906300" cy="2036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txBox="1"/>
          <p:nvPr>
            <p:ph type="title"/>
          </p:nvPr>
        </p:nvSpPr>
        <p:spPr>
          <a:xfrm>
            <a:off x="4619900" y="1562725"/>
            <a:ext cx="3810900" cy="999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b="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2" name="Google Shape;62;p9"/>
          <p:cNvSpPr txBox="1"/>
          <p:nvPr>
            <p:ph type="subTitle" idx="1"/>
          </p:nvPr>
        </p:nvSpPr>
        <p:spPr>
          <a:xfrm>
            <a:off x="4619900" y="2581476"/>
            <a:ext cx="38109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3" name="Shape 63"/>
        <p:cNvGrpSpPr/>
        <p:nvPr/>
      </p:nvGrpSpPr>
      <p:grpSpPr>
        <a:xfrm>
          <a:off x="0" y="0"/>
          <a:ext cx="0" cy="0"/>
          <a:chOff x="0" y="0"/>
          <a:chExt cx="0" cy="0"/>
        </a:xfrm>
      </p:grpSpPr>
      <p:sp>
        <p:nvSpPr>
          <p:cNvPr id="64" name="Google Shape;64;p10"/>
          <p:cNvSpPr/>
          <p:nvPr>
            <p:ph type="pic" idx="2"/>
          </p:nvPr>
        </p:nvSpPr>
        <p:spPr>
          <a:xfrm>
            <a:off x="-25" y="-13725"/>
            <a:ext cx="9144000" cy="5157300"/>
          </a:xfrm>
          <a:prstGeom prst="rect">
            <a:avLst/>
          </a:prstGeom>
          <a:noFill/>
          <a:ln>
            <a:noFill/>
          </a:ln>
        </p:spPr>
      </p:sp>
      <p:sp>
        <p:nvSpPr>
          <p:cNvPr id="65" name="Google Shape;65;p10"/>
          <p:cNvSpPr txBox="1"/>
          <p:nvPr>
            <p:ph type="title"/>
          </p:nvPr>
        </p:nvSpPr>
        <p:spPr>
          <a:xfrm>
            <a:off x="713225" y="3289700"/>
            <a:ext cx="4269600" cy="13143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ata" panose="00000500000000000000"/>
              <a:buNone/>
              <a:defRPr sz="3500">
                <a:solidFill>
                  <a:schemeClr val="dk1"/>
                </a:solidFill>
                <a:latin typeface="Alata" panose="00000500000000000000"/>
                <a:ea typeface="Alata" panose="00000500000000000000"/>
                <a:cs typeface="Alata" panose="00000500000000000000"/>
                <a:sym typeface="Alata" panose="00000500000000000000"/>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1pPr>
            <a:lvl2pPr marL="914400" lvl="1"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2pPr>
            <a:lvl3pPr marL="1371600" lvl="2"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3pPr>
            <a:lvl4pPr marL="1828800" lvl="3"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4pPr>
            <a:lvl5pPr marL="2286000" lvl="4"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5pPr>
            <a:lvl6pPr marL="2743200" lvl="5"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6pPr>
            <a:lvl7pPr marL="3200400" lvl="6"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7pPr>
            <a:lvl8pPr marL="3657600" lvl="7"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8pPr>
            <a:lvl9pPr marL="4114800" lvl="8"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27" name="Shape 427"/>
        <p:cNvGrpSpPr/>
        <p:nvPr/>
      </p:nvGrpSpPr>
      <p:grpSpPr>
        <a:xfrm>
          <a:off x="0" y="0"/>
          <a:ext cx="0" cy="0"/>
          <a:chOff x="0" y="0"/>
          <a:chExt cx="0" cy="0"/>
        </a:xfrm>
      </p:grpSpPr>
      <p:sp>
        <p:nvSpPr>
          <p:cNvPr id="431" name="Google Shape;431;p35"/>
          <p:cNvSpPr/>
          <p:nvPr/>
        </p:nvSpPr>
        <p:spPr>
          <a:xfrm flipH="1">
            <a:off x="-189390" y="3202200"/>
            <a:ext cx="58670" cy="58670"/>
          </a:xfrm>
          <a:custGeom>
            <a:avLst/>
            <a:gdLst/>
            <a:ahLst/>
            <a:cxnLst/>
            <a:rect l="l" t="t" r="r" b="b"/>
            <a:pathLst>
              <a:path w="67437" h="67437" extrusionOk="0">
                <a:moveTo>
                  <a:pt x="67437" y="33719"/>
                </a:moveTo>
                <a:cubicBezTo>
                  <a:pt x="67437" y="52341"/>
                  <a:pt x="52341" y="67437"/>
                  <a:pt x="33718" y="67437"/>
                </a:cubicBezTo>
                <a:cubicBezTo>
                  <a:pt x="15096" y="67437"/>
                  <a:pt x="0" y="52341"/>
                  <a:pt x="0" y="33719"/>
                </a:cubicBezTo>
                <a:cubicBezTo>
                  <a:pt x="0" y="15096"/>
                  <a:pt x="15096" y="0"/>
                  <a:pt x="33718" y="0"/>
                </a:cubicBezTo>
                <a:cubicBezTo>
                  <a:pt x="52340" y="0"/>
                  <a:pt x="67437" y="15096"/>
                  <a:pt x="67437" y="3371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 name="Text Box 3"/>
          <p:cNvSpPr txBox="1"/>
          <p:nvPr/>
        </p:nvSpPr>
        <p:spPr>
          <a:xfrm>
            <a:off x="3446145" y="699770"/>
            <a:ext cx="2251075" cy="572770"/>
          </a:xfrm>
          <a:prstGeom prst="rect">
            <a:avLst/>
          </a:prstGeom>
          <a:noFill/>
        </p:spPr>
        <p:txBody>
          <a:bodyPr wrap="square" rtlCol="0">
            <a:noAutofit/>
          </a:bodyPr>
          <a:p>
            <a:r>
              <a:rPr lang="vi-VN" altLang="en-US" sz="3200" b="1">
                <a:solidFill>
                  <a:srgbClr val="FF0000"/>
                </a:solidFill>
              </a:rPr>
              <a:t>BÁO CÁO</a:t>
            </a:r>
            <a:endParaRPr lang="vi-VN" altLang="en-US" sz="3200" b="1">
              <a:solidFill>
                <a:srgbClr val="FF0000"/>
              </a:solidFill>
            </a:endParaRPr>
          </a:p>
          <a:p>
            <a:endParaRPr lang="vi-VN" altLang="en-US" sz="3200" b="1">
              <a:solidFill>
                <a:srgbClr val="FF0000"/>
              </a:solidFill>
            </a:endParaRPr>
          </a:p>
        </p:txBody>
      </p:sp>
      <p:sp>
        <p:nvSpPr>
          <p:cNvPr id="5" name="Text Box 4"/>
          <p:cNvSpPr txBox="1"/>
          <p:nvPr/>
        </p:nvSpPr>
        <p:spPr>
          <a:xfrm>
            <a:off x="845185" y="1419860"/>
            <a:ext cx="7454265" cy="1014730"/>
          </a:xfrm>
          <a:prstGeom prst="rect">
            <a:avLst/>
          </a:prstGeom>
          <a:noFill/>
        </p:spPr>
        <p:txBody>
          <a:bodyPr wrap="square" rtlCol="0">
            <a:spAutoFit/>
          </a:bodyPr>
          <a:p>
            <a:pPr algn="ctr"/>
            <a:r>
              <a:rPr lang="vi-VN" altLang="en-US" sz="3000" b="1">
                <a:solidFill>
                  <a:srgbClr val="FF0000"/>
                </a:solidFill>
                <a:sym typeface="+mn-ea"/>
              </a:rPr>
              <a:t>THỰC TẬP ĐỒ ÁN CHUYÊN NGHÀNH</a:t>
            </a:r>
            <a:endParaRPr lang="vi-VN" altLang="en-US" sz="3000" b="1">
              <a:solidFill>
                <a:srgbClr val="FF0000"/>
              </a:solidFill>
            </a:endParaRPr>
          </a:p>
          <a:p>
            <a:pPr algn="ctr"/>
            <a:endParaRPr lang="vi-VN" altLang="en-US" sz="3000" b="1">
              <a:solidFill>
                <a:srgbClr val="FF0000"/>
              </a:solidFill>
            </a:endParaRPr>
          </a:p>
        </p:txBody>
      </p:sp>
      <p:sp>
        <p:nvSpPr>
          <p:cNvPr id="6" name="Text Box 5"/>
          <p:cNvSpPr txBox="1"/>
          <p:nvPr/>
        </p:nvSpPr>
        <p:spPr>
          <a:xfrm>
            <a:off x="170815" y="2139950"/>
            <a:ext cx="8794750" cy="528955"/>
          </a:xfrm>
          <a:prstGeom prst="rect">
            <a:avLst/>
          </a:prstGeom>
          <a:noFill/>
        </p:spPr>
        <p:txBody>
          <a:bodyPr wrap="square" rtlCol="0">
            <a:noAutofit/>
          </a:bodyPr>
          <a:p>
            <a:pPr algn="ctr"/>
            <a:r>
              <a:rPr lang="vi-VN" altLang="en-US" sz="2400">
                <a:solidFill>
                  <a:srgbClr val="FF0000"/>
                </a:solidFill>
              </a:rPr>
              <a:t>Đề tài: Xây dựng website quản lí thông tin cố vấn học tập</a:t>
            </a:r>
            <a:endParaRPr lang="vi-VN" altLang="en-US" sz="2400">
              <a:solidFill>
                <a:srgbClr val="FF0000"/>
              </a:solidFill>
            </a:endParaRPr>
          </a:p>
        </p:txBody>
      </p:sp>
      <p:sp>
        <p:nvSpPr>
          <p:cNvPr id="7" name="Text Box 6"/>
          <p:cNvSpPr txBox="1"/>
          <p:nvPr/>
        </p:nvSpPr>
        <p:spPr>
          <a:xfrm>
            <a:off x="5940425" y="3003550"/>
            <a:ext cx="2204085" cy="645160"/>
          </a:xfrm>
          <a:prstGeom prst="rect">
            <a:avLst/>
          </a:prstGeom>
          <a:noFill/>
        </p:spPr>
        <p:txBody>
          <a:bodyPr wrap="square" rtlCol="0">
            <a:spAutoFit/>
          </a:bodyPr>
          <a:p>
            <a:r>
              <a:rPr lang="vi-VN" altLang="en-US" sz="1800"/>
              <a:t>Sinh viên thực hiện:</a:t>
            </a:r>
            <a:endParaRPr lang="vi-VN" altLang="en-US" sz="1800"/>
          </a:p>
          <a:p>
            <a:r>
              <a:rPr lang="vi-VN" altLang="en-US" sz="1800"/>
              <a:t>Lương Quốc Trung</a:t>
            </a:r>
            <a:endParaRPr lang="vi-VN" altLang="en-US" sz="1800"/>
          </a:p>
        </p:txBody>
      </p:sp>
      <p:sp>
        <p:nvSpPr>
          <p:cNvPr id="8" name="Text Box 7"/>
          <p:cNvSpPr txBox="1"/>
          <p:nvPr/>
        </p:nvSpPr>
        <p:spPr>
          <a:xfrm>
            <a:off x="958215" y="3075940"/>
            <a:ext cx="2406015" cy="645160"/>
          </a:xfrm>
          <a:prstGeom prst="rect">
            <a:avLst/>
          </a:prstGeom>
          <a:noFill/>
        </p:spPr>
        <p:txBody>
          <a:bodyPr wrap="square" rtlCol="0">
            <a:spAutoFit/>
          </a:bodyPr>
          <a:p>
            <a:r>
              <a:rPr lang="vi-VN" altLang="en-US" sz="1800"/>
              <a:t>Giáo viên hướng dẫn:</a:t>
            </a:r>
            <a:endParaRPr lang="vi-VN" altLang="en-US" sz="1800"/>
          </a:p>
          <a:p>
            <a:r>
              <a:rPr lang="vi-VN" altLang="en-US" sz="1800"/>
              <a:t>Hà Thị Thúy Vi</a:t>
            </a:r>
            <a:endParaRPr lang="vi-VN" altLang="en-US" sz="1800"/>
          </a:p>
        </p:txBody>
      </p:sp>
      <p:pic>
        <p:nvPicPr>
          <p:cNvPr id="9" name="Picture 8" descr="logo"/>
          <p:cNvPicPr>
            <a:picLocks noChangeAspect="1"/>
          </p:cNvPicPr>
          <p:nvPr/>
        </p:nvPicPr>
        <p:blipFill>
          <a:blip r:embed="rId1"/>
          <a:stretch>
            <a:fillRect/>
          </a:stretch>
        </p:blipFill>
        <p:spPr>
          <a:xfrm>
            <a:off x="-108585" y="-236855"/>
            <a:ext cx="1436370" cy="1436370"/>
          </a:xfrm>
          <a:prstGeom prst="rect">
            <a:avLst/>
          </a:prstGeom>
        </p:spPr>
      </p:pic>
      <p:sp>
        <p:nvSpPr>
          <p:cNvPr id="10" name="Text Box 9"/>
          <p:cNvSpPr txBox="1"/>
          <p:nvPr/>
        </p:nvSpPr>
        <p:spPr>
          <a:xfrm>
            <a:off x="3364230" y="4660265"/>
            <a:ext cx="2647315" cy="306705"/>
          </a:xfrm>
          <a:prstGeom prst="rect">
            <a:avLst/>
          </a:prstGeom>
          <a:noFill/>
        </p:spPr>
        <p:txBody>
          <a:bodyPr wrap="square" rtlCol="0">
            <a:spAutoFit/>
          </a:bodyPr>
          <a:p>
            <a:r>
              <a:rPr lang="vi-VN" altLang="en-US"/>
              <a:t>Trà Vinh, tháng 01 năm </a:t>
            </a:r>
            <a:r>
              <a:rPr lang="vi-VN" altLang="en-US"/>
              <a:t>2024</a:t>
            </a:r>
            <a:endParaRPr lang="vi-V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95" name="Shape 995"/>
        <p:cNvGrpSpPr/>
        <p:nvPr/>
      </p:nvGrpSpPr>
      <p:grpSpPr>
        <a:xfrm>
          <a:off x="0" y="0"/>
          <a:ext cx="0" cy="0"/>
          <a:chOff x="0" y="0"/>
          <a:chExt cx="0" cy="0"/>
        </a:xfrm>
      </p:grpSpPr>
      <p:sp>
        <p:nvSpPr>
          <p:cNvPr id="14" name="Text Box 13"/>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15" name="Text Box 14"/>
          <p:cNvSpPr txBox="1"/>
          <p:nvPr/>
        </p:nvSpPr>
        <p:spPr>
          <a:xfrm>
            <a:off x="179705" y="635000"/>
            <a:ext cx="5044440" cy="1132205"/>
          </a:xfrm>
          <a:prstGeom prst="rect">
            <a:avLst/>
          </a:prstGeom>
          <a:noFill/>
        </p:spPr>
        <p:txBody>
          <a:bodyPr wrap="square" rtlCol="0">
            <a:noAutofit/>
          </a:bodyPr>
          <a:p>
            <a:pPr indent="457200"/>
            <a:r>
              <a:rPr lang="vi-VN" altLang="en-US" sz="2400">
                <a:solidFill>
                  <a:schemeClr val="accent1"/>
                </a:solidFill>
              </a:rPr>
              <a:t>3.Ngôn ngữ </a:t>
            </a:r>
            <a:r>
              <a:rPr lang="vi-VN" altLang="en-US" sz="2400">
                <a:solidFill>
                  <a:schemeClr val="accent1"/>
                </a:solidFill>
              </a:rPr>
              <a:t>JavaScrip</a:t>
            </a:r>
            <a:endParaRPr lang="vi-VN" altLang="en-US" sz="2400">
              <a:solidFill>
                <a:schemeClr val="accent1"/>
              </a:solidFill>
            </a:endParaRPr>
          </a:p>
          <a:p>
            <a:pPr indent="457200"/>
            <a:endParaRPr lang="vi-VN" altLang="en-US" sz="2400"/>
          </a:p>
        </p:txBody>
      </p:sp>
      <p:sp>
        <p:nvSpPr>
          <p:cNvPr id="16" name="Text Box 15"/>
          <p:cNvSpPr txBox="1"/>
          <p:nvPr/>
        </p:nvSpPr>
        <p:spPr>
          <a:xfrm>
            <a:off x="683895" y="1059815"/>
            <a:ext cx="8079740" cy="1568450"/>
          </a:xfrm>
          <a:prstGeom prst="rect">
            <a:avLst/>
          </a:prstGeom>
          <a:noFill/>
        </p:spPr>
        <p:txBody>
          <a:bodyPr wrap="square" rtlCol="0">
            <a:spAutoFit/>
          </a:bodyPr>
          <a:p>
            <a:pPr indent="457200" algn="just"/>
            <a:r>
              <a:rPr lang="en-US" sz="2400"/>
              <a:t> </a:t>
            </a:r>
            <a:r>
              <a:rPr sz="2400"/>
              <a:t>JavaScript là một ngôn ngữ lập trình thông dịch với khả năng hướng đến đối tượng. Là một trong 3 ngôn ngữ chính trong lập trình web và có mối liên hệ lẫn nhau để xây dựng một website sống động, chuyên nghiệp.</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9" name="Shape 1229"/>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11" name="Text Box 10"/>
          <p:cNvSpPr txBox="1"/>
          <p:nvPr/>
        </p:nvSpPr>
        <p:spPr>
          <a:xfrm>
            <a:off x="179705" y="635000"/>
            <a:ext cx="3428365" cy="1132205"/>
          </a:xfrm>
          <a:prstGeom prst="rect">
            <a:avLst/>
          </a:prstGeom>
          <a:noFill/>
        </p:spPr>
        <p:txBody>
          <a:bodyPr wrap="square" rtlCol="0">
            <a:noAutofit/>
          </a:bodyPr>
          <a:p>
            <a:pPr indent="457200"/>
            <a:r>
              <a:rPr lang="vi-VN" altLang="en-US" sz="2400">
                <a:solidFill>
                  <a:schemeClr val="accent1"/>
                </a:solidFill>
              </a:rPr>
              <a:t>4.Ngôn ngữ PHP</a:t>
            </a:r>
            <a:endParaRPr lang="vi-VN" altLang="en-US" sz="2400">
              <a:solidFill>
                <a:schemeClr val="accent1"/>
              </a:solidFill>
            </a:endParaRPr>
          </a:p>
          <a:p>
            <a:pPr indent="457200"/>
            <a:endParaRPr lang="vi-VN" altLang="en-US" sz="2400"/>
          </a:p>
        </p:txBody>
      </p:sp>
      <p:sp>
        <p:nvSpPr>
          <p:cNvPr id="13" name="Text Box 12"/>
          <p:cNvSpPr txBox="1"/>
          <p:nvPr/>
        </p:nvSpPr>
        <p:spPr>
          <a:xfrm>
            <a:off x="683895" y="1059815"/>
            <a:ext cx="3801110" cy="3415030"/>
          </a:xfrm>
          <a:prstGeom prst="rect">
            <a:avLst/>
          </a:prstGeom>
          <a:noFill/>
        </p:spPr>
        <p:txBody>
          <a:bodyPr wrap="square" rtlCol="0">
            <a:spAutoFit/>
          </a:bodyPr>
          <a:p>
            <a:pPr indent="457200" algn="just"/>
            <a:r>
              <a:rPr lang="en-US" sz="2400"/>
              <a:t> </a:t>
            </a:r>
            <a:r>
              <a:rPr sz="2400"/>
              <a:t>Ngôn ngữ PHP là từ viết tắt của Personal Home Page (hiện nay là Hypertext Preprocessor). Thuật ngữ này chỉ chuỗi ngôn ngữ kịch bản hay mã lệnh, phù hợp để phát triển cho các ứng dụng nằm trên máy chủ.</a:t>
            </a:r>
            <a:endParaRPr sz="2400"/>
          </a:p>
        </p:txBody>
      </p:sp>
      <p:pic>
        <p:nvPicPr>
          <p:cNvPr id="-2147482612" name="Picture 17" descr="the-php-practitioner-1"/>
          <p:cNvPicPr>
            <a:picLocks noChangeAspect="1"/>
          </p:cNvPicPr>
          <p:nvPr/>
        </p:nvPicPr>
        <p:blipFill>
          <a:blip r:embed="rId1"/>
          <a:stretch>
            <a:fillRect/>
          </a:stretch>
        </p:blipFill>
        <p:spPr>
          <a:xfrm>
            <a:off x="4931728" y="1058863"/>
            <a:ext cx="3622675" cy="239458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29" name="Shape 1229"/>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11" name="Text Box 10"/>
          <p:cNvSpPr txBox="1"/>
          <p:nvPr/>
        </p:nvSpPr>
        <p:spPr>
          <a:xfrm>
            <a:off x="179705" y="635000"/>
            <a:ext cx="3428365" cy="1132205"/>
          </a:xfrm>
          <a:prstGeom prst="rect">
            <a:avLst/>
          </a:prstGeom>
          <a:noFill/>
        </p:spPr>
        <p:txBody>
          <a:bodyPr wrap="square" rtlCol="0">
            <a:noAutofit/>
          </a:bodyPr>
          <a:p>
            <a:pPr indent="457200"/>
            <a:r>
              <a:rPr lang="vi-VN" altLang="en-US" sz="2400">
                <a:solidFill>
                  <a:schemeClr val="accent1"/>
                </a:solidFill>
              </a:rPr>
              <a:t>4.Ngôn ngữ PHP</a:t>
            </a:r>
            <a:endParaRPr lang="vi-VN" altLang="en-US" sz="2400">
              <a:solidFill>
                <a:schemeClr val="accent1"/>
              </a:solidFill>
            </a:endParaRPr>
          </a:p>
          <a:p>
            <a:pPr indent="457200"/>
            <a:endParaRPr lang="vi-VN" altLang="en-US" sz="2400"/>
          </a:p>
        </p:txBody>
      </p:sp>
      <p:sp>
        <p:nvSpPr>
          <p:cNvPr id="13" name="Text Box 12"/>
          <p:cNvSpPr txBox="1"/>
          <p:nvPr/>
        </p:nvSpPr>
        <p:spPr>
          <a:xfrm>
            <a:off x="683895" y="1059815"/>
            <a:ext cx="3801110" cy="3046095"/>
          </a:xfrm>
          <a:prstGeom prst="rect">
            <a:avLst/>
          </a:prstGeom>
          <a:noFill/>
        </p:spPr>
        <p:txBody>
          <a:bodyPr wrap="square" rtlCol="0">
            <a:spAutoFit/>
          </a:bodyPr>
          <a:p>
            <a:pPr indent="457200" algn="just"/>
            <a:r>
              <a:rPr sz="2400"/>
              <a:t>Khi viết phần mềm bằng ngôn ngữ PHP, chuỗi lệnh sẽ được xử lý trên server để từ đó sinh ra mã HTML trên client. Và dựa vào đó, các ứng dụng trên website sẽ hoạt động một cách dễ dàng.</a:t>
            </a:r>
            <a:endParaRPr sz="2400"/>
          </a:p>
        </p:txBody>
      </p:sp>
      <p:pic>
        <p:nvPicPr>
          <p:cNvPr id="-2147482613" name="Picture 29" descr="hoc-lap-trinh-php"/>
          <p:cNvPicPr>
            <a:picLocks noChangeAspect="1"/>
          </p:cNvPicPr>
          <p:nvPr>
            <p:ph type="pic" idx="2"/>
          </p:nvPr>
        </p:nvPicPr>
        <p:blipFill>
          <a:blip r:embed="rId1"/>
          <a:stretch>
            <a:fillRect/>
          </a:stretch>
        </p:blipFill>
        <p:spPr>
          <a:xfrm>
            <a:off x="5004435" y="1131570"/>
            <a:ext cx="3696335" cy="292290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36" name="Shape 1236"/>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11" name="Text Box 10"/>
          <p:cNvSpPr txBox="1"/>
          <p:nvPr/>
        </p:nvSpPr>
        <p:spPr>
          <a:xfrm>
            <a:off x="179705" y="635000"/>
            <a:ext cx="5920105" cy="1132205"/>
          </a:xfrm>
          <a:prstGeom prst="rect">
            <a:avLst/>
          </a:prstGeom>
          <a:noFill/>
        </p:spPr>
        <p:txBody>
          <a:bodyPr wrap="square" rtlCol="0">
            <a:noAutofit/>
          </a:bodyPr>
          <a:p>
            <a:pPr indent="457200"/>
            <a:r>
              <a:rPr lang="vi-VN" altLang="en-US" sz="2400">
                <a:solidFill>
                  <a:schemeClr val="accent1"/>
                </a:solidFill>
              </a:rPr>
              <a:t>5.Hệ quản trị cơ sở dữ liệu MySQL</a:t>
            </a:r>
            <a:endParaRPr lang="vi-VN" altLang="en-US" sz="2400">
              <a:solidFill>
                <a:schemeClr val="accent1"/>
              </a:solidFill>
            </a:endParaRPr>
          </a:p>
          <a:p>
            <a:pPr indent="457200"/>
            <a:endParaRPr lang="vi-VN" altLang="en-US" sz="2400"/>
          </a:p>
        </p:txBody>
      </p:sp>
      <p:sp>
        <p:nvSpPr>
          <p:cNvPr id="13" name="Text Box 12"/>
          <p:cNvSpPr txBox="1"/>
          <p:nvPr/>
        </p:nvSpPr>
        <p:spPr>
          <a:xfrm>
            <a:off x="683895" y="1059815"/>
            <a:ext cx="7849235" cy="2306955"/>
          </a:xfrm>
          <a:prstGeom prst="rect">
            <a:avLst/>
          </a:prstGeom>
          <a:noFill/>
        </p:spPr>
        <p:txBody>
          <a:bodyPr wrap="square" rtlCol="0">
            <a:spAutoFit/>
          </a:bodyPr>
          <a:p>
            <a:pPr indent="457200" algn="just"/>
            <a:r>
              <a:rPr sz="2400"/>
              <a:t>Hệ quản trị cơ sở dữ liệu MySQL được hiểu như là chương trình dùng để quản lý hệ thống cơ sở dữ liệu, trong đó, cơ sở dữ liệu là một hệ thống lưu trữ thông tin được sắp xếp rõ ràng, phân lớp ngăn nắp. Nó giúp chúng ta có thể truy cập dữ liệu một cách thuận lợi và nhanh chóng nhất.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36" name="Shape 1236"/>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11" name="Text Box 10"/>
          <p:cNvSpPr txBox="1"/>
          <p:nvPr/>
        </p:nvSpPr>
        <p:spPr>
          <a:xfrm>
            <a:off x="179705" y="635000"/>
            <a:ext cx="5920105" cy="1132205"/>
          </a:xfrm>
          <a:prstGeom prst="rect">
            <a:avLst/>
          </a:prstGeom>
          <a:noFill/>
        </p:spPr>
        <p:txBody>
          <a:bodyPr wrap="square" rtlCol="0">
            <a:noAutofit/>
          </a:bodyPr>
          <a:p>
            <a:pPr indent="457200"/>
            <a:r>
              <a:rPr lang="vi-VN" altLang="en-US" sz="2400">
                <a:solidFill>
                  <a:schemeClr val="accent1"/>
                </a:solidFill>
              </a:rPr>
              <a:t>5.Hệ quản trị cơ sở dữ liệu MySQL</a:t>
            </a:r>
            <a:endParaRPr lang="vi-VN" altLang="en-US" sz="2400">
              <a:solidFill>
                <a:schemeClr val="accent1"/>
              </a:solidFill>
            </a:endParaRPr>
          </a:p>
          <a:p>
            <a:pPr indent="457200"/>
            <a:endParaRPr lang="vi-VN" altLang="en-US" sz="2400"/>
          </a:p>
        </p:txBody>
      </p:sp>
      <p:sp>
        <p:nvSpPr>
          <p:cNvPr id="13" name="Text Box 12"/>
          <p:cNvSpPr txBox="1"/>
          <p:nvPr/>
        </p:nvSpPr>
        <p:spPr>
          <a:xfrm>
            <a:off x="683895" y="1059815"/>
            <a:ext cx="7849235" cy="3046095"/>
          </a:xfrm>
          <a:prstGeom prst="rect">
            <a:avLst/>
          </a:prstGeom>
          <a:noFill/>
        </p:spPr>
        <p:txBody>
          <a:bodyPr wrap="square" rtlCol="0">
            <a:spAutoFit/>
          </a:bodyPr>
          <a:p>
            <a:pPr indent="457200" algn="just"/>
            <a:r>
              <a:rPr sz="2400"/>
              <a:t>MySQL là cơ sở dữ liệu tốc độ cao, ổn định hoạt động trên nhiều hệ điều hành, cung cấp một hệ thống lớn các hàm tiện ích rất mạnh. Đặc biệt, hệ quản trị cơ sở dữ liệu MySQL hoàn toàn miễn phí nên người dùng có thể thoải mái tải về từ trang chủ. Nó có rất nhiều những phiên bản cho các hệ điều hành khác nhau. MySQL được sử dụng cho việc bỗ trợ PHP, Perl và nhiều ngôn ngữ khác</a:t>
            </a:r>
            <a:r>
              <a:rPr lang="vi-VN" sz="2400"/>
              <a:t>.</a:t>
            </a:r>
            <a:endParaRPr lang="vi-V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36" name="Shape 1236"/>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11" name="Text Box 10"/>
          <p:cNvSpPr txBox="1"/>
          <p:nvPr/>
        </p:nvSpPr>
        <p:spPr>
          <a:xfrm>
            <a:off x="179705" y="635000"/>
            <a:ext cx="5920105" cy="1132205"/>
          </a:xfrm>
          <a:prstGeom prst="rect">
            <a:avLst/>
          </a:prstGeom>
          <a:noFill/>
        </p:spPr>
        <p:txBody>
          <a:bodyPr wrap="square" rtlCol="0">
            <a:noAutofit/>
          </a:bodyPr>
          <a:p>
            <a:pPr indent="457200"/>
            <a:r>
              <a:rPr lang="vi-VN" altLang="en-US" sz="2400">
                <a:solidFill>
                  <a:schemeClr val="accent1"/>
                </a:solidFill>
              </a:rPr>
              <a:t>5.Hệ quản trị cơ sở dữ liệu MySQL</a:t>
            </a:r>
            <a:endParaRPr lang="vi-VN" altLang="en-US" sz="2400">
              <a:solidFill>
                <a:schemeClr val="accent1"/>
              </a:solidFill>
            </a:endParaRPr>
          </a:p>
          <a:p>
            <a:pPr indent="457200"/>
            <a:r>
              <a:rPr lang="vi-VN" altLang="en-US" sz="2400">
                <a:solidFill>
                  <a:schemeClr val="tx1"/>
                </a:solidFill>
              </a:rPr>
              <a:t>Đặc điểm:</a:t>
            </a:r>
            <a:endParaRPr lang="vi-VN" altLang="en-US" sz="2400">
              <a:solidFill>
                <a:schemeClr val="tx1"/>
              </a:solidFill>
            </a:endParaRPr>
          </a:p>
          <a:p>
            <a:pPr indent="457200"/>
            <a:endParaRPr lang="vi-VN" altLang="en-US" sz="2400">
              <a:solidFill>
                <a:schemeClr val="tx1"/>
              </a:solidFill>
            </a:endParaRPr>
          </a:p>
        </p:txBody>
      </p:sp>
      <p:sp>
        <p:nvSpPr>
          <p:cNvPr id="13" name="Text Box 12"/>
          <p:cNvSpPr txBox="1"/>
          <p:nvPr/>
        </p:nvSpPr>
        <p:spPr>
          <a:xfrm>
            <a:off x="683895" y="1491615"/>
            <a:ext cx="7849235" cy="3415030"/>
          </a:xfrm>
          <a:prstGeom prst="rect">
            <a:avLst/>
          </a:prstGeom>
          <a:noFill/>
        </p:spPr>
        <p:txBody>
          <a:bodyPr wrap="square" rtlCol="0">
            <a:spAutoFit/>
          </a:bodyPr>
          <a:p>
            <a:pPr indent="457200" algn="just"/>
            <a:r>
              <a:rPr lang="vi-VN" sz="2400"/>
              <a:t>Hệ quản trị cơ sở dữ liệu MySQL chính là một trong những phần mềm quản trị CSDL dạng server based, hệ gần giống với SQL server of Microsoft. </a:t>
            </a:r>
            <a:endParaRPr lang="vi-VN" sz="2400"/>
          </a:p>
          <a:p>
            <a:pPr indent="457200" algn="just"/>
            <a:r>
              <a:rPr lang="vi-VN" sz="2400"/>
              <a:t>MySQL là phần mềm quản lý dữ liệu thông qua CSDL. Và mỗi một CSDL đều có bảng quan hệ chứa dữ liệu riêng biệt. </a:t>
            </a:r>
            <a:endParaRPr lang="vi-VN" sz="2400"/>
          </a:p>
          <a:p>
            <a:pPr indent="457200" algn="just"/>
            <a:r>
              <a:rPr lang="vi-VN" sz="2400"/>
              <a:t>MySQL có cơ chế quản lý sử dụng riêng giúp cho mỗi người sử dụng đều có thể quản lý cùng lúc một hay nhiều CSDL khác nhau.</a:t>
            </a:r>
            <a:endParaRPr lang="vi-V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20" name="Shape 1320"/>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Thực </a:t>
            </a:r>
            <a:r>
              <a:rPr lang="vi-VN" altLang="en-US" sz="3200">
                <a:solidFill>
                  <a:srgbClr val="FF0000"/>
                </a:solidFill>
              </a:rPr>
              <a:t>nghiệm</a:t>
            </a:r>
            <a:endParaRPr lang="vi-VN" altLang="en-US" sz="3200">
              <a:solidFill>
                <a:srgbClr val="FF0000"/>
              </a:solidFill>
            </a:endParaRPr>
          </a:p>
        </p:txBody>
      </p:sp>
      <p:sp>
        <p:nvSpPr>
          <p:cNvPr id="11" name="Text Box 10"/>
          <p:cNvSpPr txBox="1"/>
          <p:nvPr/>
        </p:nvSpPr>
        <p:spPr>
          <a:xfrm>
            <a:off x="179705" y="635000"/>
            <a:ext cx="5920105" cy="550545"/>
          </a:xfrm>
          <a:prstGeom prst="rect">
            <a:avLst/>
          </a:prstGeom>
          <a:noFill/>
        </p:spPr>
        <p:txBody>
          <a:bodyPr wrap="square" rtlCol="0">
            <a:noAutofit/>
          </a:bodyPr>
          <a:p>
            <a:pPr indent="457200"/>
            <a:r>
              <a:rPr lang="vi-VN" altLang="en-US" sz="2400">
                <a:solidFill>
                  <a:schemeClr val="accent1"/>
                </a:solidFill>
              </a:rPr>
              <a:t>1. Mô tả bài toá</a:t>
            </a:r>
            <a:r>
              <a:rPr lang="vi-VN" altLang="en-US" sz="2400">
                <a:solidFill>
                  <a:schemeClr val="accent1"/>
                </a:solidFill>
              </a:rPr>
              <a:t>n</a:t>
            </a:r>
            <a:endParaRPr lang="vi-VN" altLang="en-US" sz="2400">
              <a:solidFill>
                <a:schemeClr val="accent1"/>
              </a:solidFill>
            </a:endParaRPr>
          </a:p>
        </p:txBody>
      </p:sp>
      <p:sp>
        <p:nvSpPr>
          <p:cNvPr id="13" name="Text Box 12"/>
          <p:cNvSpPr txBox="1"/>
          <p:nvPr/>
        </p:nvSpPr>
        <p:spPr>
          <a:xfrm>
            <a:off x="611505" y="1131570"/>
            <a:ext cx="7849235" cy="3046095"/>
          </a:xfrm>
          <a:prstGeom prst="rect">
            <a:avLst/>
          </a:prstGeom>
          <a:noFill/>
        </p:spPr>
        <p:txBody>
          <a:bodyPr wrap="square" rtlCol="0">
            <a:spAutoFit/>
          </a:bodyPr>
          <a:p>
            <a:pPr indent="457200" algn="just"/>
            <a:r>
              <a:rPr lang="vi-VN" sz="2400"/>
              <a:t>Website quản lí thông tin cố vấn học tập giúp cho người dùng có thể tra cứu thông tin cố vấn học tập dựa vào năm học và mã lớp, hông tin năm học bao gồm: Mã năm học là riêng biệt đối với từng năm học, tên năm học, thông tin về lớp học bao gồm: Mã lớp là riêng biệt đối với từng lớp học, tên lớp. Mỗi lớp học thuộc một Khoa, thông tin về Khoa bao gồm: Mã khoa là riêng biệt, tên khoa. </a:t>
            </a:r>
            <a:endParaRPr lang="vi-VN"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20" name="Shape 1320"/>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Thực </a:t>
            </a:r>
            <a:r>
              <a:rPr lang="vi-VN" altLang="en-US" sz="3200">
                <a:solidFill>
                  <a:srgbClr val="FF0000"/>
                </a:solidFill>
              </a:rPr>
              <a:t>nghiệm</a:t>
            </a:r>
            <a:endParaRPr lang="vi-VN" altLang="en-US" sz="3200">
              <a:solidFill>
                <a:srgbClr val="FF0000"/>
              </a:solidFill>
            </a:endParaRPr>
          </a:p>
        </p:txBody>
      </p:sp>
      <p:sp>
        <p:nvSpPr>
          <p:cNvPr id="11" name="Text Box 10"/>
          <p:cNvSpPr txBox="1"/>
          <p:nvPr/>
        </p:nvSpPr>
        <p:spPr>
          <a:xfrm>
            <a:off x="179705" y="635000"/>
            <a:ext cx="5920105" cy="550545"/>
          </a:xfrm>
          <a:prstGeom prst="rect">
            <a:avLst/>
          </a:prstGeom>
          <a:noFill/>
        </p:spPr>
        <p:txBody>
          <a:bodyPr wrap="square" rtlCol="0">
            <a:noAutofit/>
          </a:bodyPr>
          <a:p>
            <a:pPr indent="457200"/>
            <a:r>
              <a:rPr lang="vi-VN" altLang="en-US" sz="2400">
                <a:solidFill>
                  <a:schemeClr val="accent1"/>
                </a:solidFill>
              </a:rPr>
              <a:t>1. Mô tả bài toá</a:t>
            </a:r>
            <a:r>
              <a:rPr lang="vi-VN" altLang="en-US" sz="2400">
                <a:solidFill>
                  <a:schemeClr val="accent1"/>
                </a:solidFill>
              </a:rPr>
              <a:t>n</a:t>
            </a:r>
            <a:endParaRPr lang="vi-VN" altLang="en-US" sz="2400">
              <a:solidFill>
                <a:schemeClr val="accent1"/>
              </a:solidFill>
            </a:endParaRPr>
          </a:p>
        </p:txBody>
      </p:sp>
      <p:sp>
        <p:nvSpPr>
          <p:cNvPr id="13" name="Text Box 12"/>
          <p:cNvSpPr txBox="1"/>
          <p:nvPr/>
        </p:nvSpPr>
        <p:spPr>
          <a:xfrm>
            <a:off x="611505" y="1131570"/>
            <a:ext cx="7849235" cy="1568450"/>
          </a:xfrm>
          <a:prstGeom prst="rect">
            <a:avLst/>
          </a:prstGeom>
          <a:noFill/>
        </p:spPr>
        <p:txBody>
          <a:bodyPr wrap="square" rtlCol="0">
            <a:spAutoFit/>
          </a:bodyPr>
          <a:p>
            <a:pPr indent="457200" algn="just"/>
            <a:r>
              <a:rPr lang="vi-VN" sz="2400">
                <a:sym typeface="+mn-ea"/>
              </a:rPr>
              <a:t>Khi người dùng chọn năm học và mã lớp sẽ tra cứu được thông tin về cố vấn học tập của lớp đó, thông tin về cố vấn học tập bao gồm: Tên giảng viên, email, số điện thoại, quyết định, ghi chú, nội dung điều chỉnh, id.</a:t>
            </a:r>
            <a:endParaRPr lang="vi-VN"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20" name="Shape 1320"/>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Thực nghiệm</a:t>
            </a:r>
            <a:endParaRPr lang="vi-VN" altLang="en-US" sz="3200">
              <a:solidFill>
                <a:srgbClr val="FF0000"/>
              </a:solidFill>
            </a:endParaRPr>
          </a:p>
        </p:txBody>
      </p:sp>
      <p:sp>
        <p:nvSpPr>
          <p:cNvPr id="11" name="Text Box 10"/>
          <p:cNvSpPr txBox="1"/>
          <p:nvPr/>
        </p:nvSpPr>
        <p:spPr>
          <a:xfrm>
            <a:off x="179705" y="635000"/>
            <a:ext cx="5920105" cy="550545"/>
          </a:xfrm>
          <a:prstGeom prst="rect">
            <a:avLst/>
          </a:prstGeom>
          <a:noFill/>
        </p:spPr>
        <p:txBody>
          <a:bodyPr wrap="square" rtlCol="0">
            <a:noAutofit/>
          </a:bodyPr>
          <a:p>
            <a:pPr indent="457200"/>
            <a:r>
              <a:rPr lang="vi-VN" altLang="en-US" sz="2400">
                <a:solidFill>
                  <a:schemeClr val="accent1"/>
                </a:solidFill>
              </a:rPr>
              <a:t>2. sơ đồ cơ sở dữ liệu</a:t>
            </a:r>
            <a:endParaRPr lang="vi-VN" altLang="en-US" sz="2400">
              <a:solidFill>
                <a:schemeClr val="accent1"/>
              </a:solidFill>
            </a:endParaRPr>
          </a:p>
        </p:txBody>
      </p:sp>
      <p:pic>
        <p:nvPicPr>
          <p:cNvPr id="-2147482615" name="Picture 32"/>
          <p:cNvPicPr>
            <a:picLocks noChangeAspect="1"/>
          </p:cNvPicPr>
          <p:nvPr>
            <p:ph type="pic" idx="2"/>
          </p:nvPr>
        </p:nvPicPr>
        <p:blipFill>
          <a:blip r:embed="rId1"/>
          <a:stretch>
            <a:fillRect/>
          </a:stretch>
        </p:blipFill>
        <p:spPr>
          <a:xfrm>
            <a:off x="2042795" y="1138555"/>
            <a:ext cx="5057775" cy="35210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20" name="Shape 1320"/>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Thực nghiệm</a:t>
            </a:r>
            <a:endParaRPr lang="vi-VN" altLang="en-US" sz="3200">
              <a:solidFill>
                <a:srgbClr val="FF0000"/>
              </a:solidFill>
            </a:endParaRPr>
          </a:p>
        </p:txBody>
      </p:sp>
      <p:sp>
        <p:nvSpPr>
          <p:cNvPr id="11" name="Text Box 10"/>
          <p:cNvSpPr txBox="1"/>
          <p:nvPr/>
        </p:nvSpPr>
        <p:spPr>
          <a:xfrm>
            <a:off x="179705" y="635000"/>
            <a:ext cx="5920105" cy="550545"/>
          </a:xfrm>
          <a:prstGeom prst="rect">
            <a:avLst/>
          </a:prstGeom>
          <a:noFill/>
        </p:spPr>
        <p:txBody>
          <a:bodyPr wrap="square" rtlCol="0">
            <a:noAutofit/>
          </a:bodyPr>
          <a:p>
            <a:pPr indent="457200"/>
            <a:r>
              <a:rPr lang="vi-VN" altLang="en-US" sz="2400">
                <a:solidFill>
                  <a:schemeClr val="accent1"/>
                </a:solidFill>
              </a:rPr>
              <a:t>3. sơ đồ Usecase</a:t>
            </a:r>
            <a:endParaRPr lang="vi-VN" altLang="en-US" sz="2400">
              <a:solidFill>
                <a:schemeClr val="accent1"/>
              </a:solidFill>
            </a:endParaRPr>
          </a:p>
        </p:txBody>
      </p:sp>
      <p:pic>
        <p:nvPicPr>
          <p:cNvPr id="-2147482616" name="Picture 28" descr="IMG_256"/>
          <p:cNvPicPr>
            <a:picLocks noChangeAspect="1"/>
          </p:cNvPicPr>
          <p:nvPr>
            <p:ph type="pic" idx="2"/>
          </p:nvPr>
        </p:nvPicPr>
        <p:blipFill>
          <a:blip r:embed="rId1"/>
          <a:stretch>
            <a:fillRect/>
          </a:stretch>
        </p:blipFill>
        <p:spPr>
          <a:xfrm>
            <a:off x="2339975" y="1059180"/>
            <a:ext cx="5401945" cy="343916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8" name="Shape 518"/>
        <p:cNvGrpSpPr/>
        <p:nvPr/>
      </p:nvGrpSpPr>
      <p:grpSpPr>
        <a:xfrm>
          <a:off x="0" y="0"/>
          <a:ext cx="0" cy="0"/>
          <a:chOff x="0" y="0"/>
          <a:chExt cx="0" cy="0"/>
        </a:xfrm>
      </p:grpSpPr>
      <p:sp>
        <p:nvSpPr>
          <p:cNvPr id="2" name="Oval 1"/>
          <p:cNvSpPr/>
          <p:nvPr/>
        </p:nvSpPr>
        <p:spPr>
          <a:xfrm>
            <a:off x="611505" y="1635760"/>
            <a:ext cx="1645920" cy="1656715"/>
          </a:xfrm>
          <a:prstGeom prst="ellipse">
            <a:avLst/>
          </a:prstGeom>
          <a:gradFill>
            <a:gsLst>
              <a:gs pos="0">
                <a:srgbClr val="FE4444"/>
              </a:gs>
              <a:gs pos="100000">
                <a:srgbClr val="832B2B"/>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800"/>
              <a:t>Nội dung</a:t>
            </a:r>
            <a:endParaRPr lang="vi-VN" altLang="en-US" sz="2800"/>
          </a:p>
        </p:txBody>
      </p:sp>
      <p:sp>
        <p:nvSpPr>
          <p:cNvPr id="4" name="Text Box 3"/>
          <p:cNvSpPr txBox="1"/>
          <p:nvPr/>
        </p:nvSpPr>
        <p:spPr>
          <a:xfrm>
            <a:off x="3708400" y="807085"/>
            <a:ext cx="3675380" cy="521970"/>
          </a:xfrm>
          <a:prstGeom prst="rect">
            <a:avLst/>
          </a:prstGeom>
          <a:noFill/>
        </p:spPr>
        <p:txBody>
          <a:bodyPr wrap="square" rtlCol="0">
            <a:spAutoFit/>
          </a:bodyPr>
          <a:p>
            <a:r>
              <a:rPr lang="vi-VN" altLang="en-US" sz="2800">
                <a:solidFill>
                  <a:srgbClr val="FF0000"/>
                </a:solidFill>
              </a:rPr>
              <a:t>Tổng Quan</a:t>
            </a:r>
            <a:endParaRPr lang="vi-VN" altLang="en-US" sz="2800">
              <a:solidFill>
                <a:srgbClr val="FF0000"/>
              </a:solidFill>
            </a:endParaRPr>
          </a:p>
        </p:txBody>
      </p:sp>
      <p:sp>
        <p:nvSpPr>
          <p:cNvPr id="9" name="Text Box 8"/>
          <p:cNvSpPr txBox="1"/>
          <p:nvPr/>
        </p:nvSpPr>
        <p:spPr>
          <a:xfrm>
            <a:off x="3708400" y="2571750"/>
            <a:ext cx="3013710" cy="521970"/>
          </a:xfrm>
          <a:prstGeom prst="rect">
            <a:avLst/>
          </a:prstGeom>
          <a:noFill/>
        </p:spPr>
        <p:txBody>
          <a:bodyPr wrap="square" rtlCol="0">
            <a:spAutoFit/>
          </a:bodyPr>
          <a:p>
            <a:r>
              <a:rPr lang="vi-VN" altLang="en-US" sz="2800">
                <a:solidFill>
                  <a:srgbClr val="FF0000"/>
                </a:solidFill>
              </a:rPr>
              <a:t>Thực nghiêm</a:t>
            </a:r>
            <a:endParaRPr lang="vi-VN" altLang="en-US" sz="2800">
              <a:solidFill>
                <a:srgbClr val="FF0000"/>
              </a:solidFill>
            </a:endParaRPr>
          </a:p>
        </p:txBody>
      </p:sp>
      <p:sp>
        <p:nvSpPr>
          <p:cNvPr id="10" name="Text Box 9"/>
          <p:cNvSpPr txBox="1"/>
          <p:nvPr/>
        </p:nvSpPr>
        <p:spPr>
          <a:xfrm>
            <a:off x="3708400" y="1617345"/>
            <a:ext cx="3675380" cy="521970"/>
          </a:xfrm>
          <a:prstGeom prst="rect">
            <a:avLst/>
          </a:prstGeom>
          <a:noFill/>
        </p:spPr>
        <p:txBody>
          <a:bodyPr wrap="square" rtlCol="0">
            <a:spAutoFit/>
          </a:bodyPr>
          <a:p>
            <a:r>
              <a:rPr lang="vi-VN" altLang="en-US" sz="2800">
                <a:solidFill>
                  <a:srgbClr val="FF0000"/>
                </a:solidFill>
              </a:rPr>
              <a:t>Nghiên cứu lý thuyết</a:t>
            </a:r>
            <a:endParaRPr lang="vi-VN" altLang="en-US" sz="2800">
              <a:solidFill>
                <a:srgbClr val="FF0000"/>
              </a:solidFill>
            </a:endParaRPr>
          </a:p>
        </p:txBody>
      </p:sp>
      <p:sp>
        <p:nvSpPr>
          <p:cNvPr id="11" name="Text Box 10"/>
          <p:cNvSpPr txBox="1"/>
          <p:nvPr/>
        </p:nvSpPr>
        <p:spPr>
          <a:xfrm>
            <a:off x="3707765" y="3435985"/>
            <a:ext cx="5069205" cy="521970"/>
          </a:xfrm>
          <a:prstGeom prst="rect">
            <a:avLst/>
          </a:prstGeom>
          <a:noFill/>
        </p:spPr>
        <p:txBody>
          <a:bodyPr wrap="square" rtlCol="0">
            <a:spAutoFit/>
          </a:bodyPr>
          <a:p>
            <a:r>
              <a:rPr lang="vi-VN" altLang="en-US" sz="2800">
                <a:solidFill>
                  <a:srgbClr val="FF0000"/>
                </a:solidFill>
              </a:rPr>
              <a:t>Kết luận và hướng phát triển</a:t>
            </a:r>
            <a:endParaRPr lang="vi-VN" altLang="en-US" sz="2800">
              <a:solidFill>
                <a:srgbClr val="FF0000"/>
              </a:solidFill>
            </a:endParaRPr>
          </a:p>
        </p:txBody>
      </p:sp>
      <p:sp>
        <p:nvSpPr>
          <p:cNvPr id="16" name="Oval 15"/>
          <p:cNvSpPr/>
          <p:nvPr/>
        </p:nvSpPr>
        <p:spPr>
          <a:xfrm>
            <a:off x="3199130" y="885825"/>
            <a:ext cx="508635" cy="443230"/>
          </a:xfrm>
          <a:prstGeom prst="ellipse">
            <a:avLst/>
          </a:prstGeom>
          <a:gradFill>
            <a:gsLst>
              <a:gs pos="0">
                <a:srgbClr val="FE4444"/>
              </a:gs>
              <a:gs pos="100000">
                <a:srgbClr val="832B2B"/>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800"/>
              <a:t>1</a:t>
            </a:r>
            <a:endParaRPr lang="vi-VN" altLang="en-US" sz="2800"/>
          </a:p>
        </p:txBody>
      </p:sp>
      <p:sp>
        <p:nvSpPr>
          <p:cNvPr id="17" name="Oval 16"/>
          <p:cNvSpPr/>
          <p:nvPr/>
        </p:nvSpPr>
        <p:spPr>
          <a:xfrm>
            <a:off x="3199130" y="1696085"/>
            <a:ext cx="508635" cy="443230"/>
          </a:xfrm>
          <a:prstGeom prst="ellipse">
            <a:avLst/>
          </a:prstGeom>
          <a:gradFill>
            <a:gsLst>
              <a:gs pos="0">
                <a:srgbClr val="FE4444"/>
              </a:gs>
              <a:gs pos="100000">
                <a:srgbClr val="832B2B"/>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800"/>
              <a:t>2</a:t>
            </a:r>
            <a:endParaRPr lang="vi-VN" altLang="en-US" sz="2800"/>
          </a:p>
        </p:txBody>
      </p:sp>
      <p:sp>
        <p:nvSpPr>
          <p:cNvPr id="18" name="Oval 17"/>
          <p:cNvSpPr/>
          <p:nvPr/>
        </p:nvSpPr>
        <p:spPr>
          <a:xfrm>
            <a:off x="3204210" y="2636520"/>
            <a:ext cx="508635" cy="443230"/>
          </a:xfrm>
          <a:prstGeom prst="ellipse">
            <a:avLst/>
          </a:prstGeom>
          <a:gradFill>
            <a:gsLst>
              <a:gs pos="0">
                <a:srgbClr val="FE4444"/>
              </a:gs>
              <a:gs pos="100000">
                <a:srgbClr val="832B2B"/>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800"/>
              <a:t>3</a:t>
            </a:r>
            <a:endParaRPr lang="vi-VN" altLang="en-US" sz="2800"/>
          </a:p>
        </p:txBody>
      </p:sp>
      <p:sp>
        <p:nvSpPr>
          <p:cNvPr id="19" name="Oval 18"/>
          <p:cNvSpPr/>
          <p:nvPr/>
        </p:nvSpPr>
        <p:spPr>
          <a:xfrm>
            <a:off x="3204210" y="3507740"/>
            <a:ext cx="508635" cy="443230"/>
          </a:xfrm>
          <a:prstGeom prst="ellipse">
            <a:avLst/>
          </a:prstGeom>
          <a:gradFill>
            <a:gsLst>
              <a:gs pos="0">
                <a:srgbClr val="FE4444"/>
              </a:gs>
              <a:gs pos="100000">
                <a:srgbClr val="832B2B"/>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800"/>
              <a:t>4</a:t>
            </a:r>
            <a:endParaRPr lang="vi-V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20" name="Shape 1320"/>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Thực nghiệm</a:t>
            </a:r>
            <a:endParaRPr lang="vi-VN" altLang="en-US" sz="3200">
              <a:solidFill>
                <a:srgbClr val="FF0000"/>
              </a:solidFill>
            </a:endParaRPr>
          </a:p>
        </p:txBody>
      </p:sp>
      <p:sp>
        <p:nvSpPr>
          <p:cNvPr id="11" name="Text Box 10"/>
          <p:cNvSpPr txBox="1"/>
          <p:nvPr/>
        </p:nvSpPr>
        <p:spPr>
          <a:xfrm>
            <a:off x="179705" y="635000"/>
            <a:ext cx="5920105" cy="550545"/>
          </a:xfrm>
          <a:prstGeom prst="rect">
            <a:avLst/>
          </a:prstGeom>
          <a:noFill/>
        </p:spPr>
        <p:txBody>
          <a:bodyPr wrap="square" rtlCol="0">
            <a:noAutofit/>
          </a:bodyPr>
          <a:p>
            <a:pPr indent="457200"/>
            <a:r>
              <a:rPr lang="vi-VN" altLang="en-US" sz="2400">
                <a:solidFill>
                  <a:schemeClr val="accent1"/>
                </a:solidFill>
              </a:rPr>
              <a:t>4. sơ đồ DFD </a:t>
            </a:r>
            <a:endParaRPr lang="vi-VN" altLang="en-US" sz="2400">
              <a:solidFill>
                <a:schemeClr val="accent1"/>
              </a:solidFill>
            </a:endParaRPr>
          </a:p>
        </p:txBody>
      </p:sp>
      <p:pic>
        <p:nvPicPr>
          <p:cNvPr id="-2147482617" name="Picture 20"/>
          <p:cNvPicPr>
            <a:picLocks noChangeAspect="1"/>
          </p:cNvPicPr>
          <p:nvPr/>
        </p:nvPicPr>
        <p:blipFill>
          <a:blip r:embed="rId1"/>
          <a:stretch>
            <a:fillRect/>
          </a:stretch>
        </p:blipFill>
        <p:spPr>
          <a:xfrm>
            <a:off x="521970" y="1419225"/>
            <a:ext cx="3959225" cy="1262380"/>
          </a:xfrm>
          <a:prstGeom prst="rect">
            <a:avLst/>
          </a:prstGeom>
          <a:noFill/>
          <a:ln w="9525" cap="flat" cmpd="sng">
            <a:solidFill>
              <a:srgbClr val="000000"/>
            </a:solidFill>
            <a:prstDash val="solid"/>
            <a:miter/>
            <a:headEnd type="none" w="med" len="med"/>
            <a:tailEnd type="none" w="med" len="med"/>
          </a:ln>
        </p:spPr>
      </p:pic>
      <p:pic>
        <p:nvPicPr>
          <p:cNvPr id="-2147482618" name="Picture 23"/>
          <p:cNvPicPr>
            <a:picLocks noChangeAspect="1"/>
          </p:cNvPicPr>
          <p:nvPr>
            <p:ph type="pic" idx="2"/>
          </p:nvPr>
        </p:nvPicPr>
        <p:blipFill>
          <a:blip r:embed="rId2"/>
          <a:stretch>
            <a:fillRect/>
          </a:stretch>
        </p:blipFill>
        <p:spPr>
          <a:xfrm>
            <a:off x="4788535" y="915670"/>
            <a:ext cx="4283710" cy="37719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56" name="Shape 1356"/>
        <p:cNvGrpSpPr/>
        <p:nvPr/>
      </p:nvGrpSpPr>
      <p:grpSpPr>
        <a:xfrm>
          <a:off x="0" y="0"/>
          <a:ext cx="0" cy="0"/>
          <a:chOff x="0" y="0"/>
          <a:chExt cx="0" cy="0"/>
        </a:xfrm>
      </p:grpSpPr>
      <p:sp>
        <p:nvSpPr>
          <p:cNvPr id="3" name="Text Box 2"/>
          <p:cNvSpPr txBox="1"/>
          <p:nvPr/>
        </p:nvSpPr>
        <p:spPr>
          <a:xfrm>
            <a:off x="611505" y="51435"/>
            <a:ext cx="6849110" cy="583565"/>
          </a:xfrm>
          <a:prstGeom prst="rect">
            <a:avLst/>
          </a:prstGeom>
          <a:noFill/>
        </p:spPr>
        <p:txBody>
          <a:bodyPr wrap="square" rtlCol="0">
            <a:spAutoFit/>
          </a:bodyPr>
          <a:p>
            <a:r>
              <a:rPr lang="vi-VN" altLang="en-US" sz="3200">
                <a:solidFill>
                  <a:srgbClr val="FF0000"/>
                </a:solidFill>
              </a:rPr>
              <a:t>Kết luận và </a:t>
            </a:r>
            <a:r>
              <a:rPr lang="vi-VN" altLang="en-US" sz="3200">
                <a:solidFill>
                  <a:srgbClr val="FF0000"/>
                </a:solidFill>
              </a:rPr>
              <a:t>hướng phát </a:t>
            </a:r>
            <a:r>
              <a:rPr lang="vi-VN" altLang="en-US" sz="3200">
                <a:solidFill>
                  <a:srgbClr val="FF0000"/>
                </a:solidFill>
              </a:rPr>
              <a:t>triển</a:t>
            </a:r>
            <a:endParaRPr lang="vi-VN" altLang="en-US" sz="3200">
              <a:solidFill>
                <a:srgbClr val="FF0000"/>
              </a:solidFill>
            </a:endParaRPr>
          </a:p>
        </p:txBody>
      </p:sp>
      <p:sp>
        <p:nvSpPr>
          <p:cNvPr id="5" name="Text Box 4"/>
          <p:cNvSpPr txBox="1"/>
          <p:nvPr/>
        </p:nvSpPr>
        <p:spPr>
          <a:xfrm>
            <a:off x="179705" y="635000"/>
            <a:ext cx="5920105" cy="550545"/>
          </a:xfrm>
          <a:prstGeom prst="rect">
            <a:avLst/>
          </a:prstGeom>
          <a:noFill/>
        </p:spPr>
        <p:txBody>
          <a:bodyPr wrap="square" rtlCol="0">
            <a:noAutofit/>
          </a:bodyPr>
          <a:p>
            <a:pPr indent="457200"/>
            <a:r>
              <a:rPr lang="vi-VN" altLang="en-US" sz="2400">
                <a:solidFill>
                  <a:schemeClr val="accent1"/>
                </a:solidFill>
              </a:rPr>
              <a:t>1. Kết </a:t>
            </a:r>
            <a:r>
              <a:rPr lang="vi-VN" altLang="en-US" sz="2400">
                <a:solidFill>
                  <a:schemeClr val="accent1"/>
                </a:solidFill>
              </a:rPr>
              <a:t>luận</a:t>
            </a:r>
            <a:endParaRPr lang="vi-VN" altLang="en-US" sz="2400">
              <a:solidFill>
                <a:schemeClr val="accent1"/>
              </a:solidFill>
            </a:endParaRPr>
          </a:p>
        </p:txBody>
      </p:sp>
      <p:sp>
        <p:nvSpPr>
          <p:cNvPr id="6" name="Text Box 5"/>
          <p:cNvSpPr txBox="1"/>
          <p:nvPr/>
        </p:nvSpPr>
        <p:spPr>
          <a:xfrm>
            <a:off x="766445" y="1279525"/>
            <a:ext cx="7910195" cy="1568450"/>
          </a:xfrm>
          <a:prstGeom prst="rect">
            <a:avLst/>
          </a:prstGeom>
          <a:noFill/>
        </p:spPr>
        <p:txBody>
          <a:bodyPr wrap="square" rtlCol="0">
            <a:spAutoFit/>
          </a:bodyPr>
          <a:p>
            <a:r>
              <a:rPr lang="en-US" sz="2400"/>
              <a:t> Website giúp nhanh chóng và dễ dàng tra cứu thông tin cố vấn học tập, đồng thời giúp quản lý thông tin cố vấn học tập một cách dễ dàng và hiệu quả.</a:t>
            </a:r>
            <a:endParaRPr lang="en-US" sz="2400"/>
          </a:p>
          <a:p>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56" name="Shape 1356"/>
        <p:cNvGrpSpPr/>
        <p:nvPr/>
      </p:nvGrpSpPr>
      <p:grpSpPr>
        <a:xfrm>
          <a:off x="0" y="0"/>
          <a:ext cx="0" cy="0"/>
          <a:chOff x="0" y="0"/>
          <a:chExt cx="0" cy="0"/>
        </a:xfrm>
      </p:grpSpPr>
      <p:sp>
        <p:nvSpPr>
          <p:cNvPr id="10" name="Text Box 9"/>
          <p:cNvSpPr txBox="1"/>
          <p:nvPr/>
        </p:nvSpPr>
        <p:spPr>
          <a:xfrm>
            <a:off x="611505" y="51435"/>
            <a:ext cx="6849110" cy="583565"/>
          </a:xfrm>
          <a:prstGeom prst="rect">
            <a:avLst/>
          </a:prstGeom>
          <a:noFill/>
        </p:spPr>
        <p:txBody>
          <a:bodyPr wrap="square" rtlCol="0">
            <a:spAutoFit/>
          </a:bodyPr>
          <a:p>
            <a:r>
              <a:rPr lang="vi-VN" altLang="en-US" sz="3200">
                <a:solidFill>
                  <a:srgbClr val="FF0000"/>
                </a:solidFill>
              </a:rPr>
              <a:t>Kết luận và </a:t>
            </a:r>
            <a:r>
              <a:rPr lang="vi-VN" altLang="en-US" sz="3200">
                <a:solidFill>
                  <a:srgbClr val="FF0000"/>
                </a:solidFill>
              </a:rPr>
              <a:t>hướng phát </a:t>
            </a:r>
            <a:r>
              <a:rPr lang="vi-VN" altLang="en-US" sz="3200">
                <a:solidFill>
                  <a:srgbClr val="FF0000"/>
                </a:solidFill>
              </a:rPr>
              <a:t>triển</a:t>
            </a:r>
            <a:endParaRPr lang="vi-VN" altLang="en-US" sz="3200">
              <a:solidFill>
                <a:srgbClr val="FF0000"/>
              </a:solidFill>
            </a:endParaRPr>
          </a:p>
        </p:txBody>
      </p:sp>
      <p:sp>
        <p:nvSpPr>
          <p:cNvPr id="11" name="Text Box 10"/>
          <p:cNvSpPr txBox="1"/>
          <p:nvPr/>
        </p:nvSpPr>
        <p:spPr>
          <a:xfrm>
            <a:off x="179705" y="635000"/>
            <a:ext cx="5920105" cy="550545"/>
          </a:xfrm>
          <a:prstGeom prst="rect">
            <a:avLst/>
          </a:prstGeom>
          <a:noFill/>
        </p:spPr>
        <p:txBody>
          <a:bodyPr wrap="square" rtlCol="0">
            <a:noAutofit/>
          </a:bodyPr>
          <a:p>
            <a:pPr indent="457200"/>
            <a:r>
              <a:rPr lang="vi-VN" altLang="en-US" sz="2400">
                <a:solidFill>
                  <a:schemeClr val="accent1"/>
                </a:solidFill>
              </a:rPr>
              <a:t>2. Hướng phát </a:t>
            </a:r>
            <a:r>
              <a:rPr lang="vi-VN" altLang="en-US" sz="2400">
                <a:solidFill>
                  <a:schemeClr val="accent1"/>
                </a:solidFill>
              </a:rPr>
              <a:t>triển</a:t>
            </a:r>
            <a:endParaRPr lang="vi-VN" altLang="en-US" sz="2400">
              <a:solidFill>
                <a:schemeClr val="accent1"/>
              </a:solidFill>
            </a:endParaRPr>
          </a:p>
        </p:txBody>
      </p:sp>
      <p:sp>
        <p:nvSpPr>
          <p:cNvPr id="4" name="Text Box 3"/>
          <p:cNvSpPr txBox="1"/>
          <p:nvPr/>
        </p:nvSpPr>
        <p:spPr>
          <a:xfrm>
            <a:off x="766445" y="1279525"/>
            <a:ext cx="7910195" cy="2306955"/>
          </a:xfrm>
          <a:prstGeom prst="rect">
            <a:avLst/>
          </a:prstGeom>
          <a:noFill/>
        </p:spPr>
        <p:txBody>
          <a:bodyPr wrap="square" rtlCol="0">
            <a:spAutoFit/>
          </a:bodyPr>
          <a:p>
            <a:r>
              <a:rPr lang="en-US" sz="2400"/>
              <a:t> </a:t>
            </a:r>
            <a:r>
              <a:rPr lang="en-US" sz="2400">
                <a:sym typeface="+mn-ea"/>
              </a:rPr>
              <a:t>- Sử dụng các Framework để xây dựng website nhanh chóng và hiệu quả.</a:t>
            </a:r>
            <a:endParaRPr lang="en-US" sz="2400"/>
          </a:p>
          <a:p>
            <a:r>
              <a:rPr lang="en-US" sz="2400">
                <a:sym typeface="+mn-ea"/>
              </a:rPr>
              <a:t>- Phân thêm quyền để cố vấn học tập thực thi các quyền cố vấn.</a:t>
            </a:r>
            <a:endParaRPr lang="en-US" sz="2400"/>
          </a:p>
          <a:p>
            <a:r>
              <a:rPr lang="en-US" sz="2400">
                <a:sym typeface="+mn-ea"/>
              </a:rPr>
              <a:t>- Xây dựng thêm các chức năng xác nhận đăng nhập, lấy lại mật khẩu khi đăng 	nhập. </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20" name="Shape 1320"/>
        <p:cNvGrpSpPr/>
        <p:nvPr/>
      </p:nvGrpSpPr>
      <p:grpSpPr>
        <a:xfrm>
          <a:off x="0" y="0"/>
          <a:ext cx="0" cy="0"/>
          <a:chOff x="0" y="0"/>
          <a:chExt cx="0" cy="0"/>
        </a:xfrm>
      </p:grpSpPr>
      <p:sp>
        <p:nvSpPr>
          <p:cNvPr id="10" name="Text Box 9"/>
          <p:cNvSpPr txBox="1"/>
          <p:nvPr/>
        </p:nvSpPr>
        <p:spPr>
          <a:xfrm>
            <a:off x="2272665" y="1995805"/>
            <a:ext cx="4599305" cy="1014730"/>
          </a:xfrm>
          <a:prstGeom prst="rect">
            <a:avLst/>
          </a:prstGeom>
          <a:noFill/>
        </p:spPr>
        <p:txBody>
          <a:bodyPr wrap="square" rtlCol="0">
            <a:spAutoFit/>
          </a:bodyPr>
          <a:p>
            <a:pPr algn="ctr"/>
            <a:r>
              <a:rPr lang="vi-VN" altLang="en-US" sz="6000" b="1">
                <a:solidFill>
                  <a:srgbClr val="FF0000"/>
                </a:solidFill>
              </a:rPr>
              <a:t>CẢM ƠN</a:t>
            </a:r>
            <a:endParaRPr lang="vi-VN" altLang="en-US" sz="6000"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38" name="Shape 838"/>
        <p:cNvGrpSpPr/>
        <p:nvPr/>
      </p:nvGrpSpPr>
      <p:grpSpPr>
        <a:xfrm>
          <a:off x="0" y="0"/>
          <a:ext cx="0" cy="0"/>
          <a:chOff x="0" y="0"/>
          <a:chExt cx="0" cy="0"/>
        </a:xfrm>
      </p:grpSpPr>
      <p:sp>
        <p:nvSpPr>
          <p:cNvPr id="4" name="Text Box 3"/>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Tổng quan</a:t>
            </a:r>
            <a:endParaRPr lang="vi-VN" altLang="en-US" sz="3200">
              <a:solidFill>
                <a:srgbClr val="FF0000"/>
              </a:solidFill>
            </a:endParaRPr>
          </a:p>
        </p:txBody>
      </p:sp>
      <p:sp>
        <p:nvSpPr>
          <p:cNvPr id="5" name="Text Box 4"/>
          <p:cNvSpPr txBox="1"/>
          <p:nvPr/>
        </p:nvSpPr>
        <p:spPr>
          <a:xfrm>
            <a:off x="683260" y="555625"/>
            <a:ext cx="8154670" cy="3147695"/>
          </a:xfrm>
          <a:prstGeom prst="rect">
            <a:avLst/>
          </a:prstGeom>
          <a:noFill/>
        </p:spPr>
        <p:txBody>
          <a:bodyPr wrap="square" rtlCol="0">
            <a:noAutofit/>
          </a:bodyPr>
          <a:p>
            <a:pPr algn="just"/>
            <a:r>
              <a:rPr lang="vi-VN" altLang="en-US" sz="2400">
                <a:solidFill>
                  <a:schemeClr val="accent1"/>
                </a:solidFill>
              </a:rPr>
              <a:t>Lí do chọn đề tài:</a:t>
            </a:r>
            <a:endParaRPr lang="vi-VN" altLang="en-US" sz="2400">
              <a:solidFill>
                <a:schemeClr val="accent1"/>
              </a:solidFill>
            </a:endParaRPr>
          </a:p>
          <a:p>
            <a:pPr indent="457200" algn="just"/>
            <a:r>
              <a:rPr lang="vi-VN" altLang="en-US" sz="2400"/>
              <a:t>Hiện nay, các bạn tân sinh viên khi bước chân vào giảng đường đại học các bạn thường đối mặt với nhiều thách thức, và một trong những khía cạnh quan trọng nhất là việc nắm bắt thông tin về cố vấn học tập của mình. Việc có thể dễ dàng tra cứu thông tin về cố vấn học tập của mình không chỉ là một sự tiện lợi mà còn là yếu tố quyết định trong quá trình học của sinh viên. </a:t>
            </a:r>
            <a:endParaRPr lang="vi-V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8" name="Shape 838"/>
        <p:cNvGrpSpPr/>
        <p:nvPr/>
      </p:nvGrpSpPr>
      <p:grpSpPr>
        <a:xfrm>
          <a:off x="0" y="0"/>
          <a:ext cx="0" cy="0"/>
          <a:chOff x="0" y="0"/>
          <a:chExt cx="0" cy="0"/>
        </a:xfrm>
      </p:grpSpPr>
      <p:sp>
        <p:nvSpPr>
          <p:cNvPr id="4" name="Text Box 3"/>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Tổng quan</a:t>
            </a:r>
            <a:endParaRPr lang="vi-VN" altLang="en-US" sz="3200">
              <a:solidFill>
                <a:srgbClr val="FF0000"/>
              </a:solidFill>
            </a:endParaRPr>
          </a:p>
        </p:txBody>
      </p:sp>
      <p:sp>
        <p:nvSpPr>
          <p:cNvPr id="5" name="Text Box 4"/>
          <p:cNvSpPr txBox="1"/>
          <p:nvPr/>
        </p:nvSpPr>
        <p:spPr>
          <a:xfrm>
            <a:off x="683260" y="555625"/>
            <a:ext cx="8154670" cy="3147695"/>
          </a:xfrm>
          <a:prstGeom prst="rect">
            <a:avLst/>
          </a:prstGeom>
          <a:noFill/>
        </p:spPr>
        <p:txBody>
          <a:bodyPr wrap="square" rtlCol="0">
            <a:noAutofit/>
          </a:bodyPr>
          <a:p>
            <a:pPr algn="just"/>
            <a:r>
              <a:rPr lang="vi-VN" altLang="en-US" sz="2400">
                <a:solidFill>
                  <a:schemeClr val="accent1"/>
                </a:solidFill>
              </a:rPr>
              <a:t>Lí do chọn đề tài:</a:t>
            </a:r>
            <a:endParaRPr lang="vi-VN" altLang="en-US" sz="2400">
              <a:solidFill>
                <a:schemeClr val="accent1"/>
              </a:solidFill>
            </a:endParaRPr>
          </a:p>
          <a:p>
            <a:pPr indent="457200" algn="just"/>
            <a:r>
              <a:rPr lang="vi-VN" altLang="en-US" sz="2400"/>
              <a:t>Website tra cứu thông tin cố vấn học tập là sự hỗ sự trợ  thuận tiện, nhanh chóng, quan trọng cho sinh viên, giúp sinh viên nhanh chóng xác định và liên lạc với cố vấn của mình, giúp tiết kiệm thời gian và công sức. Không chỉ riêng sinh viên, website còn giúp cho nhà trường dễ dàng quản lí cố vấn và lớp học Website giúp tối ưu hóa quá trình quản lý thông tin cố vấn học tập, giảm bớt gánh nặng công việc cho nhân viên quản lý.</a:t>
            </a:r>
            <a:endParaRPr lang="vi-V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13" name="Shape 913"/>
        <p:cNvGrpSpPr/>
        <p:nvPr/>
      </p:nvGrpSpPr>
      <p:grpSpPr>
        <a:xfrm>
          <a:off x="0" y="0"/>
          <a:ext cx="0" cy="0"/>
          <a:chOff x="0" y="0"/>
          <a:chExt cx="0" cy="0"/>
        </a:xfrm>
      </p:grpSpPr>
      <p:sp>
        <p:nvSpPr>
          <p:cNvPr id="6" name="Text Box 5"/>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7" name="Text Box 6"/>
          <p:cNvSpPr txBox="1"/>
          <p:nvPr/>
        </p:nvSpPr>
        <p:spPr>
          <a:xfrm>
            <a:off x="179705" y="635000"/>
            <a:ext cx="3428365" cy="1132205"/>
          </a:xfrm>
          <a:prstGeom prst="rect">
            <a:avLst/>
          </a:prstGeom>
          <a:noFill/>
        </p:spPr>
        <p:txBody>
          <a:bodyPr wrap="square" rtlCol="0">
            <a:noAutofit/>
          </a:bodyPr>
          <a:p>
            <a:pPr indent="457200"/>
            <a:r>
              <a:rPr lang="vi-VN" altLang="en-US" sz="2400">
                <a:solidFill>
                  <a:schemeClr val="accent1"/>
                </a:solidFill>
              </a:rPr>
              <a:t>1.Ngôn ngữ HTML</a:t>
            </a:r>
            <a:endParaRPr lang="vi-VN" altLang="en-US" sz="2400">
              <a:solidFill>
                <a:schemeClr val="accent1"/>
              </a:solidFill>
            </a:endParaRPr>
          </a:p>
          <a:p>
            <a:pPr indent="457200"/>
            <a:endParaRPr lang="vi-VN" altLang="en-US" sz="2400"/>
          </a:p>
        </p:txBody>
      </p:sp>
      <p:pic>
        <p:nvPicPr>
          <p:cNvPr id="-2147482608" name="Picture 13" descr="thumb-5"/>
          <p:cNvPicPr>
            <a:picLocks noChangeAspect="1"/>
          </p:cNvPicPr>
          <p:nvPr>
            <p:ph type="pic" idx="2"/>
          </p:nvPr>
        </p:nvPicPr>
        <p:blipFill>
          <a:blip r:embed="rId1"/>
          <a:stretch>
            <a:fillRect/>
          </a:stretch>
        </p:blipFill>
        <p:spPr>
          <a:xfrm>
            <a:off x="4644390" y="1243330"/>
            <a:ext cx="4148455" cy="2479675"/>
          </a:xfrm>
          <a:prstGeom prst="rect">
            <a:avLst/>
          </a:prstGeom>
          <a:noFill/>
          <a:ln w="9525">
            <a:noFill/>
          </a:ln>
        </p:spPr>
      </p:pic>
      <p:sp>
        <p:nvSpPr>
          <p:cNvPr id="9" name="Text Box 8"/>
          <p:cNvSpPr txBox="1"/>
          <p:nvPr/>
        </p:nvSpPr>
        <p:spPr>
          <a:xfrm>
            <a:off x="683895" y="1059815"/>
            <a:ext cx="3801110" cy="3784600"/>
          </a:xfrm>
          <a:prstGeom prst="rect">
            <a:avLst/>
          </a:prstGeom>
          <a:noFill/>
        </p:spPr>
        <p:txBody>
          <a:bodyPr wrap="square" rtlCol="0">
            <a:spAutoFit/>
          </a:bodyPr>
          <a:p>
            <a:pPr indent="457200" algn="just"/>
            <a:r>
              <a:rPr lang="en-US" sz="2400"/>
              <a:t>HTML là viết tắt của từ Hyper Text Markup Language, có nghĩa là ngôn ngữ đánh dấu siêu văn bản. HTML được sử dụng để định dạng và hiển thị văn bản trên trình duyệt tới người sử dụng. Nó là xương sống của một trang web</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3" name="Shape 913"/>
        <p:cNvGrpSpPr/>
        <p:nvPr/>
      </p:nvGrpSpPr>
      <p:grpSpPr>
        <a:xfrm>
          <a:off x="0" y="0"/>
          <a:ext cx="0" cy="0"/>
          <a:chOff x="0" y="0"/>
          <a:chExt cx="0" cy="0"/>
        </a:xfrm>
      </p:grpSpPr>
      <p:sp>
        <p:nvSpPr>
          <p:cNvPr id="6" name="Text Box 5"/>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7" name="Text Box 6"/>
          <p:cNvSpPr txBox="1"/>
          <p:nvPr/>
        </p:nvSpPr>
        <p:spPr>
          <a:xfrm>
            <a:off x="179705" y="635000"/>
            <a:ext cx="3428365" cy="504825"/>
          </a:xfrm>
          <a:prstGeom prst="rect">
            <a:avLst/>
          </a:prstGeom>
          <a:noFill/>
        </p:spPr>
        <p:txBody>
          <a:bodyPr wrap="square" rtlCol="0">
            <a:noAutofit/>
          </a:bodyPr>
          <a:p>
            <a:pPr indent="457200"/>
            <a:r>
              <a:rPr lang="vi-VN" altLang="en-US" sz="2400">
                <a:solidFill>
                  <a:schemeClr val="accent1"/>
                </a:solidFill>
              </a:rPr>
              <a:t>1.Ngôn ngữ HTML</a:t>
            </a:r>
            <a:endParaRPr lang="vi-VN" altLang="en-US" sz="2400">
              <a:solidFill>
                <a:schemeClr val="accent1"/>
              </a:solidFill>
            </a:endParaRPr>
          </a:p>
          <a:p>
            <a:pPr indent="457200"/>
            <a:endParaRPr lang="vi-VN" altLang="en-US" sz="2400"/>
          </a:p>
        </p:txBody>
      </p:sp>
      <p:sp>
        <p:nvSpPr>
          <p:cNvPr id="3" name="Text Box 2"/>
          <p:cNvSpPr txBox="1"/>
          <p:nvPr/>
        </p:nvSpPr>
        <p:spPr>
          <a:xfrm>
            <a:off x="805180" y="1241425"/>
            <a:ext cx="7992745" cy="3073400"/>
          </a:xfrm>
          <a:prstGeom prst="rect">
            <a:avLst/>
          </a:prstGeom>
          <a:noFill/>
        </p:spPr>
        <p:txBody>
          <a:bodyPr wrap="square" rtlCol="0">
            <a:noAutofit/>
          </a:bodyPr>
          <a:p>
            <a:pPr algn="just"/>
            <a:r>
              <a:rPr lang="vi-VN" altLang="en-US" sz="2400"/>
              <a:t>Đặc điểm:</a:t>
            </a:r>
            <a:endParaRPr lang="en-US" sz="2400"/>
          </a:p>
          <a:p>
            <a:pPr algn="just"/>
            <a:r>
              <a:rPr lang="en-US" sz="2400"/>
              <a:t>- Đây là một ngôn ngữ rất dễ dàng và đơn giản. </a:t>
            </a:r>
            <a:endParaRPr lang="en-US" sz="2400"/>
          </a:p>
          <a:p>
            <a:pPr algn="just"/>
            <a:r>
              <a:rPr lang="en-US" sz="2400"/>
              <a:t>- Rất dễ dàng để trình bày vì nó có nhiều thẻ định dạng. </a:t>
            </a:r>
            <a:endParaRPr lang="en-US" sz="2400"/>
          </a:p>
          <a:p>
            <a:pPr algn="just"/>
            <a:r>
              <a:rPr lang="en-US" sz="2400"/>
              <a:t>- Có thể liên kết đến các trang web khác. </a:t>
            </a:r>
            <a:endParaRPr lang="en-US" sz="2400"/>
          </a:p>
          <a:p>
            <a:pPr algn="just"/>
            <a:r>
              <a:rPr lang="en-US" sz="2400"/>
              <a:t>- Là một nền tảng độc lập vì nó có thể hiển thị trên bất kỳ nền tảng nào khác như Windows, Linux và Max</a:t>
            </a:r>
            <a:endParaRPr lang="en-US" sz="2400"/>
          </a:p>
          <a:p>
            <a:pPr algn="just"/>
            <a:r>
              <a:rPr lang="en-US" sz="2400"/>
              <a:t>- Có thể thêm các hình ảnh, video, âm thanh vào các trang web khiến nó hấp dẫn và dễ tương tác hơn.</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60" name="Shape 960"/>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11" name="Text Box 10"/>
          <p:cNvSpPr txBox="1"/>
          <p:nvPr/>
        </p:nvSpPr>
        <p:spPr>
          <a:xfrm>
            <a:off x="179705" y="635000"/>
            <a:ext cx="3428365" cy="1132205"/>
          </a:xfrm>
          <a:prstGeom prst="rect">
            <a:avLst/>
          </a:prstGeom>
          <a:noFill/>
        </p:spPr>
        <p:txBody>
          <a:bodyPr wrap="square" rtlCol="0">
            <a:noAutofit/>
          </a:bodyPr>
          <a:p>
            <a:pPr indent="457200"/>
            <a:r>
              <a:rPr lang="vi-VN" altLang="en-US" sz="2400">
                <a:solidFill>
                  <a:schemeClr val="accent1"/>
                </a:solidFill>
              </a:rPr>
              <a:t>2.Ngôn ngữ </a:t>
            </a:r>
            <a:r>
              <a:rPr lang="vi-VN" altLang="en-US" sz="2400">
                <a:solidFill>
                  <a:schemeClr val="accent1"/>
                </a:solidFill>
              </a:rPr>
              <a:t>CSS</a:t>
            </a:r>
            <a:endParaRPr lang="vi-VN" altLang="en-US" sz="2400">
              <a:solidFill>
                <a:schemeClr val="accent1"/>
              </a:solidFill>
            </a:endParaRPr>
          </a:p>
          <a:p>
            <a:pPr indent="457200"/>
            <a:endParaRPr lang="vi-VN" altLang="en-US" sz="2400"/>
          </a:p>
        </p:txBody>
      </p:sp>
      <p:sp>
        <p:nvSpPr>
          <p:cNvPr id="13" name="Text Box 12"/>
          <p:cNvSpPr txBox="1"/>
          <p:nvPr/>
        </p:nvSpPr>
        <p:spPr>
          <a:xfrm>
            <a:off x="683895" y="1059815"/>
            <a:ext cx="3801110" cy="3415030"/>
          </a:xfrm>
          <a:prstGeom prst="rect">
            <a:avLst/>
          </a:prstGeom>
          <a:noFill/>
        </p:spPr>
        <p:txBody>
          <a:bodyPr wrap="square" rtlCol="0">
            <a:spAutoFit/>
          </a:bodyPr>
          <a:p>
            <a:pPr indent="457200" algn="just"/>
            <a:r>
              <a:rPr lang="en-US" sz="2400"/>
              <a:t>CSS là viết tắt của Cascading Style Sheets, là một ngôn ngữ thiết kế được sử dụng nhằm mục đích đơn giản hóa quá trình tạo nên một website. CSS được ra mắt vào năm 1996 bởi World Wide Web Consortium (W3C)</a:t>
            </a:r>
            <a:endParaRPr lang="en-US" sz="2400"/>
          </a:p>
        </p:txBody>
      </p:sp>
      <p:pic>
        <p:nvPicPr>
          <p:cNvPr id="-2147482609" name="Picture 3"/>
          <p:cNvPicPr>
            <a:picLocks noChangeAspect="1"/>
          </p:cNvPicPr>
          <p:nvPr>
            <p:ph type="pic" idx="2"/>
          </p:nvPr>
        </p:nvPicPr>
        <p:blipFill>
          <a:blip r:embed="rId1"/>
          <a:stretch>
            <a:fillRect/>
          </a:stretch>
        </p:blipFill>
        <p:spPr>
          <a:xfrm>
            <a:off x="4572000" y="1203325"/>
            <a:ext cx="4401185" cy="26352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0" name="Shape 960"/>
        <p:cNvGrpSpPr/>
        <p:nvPr/>
      </p:nvGrpSpPr>
      <p:grpSpPr>
        <a:xfrm>
          <a:off x="0" y="0"/>
          <a:ext cx="0" cy="0"/>
          <a:chOff x="0" y="0"/>
          <a:chExt cx="0" cy="0"/>
        </a:xfrm>
      </p:grpSpPr>
      <p:sp>
        <p:nvSpPr>
          <p:cNvPr id="10" name="Text Box 9"/>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11" name="Text Box 10"/>
          <p:cNvSpPr txBox="1"/>
          <p:nvPr/>
        </p:nvSpPr>
        <p:spPr>
          <a:xfrm>
            <a:off x="179705" y="635000"/>
            <a:ext cx="3428365" cy="1132205"/>
          </a:xfrm>
          <a:prstGeom prst="rect">
            <a:avLst/>
          </a:prstGeom>
          <a:noFill/>
        </p:spPr>
        <p:txBody>
          <a:bodyPr wrap="square" rtlCol="0">
            <a:noAutofit/>
          </a:bodyPr>
          <a:p>
            <a:pPr indent="457200"/>
            <a:r>
              <a:rPr lang="vi-VN" altLang="en-US" sz="2400">
                <a:solidFill>
                  <a:schemeClr val="accent1"/>
                </a:solidFill>
              </a:rPr>
              <a:t>2.Ngôn ngữ </a:t>
            </a:r>
            <a:r>
              <a:rPr lang="vi-VN" altLang="en-US" sz="2400">
                <a:solidFill>
                  <a:schemeClr val="accent1"/>
                </a:solidFill>
              </a:rPr>
              <a:t>CSS</a:t>
            </a:r>
            <a:endParaRPr lang="vi-VN" altLang="en-US" sz="2400">
              <a:solidFill>
                <a:schemeClr val="accent1"/>
              </a:solidFill>
            </a:endParaRPr>
          </a:p>
          <a:p>
            <a:pPr indent="457200"/>
            <a:endParaRPr lang="vi-VN" altLang="en-US" sz="2400"/>
          </a:p>
        </p:txBody>
      </p:sp>
      <p:sp>
        <p:nvSpPr>
          <p:cNvPr id="13" name="Text Box 12"/>
          <p:cNvSpPr txBox="1"/>
          <p:nvPr/>
        </p:nvSpPr>
        <p:spPr>
          <a:xfrm>
            <a:off x="683895" y="1059815"/>
            <a:ext cx="3801110" cy="3415030"/>
          </a:xfrm>
          <a:prstGeom prst="rect">
            <a:avLst/>
          </a:prstGeom>
          <a:noFill/>
        </p:spPr>
        <p:txBody>
          <a:bodyPr wrap="square" rtlCol="0">
            <a:spAutoFit/>
          </a:bodyPr>
          <a:p>
            <a:pPr indent="457200" algn="just"/>
            <a:r>
              <a:rPr lang="en-US" sz="2400"/>
              <a:t> Sử dụng CSS, chúng ta có thể kiểm soát màu sắc của văn bản, kiểu phông chữ, khoảng cách giữa các đoạn văn, cách các cột được đặt kích thước và bố cục, hình ảnh hoặc màu nền nào được sử dụng, thiết kế bố cục,</a:t>
            </a:r>
            <a:r>
              <a:rPr lang="vi-VN" altLang="en-US" sz="2400"/>
              <a:t>...</a:t>
            </a:r>
            <a:endParaRPr lang="vi-VN" altLang="en-US" sz="2400"/>
          </a:p>
        </p:txBody>
      </p:sp>
      <p:pic>
        <p:nvPicPr>
          <p:cNvPr id="1" name="Picture 3"/>
          <p:cNvPicPr>
            <a:picLocks noChangeAspect="1"/>
          </p:cNvPicPr>
          <p:nvPr>
            <p:ph type="pic" idx="2"/>
          </p:nvPr>
        </p:nvPicPr>
        <p:blipFill>
          <a:blip r:embed="rId1"/>
          <a:stretch>
            <a:fillRect/>
          </a:stretch>
        </p:blipFill>
        <p:spPr>
          <a:xfrm>
            <a:off x="4572000" y="1203325"/>
            <a:ext cx="4401185" cy="26352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5" name="Shape 995"/>
        <p:cNvGrpSpPr/>
        <p:nvPr/>
      </p:nvGrpSpPr>
      <p:grpSpPr>
        <a:xfrm>
          <a:off x="0" y="0"/>
          <a:ext cx="0" cy="0"/>
          <a:chOff x="0" y="0"/>
          <a:chExt cx="0" cy="0"/>
        </a:xfrm>
      </p:grpSpPr>
      <p:sp>
        <p:nvSpPr>
          <p:cNvPr id="14" name="Text Box 13"/>
          <p:cNvSpPr txBox="1"/>
          <p:nvPr/>
        </p:nvSpPr>
        <p:spPr>
          <a:xfrm>
            <a:off x="611505" y="51435"/>
            <a:ext cx="4823460" cy="583565"/>
          </a:xfrm>
          <a:prstGeom prst="rect">
            <a:avLst/>
          </a:prstGeom>
          <a:noFill/>
        </p:spPr>
        <p:txBody>
          <a:bodyPr wrap="square" rtlCol="0">
            <a:spAutoFit/>
          </a:bodyPr>
          <a:p>
            <a:r>
              <a:rPr lang="vi-VN" altLang="en-US" sz="3200">
                <a:solidFill>
                  <a:srgbClr val="FF0000"/>
                </a:solidFill>
              </a:rPr>
              <a:t>Nghiên cứu lý thuyết</a:t>
            </a:r>
            <a:endParaRPr lang="vi-VN" altLang="en-US" sz="3200">
              <a:solidFill>
                <a:srgbClr val="FF0000"/>
              </a:solidFill>
            </a:endParaRPr>
          </a:p>
        </p:txBody>
      </p:sp>
      <p:sp>
        <p:nvSpPr>
          <p:cNvPr id="15" name="Text Box 14"/>
          <p:cNvSpPr txBox="1"/>
          <p:nvPr/>
        </p:nvSpPr>
        <p:spPr>
          <a:xfrm>
            <a:off x="179705" y="635000"/>
            <a:ext cx="5044440" cy="1132205"/>
          </a:xfrm>
          <a:prstGeom prst="rect">
            <a:avLst/>
          </a:prstGeom>
          <a:noFill/>
        </p:spPr>
        <p:txBody>
          <a:bodyPr wrap="square" rtlCol="0">
            <a:noAutofit/>
          </a:bodyPr>
          <a:p>
            <a:pPr indent="457200"/>
            <a:r>
              <a:rPr lang="vi-VN" altLang="en-US" sz="2400">
                <a:solidFill>
                  <a:schemeClr val="accent1"/>
                </a:solidFill>
              </a:rPr>
              <a:t>3.Ngôn ngữ </a:t>
            </a:r>
            <a:r>
              <a:rPr lang="vi-VN" altLang="en-US" sz="2400">
                <a:solidFill>
                  <a:schemeClr val="accent1"/>
                </a:solidFill>
              </a:rPr>
              <a:t>JavaScrip</a:t>
            </a:r>
            <a:endParaRPr lang="vi-VN" altLang="en-US" sz="2400">
              <a:solidFill>
                <a:schemeClr val="accent1"/>
              </a:solidFill>
            </a:endParaRPr>
          </a:p>
          <a:p>
            <a:pPr indent="457200"/>
            <a:endParaRPr lang="vi-VN" altLang="en-US" sz="2400"/>
          </a:p>
        </p:txBody>
      </p:sp>
      <p:sp>
        <p:nvSpPr>
          <p:cNvPr id="16" name="Text Box 15"/>
          <p:cNvSpPr txBox="1"/>
          <p:nvPr/>
        </p:nvSpPr>
        <p:spPr>
          <a:xfrm>
            <a:off x="683895" y="1059815"/>
            <a:ext cx="8079740" cy="2676525"/>
          </a:xfrm>
          <a:prstGeom prst="rect">
            <a:avLst/>
          </a:prstGeom>
          <a:noFill/>
        </p:spPr>
        <p:txBody>
          <a:bodyPr wrap="square" rtlCol="0">
            <a:spAutoFit/>
          </a:bodyPr>
          <a:p>
            <a:pPr indent="457200" algn="just"/>
            <a:r>
              <a:rPr lang="en-US" sz="2400"/>
              <a:t> </a:t>
            </a:r>
            <a:r>
              <a:rPr sz="2400"/>
              <a:t>JavaScript là ngôn ngữ lập trình website phổ biến hiện nay, nó được tích hợp và nhúng vào HTML giúp website trở nên sống động hơn. JavaScript đóng vai trò như là một phần của trang web, thực thi cho phép Client-side script từ phía người dùng cũng như phía máy chủ (Nodejs) tạo ra các trang web động</a:t>
            </a:r>
            <a:r>
              <a:rPr lang="vi-VN" sz="2400"/>
              <a:t>.</a:t>
            </a:r>
            <a:endParaRPr lang="vi-VN" sz="2400"/>
          </a:p>
          <a:p>
            <a:pPr indent="457200" algn="just"/>
            <a:endParaRPr lang="vi-VN" sz="2400"/>
          </a:p>
        </p:txBody>
      </p:sp>
    </p:spTree>
  </p:cSld>
  <p:clrMapOvr>
    <a:masterClrMapping/>
  </p:clrMapOvr>
</p:sld>
</file>

<file path=ppt/theme/theme1.xml><?xml version="1.0" encoding="utf-8"?>
<a:theme xmlns:a="http://schemas.openxmlformats.org/drawingml/2006/main" name="Statistics and Probability - Math - 7th grade by Slidesgo">
  <a:themeElements>
    <a:clrScheme name="Simple Light">
      <a:dk1>
        <a:srgbClr val="211D1D"/>
      </a:dk1>
      <a:lt1>
        <a:srgbClr val="F3F1E5"/>
      </a:lt1>
      <a:dk2>
        <a:srgbClr val="FFFFFF"/>
      </a:dk2>
      <a:lt2>
        <a:srgbClr val="EDE0D9"/>
      </a:lt2>
      <a:accent1>
        <a:srgbClr val="E79A24"/>
      </a:accent1>
      <a:accent2>
        <a:srgbClr val="C4BBFC"/>
      </a:accent2>
      <a:accent3>
        <a:srgbClr val="6876C4"/>
      </a:accent3>
      <a:accent4>
        <a:srgbClr val="A6D2CF"/>
      </a:accent4>
      <a:accent5>
        <a:srgbClr val="68B7B5"/>
      </a:accent5>
      <a:accent6>
        <a:srgbClr val="31553D"/>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5682</Words>
  <Application>WPS Presentation</Application>
  <PresentationFormat/>
  <Paragraphs>171</Paragraphs>
  <Slides>23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Arial</vt:lpstr>
      <vt:lpstr>SimSun</vt:lpstr>
      <vt:lpstr>Wingdings</vt:lpstr>
      <vt:lpstr>Arial</vt:lpstr>
      <vt:lpstr>Alata</vt:lpstr>
      <vt:lpstr>DM Sans</vt:lpstr>
      <vt:lpstr>Lexend</vt:lpstr>
      <vt:lpstr>Calibri</vt:lpstr>
      <vt:lpstr>Nunito Light</vt:lpstr>
      <vt:lpstr>Segoe Print</vt:lpstr>
      <vt:lpstr>Lexend Light</vt:lpstr>
      <vt:lpstr>Bebas Neue</vt:lpstr>
      <vt:lpstr>Proxima Nova</vt:lpstr>
      <vt:lpstr>Actor</vt:lpstr>
      <vt:lpstr>Anaheim</vt:lpstr>
      <vt:lpstr>Microsoft YaHei</vt:lpstr>
      <vt:lpstr>Arial Unicode MS</vt:lpstr>
      <vt:lpstr>Amatic SC</vt:lpstr>
      <vt:lpstr>Roboto Medium</vt:lpstr>
      <vt:lpstr>Statistics and Probability - Math - 7th grade by Slidesgo</vt:lpstr>
      <vt:lpstr>7th Grade</vt:lpstr>
      <vt:lpstr>Contents of this template</vt:lpstr>
      <vt:lpstr>Introduction to statistics</vt:lpstr>
      <vt:lpstr>PowerPoint 演示文稿</vt:lpstr>
      <vt:lpstr>Exploring probability basics</vt:lpstr>
      <vt:lpstr>PowerPoint 演示文稿</vt:lpstr>
      <vt:lpstr>Data collection methods</vt:lpstr>
      <vt:lpstr>PowerPoint 演示文稿</vt:lpstr>
      <vt:lpstr>Probability and predictions</vt:lpstr>
      <vt:lpstr>PowerPoint 演示文稿</vt:lpstr>
      <vt:lpstr>A picture always reinforces the concept</vt:lpstr>
      <vt:lpstr>PowerPoint 演示文稿</vt:lpstr>
      <vt:lpstr>8,300,000</vt:lpstr>
      <vt:lpstr>PowerPoint 演示文稿</vt:lpstr>
      <vt:lpstr>PowerPoint 演示文稿</vt:lpstr>
      <vt:lpstr>Measures of central tendency</vt:lpstr>
      <vt:lpstr>PowerPoint 演示文稿</vt:lpstr>
      <vt:lpstr>PowerPoint 演示文稿</vt:lpstr>
      <vt:lpstr>PowerPoint 演示文稿</vt:lpstr>
      <vt:lpstr>PowerPoint 演示文稿</vt:lpstr>
      <vt:lpstr>Phone mockup</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luongtrung790</cp:lastModifiedBy>
  <cp:revision>6</cp:revision>
  <dcterms:created xsi:type="dcterms:W3CDTF">2024-01-06T14:15:22Z</dcterms:created>
  <dcterms:modified xsi:type="dcterms:W3CDTF">2024-01-06T15:33:38Z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79E21760600944BF894A3C2EEC534442_13</vt:lpwstr>
  </property>
  <property fmtid="{D5CDD505-2E9C-101B-9397-08002B2CF9AE}" pid="3" name="KSOProductBuildVer">
    <vt:lpwstr>1033-12.2.0.13359</vt:lpwstr>
  </property>
</Properties>
</file>