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7" r:id="rId5"/>
  </p:sldIdLst>
  <p:sldSz cx="10969625" cy="6170613"/>
  <p:notesSz cx="7315200" cy="9601200"/>
  <p:custDataLst>
    <p:tags r:id="rId7"/>
  </p:custDataLst>
  <p:defaultTextStyle>
    <a:defPPr>
      <a:defRPr lang="en-US"/>
    </a:defPPr>
    <a:lvl1pPr marL="0" algn="l" defTabSz="914400" rtl="0" eaLnBrk="1" latinLnBrk="0" hangingPunct="1">
      <a:buFontTx/>
      <a:buNone/>
      <a:defRPr lang="en-US"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34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99FF"/>
    <a:srgbClr val="FFFFCC"/>
    <a:srgbClr val="FFFFFF"/>
    <a:srgbClr val="D70012"/>
    <a:srgbClr val="A50021"/>
    <a:srgbClr val="D7D7DA"/>
    <a:srgbClr val="0E78C5"/>
    <a:srgbClr val="ECDEF9"/>
    <a:srgbClr val="E9E9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47" autoAdjust="0"/>
  </p:normalViewPr>
  <p:slideViewPr>
    <p:cSldViewPr snapToGrid="0">
      <p:cViewPr varScale="1">
        <p:scale>
          <a:sx n="98" d="100"/>
          <a:sy n="98" d="100"/>
        </p:scale>
        <p:origin x="271" y="41"/>
      </p:cViewPr>
      <p:guideLst>
        <p:guide orient="horz" pos="160"/>
        <p:guide orient="horz" pos="656"/>
        <p:guide orient="horz" pos="816"/>
        <p:guide orient="horz" pos="3440"/>
        <p:guide pos="345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tags" Target="tags/tag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D0D1071-9C5F-4E73-B381-9D1BB36D1DA6}" type="datetimeFigureOut">
              <a:rPr lang="en-US" smtClean="0"/>
              <a:t>9/4/2024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FB042EC-DB3C-498E-ADE1-F97FB4B40D65}" type="slidenum">
              <a:rPr lang="en-US" smtClean="0"/>
              <a:t>‹#›</a:t>
            </a:fld>
            <a:endParaRPr lang="en-US"/>
          </a:p>
        </p:txBody>
      </p:sp>
    </p:spTree>
    <p:extLst>
      <p:ext uri="{BB962C8B-B14F-4D97-AF65-F5344CB8AC3E}">
        <p14:creationId xmlns:p14="http://schemas.microsoft.com/office/powerpoint/2010/main" val="296712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370064" indent="0" algn="ctr">
              <a:buNone/>
              <a:defRPr>
                <a:solidFill>
                  <a:schemeClr val="tx1">
                    <a:tint val="75000"/>
                  </a:schemeClr>
                </a:solidFill>
              </a:defRPr>
            </a:lvl2pPr>
            <a:lvl3pPr marL="740127" indent="0" algn="ctr">
              <a:buNone/>
              <a:defRPr>
                <a:solidFill>
                  <a:schemeClr val="tx1">
                    <a:tint val="75000"/>
                  </a:schemeClr>
                </a:solidFill>
              </a:defRPr>
            </a:lvl3pPr>
            <a:lvl4pPr marL="1110191" indent="0" algn="ctr">
              <a:buNone/>
              <a:defRPr>
                <a:solidFill>
                  <a:schemeClr val="tx1">
                    <a:tint val="75000"/>
                  </a:schemeClr>
                </a:solidFill>
              </a:defRPr>
            </a:lvl4pPr>
            <a:lvl5pPr marL="1480255" indent="0" algn="ctr">
              <a:buNone/>
              <a:defRPr>
                <a:solidFill>
                  <a:schemeClr val="tx1">
                    <a:tint val="75000"/>
                  </a:schemeClr>
                </a:solidFill>
              </a:defRPr>
            </a:lvl5pPr>
            <a:lvl6pPr marL="1850319" indent="0" algn="ctr">
              <a:buNone/>
              <a:defRPr>
                <a:solidFill>
                  <a:schemeClr val="tx1">
                    <a:tint val="75000"/>
                  </a:schemeClr>
                </a:solidFill>
              </a:defRPr>
            </a:lvl6pPr>
            <a:lvl7pPr marL="2220382" indent="0" algn="ctr">
              <a:buNone/>
              <a:defRPr>
                <a:solidFill>
                  <a:schemeClr val="tx1">
                    <a:tint val="75000"/>
                  </a:schemeClr>
                </a:solidFill>
              </a:defRPr>
            </a:lvl7pPr>
            <a:lvl8pPr marL="2590446" indent="0" algn="ctr">
              <a:buNone/>
              <a:defRPr>
                <a:solidFill>
                  <a:schemeClr val="tx1">
                    <a:tint val="75000"/>
                  </a:schemeClr>
                </a:solidFill>
              </a:defRPr>
            </a:lvl8pPr>
            <a:lvl9pPr marL="2960510"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a:t>Click to edit Master title style</a:t>
            </a:r>
          </a:p>
        </p:txBody>
      </p:sp>
    </p:spTree>
    <p:extLst>
      <p:ext uri="{BB962C8B-B14F-4D97-AF65-F5344CB8AC3E}">
        <p14:creationId xmlns:p14="http://schemas.microsoft.com/office/powerpoint/2010/main" val="230707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21135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21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5436" y="1295334"/>
            <a:ext cx="4844917" cy="4166656"/>
          </a:xfrm>
        </p:spPr>
        <p:txBody>
          <a:bodyPr/>
          <a:lstStyle>
            <a:lvl1pPr>
              <a:defRPr sz="1619"/>
            </a:lvl1pPr>
            <a:lvl2pPr>
              <a:defRPr sz="1439"/>
            </a:lvl2pPr>
            <a:lvl3pPr>
              <a:defRPr sz="1259"/>
            </a:lvl3pPr>
            <a:lvl4pPr>
              <a:defRPr sz="1169"/>
            </a:lvl4pPr>
            <a:lvl5pPr>
              <a:defRPr sz="1169"/>
            </a:lvl5pPr>
            <a:lvl6pPr>
              <a:defRPr sz="1169"/>
            </a:lvl6pPr>
            <a:lvl7pPr>
              <a:defRPr sz="1169"/>
            </a:lvl7pPr>
            <a:lvl8pPr>
              <a:defRPr sz="1169" baseline="0"/>
            </a:lvl8pPr>
            <a:lvl9pPr>
              <a:defRPr sz="1169"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47629" y="1295334"/>
            <a:ext cx="4844917" cy="4166656"/>
          </a:xfrm>
        </p:spPr>
        <p:txBody>
          <a:bodyPr/>
          <a:lstStyle>
            <a:lvl1pPr>
              <a:defRPr sz="1619"/>
            </a:lvl1pPr>
            <a:lvl2pPr>
              <a:defRPr sz="1439"/>
            </a:lvl2pPr>
            <a:lvl3pPr>
              <a:defRPr sz="1259"/>
            </a:lvl3pPr>
            <a:lvl4pPr>
              <a:defRPr sz="1169"/>
            </a:lvl4pPr>
            <a:lvl5pPr>
              <a:defRPr sz="1169"/>
            </a:lvl5pPr>
            <a:lvl6pPr>
              <a:defRPr sz="1169" baseline="0"/>
            </a:lvl6pPr>
            <a:lvl7pPr>
              <a:defRPr sz="1169" baseline="0"/>
            </a:lvl7pPr>
            <a:lvl8pPr>
              <a:defRPr sz="1169" baseline="0"/>
            </a:lvl8pPr>
            <a:lvl9pPr>
              <a:defRPr sz="116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069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77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36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8"/>
            </p:custDataLst>
          </p:nvPr>
        </p:nvSpPr>
        <p:spPr bwMode="auto">
          <a:xfrm>
            <a:off x="333161" y="259133"/>
            <a:ext cx="8981458" cy="777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a:t>Titelmasterformat durch Klicken bearbeiten</a:t>
            </a:r>
          </a:p>
        </p:txBody>
      </p:sp>
      <p:sp>
        <p:nvSpPr>
          <p:cNvPr id="2" name="Rectangle 3"/>
          <p:cNvSpPr>
            <a:spLocks noGrp="1" noChangeArrowheads="1"/>
          </p:cNvSpPr>
          <p:nvPr>
            <p:ph type="body" idx="1"/>
            <p:custDataLst>
              <p:tags r:id="rId9"/>
            </p:custDataLst>
          </p:nvPr>
        </p:nvSpPr>
        <p:spPr bwMode="auto">
          <a:xfrm>
            <a:off x="345433" y="1295334"/>
            <a:ext cx="10276642" cy="4166656"/>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pic>
        <p:nvPicPr>
          <p:cNvPr id="6" name="Picture 5"/>
          <p:cNvPicPr>
            <a:picLocks/>
          </p:cNvPicPr>
          <p:nvPr userDrawn="1">
            <p:custDataLst>
              <p:tags r:id="rId10"/>
            </p:custDataLst>
          </p:nvPr>
        </p:nvPicPr>
        <p:blipFill>
          <a:blip r:embed="rId12">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1"/>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extLst>
      <p:ext uri="{BB962C8B-B14F-4D97-AF65-F5344CB8AC3E}">
        <p14:creationId xmlns:p14="http://schemas.microsoft.com/office/powerpoint/2010/main" val="407812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p:txStyles>
    <p:title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p:titleStyle>
    <p:bodyStyle>
      <a:lvl1pPr marL="251460" indent="-251460" algn="l" rtl="0" eaLnBrk="1" fontAlgn="base" hangingPunct="1">
        <a:lnSpc>
          <a:spcPct val="107000"/>
        </a:lnSpc>
        <a:spcBef>
          <a:spcPts val="500"/>
        </a:spcBef>
        <a:spcAft>
          <a:spcPct val="0"/>
        </a:spcAft>
        <a:buClrTx/>
        <a:buSzPct val="100000"/>
        <a:buFont typeface="Wingdings 3" panose="05040102010807070707" pitchFamily="18" charset="2"/>
        <a:buChar char=""/>
        <a:defRPr sz="1800" b="0" i="0" u="none">
          <a:solidFill>
            <a:schemeClr val="tx1"/>
          </a:solidFill>
          <a:latin typeface="Bosch Office Sans" pitchFamily="2" charset="0"/>
          <a:ea typeface="+mn-ea"/>
          <a:cs typeface="Arial" pitchFamily="34" charset="0"/>
        </a:defRPr>
      </a:lvl1pPr>
      <a:lvl2pPr marL="508000" indent="-274320" algn="l" rtl="0" eaLnBrk="1" fontAlgn="base" hangingPunct="1">
        <a:lnSpc>
          <a:spcPct val="103000"/>
        </a:lnSpc>
        <a:spcBef>
          <a:spcPts val="500"/>
        </a:spcBef>
        <a:spcAft>
          <a:spcPct val="0"/>
        </a:spcAft>
        <a:buClrTx/>
        <a:buSzPct val="100000"/>
        <a:buFont typeface="Wingdings 3" panose="05040102010807070707" pitchFamily="18" charset="2"/>
        <a:buChar char=""/>
        <a:defRPr sz="1600" b="0" i="0" u="none">
          <a:solidFill>
            <a:schemeClr val="tx1"/>
          </a:solidFill>
          <a:latin typeface="Bosch Office Sans" pitchFamily="2" charset="0"/>
          <a:cs typeface="Arial" pitchFamily="34" charset="0"/>
        </a:defRPr>
      </a:lvl2pPr>
      <a:lvl3pPr marL="730250" indent="-204470" algn="l" rtl="0" eaLnBrk="1" fontAlgn="base" hangingPunct="1">
        <a:lnSpc>
          <a:spcPct val="102000"/>
        </a:lnSpc>
        <a:spcBef>
          <a:spcPts val="500"/>
        </a:spcBef>
        <a:spcAft>
          <a:spcPct val="0"/>
        </a:spcAft>
        <a:buClrTx/>
        <a:buSzPct val="100000"/>
        <a:buFontTx/>
        <a:buChar char="‒"/>
        <a:defRPr sz="1400" b="0" i="0" u="none">
          <a:solidFill>
            <a:schemeClr val="tx1"/>
          </a:solidFill>
          <a:latin typeface="Bosch Office Sans" pitchFamily="2" charset="0"/>
          <a:cs typeface="Arial" pitchFamily="34" charset="0"/>
        </a:defRPr>
      </a:lvl3pPr>
      <a:lvl4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4pPr>
      <a:lvl5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5pPr>
      <a:lvl6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6pPr>
      <a:lvl7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7pPr>
      <a:lvl8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8pPr>
      <a:lvl9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9pPr>
    </p:bodyStyle>
    <p:otherStyle>
      <a:defPPr>
        <a:defRPr lang="de-DE"/>
      </a:defPPr>
      <a:lvl1pPr marL="0" algn="l" defTabSz="822273" rtl="0" eaLnBrk="1" latinLnBrk="0" hangingPunct="1">
        <a:defRPr sz="1619" kern="1200">
          <a:solidFill>
            <a:schemeClr val="tx1"/>
          </a:solidFill>
          <a:latin typeface="+mn-lt"/>
          <a:ea typeface="+mn-ea"/>
          <a:cs typeface="+mn-cs"/>
        </a:defRPr>
      </a:lvl1pPr>
      <a:lvl2pPr marL="411137" algn="l" defTabSz="822273" rtl="0" eaLnBrk="1" latinLnBrk="0" hangingPunct="1">
        <a:defRPr sz="1619" kern="1200">
          <a:solidFill>
            <a:schemeClr val="tx1"/>
          </a:solidFill>
          <a:latin typeface="+mn-lt"/>
          <a:ea typeface="+mn-ea"/>
          <a:cs typeface="+mn-cs"/>
        </a:defRPr>
      </a:lvl2pPr>
      <a:lvl3pPr marL="822273" algn="l" defTabSz="822273" rtl="0" eaLnBrk="1" latinLnBrk="0" hangingPunct="1">
        <a:defRPr sz="1619" kern="1200">
          <a:solidFill>
            <a:schemeClr val="tx1"/>
          </a:solidFill>
          <a:latin typeface="+mn-lt"/>
          <a:ea typeface="+mn-ea"/>
          <a:cs typeface="+mn-cs"/>
        </a:defRPr>
      </a:lvl3pPr>
      <a:lvl4pPr marL="1233409" algn="l" defTabSz="822273" rtl="0" eaLnBrk="1" latinLnBrk="0" hangingPunct="1">
        <a:defRPr sz="1619" kern="1200">
          <a:solidFill>
            <a:schemeClr val="tx1"/>
          </a:solidFill>
          <a:latin typeface="+mn-lt"/>
          <a:ea typeface="+mn-ea"/>
          <a:cs typeface="+mn-cs"/>
        </a:defRPr>
      </a:lvl4pPr>
      <a:lvl5pPr marL="1644545" algn="l" defTabSz="822273" rtl="0" eaLnBrk="1" latinLnBrk="0" hangingPunct="1">
        <a:defRPr sz="1619" kern="1200">
          <a:solidFill>
            <a:schemeClr val="tx1"/>
          </a:solidFill>
          <a:latin typeface="+mn-lt"/>
          <a:ea typeface="+mn-ea"/>
          <a:cs typeface="+mn-cs"/>
        </a:defRPr>
      </a:lvl5pPr>
      <a:lvl6pPr marL="2055681" algn="l" defTabSz="822273" rtl="0" eaLnBrk="1" latinLnBrk="0" hangingPunct="1">
        <a:defRPr sz="1619" kern="1200">
          <a:solidFill>
            <a:schemeClr val="tx1"/>
          </a:solidFill>
          <a:latin typeface="+mn-lt"/>
          <a:ea typeface="+mn-ea"/>
          <a:cs typeface="+mn-cs"/>
        </a:defRPr>
      </a:lvl6pPr>
      <a:lvl7pPr marL="2466818" algn="l" defTabSz="822273" rtl="0" eaLnBrk="1" latinLnBrk="0" hangingPunct="1">
        <a:defRPr sz="1619" kern="1200">
          <a:solidFill>
            <a:schemeClr val="tx1"/>
          </a:solidFill>
          <a:latin typeface="+mn-lt"/>
          <a:ea typeface="+mn-ea"/>
          <a:cs typeface="+mn-cs"/>
        </a:defRPr>
      </a:lvl7pPr>
      <a:lvl8pPr marL="2877954" algn="l" defTabSz="822273" rtl="0" eaLnBrk="1" latinLnBrk="0" hangingPunct="1">
        <a:defRPr sz="1619" kern="1200">
          <a:solidFill>
            <a:schemeClr val="tx1"/>
          </a:solidFill>
          <a:latin typeface="+mn-lt"/>
          <a:ea typeface="+mn-ea"/>
          <a:cs typeface="+mn-cs"/>
        </a:defRPr>
      </a:lvl8pPr>
      <a:lvl9pPr marL="3289090" algn="l" defTabSz="822273"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https://bosch.sharepoint.com/:v:/r/sites/msteams_5854917/Shared%20Documents/Achievement/hanhh/ESNS-Linux%20Client-QT-QML%20Final%20Code%20Simulation%20.mp4?csf=1&amp;web=1&amp;e=ih4mTc" TargetMode="External"/><Relationship Id="rId3" Type="http://schemas.openxmlformats.org/officeDocument/2006/relationships/image" Target="../media/image4.png"/><Relationship Id="rId7" Type="http://schemas.openxmlformats.org/officeDocument/2006/relationships/hyperlink" Target="https://bosch.sharepoint.com/:f:/r/sites/msteams_5854917/Shared%20Documents/Achievement/hanhh?csf=1&amp;web=1&amp;e=DOLrBO" TargetMode="External"/><Relationship Id="rId12" Type="http://schemas.openxmlformats.org/officeDocument/2006/relationships/hyperlink" Target="https://bosch.sharepoint.com/:b:/r/sites/msteams_5854917/Shared%20Documents/Achievement/hanhh/EMC32-Intern%20plan-hanhh-20221118.pdf?csf=1&amp;web=1&amp;e=c85sZq" TargetMode="External"/><Relationship Id="rId2" Type="http://schemas.openxmlformats.org/officeDocument/2006/relationships/image" Target="../media/image3.png"/><Relationship Id="rId16"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hyperlink" Target="https://bosch.sharepoint.com/:b:/r/sites/msteams_5854917/Shared%20Documents/Achievement/hanhh/Hoang%20Huu%20Han%20-%20CV.pdf?csf=1&amp;web=1&amp;e=PmmyNS" TargetMode="External"/><Relationship Id="rId5" Type="http://schemas.openxmlformats.org/officeDocument/2006/relationships/image" Target="../media/image6.png"/><Relationship Id="rId15" Type="http://schemas.openxmlformats.org/officeDocument/2006/relationships/image" Target="../media/image12.jfif"/><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A3F4-19D8-452B-8BC6-3AF2F274BF86}"/>
              </a:ext>
            </a:extLst>
          </p:cNvPr>
          <p:cNvSpPr>
            <a:spLocks noGrp="1"/>
          </p:cNvSpPr>
          <p:nvPr>
            <p:ph type="title"/>
          </p:nvPr>
        </p:nvSpPr>
        <p:spPr>
          <a:xfrm>
            <a:off x="281907" y="200816"/>
            <a:ext cx="4908522" cy="765782"/>
          </a:xfrm>
        </p:spPr>
        <p:txBody>
          <a:bodyPr>
            <a:normAutofit fontScale="90000"/>
          </a:bodyPr>
          <a:lstStyle/>
          <a:p>
            <a:pPr>
              <a:lnSpc>
                <a:spcPct val="100000"/>
              </a:lnSpc>
            </a:pPr>
            <a:r>
              <a:rPr lang="en-US" b="1" dirty="0">
                <a:latin typeface="+mj-lt"/>
                <a:cs typeface="Arial"/>
              </a:rPr>
              <a:t>EMC-TM-TEAM-INTERN INTRODUCTION</a:t>
            </a:r>
            <a:br>
              <a:rPr lang="en-US" b="1" dirty="0">
                <a:latin typeface="+mj-lt"/>
              </a:rPr>
            </a:br>
            <a:r>
              <a:rPr lang="en-US" b="1" dirty="0">
                <a:highlight>
                  <a:srgbClr val="00FF00"/>
                </a:highlight>
                <a:latin typeface="+mj-lt"/>
                <a:cs typeface="Times New Roman"/>
              </a:rPr>
              <a:t>Hong Ly Trung Nhan– MS/EMC-TM-XC</a:t>
            </a:r>
            <a:br>
              <a:rPr lang="en-US" b="1" dirty="0">
                <a:highlight>
                  <a:srgbClr val="008000"/>
                </a:highlight>
                <a:latin typeface="+mj-lt"/>
                <a:cs typeface="Times New Roman"/>
              </a:rPr>
            </a:br>
            <a:r>
              <a:rPr lang="en-US" i="1" dirty="0">
                <a:latin typeface="+mj-lt"/>
                <a:cs typeface="Times New Roman"/>
              </a:rPr>
              <a:t>HCM City University of Technology and Education</a:t>
            </a:r>
            <a:endParaRPr lang="en-US" sz="1200" i="1" dirty="0">
              <a:solidFill>
                <a:schemeClr val="bg1">
                  <a:lumMod val="65000"/>
                </a:schemeClr>
              </a:solidFill>
              <a:latin typeface="+mj-lt"/>
              <a:cs typeface="Times New Roman"/>
            </a:endParaRPr>
          </a:p>
        </p:txBody>
      </p:sp>
      <p:pic>
        <p:nvPicPr>
          <p:cNvPr id="7" name="Picture 6">
            <a:extLst>
              <a:ext uri="{FF2B5EF4-FFF2-40B4-BE49-F238E27FC236}">
                <a16:creationId xmlns:a16="http://schemas.microsoft.com/office/drawing/2014/main" id="{E9189DDD-05CC-45EB-893A-A4020DA9CD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0428" y="774306"/>
            <a:ext cx="522583" cy="587404"/>
          </a:xfrm>
          <a:prstGeom prst="rect">
            <a:avLst/>
          </a:prstGeom>
        </p:spPr>
      </p:pic>
      <p:pic>
        <p:nvPicPr>
          <p:cNvPr id="11" name="Picture 10">
            <a:extLst>
              <a:ext uri="{FF2B5EF4-FFF2-40B4-BE49-F238E27FC236}">
                <a16:creationId xmlns:a16="http://schemas.microsoft.com/office/drawing/2014/main" id="{8CB17015-863E-4767-A05A-2D9C53ACD2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7872" y="783806"/>
            <a:ext cx="568405" cy="568405"/>
          </a:xfrm>
          <a:prstGeom prst="rect">
            <a:avLst/>
          </a:prstGeom>
        </p:spPr>
      </p:pic>
      <p:pic>
        <p:nvPicPr>
          <p:cNvPr id="17" name="Picture 16">
            <a:extLst>
              <a:ext uri="{FF2B5EF4-FFF2-40B4-BE49-F238E27FC236}">
                <a16:creationId xmlns:a16="http://schemas.microsoft.com/office/drawing/2014/main" id="{D8FC7E84-E726-430B-9B5F-546F7D1813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12723" y="783806"/>
            <a:ext cx="482410" cy="568405"/>
          </a:xfrm>
          <a:prstGeom prst="rect">
            <a:avLst/>
          </a:prstGeom>
        </p:spPr>
      </p:pic>
      <p:pic>
        <p:nvPicPr>
          <p:cNvPr id="19" name="Picture 18">
            <a:extLst>
              <a:ext uri="{FF2B5EF4-FFF2-40B4-BE49-F238E27FC236}">
                <a16:creationId xmlns:a16="http://schemas.microsoft.com/office/drawing/2014/main" id="{36B580A8-41E2-4397-92F0-91832B1952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46087" y="783806"/>
            <a:ext cx="522584" cy="568405"/>
          </a:xfrm>
          <a:prstGeom prst="rect">
            <a:avLst/>
          </a:prstGeom>
        </p:spPr>
      </p:pic>
      <p:pic>
        <p:nvPicPr>
          <p:cNvPr id="21" name="Picture 20">
            <a:extLst>
              <a:ext uri="{FF2B5EF4-FFF2-40B4-BE49-F238E27FC236}">
                <a16:creationId xmlns:a16="http://schemas.microsoft.com/office/drawing/2014/main" id="{FDE0DEC8-B370-4BBD-9A7E-3653854B395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9670" t="11152" r="18916" b="8415"/>
          <a:stretch/>
        </p:blipFill>
        <p:spPr>
          <a:xfrm>
            <a:off x="7082663" y="770012"/>
            <a:ext cx="631082" cy="595992"/>
          </a:xfrm>
          <a:prstGeom prst="rect">
            <a:avLst/>
          </a:prstGeom>
        </p:spPr>
      </p:pic>
      <p:sp>
        <p:nvSpPr>
          <p:cNvPr id="28" name="TextBox 27">
            <a:extLst>
              <a:ext uri="{FF2B5EF4-FFF2-40B4-BE49-F238E27FC236}">
                <a16:creationId xmlns:a16="http://schemas.microsoft.com/office/drawing/2014/main" id="{0618DA12-1B42-4D4B-A66E-4922D2F7779F}"/>
              </a:ext>
            </a:extLst>
          </p:cNvPr>
          <p:cNvSpPr txBox="1"/>
          <p:nvPr/>
        </p:nvSpPr>
        <p:spPr>
          <a:xfrm>
            <a:off x="5174057" y="1411969"/>
            <a:ext cx="5497291" cy="4821000"/>
          </a:xfrm>
          <a:prstGeom prst="rect">
            <a:avLst/>
          </a:prstGeom>
          <a:noFill/>
        </p:spPr>
        <p:txBody>
          <a:bodyPr wrap="square">
            <a:spAutoFit/>
          </a:bodyPr>
          <a:lstStyle/>
          <a:p>
            <a:pPr algn="just">
              <a:lnSpc>
                <a:spcPct val="120000"/>
              </a:lnSpc>
            </a:pPr>
            <a:r>
              <a:rPr lang="de-DE" sz="1799" b="1" dirty="0">
                <a:latin typeface="+mj-lt"/>
                <a:cs typeface="Arial" panose="020B0604020202020204" pitchFamily="34" charset="0"/>
              </a:rPr>
              <a:t>Join Internship Program EMC@BGSW VN</a:t>
            </a:r>
          </a:p>
          <a:p>
            <a:pPr algn="just">
              <a:lnSpc>
                <a:spcPct val="120000"/>
              </a:lnSpc>
            </a:pPr>
            <a:r>
              <a:rPr lang="de-DE" sz="1400" i="1" dirty="0">
                <a:latin typeface="+mj-lt"/>
                <a:cs typeface="Arial" panose="020B0604020202020204" pitchFamily="34" charset="0"/>
              </a:rPr>
              <a:t>From: August </a:t>
            </a:r>
            <a:r>
              <a:rPr lang="en-US" sz="1400" i="1" dirty="0">
                <a:latin typeface="+mj-lt"/>
                <a:cs typeface="Arial" panose="020B0604020202020204" pitchFamily="34" charset="0"/>
              </a:rPr>
              <a:t>2024 - Now</a:t>
            </a:r>
          </a:p>
          <a:p>
            <a:pPr marL="285750" indent="-285750" algn="just">
              <a:lnSpc>
                <a:spcPct val="120000"/>
              </a:lnSpc>
              <a:buFont typeface="Wingdings" panose="05000000000000000000" pitchFamily="2" charset="2"/>
              <a:buChar char="q"/>
            </a:pPr>
            <a:r>
              <a:rPr lang="en-US" sz="1260" b="1" dirty="0">
                <a:latin typeface="+mj-lt"/>
                <a:cs typeface="Arial" panose="020B0604020202020204" pitchFamily="34" charset="0"/>
              </a:rPr>
              <a:t>Training courses:</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OOP/C/C++ programming.</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Linux programming, Bash/Shell programming.</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Qt Framework, </a:t>
            </a:r>
            <a:r>
              <a:rPr lang="vi-VN" sz="1260" dirty="0">
                <a:latin typeface="+mj-lt"/>
                <a:cs typeface="Arial" panose="020B0604020202020204" pitchFamily="34" charset="0"/>
              </a:rPr>
              <a:t>QML</a:t>
            </a:r>
            <a:r>
              <a:rPr lang="en-US" sz="1260" dirty="0">
                <a:latin typeface="+mj-lt"/>
                <a:cs typeface="Arial" panose="020B0604020202020204" pitchFamily="34" charset="0"/>
              </a:rPr>
              <a:t> (Qt Modeling Language).</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Unit Test with </a:t>
            </a:r>
            <a:r>
              <a:rPr lang="en-US" sz="1260" dirty="0" err="1">
                <a:latin typeface="+mj-lt"/>
                <a:cs typeface="Arial" panose="020B0604020202020204" pitchFamily="34" charset="0"/>
              </a:rPr>
              <a:t>Gtest</a:t>
            </a:r>
            <a:r>
              <a:rPr lang="en-US" sz="1260" dirty="0">
                <a:latin typeface="+mj-lt"/>
                <a:cs typeface="Arial" panose="020B0604020202020204" pitchFamily="34" charset="0"/>
              </a:rPr>
              <a:t>/</a:t>
            </a:r>
            <a:r>
              <a:rPr lang="en-US" sz="1260" dirty="0" err="1">
                <a:latin typeface="+mj-lt"/>
                <a:cs typeface="Arial" panose="020B0604020202020204" pitchFamily="34" charset="0"/>
              </a:rPr>
              <a:t>Gmock</a:t>
            </a:r>
            <a:r>
              <a:rPr lang="en-US" sz="1260" dirty="0">
                <a:latin typeface="+mj-lt"/>
                <a:cs typeface="Arial" panose="020B0604020202020204" pitchFamily="34" charset="0"/>
              </a:rPr>
              <a:t>.</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Tools: Git, </a:t>
            </a:r>
            <a:r>
              <a:rPr lang="en-US" sz="1260" dirty="0" err="1">
                <a:latin typeface="+mj-lt"/>
                <a:cs typeface="Arial" panose="020B0604020202020204" pitchFamily="34" charset="0"/>
              </a:rPr>
              <a:t>Cmake</a:t>
            </a:r>
            <a:r>
              <a:rPr lang="en-US" sz="1260" dirty="0">
                <a:latin typeface="+mj-lt"/>
                <a:cs typeface="Arial" panose="020B0604020202020204" pitchFamily="34" charset="0"/>
              </a:rPr>
              <a:t>, Qt Design, </a:t>
            </a:r>
            <a:r>
              <a:rPr lang="en-US" sz="1260" dirty="0" err="1">
                <a:latin typeface="+mj-lt"/>
                <a:cs typeface="Arial" panose="020B0604020202020204" pitchFamily="34" charset="0"/>
              </a:rPr>
              <a:t>VSCode</a:t>
            </a:r>
            <a:r>
              <a:rPr lang="en-US" sz="1260" dirty="0">
                <a:latin typeface="+mj-lt"/>
                <a:cs typeface="Arial" panose="020B0604020202020204" pitchFamily="34" charset="0"/>
              </a:rPr>
              <a:t>, SSH</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Others: Design Pattern, Basic Data Structure, Agile/Scrum.</a:t>
            </a:r>
          </a:p>
          <a:p>
            <a:pPr marL="257089" indent="-257089" algn="just">
              <a:lnSpc>
                <a:spcPct val="120000"/>
              </a:lnSpc>
              <a:buFont typeface="Arial" panose="020B0604020202020204" pitchFamily="34" charset="0"/>
              <a:buChar char="•"/>
            </a:pPr>
            <a:endParaRPr lang="en-US" sz="800" dirty="0">
              <a:latin typeface="+mj-lt"/>
              <a:cs typeface="Arial" panose="020B0604020202020204" pitchFamily="34" charset="0"/>
            </a:endParaRPr>
          </a:p>
          <a:p>
            <a:pPr marL="285750" indent="-285750" algn="just">
              <a:lnSpc>
                <a:spcPct val="120000"/>
              </a:lnSpc>
              <a:buFont typeface="Wingdings" panose="05000000000000000000" pitchFamily="2" charset="2"/>
              <a:buChar char="q"/>
            </a:pPr>
            <a:r>
              <a:rPr lang="en-US" sz="1260" b="1" dirty="0">
                <a:latin typeface="+mj-lt"/>
                <a:cs typeface="Arial" panose="020B0604020202020204" pitchFamily="34" charset="0"/>
              </a:rPr>
              <a:t>Training internal projects:</a:t>
            </a:r>
          </a:p>
          <a:p>
            <a:pPr marL="457200" indent="-227013" algn="just">
              <a:spcBef>
                <a:spcPts val="600"/>
              </a:spcBef>
              <a:buFont typeface="Arial" panose="020B0604020202020204" pitchFamily="34" charset="0"/>
              <a:buChar char="•"/>
            </a:pPr>
            <a:r>
              <a:rPr lang="en-US" sz="1200" dirty="0">
                <a:latin typeface="+mj-lt"/>
                <a:cs typeface="Arial" panose="020B0604020202020204" pitchFamily="34" charset="0"/>
              </a:rPr>
              <a:t>“</a:t>
            </a:r>
            <a:r>
              <a:rPr lang="en-US" sz="1200" b="1" dirty="0">
                <a:latin typeface="+mj-lt"/>
                <a:cs typeface="Arial" panose="020B0604020202020204" pitchFamily="34" charset="0"/>
              </a:rPr>
              <a:t>Bash Script to Setup Development E</a:t>
            </a:r>
            <a:r>
              <a:rPr lang="vi-VN" sz="1200" b="1" dirty="0">
                <a:latin typeface="+mj-lt"/>
                <a:cs typeface="Arial" panose="020B0604020202020204" pitchFamily="34" charset="0"/>
              </a:rPr>
              <a:t>nviroment </a:t>
            </a:r>
            <a:r>
              <a:rPr lang="en-US" sz="1200" b="1" dirty="0">
                <a:latin typeface="+mj-lt"/>
                <a:cs typeface="Arial" panose="020B0604020202020204" pitchFamily="34" charset="0"/>
              </a:rPr>
              <a:t>on Ubuntu</a:t>
            </a:r>
            <a:r>
              <a:rPr lang="vi-VN" sz="1200" b="1" dirty="0">
                <a:latin typeface="+mj-lt"/>
                <a:cs typeface="Arial" panose="020B0604020202020204" pitchFamily="34" charset="0"/>
              </a:rPr>
              <a:t> 22.04</a:t>
            </a:r>
            <a:r>
              <a:rPr lang="en-US" sz="1200" dirty="0">
                <a:latin typeface="+mj-lt"/>
                <a:cs typeface="Arial" panose="020B0604020202020204" pitchFamily="34" charset="0"/>
              </a:rPr>
              <a:t>“ – Modified and implemented features.</a:t>
            </a:r>
            <a:r>
              <a:rPr lang="vi-VN" sz="1200" dirty="0">
                <a:latin typeface="+mj-lt"/>
                <a:cs typeface="Arial" panose="020B0604020202020204" pitchFamily="34" charset="0"/>
              </a:rPr>
              <a:t> </a:t>
            </a:r>
            <a:r>
              <a:rPr lang="en-US" sz="1200" i="1" dirty="0">
                <a:latin typeface="+mj-lt"/>
                <a:cs typeface="Arial" panose="020B0604020202020204" pitchFamily="34" charset="0"/>
              </a:rPr>
              <a:t>(</a:t>
            </a:r>
            <a:r>
              <a:rPr lang="en-US" sz="1000" i="1" dirty="0">
                <a:latin typeface="+mj-lt"/>
                <a:cs typeface="Arial" panose="020B0604020202020204" pitchFamily="34" charset="0"/>
              </a:rPr>
              <a:t>Duration: 0</a:t>
            </a:r>
            <a:r>
              <a:rPr lang="vi-VN" sz="1000" i="1" dirty="0">
                <a:latin typeface="+mj-lt"/>
                <a:cs typeface="Arial" panose="020B0604020202020204" pitchFamily="34" charset="0"/>
              </a:rPr>
              <a:t>1 week – </a:t>
            </a:r>
            <a:r>
              <a:rPr lang="en-US" sz="1000" i="1" dirty="0">
                <a:latin typeface="+mj-lt"/>
                <a:cs typeface="Arial" panose="020B0604020202020204" pitchFamily="34" charset="0"/>
              </a:rPr>
              <a:t>0</a:t>
            </a:r>
            <a:r>
              <a:rPr lang="vi-VN" sz="1000" i="1" dirty="0">
                <a:latin typeface="+mj-lt"/>
                <a:cs typeface="Arial" panose="020B0604020202020204" pitchFamily="34" charset="0"/>
              </a:rPr>
              <a:t>2 members</a:t>
            </a:r>
            <a:r>
              <a:rPr lang="en-US" sz="1200" i="1" dirty="0">
                <a:latin typeface="+mj-lt"/>
                <a:cs typeface="Arial" panose="020B0604020202020204" pitchFamily="34" charset="0"/>
              </a:rPr>
              <a:t>)</a:t>
            </a:r>
          </a:p>
          <a:p>
            <a:pPr marL="457200" algn="just">
              <a:lnSpc>
                <a:spcPct val="120000"/>
              </a:lnSpc>
            </a:pPr>
            <a:r>
              <a:rPr lang="en-US" sz="1200" dirty="0">
                <a:latin typeface="+mj-lt"/>
                <a:cs typeface="Arial" panose="020B0604020202020204" pitchFamily="34" charset="0"/>
              </a:rPr>
              <a:t>Language: Bash script</a:t>
            </a:r>
          </a:p>
          <a:p>
            <a:pPr marL="461963" indent="-255588" algn="just">
              <a:spcBef>
                <a:spcPts val="600"/>
              </a:spcBef>
              <a:buFont typeface="Arial" panose="020B0604020202020204" pitchFamily="34" charset="0"/>
              <a:buChar char="•"/>
            </a:pPr>
            <a:r>
              <a:rPr lang="en-US" sz="1200" dirty="0">
                <a:latin typeface="+mj-lt"/>
                <a:cs typeface="Arial" panose="020B0604020202020204" pitchFamily="34" charset="0"/>
              </a:rPr>
              <a:t>"</a:t>
            </a:r>
            <a:r>
              <a:rPr lang="en-US" sz="1200" b="1" dirty="0">
                <a:latin typeface="+mj-lt"/>
                <a:cs typeface="Arial" panose="020B0604020202020204" pitchFamily="34" charset="0"/>
              </a:rPr>
              <a:t>ESNS-Linux Client</a:t>
            </a:r>
            <a:r>
              <a:rPr lang="en-US" sz="1200" dirty="0">
                <a:latin typeface="+mj-lt"/>
                <a:cs typeface="Arial" panose="020B0604020202020204" pitchFamily="34" charset="0"/>
              </a:rPr>
              <a:t>“ – D</a:t>
            </a:r>
            <a:r>
              <a:rPr lang="vi-VN" sz="1200" dirty="0">
                <a:latin typeface="+mj-lt"/>
                <a:cs typeface="Arial" panose="020B0604020202020204" pitchFamily="34" charset="0"/>
              </a:rPr>
              <a:t>esign</a:t>
            </a:r>
            <a:r>
              <a:rPr lang="en-US" sz="1200" dirty="0">
                <a:latin typeface="+mj-lt"/>
                <a:cs typeface="Arial" panose="020B0604020202020204" pitchFamily="34" charset="0"/>
              </a:rPr>
              <a:t>ed source </a:t>
            </a:r>
            <a:r>
              <a:rPr lang="vi-VN" sz="1200" dirty="0">
                <a:latin typeface="+mj-lt"/>
                <a:cs typeface="Arial" panose="020B0604020202020204" pitchFamily="34" charset="0"/>
              </a:rPr>
              <a:t>code </a:t>
            </a:r>
            <a:r>
              <a:rPr lang="en-US" sz="1200" dirty="0">
                <a:latin typeface="+mj-lt"/>
                <a:cs typeface="Arial" panose="020B0604020202020204" pitchFamily="34" charset="0"/>
              </a:rPr>
              <a:t>and data structure; and </a:t>
            </a:r>
            <a:r>
              <a:rPr lang="vi-VN" sz="1200" dirty="0">
                <a:latin typeface="+mj-lt"/>
                <a:cs typeface="Arial" panose="020B0604020202020204" pitchFamily="34" charset="0"/>
              </a:rPr>
              <a:t>implement</a:t>
            </a:r>
            <a:r>
              <a:rPr lang="en-US" sz="1200" dirty="0">
                <a:latin typeface="+mj-lt"/>
                <a:cs typeface="Arial" panose="020B0604020202020204" pitchFamily="34" charset="0"/>
              </a:rPr>
              <a:t>ed</a:t>
            </a:r>
            <a:r>
              <a:rPr lang="vi-VN" sz="1200" dirty="0">
                <a:latin typeface="+mj-lt"/>
                <a:cs typeface="Arial" panose="020B0604020202020204" pitchFamily="34" charset="0"/>
              </a:rPr>
              <a:t> </a:t>
            </a:r>
            <a:r>
              <a:rPr lang="en-US" sz="1200" dirty="0">
                <a:latin typeface="+mj-lt"/>
                <a:cs typeface="Arial" panose="020B0604020202020204" pitchFamily="34" charset="0"/>
              </a:rPr>
              <a:t>L</a:t>
            </a:r>
            <a:r>
              <a:rPr lang="vi-VN" sz="1200" dirty="0">
                <a:latin typeface="+mj-lt"/>
                <a:cs typeface="Arial" panose="020B0604020202020204" pitchFamily="34" charset="0"/>
              </a:rPr>
              <a:t>ogin </a:t>
            </a:r>
            <a:r>
              <a:rPr lang="en-US" sz="1200" dirty="0">
                <a:latin typeface="+mj-lt"/>
                <a:cs typeface="Arial" panose="020B0604020202020204" pitchFamily="34" charset="0"/>
              </a:rPr>
              <a:t>feature.</a:t>
            </a:r>
            <a:r>
              <a:rPr lang="vi-VN" sz="1200" dirty="0">
                <a:latin typeface="+mj-lt"/>
                <a:cs typeface="Arial" panose="020B0604020202020204" pitchFamily="34" charset="0"/>
              </a:rPr>
              <a:t> </a:t>
            </a:r>
            <a:r>
              <a:rPr lang="en-US" sz="1200" i="1" dirty="0">
                <a:latin typeface="+mj-lt"/>
                <a:cs typeface="Arial" panose="020B0604020202020204" pitchFamily="34" charset="0"/>
              </a:rPr>
              <a:t>(</a:t>
            </a:r>
            <a:r>
              <a:rPr lang="en-US" sz="1000" i="1" dirty="0">
                <a:latin typeface="+mj-lt"/>
                <a:cs typeface="Arial" panose="020B0604020202020204" pitchFamily="34" charset="0"/>
              </a:rPr>
              <a:t>Duration: 02</a:t>
            </a:r>
            <a:r>
              <a:rPr lang="vi-VN" sz="1000" i="1" dirty="0">
                <a:latin typeface="+mj-lt"/>
                <a:cs typeface="Arial" panose="020B0604020202020204" pitchFamily="34" charset="0"/>
              </a:rPr>
              <a:t> week</a:t>
            </a:r>
            <a:r>
              <a:rPr lang="en-US" sz="1000" i="1" dirty="0">
                <a:latin typeface="+mj-lt"/>
                <a:cs typeface="Arial" panose="020B0604020202020204" pitchFamily="34" charset="0"/>
              </a:rPr>
              <a:t>s</a:t>
            </a:r>
            <a:r>
              <a:rPr lang="vi-VN" sz="1000" i="1" dirty="0">
                <a:latin typeface="+mj-lt"/>
                <a:cs typeface="Arial" panose="020B0604020202020204" pitchFamily="34" charset="0"/>
              </a:rPr>
              <a:t> – </a:t>
            </a:r>
            <a:r>
              <a:rPr lang="en-US" sz="1000" i="1" dirty="0">
                <a:latin typeface="+mj-lt"/>
                <a:cs typeface="Arial" panose="020B0604020202020204" pitchFamily="34" charset="0"/>
              </a:rPr>
              <a:t>03</a:t>
            </a:r>
            <a:r>
              <a:rPr lang="vi-VN" sz="1000" i="1" dirty="0">
                <a:latin typeface="+mj-lt"/>
                <a:cs typeface="Arial" panose="020B0604020202020204" pitchFamily="34" charset="0"/>
              </a:rPr>
              <a:t> members</a:t>
            </a:r>
            <a:r>
              <a:rPr lang="en-US" sz="1200" i="1" dirty="0">
                <a:latin typeface="+mj-lt"/>
                <a:cs typeface="Arial" panose="020B0604020202020204" pitchFamily="34" charset="0"/>
              </a:rPr>
              <a:t>)</a:t>
            </a:r>
          </a:p>
          <a:p>
            <a:pPr marL="457200" algn="just">
              <a:lnSpc>
                <a:spcPct val="120000"/>
              </a:lnSpc>
            </a:pPr>
            <a:r>
              <a:rPr lang="en-US" sz="1200" dirty="0">
                <a:latin typeface="+mj-lt"/>
                <a:cs typeface="Arial" panose="020B0604020202020204" pitchFamily="34" charset="0"/>
              </a:rPr>
              <a:t>Language: Qt/QML</a:t>
            </a:r>
          </a:p>
          <a:p>
            <a:pPr marL="461963" indent="-255588" algn="just">
              <a:spcBef>
                <a:spcPts val="600"/>
              </a:spcBef>
              <a:buFont typeface="Arial" panose="020B0604020202020204" pitchFamily="34" charset="0"/>
              <a:buChar char="•"/>
            </a:pPr>
            <a:r>
              <a:rPr lang="en-US" sz="1200" dirty="0">
                <a:latin typeface="+mj-lt"/>
                <a:cs typeface="Arial" panose="020B0604020202020204" pitchFamily="34" charset="0"/>
              </a:rPr>
              <a:t>"</a:t>
            </a:r>
            <a:r>
              <a:rPr lang="en-US" sz="1200" b="1" dirty="0">
                <a:latin typeface="+mj-lt"/>
                <a:cs typeface="Arial" panose="020B0604020202020204" pitchFamily="34" charset="0"/>
              </a:rPr>
              <a:t>2W Project – </a:t>
            </a:r>
            <a:r>
              <a:rPr lang="vi-VN" sz="1200" b="1" dirty="0">
                <a:latin typeface="+mj-lt"/>
                <a:cs typeface="Arial" panose="020B0604020202020204" pitchFamily="34" charset="0"/>
              </a:rPr>
              <a:t>Map Navigation</a:t>
            </a:r>
            <a:r>
              <a:rPr lang="en-US" sz="1200" dirty="0">
                <a:latin typeface="+mj-lt"/>
                <a:cs typeface="Arial" panose="020B0604020202020204" pitchFamily="34" charset="0"/>
              </a:rPr>
              <a:t>" – Designing and developing</a:t>
            </a:r>
            <a:r>
              <a:rPr lang="vi-VN" sz="1200" dirty="0">
                <a:latin typeface="+mj-lt"/>
                <a:cs typeface="Arial" panose="020B0604020202020204" pitchFamily="34" charset="0"/>
              </a:rPr>
              <a:t> </a:t>
            </a:r>
            <a:r>
              <a:rPr lang="en-US" sz="1200" dirty="0">
                <a:latin typeface="+mj-lt"/>
                <a:cs typeface="Arial" panose="020B0604020202020204" pitchFamily="34" charset="0"/>
              </a:rPr>
              <a:t>M</a:t>
            </a:r>
            <a:r>
              <a:rPr lang="vi-VN" sz="1200" dirty="0">
                <a:latin typeface="+mj-lt"/>
                <a:cs typeface="Arial" panose="020B0604020202020204" pitchFamily="34" charset="0"/>
              </a:rPr>
              <a:t>ap feature</a:t>
            </a:r>
            <a:r>
              <a:rPr lang="en-US" sz="1200" dirty="0">
                <a:latin typeface="+mj-lt"/>
                <a:cs typeface="Arial" panose="020B0604020202020204" pitchFamily="34" charset="0"/>
              </a:rPr>
              <a:t>.</a:t>
            </a:r>
            <a:r>
              <a:rPr lang="vi-VN" sz="1200" dirty="0">
                <a:latin typeface="+mj-lt"/>
                <a:cs typeface="Arial" panose="020B0604020202020204" pitchFamily="34" charset="0"/>
              </a:rPr>
              <a:t> (</a:t>
            </a:r>
            <a:r>
              <a:rPr lang="en-US" sz="1000" i="1" dirty="0">
                <a:latin typeface="+mj-lt"/>
                <a:cs typeface="Arial" panose="020B0604020202020204" pitchFamily="34" charset="0"/>
              </a:rPr>
              <a:t>Duration: 0</a:t>
            </a:r>
            <a:r>
              <a:rPr lang="vi-VN" sz="1000" i="1" dirty="0">
                <a:latin typeface="+mj-lt"/>
                <a:cs typeface="Arial" panose="020B0604020202020204" pitchFamily="34" charset="0"/>
              </a:rPr>
              <a:t>2 months – </a:t>
            </a:r>
            <a:r>
              <a:rPr lang="en-US" sz="1000" i="1" dirty="0">
                <a:latin typeface="+mj-lt"/>
                <a:cs typeface="Arial" panose="020B0604020202020204" pitchFamily="34" charset="0"/>
              </a:rPr>
              <a:t>0</a:t>
            </a:r>
            <a:r>
              <a:rPr lang="vi-VN" sz="1000" i="1" dirty="0">
                <a:latin typeface="+mj-lt"/>
                <a:cs typeface="Arial" panose="020B0604020202020204" pitchFamily="34" charset="0"/>
              </a:rPr>
              <a:t>3 members</a:t>
            </a:r>
            <a:r>
              <a:rPr lang="vi-VN" sz="1200" dirty="0">
                <a:latin typeface="+mj-lt"/>
                <a:cs typeface="Arial" panose="020B0604020202020204" pitchFamily="34" charset="0"/>
              </a:rPr>
              <a:t>)</a:t>
            </a:r>
            <a:endParaRPr lang="en-US" sz="1200" dirty="0">
              <a:latin typeface="+mj-lt"/>
              <a:cs typeface="Arial" panose="020B0604020202020204" pitchFamily="34" charset="0"/>
            </a:endParaRPr>
          </a:p>
          <a:p>
            <a:pPr marL="457200" algn="just"/>
            <a:r>
              <a:rPr lang="en-US" sz="1200" dirty="0">
                <a:latin typeface="+mj-lt"/>
                <a:cs typeface="Arial" panose="020B0604020202020204" pitchFamily="34" charset="0"/>
              </a:rPr>
              <a:t>Language: Qt/QML</a:t>
            </a:r>
            <a:endParaRPr lang="en-US" sz="1260" dirty="0">
              <a:latin typeface="+mj-lt"/>
              <a:cs typeface="Arial" panose="020B0604020202020204" pitchFamily="34" charset="0"/>
            </a:endParaRPr>
          </a:p>
        </p:txBody>
      </p:sp>
      <p:sp>
        <p:nvSpPr>
          <p:cNvPr id="30" name="TextBox 29">
            <a:extLst>
              <a:ext uri="{FF2B5EF4-FFF2-40B4-BE49-F238E27FC236}">
                <a16:creationId xmlns:a16="http://schemas.microsoft.com/office/drawing/2014/main" id="{D6E98837-6D35-4B26-8005-216098F6BC9A}"/>
              </a:ext>
            </a:extLst>
          </p:cNvPr>
          <p:cNvSpPr txBox="1"/>
          <p:nvPr/>
        </p:nvSpPr>
        <p:spPr>
          <a:xfrm>
            <a:off x="129506" y="5530201"/>
            <a:ext cx="5202906" cy="341504"/>
          </a:xfrm>
          <a:prstGeom prst="rect">
            <a:avLst/>
          </a:prstGeom>
          <a:noFill/>
        </p:spPr>
        <p:txBody>
          <a:bodyPr wrap="square">
            <a:spAutoFit/>
          </a:bodyPr>
          <a:lstStyle/>
          <a:p>
            <a:pPr algn="l"/>
            <a:r>
              <a:rPr lang="vi-VN" sz="1619" dirty="0">
                <a:latin typeface="Calibri" panose="020F0502020204030204" pitchFamily="34" charset="0"/>
                <a:cs typeface="Calibri" panose="020F0502020204030204" pitchFamily="34" charset="0"/>
              </a:rPr>
              <a:t>Internal project </a:t>
            </a:r>
            <a:r>
              <a:rPr lang="en-US" sz="1619" dirty="0"/>
              <a:t>details: </a:t>
            </a:r>
            <a:r>
              <a:rPr lang="en-US" sz="1619" dirty="0">
                <a:hlinkClick r:id="rId7"/>
              </a:rPr>
              <a:t>achievement of </a:t>
            </a:r>
            <a:r>
              <a:rPr lang="en-US" sz="1619" dirty="0" err="1">
                <a:hlinkClick r:id="rId7"/>
              </a:rPr>
              <a:t>hanhh</a:t>
            </a:r>
            <a:r>
              <a:rPr lang="en-US" sz="1619" dirty="0">
                <a:hlinkClick r:id="rId7"/>
              </a:rPr>
              <a:t> </a:t>
            </a:r>
            <a:endParaRPr lang="en-US" sz="1619" dirty="0"/>
          </a:p>
        </p:txBody>
      </p:sp>
      <p:pic>
        <p:nvPicPr>
          <p:cNvPr id="4" name="Picture 3">
            <a:extLst>
              <a:ext uri="{FF2B5EF4-FFF2-40B4-BE49-F238E27FC236}">
                <a16:creationId xmlns:a16="http://schemas.microsoft.com/office/drawing/2014/main" id="{5DE9EE57-B38D-4F3C-B85C-46530CE902C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1907" y="3316059"/>
            <a:ext cx="2323408" cy="2075995"/>
          </a:xfrm>
          <a:prstGeom prst="rect">
            <a:avLst/>
          </a:prstGeom>
        </p:spPr>
      </p:pic>
      <p:pic>
        <p:nvPicPr>
          <p:cNvPr id="6" name="Picture 5">
            <a:extLst>
              <a:ext uri="{FF2B5EF4-FFF2-40B4-BE49-F238E27FC236}">
                <a16:creationId xmlns:a16="http://schemas.microsoft.com/office/drawing/2014/main" id="{48BE40DF-7F31-4435-B2B4-FD070D024CA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71438" y="3316059"/>
            <a:ext cx="1864179" cy="2100078"/>
          </a:xfrm>
          <a:prstGeom prst="rect">
            <a:avLst/>
          </a:prstGeom>
        </p:spPr>
      </p:pic>
      <p:pic>
        <p:nvPicPr>
          <p:cNvPr id="12" name="Picture 11">
            <a:extLst>
              <a:ext uri="{FF2B5EF4-FFF2-40B4-BE49-F238E27FC236}">
                <a16:creationId xmlns:a16="http://schemas.microsoft.com/office/drawing/2014/main" id="{51E545DF-AD16-4C39-B31C-6C141A12AC4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482267" y="751350"/>
            <a:ext cx="522583" cy="633316"/>
          </a:xfrm>
          <a:prstGeom prst="rect">
            <a:avLst/>
          </a:prstGeom>
        </p:spPr>
      </p:pic>
      <p:sp>
        <p:nvSpPr>
          <p:cNvPr id="13" name="TextBox 12">
            <a:extLst>
              <a:ext uri="{FF2B5EF4-FFF2-40B4-BE49-F238E27FC236}">
                <a16:creationId xmlns:a16="http://schemas.microsoft.com/office/drawing/2014/main" id="{D099386B-490C-4C02-A69D-32C784B4E0DF}"/>
              </a:ext>
            </a:extLst>
          </p:cNvPr>
          <p:cNvSpPr txBox="1"/>
          <p:nvPr/>
        </p:nvSpPr>
        <p:spPr>
          <a:xfrm>
            <a:off x="2416629" y="1406564"/>
            <a:ext cx="2773799" cy="1668125"/>
          </a:xfrm>
          <a:prstGeom prst="rect">
            <a:avLst/>
          </a:prstGeom>
          <a:noFill/>
        </p:spPr>
        <p:txBody>
          <a:bodyPr wrap="square" lIns="82272" tIns="41136" rIns="82272" bIns="41136" rtlCol="0" anchor="t">
            <a:spAutoFit/>
          </a:bodyPr>
          <a:lstStyle/>
          <a:p>
            <a:r>
              <a:rPr lang="en-US" b="1" dirty="0"/>
              <a:t>A</a:t>
            </a:r>
            <a:r>
              <a:rPr lang="vi-VN" b="1" dirty="0"/>
              <a:t>bout me:</a:t>
            </a:r>
          </a:p>
          <a:p>
            <a:pPr marL="307975" indent="-307975">
              <a:spcBef>
                <a:spcPts val="600"/>
              </a:spcBef>
              <a:buFont typeface="Arial" panose="020B0604020202020204" pitchFamily="34" charset="0"/>
              <a:buChar char="•"/>
            </a:pPr>
            <a:r>
              <a:rPr lang="en-US" sz="1400" dirty="0">
                <a:latin typeface="Bosch Office Sans"/>
                <a:hlinkClick r:id="rId11"/>
              </a:rPr>
              <a:t>Hoang Huu Han - CV.pdf</a:t>
            </a:r>
          </a:p>
          <a:p>
            <a:pPr marL="307975" indent="-307975">
              <a:spcBef>
                <a:spcPts val="600"/>
              </a:spcBef>
              <a:buFont typeface="Arial" panose="020B0604020202020204" pitchFamily="34" charset="0"/>
              <a:buChar char="•"/>
            </a:pPr>
            <a:r>
              <a:rPr lang="en-US" sz="1400" dirty="0">
                <a:hlinkClick r:id="rId12"/>
              </a:rPr>
              <a:t>EMC32-Intern plan-hanhh-20221118.pdf</a:t>
            </a:r>
            <a:endParaRPr lang="en-US" sz="1400" dirty="0"/>
          </a:p>
          <a:p>
            <a:pPr marL="307975" indent="-307975">
              <a:spcBef>
                <a:spcPts val="600"/>
              </a:spcBef>
              <a:buFont typeface="Arial" panose="020B0604020202020204" pitchFamily="34" charset="0"/>
              <a:buChar char="•"/>
            </a:pPr>
            <a:r>
              <a:rPr lang="fr-FR" sz="1400" dirty="0">
                <a:hlinkClick r:id="rId13"/>
              </a:rPr>
              <a:t>ESNS-Linux Client-QT-QML Final Code Simulation .mp4</a:t>
            </a:r>
            <a:endParaRPr lang="en-US" sz="1400" dirty="0"/>
          </a:p>
        </p:txBody>
      </p:sp>
      <p:pic>
        <p:nvPicPr>
          <p:cNvPr id="15" name="Picture 14">
            <a:extLst>
              <a:ext uri="{FF2B5EF4-FFF2-40B4-BE49-F238E27FC236}">
                <a16:creationId xmlns:a16="http://schemas.microsoft.com/office/drawing/2014/main" id="{AA57C69D-8319-4B6A-9461-539007E1D4B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29848" y="783805"/>
            <a:ext cx="568406" cy="568406"/>
          </a:xfrm>
          <a:prstGeom prst="rect">
            <a:avLst/>
          </a:prstGeom>
        </p:spPr>
      </p:pic>
      <p:pic>
        <p:nvPicPr>
          <p:cNvPr id="5" name="Picture 4">
            <a:extLst>
              <a:ext uri="{FF2B5EF4-FFF2-40B4-BE49-F238E27FC236}">
                <a16:creationId xmlns:a16="http://schemas.microsoft.com/office/drawing/2014/main" id="{BFC50947-4771-485E-8135-ED3A6FDB521F}"/>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698254" y="713374"/>
            <a:ext cx="709268" cy="709268"/>
          </a:xfrm>
          <a:prstGeom prst="rect">
            <a:avLst/>
          </a:prstGeom>
        </p:spPr>
      </p:pic>
      <p:pic>
        <p:nvPicPr>
          <p:cNvPr id="3" name="Picture 7">
            <a:extLst>
              <a:ext uri="{FF2B5EF4-FFF2-40B4-BE49-F238E27FC236}">
                <a16:creationId xmlns:a16="http://schemas.microsoft.com/office/drawing/2014/main" id="{71AD7E96-026D-EDB1-373E-9C22C5CD7473}"/>
              </a:ext>
            </a:extLst>
          </p:cNvPr>
          <p:cNvPicPr>
            <a:picLocks noChangeAspect="1"/>
          </p:cNvPicPr>
          <p:nvPr/>
        </p:nvPicPr>
        <p:blipFill>
          <a:blip r:embed="rId16"/>
          <a:stretch>
            <a:fillRect/>
          </a:stretch>
        </p:blipFill>
        <p:spPr>
          <a:xfrm>
            <a:off x="192507" y="1328165"/>
            <a:ext cx="2227687" cy="2843446"/>
          </a:xfrm>
          <a:prstGeom prst="rect">
            <a:avLst/>
          </a:prstGeom>
        </p:spPr>
      </p:pic>
    </p:spTree>
    <p:extLst>
      <p:ext uri="{BB962C8B-B14F-4D97-AF65-F5344CB8AC3E}">
        <p14:creationId xmlns:p14="http://schemas.microsoft.com/office/powerpoint/2010/main" val="442048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CFG.LAYOUT" val="BOSCH2"/>
  <p:tag name="CFG.CUSTOMERVERSION" val="9"/>
  <p:tag name="FIELD.COPY.COMBOINDEX" val="0"/>
  <p:tag name="FIELDS.INITIALIZED" val="1"/>
  <p:tag name="FIELD.DPT.COMBOINDEX" val="-2"/>
  <p:tag name="CONFIG" val="BOSCH2"/>
  <p:tag name="CFG.VERSION" val="0"/>
  <p:tag name="CFG.LAYOUTID" val="Bosch Layout 16:9 (new colored style)"/>
  <p:tag name="MAPNAME" val="Map1"/>
  <p:tag name="LICENSEKEY" val="46504b9e-b1c9-48ed-967f-a36de42ae84b"/>
  <p:tag name="TITLEMASTERMASTERNAME" val="TitleSlide"/>
  <p:tag name="TITLEMASTERSHAPESETGROUPCLASSNAME" val="ShapeSetGroup1"/>
  <p:tag name="TITLEMASTERFONTSETGROUPCLASSNAME" val="FontSetGroup1"/>
  <p:tag name="TITLEMASTERSTYLESETGROUPCLASSNAME" val="StyleSetGroup1"/>
  <p:tag name="SLIDEMASTERMASTERNAME" val="Slide"/>
  <p:tag name="SLIDEMASTERSHAPESETGROUPCLASSNAME" val="ShapeSetGroup1"/>
  <p:tag name="SLIDEMASTERFONTSETGROUPCLASSNAME" val="FontSetGroup1"/>
  <p:tag name="SLIDEMASTERSTYLESETGROUPCLASSNAME" val="StyleSetGroup1"/>
  <p:tag name="ML_UFSOK" val="de2de4e10e11e12e13e14e15e16e17e18e19e22e25e24e26e30e31e33e32e29e27e28"/>
  <p:tag name="FIELD.CHAPTER.COMBOINDEX" val="-2"/>
  <p:tag name="FIELD.DPT.CONTENT" val="RBVH/ENG-DQA"/>
  <p:tag name="FIELD.CHAPTER.CONTENT" val="Management Review Project"/>
  <p:tag name="LAYOUTLANGUAGE" val="1033"/>
  <p:tag name="ML_1" val="RBVH_Hc1"/>
  <p:tag name="ML_2" val="Bosch2.mcr"/>
  <p:tag name="FIELD.CONF.SUFFIX.CONTENT" val="\n | "/>
  <p:tag name="FIELD.CONF.VALUE" val="Internal \n | "/>
  <p:tag name="FIELD.REM_ABL.SUFFIX.CONTENT" val="&#10;\n"/>
  <p:tag name="FIELD.REM_ABL.COMBOINDEX" val="-2"/>
  <p:tag name="FIELD.BGROUP.SUFFIX.CONTENT" val=" | "/>
  <p:tag name="FIELD.BGROUP.COMBOINDEX" val="0"/>
  <p:tag name="FIELD.CHAPTER.VALUE" val="Management Review Project"/>
  <p:tag name="FIELD.REM_ANL.COMBOINDEX" val="0"/>
  <p:tag name="FIELD.DPT.SUFFIX.CONTENT" val=" | "/>
  <p:tag name="FIELD.DPT.VALUE" val="RBVH/ENG-DQA | "/>
  <p:tag name="FIELD.DATE.COMBOINDEX" val="-2"/>
  <p:tag name="FIELD.CONF.CONTENT" val="Internal "/>
  <p:tag name="FIELD.CONF.COMBOINDEX" val="1"/>
  <p:tag name="SLIDEMASTERCOLORSETGROUPCLASSNAME" val="ColorSetGroup8"/>
  <p:tag name="SLIDEMASTERMODIFIED" val="1"/>
  <p:tag name="TITLEMASTERCOLORSETGROUPCLASSNAME" val="ColorSetGroup8"/>
  <p:tag name="TITLEMASTERMODIFIED" val="1"/>
  <p:tag name="ML_LAYOUT_RESOURCE" val="BOSCH2_16_9_2018.MCR"/>
  <p:tag name="CFG.LAYOUTRES" val="BOSCH2_16_9_2018"/>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MIWBCLNT.HOMEURL" val="C:\Program Files (x86)\eForms\FB\portal_index.htm"/>
  <p:tag name="AGCN" val="0"/>
  <p:tag name="FIELD.REM_ABL.CONTENT" val="QST-SQA-124"/>
  <p:tag name="FIELD.REM_ABL.VALUE" val="QST-SQA-124&#10;\n"/>
  <p:tag name="FIELD.DATE.CONTENT" val="Dec/03/2018"/>
  <p:tag name="FIELD.DATE.VALUE" val="Dec/03/2018"/>
  <p:tag name="CFG.BOSCHLOGOUPDATED" val="1"/>
</p:tagLst>
</file>

<file path=ppt/tags/tag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8"/>
  <p:tag name="FONTSETGROUPCLASSNAME" val="FontSetGroup1"/>
  <p:tag name="SHAPECLASSFILE" val="Bosch-Supergraphic-Bottom-16-9.png"/>
  <p:tag name="MLI" val="1"/>
  <p:tag name="SHAPECLASSNAME" val="ColorBarOnSlides"/>
  <p:tag name="SHAPECLASSPROTECTIONTYPE" val="15"/>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8"/>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6.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8"/>
  <p:tag name="FONTSETGROUPCLASSNAME" val="FontSetGroup1"/>
  <p:tag name="SHAPECLASSNAME" val="HiddenSubtitle"/>
  <p:tag name="SHAPECLASSPROTECTIONTYPE" val="0"/>
  <p:tag name="ML_SENDTOBACK" val=" 1"/>
</p:tagLst>
</file>

<file path=ppt/tags/tag7.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8"/>
  <p:tag name="FONTSETGROUPCLASSNAME" val="FontSetGroup1"/>
  <p:tag name="SHAPECLASSNAME" val="TitleOnTitleSlides"/>
  <p:tag name="SHAPECLASSPROTECTIONTYPE" val="3"/>
</p:tagLst>
</file>

<file path=ppt/theme/theme1.xml><?xml version="1.0" encoding="utf-8"?>
<a:theme xmlns:a="http://schemas.openxmlformats.org/drawingml/2006/main" name="Bosch">
  <a:themeElements>
    <a:clrScheme name="Bosch">
      <a:dk1>
        <a:srgbClr val="000000"/>
      </a:dk1>
      <a:lt1>
        <a:srgbClr val="FFFFFF"/>
      </a:lt1>
      <a:dk2>
        <a:srgbClr val="424C58"/>
      </a:dk2>
      <a:lt2>
        <a:srgbClr val="B2B3B5"/>
      </a:lt2>
      <a:accent1>
        <a:srgbClr val="3F136C"/>
      </a:accent1>
      <a:accent2>
        <a:srgbClr val="08427E"/>
      </a:accent2>
      <a:accent3>
        <a:srgbClr val="0E78C5"/>
      </a:accent3>
      <a:accent4>
        <a:srgbClr val="1399A0"/>
      </a:accent4>
      <a:accent5>
        <a:srgbClr val="67B419"/>
      </a:accent5>
      <a:accent6>
        <a:srgbClr val="0A513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BF575AB-2F28-49B4-97E7-B42BF5916995}" vid="{63F17968-F90C-42A4-A343-5F68F264C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8C3C3E3D8ECE45B7481B8076DF4F2E" ma:contentTypeVersion="14" ma:contentTypeDescription="Create a new document." ma:contentTypeScope="" ma:versionID="3bdb205c19704dd369f06471e898acee">
  <xsd:schema xmlns:xsd="http://www.w3.org/2001/XMLSchema" xmlns:xs="http://www.w3.org/2001/XMLSchema" xmlns:p="http://schemas.microsoft.com/office/2006/metadata/properties" xmlns:ns2="fc966437-b1f7-4478-bf55-65eba6601c58" xmlns:ns3="4833f149-c82f-4366-bb86-10a92199b22e" targetNamespace="http://schemas.microsoft.com/office/2006/metadata/properties" ma:root="true" ma:fieldsID="c43cac9ea825e44ee2ad828a36614c08" ns2:_="" ns3:_="">
    <xsd:import namespace="fc966437-b1f7-4478-bf55-65eba6601c58"/>
    <xsd:import namespace="4833f149-c82f-4366-bb86-10a92199b2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966437-b1f7-4478-bf55-65eba6601c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e50c28b-242c-4b51-be91-908d422433a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33f149-c82f-4366-bb86-10a92199b22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2e33866-308a-464e-8927-a8d21cd91d5f}" ma:internalName="TaxCatchAll" ma:showField="CatchAllData" ma:web="4833f149-c82f-4366-bb86-10a92199b22e">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833f149-c82f-4366-bb86-10a92199b22e" xsi:nil="true"/>
    <lcf76f155ced4ddcb4097134ff3c332f xmlns="fc966437-b1f7-4478-bf55-65eba6601c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AFD46FE-3852-49A2-A543-AA16CD9B6F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966437-b1f7-4478-bf55-65eba6601c58"/>
    <ds:schemaRef ds:uri="4833f149-c82f-4366-bb86-10a92199b2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140B80-425B-4C42-A0DA-E6C50FCB9A10}">
  <ds:schemaRefs>
    <ds:schemaRef ds:uri="http://schemas.microsoft.com/sharepoint/v3/contenttype/forms"/>
  </ds:schemaRefs>
</ds:datastoreItem>
</file>

<file path=customXml/itemProps3.xml><?xml version="1.0" encoding="utf-8"?>
<ds:datastoreItem xmlns:ds="http://schemas.openxmlformats.org/officeDocument/2006/customXml" ds:itemID="{148DB60B-E833-4084-9681-23329A09DAC9}">
  <ds:schemaRefs>
    <ds:schemaRef ds:uri="http://www.w3.org/XML/1998/namespace"/>
    <ds:schemaRef ds:uri="http://purl.org/dc/terms/"/>
    <ds:schemaRef ds:uri="http://schemas.openxmlformats.org/package/2006/metadata/core-properties"/>
    <ds:schemaRef ds:uri="http://schemas.microsoft.com/office/infopath/2007/PartnerControls"/>
    <ds:schemaRef ds:uri="http://purl.org/dc/dcmitype/"/>
    <ds:schemaRef ds:uri="http://schemas.microsoft.com/office/2006/metadata/properties"/>
    <ds:schemaRef ds:uri="http://schemas.microsoft.com/office/2006/documentManagement/types"/>
    <ds:schemaRef ds:uri="4833f149-c82f-4366-bb86-10a92199b22e"/>
    <ds:schemaRef ds:uri="fc966437-b1f7-4478-bf55-65eba6601c58"/>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3643</TotalTime>
  <Words>225</Words>
  <Application>Microsoft Office PowerPoint</Application>
  <PresentationFormat>Tùy chỉnh</PresentationFormat>
  <Paragraphs>23</Paragraphs>
  <Slides>1</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vt:i4>
      </vt:variant>
    </vt:vector>
  </HeadingPairs>
  <TitlesOfParts>
    <vt:vector size="7" baseType="lpstr">
      <vt:lpstr>Arial</vt:lpstr>
      <vt:lpstr>Bosch Office Sans</vt:lpstr>
      <vt:lpstr>Calibri</vt:lpstr>
      <vt:lpstr>Wingdings</vt:lpstr>
      <vt:lpstr>Wingdings 3</vt:lpstr>
      <vt:lpstr>Bosch</vt:lpstr>
      <vt:lpstr>EMC-TM-TEAM-INTERN INTRODUCTION Hong Ly Trung Nhan– MS/EMC-TM-XC HCM City University of Technology and Education</vt:lpstr>
    </vt:vector>
  </TitlesOfParts>
  <Manager>QMM</Manager>
  <Company>BSH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BSH_RBVH_MSR_20210804</dc:title>
  <dc:subject>Management Review</dc:subject>
  <dc:creator>Pham Nghia Hiep (RBVH/ECM34)</dc:creator>
  <cp:lastModifiedBy>Trung Nhan</cp:lastModifiedBy>
  <cp:revision>344</cp:revision>
  <cp:lastPrinted>2017-04-20T11:08:47Z</cp:lastPrinted>
  <dcterms:created xsi:type="dcterms:W3CDTF">2019-09-23T11:38:34Z</dcterms:created>
  <dcterms:modified xsi:type="dcterms:W3CDTF">2024-09-04T13:11:39Z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any">
    <vt:lpwstr>RBVH</vt:lpwstr>
  </property>
  <property fmtid="{D5CDD505-2E9C-101B-9397-08002B2CF9AE}" pid="3" name="Version">
    <vt:lpwstr>1.1</vt:lpwstr>
  </property>
  <property fmtid="{D5CDD505-2E9C-101B-9397-08002B2CF9AE}" pid="4" name="Doc ID">
    <vt:lpwstr>QST-SQA-124</vt:lpwstr>
  </property>
  <property fmtid="{D5CDD505-2E9C-101B-9397-08002B2CF9AE}" pid="5" name="ContentTypeId">
    <vt:lpwstr>0x010100508C3C3E3D8ECE45B7481B8076DF4F2E</vt:lpwstr>
  </property>
  <property fmtid="{D5CDD505-2E9C-101B-9397-08002B2CF9AE}" pid="6" name="ecm_ItemDeleteBlockHolders">
    <vt:lpwstr/>
  </property>
  <property fmtid="{D5CDD505-2E9C-101B-9397-08002B2CF9AE}" pid="7" name="IconOverlay">
    <vt:lpwstr/>
  </property>
  <property fmtid="{D5CDD505-2E9C-101B-9397-08002B2CF9AE}" pid="8" name="ecm_RecordRestrictions">
    <vt:lpwstr/>
  </property>
  <property fmtid="{D5CDD505-2E9C-101B-9397-08002B2CF9AE}" pid="9" name="ecm_ItemLockHolders">
    <vt:lpwstr/>
  </property>
  <property fmtid="{D5CDD505-2E9C-101B-9397-08002B2CF9AE}" pid="10" name="_vti_ItemHoldRecordStatus">
    <vt:lpwstr/>
  </property>
  <property fmtid="{D5CDD505-2E9C-101B-9397-08002B2CF9AE}" pid="11" name="_vti_ItemDeclaredRecord">
    <vt:lpwstr/>
  </property>
  <property fmtid="{D5CDD505-2E9C-101B-9397-08002B2CF9AE}" pid="12" name="_dlc_DocIdItemGuid">
    <vt:lpwstr>36b15e8e-cbdd-4ede-9119-9cdf131adceb</vt:lpwstr>
  </property>
  <property fmtid="{D5CDD505-2E9C-101B-9397-08002B2CF9AE}" pid="13" name="ILMRevision">
    <vt:lpwstr/>
  </property>
  <property fmtid="{D5CDD505-2E9C-101B-9397-08002B2CF9AE}" pid="14" name="ConceptualVersion">
    <vt:lpwstr/>
  </property>
  <property fmtid="{D5CDD505-2E9C-101B-9397-08002B2CF9AE}" pid="15" name="ConceptualVersionTreeview">
    <vt:lpwstr/>
  </property>
  <property fmtid="{D5CDD505-2E9C-101B-9397-08002B2CF9AE}" pid="16" name="ILMComments">
    <vt:lpwstr/>
  </property>
  <property fmtid="{D5CDD505-2E9C-101B-9397-08002B2CF9AE}" pid="17" name="ILMExternalReference">
    <vt:lpwstr/>
  </property>
  <property fmtid="{D5CDD505-2E9C-101B-9397-08002B2CF9AE}" pid="18" name="DocIdOfLinkItem">
    <vt:lpwstr/>
  </property>
  <property fmtid="{D5CDD505-2E9C-101B-9397-08002B2CF9AE}" pid="19" name="MediaServiceImageTags">
    <vt:lpwstr/>
  </property>
</Properties>
</file>