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7" r:id="rId5"/>
  </p:sldIdLst>
  <p:sldSz cx="10969625" cy="6170613"/>
  <p:notesSz cx="7315200" cy="9601200"/>
  <p:custDataLst>
    <p:tags r:id="rId7"/>
  </p:custDataLst>
  <p:defaultTextStyle>
    <a:defPPr>
      <a:defRPr lang="en-US"/>
    </a:defPPr>
    <a:lvl1pPr marL="0" algn="l" defTabSz="914400" rtl="0" eaLnBrk="1" latinLnBrk="0" hangingPunct="1">
      <a:buFontTx/>
      <a:buNone/>
      <a:defRPr lang="en-US" sz="1800" b="0" i="0" u="none" kern="1200">
        <a:solidFill>
          <a:schemeClr val="tx1"/>
        </a:solidFill>
        <a:latin typeface="Bosch Office Sans"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 userDrawn="1">
          <p15:clr>
            <a:srgbClr val="A4A3A4"/>
          </p15:clr>
        </p15:guide>
        <p15:guide id="2" orient="horz" pos="656" userDrawn="1">
          <p15:clr>
            <a:srgbClr val="A4A3A4"/>
          </p15:clr>
        </p15:guide>
        <p15:guide id="3" orient="horz" pos="816" userDrawn="1">
          <p15:clr>
            <a:srgbClr val="A4A3A4"/>
          </p15:clr>
        </p15:guide>
        <p15:guide id="4" orient="horz" pos="3440" userDrawn="1">
          <p15:clr>
            <a:srgbClr val="A4A3A4"/>
          </p15:clr>
        </p15:guide>
        <p15:guide id="5" pos="34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99FF"/>
    <a:srgbClr val="FFFFCC"/>
    <a:srgbClr val="FFFFFF"/>
    <a:srgbClr val="D70012"/>
    <a:srgbClr val="A50021"/>
    <a:srgbClr val="D7D7DA"/>
    <a:srgbClr val="0E78C5"/>
    <a:srgbClr val="ECDEF9"/>
    <a:srgbClr val="E9E9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847" autoAdjust="0"/>
  </p:normalViewPr>
  <p:slideViewPr>
    <p:cSldViewPr snapToGrid="0">
      <p:cViewPr varScale="1">
        <p:scale>
          <a:sx n="94" d="100"/>
          <a:sy n="94" d="100"/>
        </p:scale>
        <p:origin x="600" y="72"/>
      </p:cViewPr>
      <p:guideLst>
        <p:guide orient="horz" pos="160"/>
        <p:guide orient="horz" pos="656"/>
        <p:guide orient="horz" pos="816"/>
        <p:guide orient="horz" pos="3440"/>
        <p:guide pos="345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tags" Target="tags/tag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D0D1071-9C5F-4E73-B381-9D1BB36D1DA6}" type="datetimeFigureOut">
              <a:rPr lang="en-US" smtClean="0"/>
              <a:t>9/5/2024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FB042EC-DB3C-498E-ADE1-F97FB4B40D65}" type="slidenum">
              <a:rPr lang="en-US" smtClean="0"/>
              <a:t>‹#›</a:t>
            </a:fld>
            <a:endParaRPr lang="en-US"/>
          </a:p>
        </p:txBody>
      </p:sp>
    </p:spTree>
    <p:extLst>
      <p:ext uri="{BB962C8B-B14F-4D97-AF65-F5344CB8AC3E}">
        <p14:creationId xmlns:p14="http://schemas.microsoft.com/office/powerpoint/2010/main" val="2967126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 name="Subtitle 2" hidden="1"/>
          <p:cNvSpPr>
            <a:spLocks noGrp="1"/>
          </p:cNvSpPr>
          <p:nvPr>
            <p:ph type="subTitle" idx="1"/>
            <p:custDataLst>
              <p:tags r:id="rId1"/>
            </p:custDataLst>
          </p:nvPr>
        </p:nvSpPr>
        <p:spPr>
          <a:xfrm>
            <a:off x="0" y="0"/>
            <a:ext cx="1270000" cy="12700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anchor="t">
            <a:noAutofit/>
          </a:bodyPr>
          <a:lstStyle>
            <a:lvl1pPr marL="0" indent="0" algn="l">
              <a:lnSpc>
                <a:spcPct val="100000"/>
              </a:lnSpc>
              <a:spcBef>
                <a:spcPts val="0"/>
              </a:spcBef>
              <a:spcAft>
                <a:spcPts val="0"/>
              </a:spcAft>
              <a:buClrTx/>
              <a:buSzPct val="100000"/>
              <a:buFontTx/>
              <a:buNone/>
              <a:defRPr sz="100" b="0" i="0" u="none" spc="0">
                <a:solidFill>
                  <a:schemeClr val="tx1"/>
                </a:solidFill>
                <a:latin typeface="Bosch Office Sans" pitchFamily="2" charset="0"/>
              </a:defRPr>
            </a:lvl1pPr>
            <a:lvl2pPr marL="370064" indent="0" algn="ctr">
              <a:buNone/>
              <a:defRPr>
                <a:solidFill>
                  <a:schemeClr val="tx1">
                    <a:tint val="75000"/>
                  </a:schemeClr>
                </a:solidFill>
              </a:defRPr>
            </a:lvl2pPr>
            <a:lvl3pPr marL="740127" indent="0" algn="ctr">
              <a:buNone/>
              <a:defRPr>
                <a:solidFill>
                  <a:schemeClr val="tx1">
                    <a:tint val="75000"/>
                  </a:schemeClr>
                </a:solidFill>
              </a:defRPr>
            </a:lvl3pPr>
            <a:lvl4pPr marL="1110191" indent="0" algn="ctr">
              <a:buNone/>
              <a:defRPr>
                <a:solidFill>
                  <a:schemeClr val="tx1">
                    <a:tint val="75000"/>
                  </a:schemeClr>
                </a:solidFill>
              </a:defRPr>
            </a:lvl4pPr>
            <a:lvl5pPr marL="1480255" indent="0" algn="ctr">
              <a:buNone/>
              <a:defRPr>
                <a:solidFill>
                  <a:schemeClr val="tx1">
                    <a:tint val="75000"/>
                  </a:schemeClr>
                </a:solidFill>
              </a:defRPr>
            </a:lvl5pPr>
            <a:lvl6pPr marL="1850319" indent="0" algn="ctr">
              <a:buNone/>
              <a:defRPr>
                <a:solidFill>
                  <a:schemeClr val="tx1">
                    <a:tint val="75000"/>
                  </a:schemeClr>
                </a:solidFill>
              </a:defRPr>
            </a:lvl6pPr>
            <a:lvl7pPr marL="2220382" indent="0" algn="ctr">
              <a:buNone/>
              <a:defRPr>
                <a:solidFill>
                  <a:schemeClr val="tx1">
                    <a:tint val="75000"/>
                  </a:schemeClr>
                </a:solidFill>
              </a:defRPr>
            </a:lvl7pPr>
            <a:lvl8pPr marL="2590446" indent="0" algn="ctr">
              <a:buNone/>
              <a:defRPr>
                <a:solidFill>
                  <a:schemeClr val="tx1">
                    <a:tint val="75000"/>
                  </a:schemeClr>
                </a:solidFill>
              </a:defRPr>
            </a:lvl8pPr>
            <a:lvl9pPr marL="2960510" indent="0" algn="ctr">
              <a:buNone/>
              <a:defRPr>
                <a:solidFill>
                  <a:schemeClr val="tx1">
                    <a:tint val="75000"/>
                  </a:schemeClr>
                </a:solidFill>
              </a:defRPr>
            </a:lvl9pPr>
          </a:lstStyle>
          <a:p>
            <a:r>
              <a:rPr lang="en-US"/>
              <a:t>Click to edit Master subtitle style</a:t>
            </a:r>
          </a:p>
        </p:txBody>
      </p:sp>
      <p:sp>
        <p:nvSpPr>
          <p:cNvPr id="2" name="Title 1"/>
          <p:cNvSpPr>
            <a:spLocks noGrp="1"/>
          </p:cNvSpPr>
          <p:nvPr>
            <p:ph type="ctrTitle"/>
            <p:custDataLst>
              <p:tags r:id="rId2"/>
            </p:custDataLst>
          </p:nvPr>
        </p:nvSpPr>
        <p:spPr>
          <a:xfrm>
            <a:off x="259080" y="259080"/>
            <a:ext cx="9872980" cy="5204460"/>
          </a:xfr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square" lIns="0" tIns="0" rIns="0" bIns="0" anchor="t">
            <a:normAutofit/>
          </a:bodyPr>
          <a:lstStyle>
            <a:lvl1pPr algn="l">
              <a:lnSpc>
                <a:spcPct val="90000"/>
              </a:lnSpc>
              <a:spcBef>
                <a:spcPts val="0"/>
              </a:spcBef>
              <a:spcAft>
                <a:spcPts val="0"/>
              </a:spcAft>
              <a:buFontTx/>
              <a:buNone/>
              <a:defRPr sz="8000" b="0" i="0" u="none" cap="all" spc="0">
                <a:solidFill>
                  <a:srgbClr val="FFFFFF"/>
                </a:solidFill>
                <a:latin typeface="Bosch Office Sans" pitchFamily="2" charset="0"/>
              </a:defRPr>
            </a:lvl1pPr>
          </a:lstStyle>
          <a:p>
            <a:r>
              <a:rPr lang="en-US"/>
              <a:t>Click to edit Master title style</a:t>
            </a:r>
          </a:p>
        </p:txBody>
      </p:sp>
    </p:spTree>
    <p:extLst>
      <p:ext uri="{BB962C8B-B14F-4D97-AF65-F5344CB8AC3E}">
        <p14:creationId xmlns:p14="http://schemas.microsoft.com/office/powerpoint/2010/main" val="230707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el und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Textplatzhalt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421135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5421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5436" y="1295334"/>
            <a:ext cx="4844917" cy="4166656"/>
          </a:xfrm>
        </p:spPr>
        <p:txBody>
          <a:bodyPr/>
          <a:lstStyle>
            <a:lvl1pPr>
              <a:defRPr sz="1619"/>
            </a:lvl1pPr>
            <a:lvl2pPr>
              <a:defRPr sz="1439"/>
            </a:lvl2pPr>
            <a:lvl3pPr>
              <a:defRPr sz="1259"/>
            </a:lvl3pPr>
            <a:lvl4pPr>
              <a:defRPr sz="1169"/>
            </a:lvl4pPr>
            <a:lvl5pPr>
              <a:defRPr sz="1169"/>
            </a:lvl5pPr>
            <a:lvl6pPr>
              <a:defRPr sz="1169"/>
            </a:lvl6pPr>
            <a:lvl7pPr>
              <a:defRPr sz="1169"/>
            </a:lvl7pPr>
            <a:lvl8pPr>
              <a:defRPr sz="1169" baseline="0"/>
            </a:lvl8pPr>
            <a:lvl9pPr>
              <a:defRPr sz="1169"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747629" y="1295334"/>
            <a:ext cx="4844917" cy="4166656"/>
          </a:xfrm>
        </p:spPr>
        <p:txBody>
          <a:bodyPr/>
          <a:lstStyle>
            <a:lvl1pPr>
              <a:defRPr sz="1619"/>
            </a:lvl1pPr>
            <a:lvl2pPr>
              <a:defRPr sz="1439"/>
            </a:lvl2pPr>
            <a:lvl3pPr>
              <a:defRPr sz="1259"/>
            </a:lvl3pPr>
            <a:lvl4pPr>
              <a:defRPr sz="1169"/>
            </a:lvl4pPr>
            <a:lvl5pPr>
              <a:defRPr sz="1169"/>
            </a:lvl5pPr>
            <a:lvl6pPr>
              <a:defRPr sz="1169" baseline="0"/>
            </a:lvl6pPr>
            <a:lvl7pPr>
              <a:defRPr sz="1169" baseline="0"/>
            </a:lvl7pPr>
            <a:lvl8pPr>
              <a:defRPr sz="1169" baseline="0"/>
            </a:lvl8pPr>
            <a:lvl9pPr>
              <a:defRPr sz="116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7069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73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436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0" name="Rectangle 2"/>
          <p:cNvSpPr>
            <a:spLocks noGrp="1" noChangeArrowheads="1"/>
          </p:cNvSpPr>
          <p:nvPr>
            <p:ph type="title"/>
            <p:custDataLst>
              <p:tags r:id="rId8"/>
            </p:custDataLst>
          </p:nvPr>
        </p:nvSpPr>
        <p:spPr bwMode="auto">
          <a:xfrm>
            <a:off x="333161" y="259133"/>
            <a:ext cx="8981458" cy="777400"/>
          </a:xfrm>
          <a:prstGeom prst="rect">
            <a:avLst/>
          </a:prstGeom>
          <a:noFill/>
          <a:ln w="0">
            <a:noFill/>
            <a:miter lim="800000"/>
            <a:headEnd/>
            <a:tailEnd/>
          </a:ln>
        </p:spPr>
        <p:txBody>
          <a:bodyPr vert="horz" wrap="square" lIns="0" tIns="12700" rIns="0" bIns="0" numCol="1" anchor="t" anchorCtr="0" compatLnSpc="1">
            <a:prstTxWarp prst="textNoShape">
              <a:avLst/>
            </a:prstTxWarp>
          </a:bodyPr>
          <a:lstStyle/>
          <a:p>
            <a:pPr lvl="0"/>
            <a:r>
              <a:rPr lang="de-DE"/>
              <a:t>Titelmasterformat durch Klicken bearbeiten</a:t>
            </a:r>
          </a:p>
        </p:txBody>
      </p:sp>
      <p:sp>
        <p:nvSpPr>
          <p:cNvPr id="2" name="Rectangle 3"/>
          <p:cNvSpPr>
            <a:spLocks noGrp="1" noChangeArrowheads="1"/>
          </p:cNvSpPr>
          <p:nvPr>
            <p:ph type="body" idx="1"/>
            <p:custDataLst>
              <p:tags r:id="rId9"/>
            </p:custDataLst>
          </p:nvPr>
        </p:nvSpPr>
        <p:spPr bwMode="auto">
          <a:xfrm>
            <a:off x="345433" y="1295334"/>
            <a:ext cx="10276642" cy="4166656"/>
          </a:xfrm>
          <a:prstGeom prst="rect">
            <a:avLst/>
          </a:prstGeom>
          <a:noFill/>
          <a:ln w="0">
            <a:noFill/>
            <a:miter lim="800000"/>
            <a:headEnd/>
            <a:tailEnd/>
          </a:ln>
        </p:spPr>
        <p:txBody>
          <a:bodyPr vert="horz" wrap="square" lIns="0" tIns="63500" rIns="0" bIns="0" numCol="1" anchor="t" anchorCtr="0" compatLnSpc="1">
            <a:prstTxWarp prst="textNoShape">
              <a:avLst/>
            </a:prstTxWarp>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a:p>
            <a:pPr lvl="6"/>
            <a:r>
              <a:rPr lang="de-DE"/>
              <a:t>Siebte Ebene</a:t>
            </a:r>
          </a:p>
          <a:p>
            <a:pPr lvl="7"/>
            <a:r>
              <a:rPr lang="de-DE"/>
              <a:t>Achte Ebene</a:t>
            </a:r>
          </a:p>
          <a:p>
            <a:pPr lvl="8"/>
            <a:r>
              <a:rPr lang="de-DE"/>
              <a:t>Neunte Ebene</a:t>
            </a:r>
          </a:p>
        </p:txBody>
      </p:sp>
      <p:pic>
        <p:nvPicPr>
          <p:cNvPr id="6" name="Picture 5"/>
          <p:cNvPicPr>
            <a:picLocks/>
          </p:cNvPicPr>
          <p:nvPr userDrawn="1">
            <p:custDataLst>
              <p:tags r:id="rId10"/>
            </p:custDataLst>
          </p:nvPr>
        </p:nvPicPr>
        <p:blipFill>
          <a:blip r:embed="rId12">
            <a:extLst>
              <a:ext uri="{28A0092B-C50C-407E-A947-70E740481C1C}">
                <a14:useLocalDpi xmlns:a14="http://schemas.microsoft.com/office/drawing/2010/main" val="0"/>
              </a:ext>
            </a:extLst>
          </a:blip>
          <a:stretch>
            <a:fillRect/>
          </a:stretch>
        </p:blipFill>
        <p:spPr>
          <a:xfrm>
            <a:off x="0" y="6041390"/>
            <a:ext cx="10970260" cy="129540"/>
          </a:xfrm>
          <a:prstGeom prst="rect">
            <a:avLst/>
          </a:prstGeom>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pic>
      <p:pic>
        <p:nvPicPr>
          <p:cNvPr id="4" name="Picture 3"/>
          <p:cNvPicPr>
            <a:picLocks/>
          </p:cNvPicPr>
          <p:nvPr userDrawn="1">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9758680" y="5464810"/>
            <a:ext cx="1094740" cy="575310"/>
          </a:xfrm>
          <a:prstGeom prst="rect">
            <a:avLst/>
          </a:prstGeom>
        </p:spPr>
      </p:pic>
    </p:spTree>
    <p:extLst>
      <p:ext uri="{BB962C8B-B14F-4D97-AF65-F5344CB8AC3E}">
        <p14:creationId xmlns:p14="http://schemas.microsoft.com/office/powerpoint/2010/main" val="40781235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p:txStyles>
    <p:titleStyle>
      <a:lvl1pPr algn="l" rtl="0" eaLnBrk="1" fontAlgn="base" hangingPunct="1">
        <a:lnSpc>
          <a:spcPts val="2697"/>
        </a:lnSpc>
        <a:spcBef>
          <a:spcPct val="0"/>
        </a:spcBef>
        <a:spcAft>
          <a:spcPct val="0"/>
        </a:spcAft>
        <a:buFontTx/>
        <a:buNone/>
        <a:defRPr sz="1800" b="0" i="0" u="none">
          <a:solidFill>
            <a:srgbClr val="000000"/>
          </a:solidFill>
          <a:latin typeface="Bosch Office Sans" pitchFamily="2" charset="0"/>
          <a:ea typeface="+mj-ea"/>
          <a:cs typeface="Arial" pitchFamily="34" charset="0"/>
        </a:defRPr>
      </a:lvl1pPr>
      <a:lvl2pPr algn="l" rtl="0" eaLnBrk="1" fontAlgn="base" hangingPunct="1">
        <a:lnSpc>
          <a:spcPct val="111000"/>
        </a:lnSpc>
        <a:spcBef>
          <a:spcPct val="0"/>
        </a:spcBef>
        <a:spcAft>
          <a:spcPct val="0"/>
        </a:spcAft>
        <a:defRPr sz="2428">
          <a:solidFill>
            <a:srgbClr val="000000"/>
          </a:solidFill>
          <a:latin typeface="Bosch Office Sans"/>
        </a:defRPr>
      </a:lvl2pPr>
      <a:lvl3pPr algn="l" rtl="0" eaLnBrk="1" fontAlgn="base" hangingPunct="1">
        <a:lnSpc>
          <a:spcPct val="111000"/>
        </a:lnSpc>
        <a:spcBef>
          <a:spcPct val="0"/>
        </a:spcBef>
        <a:spcAft>
          <a:spcPct val="0"/>
        </a:spcAft>
        <a:defRPr sz="2428">
          <a:solidFill>
            <a:srgbClr val="000000"/>
          </a:solidFill>
          <a:latin typeface="Bosch Office Sans"/>
        </a:defRPr>
      </a:lvl3pPr>
      <a:lvl4pPr algn="l" rtl="0" eaLnBrk="1" fontAlgn="base" hangingPunct="1">
        <a:lnSpc>
          <a:spcPct val="111000"/>
        </a:lnSpc>
        <a:spcBef>
          <a:spcPct val="0"/>
        </a:spcBef>
        <a:spcAft>
          <a:spcPct val="0"/>
        </a:spcAft>
        <a:defRPr sz="2428">
          <a:solidFill>
            <a:srgbClr val="000000"/>
          </a:solidFill>
          <a:latin typeface="Bosch Office Sans"/>
        </a:defRPr>
      </a:lvl4pPr>
      <a:lvl5pPr algn="l" rtl="0" eaLnBrk="1" fontAlgn="base" hangingPunct="1">
        <a:lnSpc>
          <a:spcPct val="111000"/>
        </a:lnSpc>
        <a:spcBef>
          <a:spcPct val="0"/>
        </a:spcBef>
        <a:spcAft>
          <a:spcPct val="0"/>
        </a:spcAft>
        <a:defRPr sz="2428">
          <a:solidFill>
            <a:srgbClr val="000000"/>
          </a:solidFill>
          <a:latin typeface="Bosch Office Sans"/>
        </a:defRPr>
      </a:lvl5pPr>
      <a:lvl6pPr marL="411137" algn="l" rtl="0" eaLnBrk="1" fontAlgn="base" hangingPunct="1">
        <a:lnSpc>
          <a:spcPct val="111000"/>
        </a:lnSpc>
        <a:spcBef>
          <a:spcPct val="0"/>
        </a:spcBef>
        <a:spcAft>
          <a:spcPct val="0"/>
        </a:spcAft>
        <a:defRPr sz="2428">
          <a:solidFill>
            <a:srgbClr val="000000"/>
          </a:solidFill>
          <a:latin typeface="Bosch Office Sans"/>
        </a:defRPr>
      </a:lvl6pPr>
      <a:lvl7pPr marL="822273" algn="l" rtl="0" eaLnBrk="1" fontAlgn="base" hangingPunct="1">
        <a:lnSpc>
          <a:spcPct val="111000"/>
        </a:lnSpc>
        <a:spcBef>
          <a:spcPct val="0"/>
        </a:spcBef>
        <a:spcAft>
          <a:spcPct val="0"/>
        </a:spcAft>
        <a:defRPr sz="2428">
          <a:solidFill>
            <a:srgbClr val="000000"/>
          </a:solidFill>
          <a:latin typeface="Bosch Office Sans"/>
        </a:defRPr>
      </a:lvl7pPr>
      <a:lvl8pPr marL="1233409" algn="l" rtl="0" eaLnBrk="1" fontAlgn="base" hangingPunct="1">
        <a:lnSpc>
          <a:spcPct val="111000"/>
        </a:lnSpc>
        <a:spcBef>
          <a:spcPct val="0"/>
        </a:spcBef>
        <a:spcAft>
          <a:spcPct val="0"/>
        </a:spcAft>
        <a:defRPr sz="2428">
          <a:solidFill>
            <a:srgbClr val="000000"/>
          </a:solidFill>
          <a:latin typeface="Bosch Office Sans"/>
        </a:defRPr>
      </a:lvl8pPr>
      <a:lvl9pPr marL="1644545" algn="l" rtl="0" eaLnBrk="1" fontAlgn="base" hangingPunct="1">
        <a:lnSpc>
          <a:spcPct val="111000"/>
        </a:lnSpc>
        <a:spcBef>
          <a:spcPct val="0"/>
        </a:spcBef>
        <a:spcAft>
          <a:spcPct val="0"/>
        </a:spcAft>
        <a:defRPr sz="2428">
          <a:solidFill>
            <a:srgbClr val="000000"/>
          </a:solidFill>
          <a:latin typeface="Bosch Office Sans"/>
        </a:defRPr>
      </a:lvl9pPr>
    </p:titleStyle>
    <p:bodyStyle>
      <a:lvl1pPr marL="251460" indent="-251460" algn="l" rtl="0" eaLnBrk="1" fontAlgn="base" hangingPunct="1">
        <a:lnSpc>
          <a:spcPct val="107000"/>
        </a:lnSpc>
        <a:spcBef>
          <a:spcPts val="500"/>
        </a:spcBef>
        <a:spcAft>
          <a:spcPct val="0"/>
        </a:spcAft>
        <a:buClrTx/>
        <a:buSzPct val="100000"/>
        <a:buFont typeface="Wingdings 3" panose="05040102010807070707" pitchFamily="18" charset="2"/>
        <a:buChar char=""/>
        <a:defRPr sz="1800" b="0" i="0" u="none">
          <a:solidFill>
            <a:schemeClr val="tx1"/>
          </a:solidFill>
          <a:latin typeface="Bosch Office Sans" pitchFamily="2" charset="0"/>
          <a:ea typeface="+mn-ea"/>
          <a:cs typeface="Arial" pitchFamily="34" charset="0"/>
        </a:defRPr>
      </a:lvl1pPr>
      <a:lvl2pPr marL="508000" indent="-274320" algn="l" rtl="0" eaLnBrk="1" fontAlgn="base" hangingPunct="1">
        <a:lnSpc>
          <a:spcPct val="103000"/>
        </a:lnSpc>
        <a:spcBef>
          <a:spcPts val="500"/>
        </a:spcBef>
        <a:spcAft>
          <a:spcPct val="0"/>
        </a:spcAft>
        <a:buClrTx/>
        <a:buSzPct val="100000"/>
        <a:buFont typeface="Wingdings 3" panose="05040102010807070707" pitchFamily="18" charset="2"/>
        <a:buChar char=""/>
        <a:defRPr sz="1600" b="0" i="0" u="none">
          <a:solidFill>
            <a:schemeClr val="tx1"/>
          </a:solidFill>
          <a:latin typeface="Bosch Office Sans" pitchFamily="2" charset="0"/>
          <a:cs typeface="Arial" pitchFamily="34" charset="0"/>
        </a:defRPr>
      </a:lvl2pPr>
      <a:lvl3pPr marL="730250" indent="-204470" algn="l" rtl="0" eaLnBrk="1" fontAlgn="base" hangingPunct="1">
        <a:lnSpc>
          <a:spcPct val="102000"/>
        </a:lnSpc>
        <a:spcBef>
          <a:spcPts val="500"/>
        </a:spcBef>
        <a:spcAft>
          <a:spcPct val="0"/>
        </a:spcAft>
        <a:buClrTx/>
        <a:buSzPct val="100000"/>
        <a:buFontTx/>
        <a:buChar char="‒"/>
        <a:defRPr sz="1400" b="0" i="0" u="none">
          <a:solidFill>
            <a:schemeClr val="tx1"/>
          </a:solidFill>
          <a:latin typeface="Bosch Office Sans" pitchFamily="2" charset="0"/>
          <a:cs typeface="Arial" pitchFamily="34" charset="0"/>
        </a:defRPr>
      </a:lvl3pPr>
      <a:lvl4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4pPr>
      <a:lvl5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5pPr>
      <a:lvl6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6pPr>
      <a:lvl7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7pPr>
      <a:lvl8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8pPr>
      <a:lvl9pPr marL="932180" indent="-184150" algn="l" rtl="0" eaLnBrk="1" fontAlgn="base" hangingPunct="1">
        <a:lnSpc>
          <a:spcPct val="103000"/>
        </a:lnSpc>
        <a:spcBef>
          <a:spcPts val="500"/>
        </a:spcBef>
        <a:spcAft>
          <a:spcPct val="0"/>
        </a:spcAft>
        <a:buClrTx/>
        <a:buSzPct val="100000"/>
        <a:buFontTx/>
        <a:buChar char="‒"/>
        <a:defRPr sz="1300" b="0" i="0" u="none">
          <a:solidFill>
            <a:schemeClr val="tx1"/>
          </a:solidFill>
          <a:latin typeface="Bosch Office Sans" pitchFamily="2" charset="0"/>
          <a:cs typeface="Arial" pitchFamily="34" charset="0"/>
        </a:defRPr>
      </a:lvl9pPr>
    </p:bodyStyle>
    <p:otherStyle>
      <a:defPPr>
        <a:defRPr lang="de-DE"/>
      </a:defPPr>
      <a:lvl1pPr marL="0" algn="l" defTabSz="822273" rtl="0" eaLnBrk="1" latinLnBrk="0" hangingPunct="1">
        <a:defRPr sz="1619" kern="1200">
          <a:solidFill>
            <a:schemeClr val="tx1"/>
          </a:solidFill>
          <a:latin typeface="+mn-lt"/>
          <a:ea typeface="+mn-ea"/>
          <a:cs typeface="+mn-cs"/>
        </a:defRPr>
      </a:lvl1pPr>
      <a:lvl2pPr marL="411137" algn="l" defTabSz="822273" rtl="0" eaLnBrk="1" latinLnBrk="0" hangingPunct="1">
        <a:defRPr sz="1619" kern="1200">
          <a:solidFill>
            <a:schemeClr val="tx1"/>
          </a:solidFill>
          <a:latin typeface="+mn-lt"/>
          <a:ea typeface="+mn-ea"/>
          <a:cs typeface="+mn-cs"/>
        </a:defRPr>
      </a:lvl2pPr>
      <a:lvl3pPr marL="822273" algn="l" defTabSz="822273" rtl="0" eaLnBrk="1" latinLnBrk="0" hangingPunct="1">
        <a:defRPr sz="1619" kern="1200">
          <a:solidFill>
            <a:schemeClr val="tx1"/>
          </a:solidFill>
          <a:latin typeface="+mn-lt"/>
          <a:ea typeface="+mn-ea"/>
          <a:cs typeface="+mn-cs"/>
        </a:defRPr>
      </a:lvl3pPr>
      <a:lvl4pPr marL="1233409" algn="l" defTabSz="822273" rtl="0" eaLnBrk="1" latinLnBrk="0" hangingPunct="1">
        <a:defRPr sz="1619" kern="1200">
          <a:solidFill>
            <a:schemeClr val="tx1"/>
          </a:solidFill>
          <a:latin typeface="+mn-lt"/>
          <a:ea typeface="+mn-ea"/>
          <a:cs typeface="+mn-cs"/>
        </a:defRPr>
      </a:lvl4pPr>
      <a:lvl5pPr marL="1644545" algn="l" defTabSz="822273" rtl="0" eaLnBrk="1" latinLnBrk="0" hangingPunct="1">
        <a:defRPr sz="1619" kern="1200">
          <a:solidFill>
            <a:schemeClr val="tx1"/>
          </a:solidFill>
          <a:latin typeface="+mn-lt"/>
          <a:ea typeface="+mn-ea"/>
          <a:cs typeface="+mn-cs"/>
        </a:defRPr>
      </a:lvl5pPr>
      <a:lvl6pPr marL="2055681" algn="l" defTabSz="822273" rtl="0" eaLnBrk="1" latinLnBrk="0" hangingPunct="1">
        <a:defRPr sz="1619" kern="1200">
          <a:solidFill>
            <a:schemeClr val="tx1"/>
          </a:solidFill>
          <a:latin typeface="+mn-lt"/>
          <a:ea typeface="+mn-ea"/>
          <a:cs typeface="+mn-cs"/>
        </a:defRPr>
      </a:lvl6pPr>
      <a:lvl7pPr marL="2466818" algn="l" defTabSz="822273" rtl="0" eaLnBrk="1" latinLnBrk="0" hangingPunct="1">
        <a:defRPr sz="1619" kern="1200">
          <a:solidFill>
            <a:schemeClr val="tx1"/>
          </a:solidFill>
          <a:latin typeface="+mn-lt"/>
          <a:ea typeface="+mn-ea"/>
          <a:cs typeface="+mn-cs"/>
        </a:defRPr>
      </a:lvl7pPr>
      <a:lvl8pPr marL="2877954" algn="l" defTabSz="822273" rtl="0" eaLnBrk="1" latinLnBrk="0" hangingPunct="1">
        <a:defRPr sz="1619" kern="1200">
          <a:solidFill>
            <a:schemeClr val="tx1"/>
          </a:solidFill>
          <a:latin typeface="+mn-lt"/>
          <a:ea typeface="+mn-ea"/>
          <a:cs typeface="+mn-cs"/>
        </a:defRPr>
      </a:lvl8pPr>
      <a:lvl9pPr marL="3289090" algn="l" defTabSz="822273" rtl="0" eaLnBrk="1" latinLnBrk="0" hangingPunct="1">
        <a:defRPr sz="161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bosch.sharepoint.com/:b:/r/sites/msteams_9638834/Shared%20Documents/Intern-Achievement/nhanhlt/Hong-Ly-Trung-Nhan-CV.pdf?csf=1&amp;web=1&amp;e=LFNrDM" TargetMode="External"/><Relationship Id="rId3" Type="http://schemas.openxmlformats.org/officeDocument/2006/relationships/image" Target="../media/image4.png"/><Relationship Id="rId7" Type="http://schemas.openxmlformats.org/officeDocument/2006/relationships/image" Target="../media/image8.jfif"/><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hyperlink" Target="https://bosch.sharepoint.com/:u:/r/sites/msteams_9638834/Shared%20Documents/Intern-Achievement/nhanhlt/EMC-TM-Intern%20plan-training-nhanhtl-20240509.mpp?csf=1&amp;web=1&amp;e=XggtA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DA3F4-19D8-452B-8BC6-3AF2F274BF86}"/>
              </a:ext>
            </a:extLst>
          </p:cNvPr>
          <p:cNvSpPr>
            <a:spLocks noGrp="1"/>
          </p:cNvSpPr>
          <p:nvPr>
            <p:ph type="title"/>
          </p:nvPr>
        </p:nvSpPr>
        <p:spPr>
          <a:xfrm>
            <a:off x="281907" y="200816"/>
            <a:ext cx="4908522" cy="765782"/>
          </a:xfrm>
        </p:spPr>
        <p:txBody>
          <a:bodyPr>
            <a:normAutofit fontScale="90000"/>
          </a:bodyPr>
          <a:lstStyle/>
          <a:p>
            <a:pPr>
              <a:lnSpc>
                <a:spcPct val="100000"/>
              </a:lnSpc>
            </a:pPr>
            <a:r>
              <a:rPr lang="en-US" b="1" dirty="0">
                <a:latin typeface="+mj-lt"/>
                <a:cs typeface="Arial"/>
              </a:rPr>
              <a:t>EMC-TM-TEAM-INTERN INTRODUCTION</a:t>
            </a:r>
            <a:br>
              <a:rPr lang="en-US" b="1" dirty="0">
                <a:latin typeface="+mj-lt"/>
              </a:rPr>
            </a:br>
            <a:r>
              <a:rPr lang="en-US" b="1" dirty="0">
                <a:highlight>
                  <a:srgbClr val="00FF00"/>
                </a:highlight>
                <a:latin typeface="+mj-lt"/>
                <a:cs typeface="Times New Roman"/>
              </a:rPr>
              <a:t>Hong Ly Trung Nhan– MS/EMC-TM-XC</a:t>
            </a:r>
            <a:br>
              <a:rPr lang="en-US" b="1" dirty="0">
                <a:highlight>
                  <a:srgbClr val="008000"/>
                </a:highlight>
                <a:latin typeface="+mj-lt"/>
                <a:cs typeface="Times New Roman"/>
              </a:rPr>
            </a:br>
            <a:r>
              <a:rPr lang="en-US" i="1" dirty="0">
                <a:latin typeface="+mj-lt"/>
                <a:cs typeface="Times New Roman"/>
              </a:rPr>
              <a:t>HCM City University of Technology and Education</a:t>
            </a:r>
            <a:endParaRPr lang="en-US" sz="1200" i="1" dirty="0">
              <a:solidFill>
                <a:schemeClr val="bg1">
                  <a:lumMod val="65000"/>
                </a:schemeClr>
              </a:solidFill>
              <a:latin typeface="+mj-lt"/>
              <a:cs typeface="Times New Roman"/>
            </a:endParaRPr>
          </a:p>
        </p:txBody>
      </p:sp>
      <p:pic>
        <p:nvPicPr>
          <p:cNvPr id="7" name="Picture 6">
            <a:extLst>
              <a:ext uri="{FF2B5EF4-FFF2-40B4-BE49-F238E27FC236}">
                <a16:creationId xmlns:a16="http://schemas.microsoft.com/office/drawing/2014/main" id="{E9189DDD-05CC-45EB-893A-A4020DA9CD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0428" y="774306"/>
            <a:ext cx="522583" cy="587404"/>
          </a:xfrm>
          <a:prstGeom prst="rect">
            <a:avLst/>
          </a:prstGeom>
        </p:spPr>
      </p:pic>
      <p:pic>
        <p:nvPicPr>
          <p:cNvPr id="17" name="Picture 16">
            <a:extLst>
              <a:ext uri="{FF2B5EF4-FFF2-40B4-BE49-F238E27FC236}">
                <a16:creationId xmlns:a16="http://schemas.microsoft.com/office/drawing/2014/main" id="{D8FC7E84-E726-430B-9B5F-546F7D1813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4669" y="815570"/>
            <a:ext cx="482410" cy="568405"/>
          </a:xfrm>
          <a:prstGeom prst="rect">
            <a:avLst/>
          </a:prstGeom>
        </p:spPr>
      </p:pic>
      <p:pic>
        <p:nvPicPr>
          <p:cNvPr id="21" name="Picture 20">
            <a:extLst>
              <a:ext uri="{FF2B5EF4-FFF2-40B4-BE49-F238E27FC236}">
                <a16:creationId xmlns:a16="http://schemas.microsoft.com/office/drawing/2014/main" id="{FDE0DEC8-B370-4BBD-9A7E-3653854B395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9670" t="11152" r="18916" b="8415"/>
          <a:stretch/>
        </p:blipFill>
        <p:spPr>
          <a:xfrm>
            <a:off x="5844609" y="801776"/>
            <a:ext cx="631082" cy="595992"/>
          </a:xfrm>
          <a:prstGeom prst="rect">
            <a:avLst/>
          </a:prstGeom>
        </p:spPr>
      </p:pic>
      <p:sp>
        <p:nvSpPr>
          <p:cNvPr id="28" name="TextBox 27">
            <a:extLst>
              <a:ext uri="{FF2B5EF4-FFF2-40B4-BE49-F238E27FC236}">
                <a16:creationId xmlns:a16="http://schemas.microsoft.com/office/drawing/2014/main" id="{0618DA12-1B42-4D4B-A66E-4922D2F7779F}"/>
              </a:ext>
            </a:extLst>
          </p:cNvPr>
          <p:cNvSpPr txBox="1"/>
          <p:nvPr/>
        </p:nvSpPr>
        <p:spPr>
          <a:xfrm>
            <a:off x="5174058" y="1411969"/>
            <a:ext cx="5317050" cy="4353436"/>
          </a:xfrm>
          <a:prstGeom prst="rect">
            <a:avLst/>
          </a:prstGeom>
          <a:noFill/>
        </p:spPr>
        <p:txBody>
          <a:bodyPr wrap="square">
            <a:spAutoFit/>
          </a:bodyPr>
          <a:lstStyle/>
          <a:p>
            <a:pPr algn="just">
              <a:lnSpc>
                <a:spcPct val="120000"/>
              </a:lnSpc>
            </a:pPr>
            <a:r>
              <a:rPr lang="de-DE" sz="1799" b="1" dirty="0">
                <a:latin typeface="+mj-lt"/>
                <a:cs typeface="Arial" panose="020B0604020202020204" pitchFamily="34" charset="0"/>
              </a:rPr>
              <a:t>Join Internship Program EMC@BGSW VN</a:t>
            </a:r>
          </a:p>
          <a:p>
            <a:pPr algn="just">
              <a:lnSpc>
                <a:spcPct val="120000"/>
              </a:lnSpc>
            </a:pPr>
            <a:r>
              <a:rPr lang="de-DE" sz="1400" i="1" dirty="0">
                <a:latin typeface="+mj-lt"/>
                <a:cs typeface="Arial" panose="020B0604020202020204" pitchFamily="34" charset="0"/>
              </a:rPr>
              <a:t>From: August</a:t>
            </a:r>
            <a:r>
              <a:rPr lang="vi-VN" sz="1400" i="1" dirty="0">
                <a:latin typeface="+mj-lt"/>
                <a:cs typeface="Arial" panose="020B0604020202020204" pitchFamily="34" charset="0"/>
              </a:rPr>
              <a:t> 16</a:t>
            </a:r>
            <a:r>
              <a:rPr lang="de-DE" sz="1400" i="1" dirty="0">
                <a:latin typeface="+mj-lt"/>
                <a:cs typeface="Arial" panose="020B0604020202020204" pitchFamily="34" charset="0"/>
              </a:rPr>
              <a:t> </a:t>
            </a:r>
            <a:r>
              <a:rPr lang="en-US" sz="1400" i="1" dirty="0">
                <a:latin typeface="+mj-lt"/>
                <a:cs typeface="Arial" panose="020B0604020202020204" pitchFamily="34" charset="0"/>
              </a:rPr>
              <a:t>2024 - Now</a:t>
            </a: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Training courses:</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OOP/C/C++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Linux programming, Bash/Shell programming.</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Tools: Git, </a:t>
            </a:r>
            <a:r>
              <a:rPr lang="en-US" sz="1260" dirty="0" err="1">
                <a:latin typeface="+mj-lt"/>
                <a:cs typeface="Arial" panose="020B0604020202020204" pitchFamily="34" charset="0"/>
              </a:rPr>
              <a:t>Cmake</a:t>
            </a:r>
            <a:r>
              <a:rPr lang="en-US" sz="1260" dirty="0">
                <a:latin typeface="+mj-lt"/>
                <a:cs typeface="Arial" panose="020B0604020202020204" pitchFamily="34" charset="0"/>
              </a:rPr>
              <a:t>, </a:t>
            </a:r>
            <a:r>
              <a:rPr lang="en-US" sz="1260" dirty="0" err="1">
                <a:latin typeface="+mj-lt"/>
                <a:cs typeface="Arial" panose="020B0604020202020204" pitchFamily="34" charset="0"/>
              </a:rPr>
              <a:t>VSCode</a:t>
            </a:r>
            <a:r>
              <a:rPr lang="en-US" sz="1260" dirty="0">
                <a:latin typeface="+mj-lt"/>
                <a:cs typeface="Arial" panose="020B0604020202020204" pitchFamily="34" charset="0"/>
              </a:rPr>
              <a:t>, SSH. </a:t>
            </a:r>
          </a:p>
          <a:p>
            <a:pPr marL="511175" lvl="1" indent="-255588" algn="just">
              <a:lnSpc>
                <a:spcPct val="120000"/>
              </a:lnSpc>
              <a:buFont typeface="Arial" panose="020B0604020202020204" pitchFamily="34" charset="0"/>
              <a:buChar char="•"/>
            </a:pPr>
            <a:r>
              <a:rPr lang="en-US" sz="1260" dirty="0">
                <a:latin typeface="+mj-lt"/>
                <a:cs typeface="Arial" panose="020B0604020202020204" pitchFamily="34" charset="0"/>
              </a:rPr>
              <a:t>Test Concepts.</a:t>
            </a:r>
          </a:p>
          <a:p>
            <a:pPr marL="257089" indent="-257089" algn="just">
              <a:lnSpc>
                <a:spcPct val="120000"/>
              </a:lnSpc>
              <a:buFont typeface="Arial" panose="020B0604020202020204" pitchFamily="34" charset="0"/>
              <a:buChar char="•"/>
            </a:pPr>
            <a:endParaRPr lang="en-US" sz="800" dirty="0">
              <a:latin typeface="+mj-lt"/>
              <a:cs typeface="Arial" panose="020B0604020202020204" pitchFamily="34" charset="0"/>
            </a:endParaRPr>
          </a:p>
          <a:p>
            <a:pPr marL="285750" indent="-285750" algn="just">
              <a:lnSpc>
                <a:spcPct val="120000"/>
              </a:lnSpc>
              <a:buFont typeface="Wingdings" panose="05000000000000000000" pitchFamily="2" charset="2"/>
              <a:buChar char="q"/>
            </a:pPr>
            <a:r>
              <a:rPr lang="en-US" sz="1260" b="1" dirty="0">
                <a:latin typeface="+mj-lt"/>
                <a:cs typeface="Arial" panose="020B0604020202020204" pitchFamily="34" charset="0"/>
              </a:rPr>
              <a:t>Personal and internal projects:</a:t>
            </a:r>
          </a:p>
          <a:p>
            <a:pPr marL="401637" indent="-171450">
              <a:lnSpc>
                <a:spcPct val="130000"/>
              </a:lnSpc>
              <a:spcBef>
                <a:spcPts val="600"/>
              </a:spcBef>
              <a:buFont typeface="Arial" panose="020B0604020202020204" pitchFamily="34" charset="0"/>
              <a:buChar char="•"/>
            </a:pPr>
            <a:r>
              <a:rPr lang="en-US" sz="1200" i="1" dirty="0">
                <a:latin typeface="+mj-lt"/>
                <a:cs typeface="Arial" panose="020B0604020202020204" pitchFamily="34" charset="0"/>
              </a:rPr>
              <a:t>“</a:t>
            </a:r>
            <a:r>
              <a:rPr lang="en-US" sz="1200" b="1" i="1" dirty="0">
                <a:latin typeface="+mj-lt"/>
                <a:cs typeface="Arial" panose="020B0604020202020204" pitchFamily="34" charset="0"/>
              </a:rPr>
              <a:t>Vehicle Drowsiness Detection and Alert System</a:t>
            </a:r>
            <a:r>
              <a:rPr lang="en-US" sz="1200" i="1" dirty="0">
                <a:latin typeface="+mj-lt"/>
                <a:cs typeface="Arial" panose="020B0604020202020204" pitchFamily="34" charset="0"/>
              </a:rPr>
              <a:t>” – Implement hardware system and communication(Duration: 03 month – 01 member). </a:t>
            </a:r>
            <a:br>
              <a:rPr lang="en-US" sz="1200" i="1" dirty="0">
                <a:latin typeface="+mj-lt"/>
                <a:cs typeface="Arial" panose="020B0604020202020204" pitchFamily="34" charset="0"/>
              </a:rPr>
            </a:br>
            <a:r>
              <a:rPr lang="en-US" sz="1200" i="1" dirty="0">
                <a:latin typeface="+mj-lt"/>
                <a:cs typeface="Arial" panose="020B0604020202020204" pitchFamily="34" charset="0"/>
              </a:rPr>
              <a:t>	</a:t>
            </a:r>
            <a:r>
              <a:rPr lang="en-US" sz="1200" b="1" i="1" dirty="0">
                <a:latin typeface="+mj-lt"/>
                <a:cs typeface="Arial" panose="020B0604020202020204" pitchFamily="34" charset="0"/>
              </a:rPr>
              <a:t>Hardware</a:t>
            </a:r>
            <a:r>
              <a:rPr lang="en-US" sz="1200" i="1" dirty="0">
                <a:latin typeface="+mj-lt"/>
                <a:cs typeface="Arial" panose="020B0604020202020204" pitchFamily="34" charset="0"/>
              </a:rPr>
              <a:t>: Raspberry Pi 4, STM32F103C8T6 MCU.</a:t>
            </a:r>
            <a:br>
              <a:rPr lang="en-US" sz="1200" i="1" dirty="0">
                <a:latin typeface="+mj-lt"/>
                <a:cs typeface="Arial" panose="020B0604020202020204" pitchFamily="34" charset="0"/>
              </a:rPr>
            </a:br>
            <a:r>
              <a:rPr lang="en-US" sz="1200" i="1" dirty="0">
                <a:latin typeface="+mj-lt"/>
                <a:cs typeface="Arial" panose="020B0604020202020204" pitchFamily="34" charset="0"/>
              </a:rPr>
              <a:t>	</a:t>
            </a:r>
            <a:r>
              <a:rPr lang="en-US" sz="1200" b="1" i="1" dirty="0">
                <a:latin typeface="+mj-lt"/>
                <a:cs typeface="Arial" panose="020B0604020202020204" pitchFamily="34" charset="0"/>
              </a:rPr>
              <a:t>Language</a:t>
            </a:r>
            <a:r>
              <a:rPr lang="en-US" sz="1200" i="1" dirty="0">
                <a:latin typeface="+mj-lt"/>
                <a:cs typeface="Arial" panose="020B0604020202020204" pitchFamily="34" charset="0"/>
              </a:rPr>
              <a:t>: Python, C. </a:t>
            </a:r>
          </a:p>
          <a:p>
            <a:pPr marL="401637" indent="-171450">
              <a:lnSpc>
                <a:spcPct val="130000"/>
              </a:lnSpc>
              <a:spcBef>
                <a:spcPts val="600"/>
              </a:spcBef>
              <a:buFont typeface="Arial" panose="020B0604020202020204" pitchFamily="34" charset="0"/>
              <a:buChar char="•"/>
            </a:pPr>
            <a:r>
              <a:rPr lang="en-US" sz="1200" i="1" dirty="0">
                <a:latin typeface="+mj-lt"/>
                <a:cs typeface="Arial" panose="020B0604020202020204" pitchFamily="34" charset="0"/>
              </a:rPr>
              <a:t>“</a:t>
            </a:r>
            <a:r>
              <a:rPr lang="en-US" sz="1200" b="1" i="1" dirty="0">
                <a:latin typeface="+mj-lt"/>
                <a:cs typeface="Arial" panose="020B0604020202020204" pitchFamily="34" charset="0"/>
              </a:rPr>
              <a:t>Logger Template</a:t>
            </a:r>
            <a:r>
              <a:rPr lang="en-US" sz="1200" i="1" dirty="0">
                <a:latin typeface="+mj-lt"/>
                <a:cs typeface="Arial" panose="020B0604020202020204" pitchFamily="34" charset="0"/>
              </a:rPr>
              <a:t>” – Implementation the logger template for debugging ( Duration: At Present – 01 member).  </a:t>
            </a:r>
          </a:p>
          <a:p>
            <a:pPr marL="230187">
              <a:lnSpc>
                <a:spcPct val="130000"/>
              </a:lnSpc>
              <a:spcBef>
                <a:spcPts val="600"/>
              </a:spcBef>
            </a:pPr>
            <a:r>
              <a:rPr lang="en-US" sz="1200" b="1" i="1" dirty="0">
                <a:latin typeface="+mj-lt"/>
                <a:cs typeface="Arial" panose="020B0604020202020204" pitchFamily="34" charset="0"/>
              </a:rPr>
              <a:t>	Language:</a:t>
            </a:r>
            <a:r>
              <a:rPr lang="en-US" sz="1200" i="1" dirty="0">
                <a:latin typeface="+mj-lt"/>
                <a:cs typeface="Arial" panose="020B0604020202020204" pitchFamily="34" charset="0"/>
              </a:rPr>
              <a:t> C++. </a:t>
            </a:r>
            <a:endParaRPr lang="vi-VN" sz="1200" i="1" dirty="0">
              <a:latin typeface="+mj-lt"/>
              <a:cs typeface="Arial" panose="020B0604020202020204" pitchFamily="34" charset="0"/>
            </a:endParaRPr>
          </a:p>
        </p:txBody>
      </p:sp>
      <p:pic>
        <p:nvPicPr>
          <p:cNvPr id="12" name="Picture 11">
            <a:extLst>
              <a:ext uri="{FF2B5EF4-FFF2-40B4-BE49-F238E27FC236}">
                <a16:creationId xmlns:a16="http://schemas.microsoft.com/office/drawing/2014/main" id="{51E545DF-AD16-4C39-B31C-6C141A12AC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44213" y="783114"/>
            <a:ext cx="522583" cy="633316"/>
          </a:xfrm>
          <a:prstGeom prst="rect">
            <a:avLst/>
          </a:prstGeom>
        </p:spPr>
      </p:pic>
      <p:pic>
        <p:nvPicPr>
          <p:cNvPr id="15" name="Picture 14">
            <a:extLst>
              <a:ext uri="{FF2B5EF4-FFF2-40B4-BE49-F238E27FC236}">
                <a16:creationId xmlns:a16="http://schemas.microsoft.com/office/drawing/2014/main" id="{AA57C69D-8319-4B6A-9461-539007E1D4B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91794" y="815569"/>
            <a:ext cx="568406" cy="568406"/>
          </a:xfrm>
          <a:prstGeom prst="rect">
            <a:avLst/>
          </a:prstGeom>
        </p:spPr>
      </p:pic>
      <p:pic>
        <p:nvPicPr>
          <p:cNvPr id="5" name="Picture 4">
            <a:extLst>
              <a:ext uri="{FF2B5EF4-FFF2-40B4-BE49-F238E27FC236}">
                <a16:creationId xmlns:a16="http://schemas.microsoft.com/office/drawing/2014/main" id="{BFC50947-4771-485E-8135-ED3A6FDB521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60200" y="745138"/>
            <a:ext cx="709268" cy="709268"/>
          </a:xfrm>
          <a:prstGeom prst="rect">
            <a:avLst/>
          </a:prstGeom>
        </p:spPr>
      </p:pic>
      <p:sp>
        <p:nvSpPr>
          <p:cNvPr id="9" name="Rectangle 5">
            <a:extLst>
              <a:ext uri="{FF2B5EF4-FFF2-40B4-BE49-F238E27FC236}">
                <a16:creationId xmlns:a16="http://schemas.microsoft.com/office/drawing/2014/main" id="{A8F42943-443E-6BE2-7F3B-5A234BF2963F}"/>
              </a:ext>
            </a:extLst>
          </p:cNvPr>
          <p:cNvSpPr>
            <a:spLocks noChangeArrowheads="1"/>
          </p:cNvSpPr>
          <p:nvPr/>
        </p:nvSpPr>
        <p:spPr bwMode="auto">
          <a:xfrm>
            <a:off x="281907" y="3530368"/>
            <a:ext cx="27778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panose="020B0604020202020204" pitchFamily="34" charset="0"/>
                <a:hlinkClick r:id="rId8">
                  <a:extLst>
                    <a:ext uri="{A12FA001-AC4F-418D-AE19-62706E023703}">
                      <ahyp:hlinkClr xmlns:ahyp="http://schemas.microsoft.com/office/drawing/2018/hyperlinkcolor" val="tx"/>
                    </a:ext>
                  </a:extLst>
                </a:hlinkClick>
              </a:rPr>
              <a:t>Hong-Ly-Trung-Nhan-CV.pdf</a:t>
            </a:r>
            <a:endParaRPr kumimoji="0" lang="vi-VN" altLang="en-US" sz="1600" b="0" i="0" u="none" strike="noStrike" cap="none" normalizeH="0" baseline="0" dirty="0">
              <a:ln>
                <a:noFill/>
              </a:ln>
              <a:effectLst/>
              <a:latin typeface="Arial" panose="020B0604020202020204" pitchFamily="34" charset="0"/>
            </a:endParaRPr>
          </a:p>
        </p:txBody>
      </p:sp>
      <p:sp>
        <p:nvSpPr>
          <p:cNvPr id="10" name="TextBox 9">
            <a:extLst>
              <a:ext uri="{FF2B5EF4-FFF2-40B4-BE49-F238E27FC236}">
                <a16:creationId xmlns:a16="http://schemas.microsoft.com/office/drawing/2014/main" id="{FC8371DB-9908-E0BF-288A-755BC60CC899}"/>
              </a:ext>
            </a:extLst>
          </p:cNvPr>
          <p:cNvSpPr txBox="1"/>
          <p:nvPr/>
        </p:nvSpPr>
        <p:spPr>
          <a:xfrm>
            <a:off x="281907" y="3063449"/>
            <a:ext cx="1036864" cy="261257"/>
          </a:xfrm>
          <a:prstGeom prst="rect">
            <a:avLst/>
          </a:prstGeom>
          <a:noFill/>
        </p:spPr>
        <p:txBody>
          <a:bodyPr wrap="none" lIns="0" tIns="0" rIns="0" bIns="0" rtlCol="0">
            <a:noAutofit/>
          </a:bodyPr>
          <a:lstStyle/>
          <a:p>
            <a:pPr>
              <a:lnSpc>
                <a:spcPts val="2300"/>
              </a:lnSpc>
              <a:spcBef>
                <a:spcPts val="500"/>
              </a:spcBef>
              <a:buFontTx/>
              <a:buNone/>
            </a:pPr>
            <a:r>
              <a:rPr lang="vi-VN" b="1" dirty="0"/>
              <a:t>About Me</a:t>
            </a:r>
            <a:r>
              <a:rPr lang="en-US" b="1" dirty="0"/>
              <a:t>:</a:t>
            </a:r>
          </a:p>
        </p:txBody>
      </p:sp>
      <p:sp>
        <p:nvSpPr>
          <p:cNvPr id="20" name="Rectangle 7">
            <a:extLst>
              <a:ext uri="{FF2B5EF4-FFF2-40B4-BE49-F238E27FC236}">
                <a16:creationId xmlns:a16="http://schemas.microsoft.com/office/drawing/2014/main" id="{73E712EC-7521-3F1C-8704-0E490399A9EF}"/>
              </a:ext>
            </a:extLst>
          </p:cNvPr>
          <p:cNvSpPr>
            <a:spLocks noChangeArrowheads="1"/>
          </p:cNvSpPr>
          <p:nvPr/>
        </p:nvSpPr>
        <p:spPr bwMode="auto">
          <a:xfrm>
            <a:off x="268402" y="3998762"/>
            <a:ext cx="557620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Arial" panose="020B0604020202020204" pitchFamily="34" charset="0"/>
                <a:hlinkClick r:id="rId9">
                  <a:extLst>
                    <a:ext uri="{A12FA001-AC4F-418D-AE19-62706E023703}">
                      <ahyp:hlinkClr xmlns:ahyp="http://schemas.microsoft.com/office/drawing/2018/hyperlinkcolor" val="tx"/>
                    </a:ext>
                  </a:extLst>
                </a:hlinkClick>
              </a:rPr>
              <a:t>EMC-TM-Intern plan-training-nhanhtl-20240509.mpp</a:t>
            </a:r>
            <a:endParaRPr kumimoji="0" lang="en-US" altLang="en-US" sz="16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42048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I" val="1"/>
  <p:tag name="CFG.LAYOUT" val="BOSCH2"/>
  <p:tag name="CFG.CUSTOMERVERSION" val="9"/>
  <p:tag name="FIELD.COPY.COMBOINDEX" val="0"/>
  <p:tag name="FIELDS.INITIALIZED" val="1"/>
  <p:tag name="FIELD.DPT.COMBOINDEX" val="-2"/>
  <p:tag name="CONFIG" val="BOSCH2"/>
  <p:tag name="CFG.VERSION" val="0"/>
  <p:tag name="CFG.LAYOUTID" val="Bosch Layout 16:9 (new colored style)"/>
  <p:tag name="MAPNAME" val="Map1"/>
  <p:tag name="LICENSEKEY" val="46504b9e-b1c9-48ed-967f-a36de42ae84b"/>
  <p:tag name="TITLEMASTERMASTERNAME" val="TitleSlide"/>
  <p:tag name="TITLEMASTERSHAPESETGROUPCLASSNAME" val="ShapeSetGroup1"/>
  <p:tag name="TITLEMASTERFONTSETGROUPCLASSNAME" val="FontSetGroup1"/>
  <p:tag name="TITLEMASTERSTYLESETGROUPCLASSNAME" val="StyleSetGroup1"/>
  <p:tag name="SLIDEMASTERMASTERNAME" val="Slide"/>
  <p:tag name="SLIDEMASTERSHAPESETGROUPCLASSNAME" val="ShapeSetGroup1"/>
  <p:tag name="SLIDEMASTERFONTSETGROUPCLASSNAME" val="FontSetGroup1"/>
  <p:tag name="SLIDEMASTERSTYLESETGROUPCLASSNAME" val="StyleSetGroup1"/>
  <p:tag name="ML_UFSOK" val="de2de4e10e11e12e13e14e15e16e17e18e19e22e25e24e26e30e31e33e32e29e27e28"/>
  <p:tag name="FIELD.CHAPTER.COMBOINDEX" val="-2"/>
  <p:tag name="FIELD.DPT.CONTENT" val="RBVH/ENG-DQA"/>
  <p:tag name="FIELD.CHAPTER.CONTENT" val="Management Review Project"/>
  <p:tag name="LAYOUTLANGUAGE" val="1033"/>
  <p:tag name="ML_1" val="RBVH_Hc1"/>
  <p:tag name="ML_2" val="Bosch2.mcr"/>
  <p:tag name="FIELD.CONF.SUFFIX.CONTENT" val="\n | "/>
  <p:tag name="FIELD.CONF.VALUE" val="Internal \n | "/>
  <p:tag name="FIELD.REM_ABL.SUFFIX.CONTENT" val="&#10;\n"/>
  <p:tag name="FIELD.REM_ABL.COMBOINDEX" val="-2"/>
  <p:tag name="FIELD.BGROUP.SUFFIX.CONTENT" val=" | "/>
  <p:tag name="FIELD.BGROUP.COMBOINDEX" val="0"/>
  <p:tag name="FIELD.CHAPTER.VALUE" val="Management Review Project"/>
  <p:tag name="FIELD.REM_ANL.COMBOINDEX" val="0"/>
  <p:tag name="FIELD.DPT.SUFFIX.CONTENT" val=" | "/>
  <p:tag name="FIELD.DPT.VALUE" val="RBVH/ENG-DQA | "/>
  <p:tag name="FIELD.DATE.COMBOINDEX" val="-2"/>
  <p:tag name="FIELD.CONF.CONTENT" val="Internal "/>
  <p:tag name="FIELD.CONF.COMBOINDEX" val="1"/>
  <p:tag name="SLIDEMASTERCOLORSETGROUPCLASSNAME" val="ColorSetGroup8"/>
  <p:tag name="SLIDEMASTERMODIFIED" val="1"/>
  <p:tag name="TITLEMASTERCOLORSETGROUPCLASSNAME" val="ColorSetGroup8"/>
  <p:tag name="TITLEMASTERMODIFIED" val="1"/>
  <p:tag name="ML_LAYOUT_RESOURCE" val="BOSCH2_16_9_2018.MCR"/>
  <p:tag name="CFG.LAYOUTRES" val="BOSCH2_16_9_2018"/>
  <p:tag name="FIELD.COPY.CONTENT" val="© Robert Bosch Engineering and Business Solutions Vietnam Company Limited 2018. All rights reserved, also regarding any disposal, exploitation, reproduction, editing, distribution, as well as in the event of applications for industrial property rights."/>
  <p:tag name="FIELD.COPY.VALUE" val="© Robert Bosch Engineering and Business Solutions Vietnam Company Limited 2018. All rights reserved, also regarding any disposal, exploitation, reproduction, editing, distribution, as well as in the event of applications for industrial property rights."/>
  <p:tag name="MIWBCLNT.HOMEURL" val="C:\Program Files (x86)\eForms\FB\portal_index.htm"/>
  <p:tag name="AGCN" val="0"/>
  <p:tag name="FIELD.REM_ABL.CONTENT" val="QST-SQA-124"/>
  <p:tag name="FIELD.REM_ABL.VALUE" val="QST-SQA-124&#10;\n"/>
  <p:tag name="FIELD.DATE.CONTENT" val="Dec/03/2018"/>
  <p:tag name="FIELD.DATE.VALUE" val="Dec/03/2018"/>
  <p:tag name="CFG.BOSCHLOGOUPDATED" val="1"/>
</p:tagLst>
</file>

<file path=ppt/tags/tag2.xml><?xml version="1.0" encoding="utf-8"?>
<p:tagLst xmlns:a="http://schemas.openxmlformats.org/drawingml/2006/main" xmlns:r="http://schemas.openxmlformats.org/officeDocument/2006/relationships" xmlns:p="http://schemas.openxmlformats.org/presentationml/2006/main">
  <p:tag name="FONT" val="Titlefont"/>
  <p:tag name="FONTSETCLASSNAME" val="FontSet1"/>
  <p:tag name="COLORS" val="-2;-2;-2;-2;TitleFontColor;-2"/>
  <p:tag name="COLORSETCLASSNAME" val="ColorSet1"/>
  <p:tag name="MLI" val="1"/>
  <p:tag name="SHAPESETGROUPCLASSNAME" val="ShapeSetGroup1"/>
  <p:tag name="SHAPESETCLASSNAME" val="Slide"/>
  <p:tag name="COLORSETGROUPCLASSNAME" val="ColorSetGroup1"/>
  <p:tag name="FONTSETGROUPCLASSNAME" val="FontSetGroup1"/>
  <p:tag name="SHAPECLASSNAME" val="TitleBox"/>
  <p:tag name="SHAPECLASSPROTECTIONTYPE" val="0"/>
</p:tagLst>
</file>

<file path=ppt/tags/tag3.xml><?xml version="1.0" encoding="utf-8"?>
<p:tagLst xmlns:a="http://schemas.openxmlformats.org/drawingml/2006/main" xmlns:r="http://schemas.openxmlformats.org/officeDocument/2006/relationships" xmlns:p="http://schemas.openxmlformats.org/presentationml/2006/main">
  <p:tag name="FONT" val="TextBoxFont"/>
  <p:tag name="FONTSETCLASSNAME" val="FontSet1"/>
  <p:tag name="COLORS" val="-2;-2;-2;-2;-2;-2"/>
  <p:tag name="COLORSETCLASSNAME" val="ColorSet1"/>
  <p:tag name="MLI" val="1"/>
  <p:tag name="SHAPESETGROUPCLASSNAME" val="ShapeSetGroup1"/>
  <p:tag name="SHAPESETCLASSNAME" val="Slide"/>
  <p:tag name="COLORSETGROUPCLASSNAME" val="ColorSetGroup1"/>
  <p:tag name="FONTSETGROUPCLASSNAME" val="FontSetGroup1"/>
  <p:tag name="SHAPECLASSNAME" val="TextBox"/>
  <p:tag name="SHAPECLASSPROTECTIONTYPE" val="0"/>
</p:tagLst>
</file>

<file path=ppt/tags/tag4.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8"/>
  <p:tag name="FONTSETGROUPCLASSNAME" val="FontSetGroup1"/>
  <p:tag name="SHAPECLASSFILE" val="Bosch-Supergraphic-Bottom-16-9.png"/>
  <p:tag name="MLI" val="1"/>
  <p:tag name="SHAPECLASSNAME" val="ColorBarOnSlides"/>
  <p:tag name="SHAPECLASSPROTECTIONTYPE" val="15"/>
</p:tagLst>
</file>

<file path=ppt/tags/tag5.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COLORSETGROUPCLASSNAME" val="ColorSetGroup8"/>
  <p:tag name="FONTSETGROUPCLASSNAME" val="FontSetGroup1"/>
  <p:tag name="MLI" val="1"/>
  <p:tag name="SHAPECLASSFILE" val="BoschLogo2018.emf"/>
  <p:tag name="SHAPECLASSNAME" val="LogoOnSlides"/>
  <p:tag name="SHAPECLASSPROTECTIONTYPE" val="15"/>
  <p:tag name="SHAPESETCLASSNAME" val="Slide"/>
  <p:tag name="SHAPESETGROUPCLASSNAME" val="ShapeSetGroup1"/>
</p:tagLst>
</file>

<file path=ppt/tags/tag6.xml><?xml version="1.0" encoding="utf-8"?>
<p:tagLst xmlns:a="http://schemas.openxmlformats.org/drawingml/2006/main" xmlns:r="http://schemas.openxmlformats.org/officeDocument/2006/relationships" xmlns:p="http://schemas.openxmlformats.org/presentationml/2006/main">
  <p:tag name="FONT" val="Disguised"/>
  <p:tag name="FONTSETCLASSNAME" val="FontSet1"/>
  <p:tag name="COLORS" val="-2;-2;-2;-2;-2;-2"/>
  <p:tag name="COLORSETCLASSNAME" val="ColorSet1"/>
  <p:tag name="MLI" val="1"/>
  <p:tag name="SHAPESETGROUPCLASSNAME" val="ShapeSetGroup1"/>
  <p:tag name="SHAPESETCLASSNAME" val="TitleSlide"/>
  <p:tag name="COLORSETGROUPCLASSNAME" val="ColorSetGroup8"/>
  <p:tag name="FONTSETGROUPCLASSNAME" val="FontSetGroup1"/>
  <p:tag name="SHAPECLASSNAME" val="HiddenSubtitle"/>
  <p:tag name="SHAPECLASSPROTECTIONTYPE" val="0"/>
  <p:tag name="ML_SENDTOBACK" val=" 1"/>
</p:tagLst>
</file>

<file path=ppt/tags/tag7.xml><?xml version="1.0" encoding="utf-8"?>
<p:tagLst xmlns:a="http://schemas.openxmlformats.org/drawingml/2006/main" xmlns:r="http://schemas.openxmlformats.org/officeDocument/2006/relationships" xmlns:p="http://schemas.openxmlformats.org/presentationml/2006/main">
  <p:tag name="FONT" val="Reg80"/>
  <p:tag name="FONTSETCLASSNAME" val="FontSet1"/>
  <p:tag name="COLORS" val="-2;-2;-2;-2;White;-2"/>
  <p:tag name="COLORSETCLASSNAME" val="ColorSet1"/>
  <p:tag name="MLI" val="1"/>
  <p:tag name="SHAPESETGROUPCLASSNAME" val="ShapeSetGroup1"/>
  <p:tag name="SHAPESETCLASSNAME" val="TitleSlide"/>
  <p:tag name="COLORSETGROUPCLASSNAME" val="ColorSetGroup8"/>
  <p:tag name="FONTSETGROUPCLASSNAME" val="FontSetGroup1"/>
  <p:tag name="SHAPECLASSNAME" val="TitleOnTitleSlides"/>
  <p:tag name="SHAPECLASSPROTECTIONTYPE" val="3"/>
</p:tagLst>
</file>

<file path=ppt/theme/theme1.xml><?xml version="1.0" encoding="utf-8"?>
<a:theme xmlns:a="http://schemas.openxmlformats.org/drawingml/2006/main" name="Bosch">
  <a:themeElements>
    <a:clrScheme name="Bosch">
      <a:dk1>
        <a:srgbClr val="000000"/>
      </a:dk1>
      <a:lt1>
        <a:srgbClr val="FFFFFF"/>
      </a:lt1>
      <a:dk2>
        <a:srgbClr val="424C58"/>
      </a:dk2>
      <a:lt2>
        <a:srgbClr val="B2B3B5"/>
      </a:lt2>
      <a:accent1>
        <a:srgbClr val="3F136C"/>
      </a:accent1>
      <a:accent2>
        <a:srgbClr val="08427E"/>
      </a:accent2>
      <a:accent3>
        <a:srgbClr val="0E78C5"/>
      </a:accent3>
      <a:accent4>
        <a:srgbClr val="1399A0"/>
      </a:accent4>
      <a:accent5>
        <a:srgbClr val="67B419"/>
      </a:accent5>
      <a:accent6>
        <a:srgbClr val="0A5139"/>
      </a:accent6>
      <a:hlink>
        <a:srgbClr val="738CB4"/>
      </a:hlink>
      <a:folHlink>
        <a:srgbClr val="B0BBD0"/>
      </a:folHlink>
    </a:clrScheme>
    <a:fontScheme name="Bosch Office Sans">
      <a:majorFont>
        <a:latin typeface="Bosch Office Sans"/>
        <a:ea typeface=""/>
        <a:cs typeface=""/>
      </a:majorFont>
      <a:minorFont>
        <a:latin typeface="Bosch Office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ctr"/>
      <a:lstStyle>
        <a:defPPr algn="ctr">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nSpc>
            <a:spcPts val="2300"/>
          </a:lnSpc>
          <a:spcBef>
            <a:spcPts val="500"/>
          </a:spcBef>
          <a:buFontTx/>
          <a:buNone/>
          <a:defRPr dirty="0" smtClean="0"/>
        </a:defPPr>
      </a:lstStyle>
    </a:txDef>
  </a:objectDefaults>
  <a:extraClrSchemeLst>
    <a:extraClrScheme>
      <a:clrScheme name="Standarddesign 1">
        <a:dk1>
          <a:srgbClr val="000000"/>
        </a:dk1>
        <a:lt1>
          <a:srgbClr val="FFFFFF"/>
        </a:lt1>
        <a:dk2>
          <a:srgbClr val="000000"/>
        </a:dk2>
        <a:lt2>
          <a:srgbClr val="808080"/>
        </a:lt2>
        <a:accent1>
          <a:srgbClr val="153B63"/>
        </a:accent1>
        <a:accent2>
          <a:srgbClr val="425C8F"/>
        </a:accent2>
        <a:accent3>
          <a:srgbClr val="FFFFFF"/>
        </a:accent3>
        <a:accent4>
          <a:srgbClr val="000000"/>
        </a:accent4>
        <a:accent5>
          <a:srgbClr val="AAAFB7"/>
        </a:accent5>
        <a:accent6>
          <a:srgbClr val="3B5381"/>
        </a:accent6>
        <a:hlink>
          <a:srgbClr val="738CB4"/>
        </a:hlink>
        <a:folHlink>
          <a:srgbClr val="B0BBD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6BF575AB-2F28-49B4-97E7-B42BF5916995}" vid="{63F17968-F90C-42A4-A343-5F68F264C5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8C3C3E3D8ECE45B7481B8076DF4F2E" ma:contentTypeVersion="14" ma:contentTypeDescription="Create a new document." ma:contentTypeScope="" ma:versionID="3bdb205c19704dd369f06471e898acee">
  <xsd:schema xmlns:xsd="http://www.w3.org/2001/XMLSchema" xmlns:xs="http://www.w3.org/2001/XMLSchema" xmlns:p="http://schemas.microsoft.com/office/2006/metadata/properties" xmlns:ns2="fc966437-b1f7-4478-bf55-65eba6601c58" xmlns:ns3="4833f149-c82f-4366-bb86-10a92199b22e" targetNamespace="http://schemas.microsoft.com/office/2006/metadata/properties" ma:root="true" ma:fieldsID="c43cac9ea825e44ee2ad828a36614c08" ns2:_="" ns3:_="">
    <xsd:import namespace="fc966437-b1f7-4478-bf55-65eba6601c58"/>
    <xsd:import namespace="4833f149-c82f-4366-bb86-10a92199b22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966437-b1f7-4478-bf55-65eba6601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33f149-c82f-4366-bb86-10a92199b22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2e33866-308a-464e-8927-a8d21cd91d5f}" ma:internalName="TaxCatchAll" ma:showField="CatchAllData" ma:web="4833f149-c82f-4366-bb86-10a92199b22e">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833f149-c82f-4366-bb86-10a92199b22e" xsi:nil="true"/>
    <lcf76f155ced4ddcb4097134ff3c332f xmlns="fc966437-b1f7-4478-bf55-65eba6601c5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AFD46FE-3852-49A2-A543-AA16CD9B6F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966437-b1f7-4478-bf55-65eba6601c58"/>
    <ds:schemaRef ds:uri="4833f149-c82f-4366-bb86-10a92199b2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7140B80-425B-4C42-A0DA-E6C50FCB9A10}">
  <ds:schemaRefs>
    <ds:schemaRef ds:uri="http://schemas.microsoft.com/sharepoint/v3/contenttype/forms"/>
  </ds:schemaRefs>
</ds:datastoreItem>
</file>

<file path=customXml/itemProps3.xml><?xml version="1.0" encoding="utf-8"?>
<ds:datastoreItem xmlns:ds="http://schemas.openxmlformats.org/officeDocument/2006/customXml" ds:itemID="{148DB60B-E833-4084-9681-23329A09DAC9}">
  <ds:schemaRefs>
    <ds:schemaRef ds:uri="http://www.w3.org/XML/1998/namespace"/>
    <ds:schemaRef ds:uri="http://purl.org/dc/terms/"/>
    <ds:schemaRef ds:uri="http://schemas.openxmlformats.org/package/2006/metadata/core-properties"/>
    <ds:schemaRef ds:uri="http://schemas.microsoft.com/office/infopath/2007/PartnerControls"/>
    <ds:schemaRef ds:uri="http://purl.org/dc/dcmitype/"/>
    <ds:schemaRef ds:uri="http://schemas.microsoft.com/office/2006/metadata/properties"/>
    <ds:schemaRef ds:uri="http://schemas.microsoft.com/office/2006/documentManagement/types"/>
    <ds:schemaRef ds:uri="4833f149-c82f-4366-bb86-10a92199b22e"/>
    <ds:schemaRef ds:uri="fc966437-b1f7-4478-bf55-65eba6601c58"/>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4139</TotalTime>
  <Words>147</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Bosch Office Sans</vt:lpstr>
      <vt:lpstr>Calibri</vt:lpstr>
      <vt:lpstr>Wingdings</vt:lpstr>
      <vt:lpstr>Wingdings 3</vt:lpstr>
      <vt:lpstr>Bosch</vt:lpstr>
      <vt:lpstr>EMC-TM-TEAM-INTERN INTRODUCTION Hong Ly Trung Nhan– MS/EMC-TM-XC HCM City University of Technology and Education</vt:lpstr>
    </vt:vector>
  </TitlesOfParts>
  <Manager>QMM</Manager>
  <Company>BSH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BSH_RBVH_MSR_20210804</dc:title>
  <dc:subject>Management Review</dc:subject>
  <dc:creator>Pham Nghia Hiep (RBVH/ECM34)</dc:creator>
  <cp:lastModifiedBy>FIXED-TERM Hong Ly Trung Nhan (MS/EMC-TM-XC)</cp:lastModifiedBy>
  <cp:revision>363</cp:revision>
  <cp:lastPrinted>2017-04-20T11:08:47Z</cp:lastPrinted>
  <dcterms:created xsi:type="dcterms:W3CDTF">2019-09-23T11:38:34Z</dcterms:created>
  <dcterms:modified xsi:type="dcterms:W3CDTF">2024-09-05T09:35:47Z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RBVH</vt:lpwstr>
  </property>
  <property fmtid="{D5CDD505-2E9C-101B-9397-08002B2CF9AE}" pid="3" name="Version">
    <vt:lpwstr>1.1</vt:lpwstr>
  </property>
  <property fmtid="{D5CDD505-2E9C-101B-9397-08002B2CF9AE}" pid="4" name="Doc ID">
    <vt:lpwstr>QST-SQA-124</vt:lpwstr>
  </property>
  <property fmtid="{D5CDD505-2E9C-101B-9397-08002B2CF9AE}" pid="5" name="ContentTypeId">
    <vt:lpwstr>0x010100508C3C3E3D8ECE45B7481B8076DF4F2E</vt:lpwstr>
  </property>
  <property fmtid="{D5CDD505-2E9C-101B-9397-08002B2CF9AE}" pid="6" name="ecm_ItemDeleteBlockHolders">
    <vt:lpwstr/>
  </property>
  <property fmtid="{D5CDD505-2E9C-101B-9397-08002B2CF9AE}" pid="7" name="IconOverlay">
    <vt:lpwstr/>
  </property>
  <property fmtid="{D5CDD505-2E9C-101B-9397-08002B2CF9AE}" pid="8" name="ecm_RecordRestrictions">
    <vt:lpwstr/>
  </property>
  <property fmtid="{D5CDD505-2E9C-101B-9397-08002B2CF9AE}" pid="9" name="ecm_ItemLockHolders">
    <vt:lpwstr/>
  </property>
  <property fmtid="{D5CDD505-2E9C-101B-9397-08002B2CF9AE}" pid="10" name="_vti_ItemHoldRecordStatus">
    <vt:lpwstr/>
  </property>
  <property fmtid="{D5CDD505-2E9C-101B-9397-08002B2CF9AE}" pid="11" name="_vti_ItemDeclaredRecord">
    <vt:lpwstr/>
  </property>
  <property fmtid="{D5CDD505-2E9C-101B-9397-08002B2CF9AE}" pid="12" name="_dlc_DocIdItemGuid">
    <vt:lpwstr>36b15e8e-cbdd-4ede-9119-9cdf131adceb</vt:lpwstr>
  </property>
  <property fmtid="{D5CDD505-2E9C-101B-9397-08002B2CF9AE}" pid="13" name="ILMRevision">
    <vt:lpwstr/>
  </property>
  <property fmtid="{D5CDD505-2E9C-101B-9397-08002B2CF9AE}" pid="14" name="ConceptualVersion">
    <vt:lpwstr/>
  </property>
  <property fmtid="{D5CDD505-2E9C-101B-9397-08002B2CF9AE}" pid="15" name="ConceptualVersionTreeview">
    <vt:lpwstr/>
  </property>
  <property fmtid="{D5CDD505-2E9C-101B-9397-08002B2CF9AE}" pid="16" name="ILMComments">
    <vt:lpwstr/>
  </property>
  <property fmtid="{D5CDD505-2E9C-101B-9397-08002B2CF9AE}" pid="17" name="ILMExternalReference">
    <vt:lpwstr/>
  </property>
  <property fmtid="{D5CDD505-2E9C-101B-9397-08002B2CF9AE}" pid="18" name="DocIdOfLinkItem">
    <vt:lpwstr/>
  </property>
  <property fmtid="{D5CDD505-2E9C-101B-9397-08002B2CF9AE}" pid="19" name="MediaServiceImageTags">
    <vt:lpwstr/>
  </property>
</Properties>
</file>