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63" r:id="rId11"/>
    <p:sldId id="264" r:id="rId12"/>
    <p:sldId id="270" r:id="rId13"/>
    <p:sldId id="267" r:id="rId14"/>
    <p:sldId id="265" r:id="rId15"/>
    <p:sldId id="266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162" autoAdjust="0"/>
  </p:normalViewPr>
  <p:slideViewPr>
    <p:cSldViewPr snapToGrid="0" snapToObjects="1">
      <p:cViewPr varScale="1">
        <p:scale>
          <a:sx n="71" d="100"/>
          <a:sy n="71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17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rgbClr val="2546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55586274_2125531490872713_2267232868130357248_n.jpg"/>
          <p:cNvSpPr>
            <a:spLocks noGrp="1"/>
          </p:cNvSpPr>
          <p:nvPr>
            <p:ph type="pic" idx="13"/>
          </p:nvPr>
        </p:nvSpPr>
        <p:spPr>
          <a:xfrm>
            <a:off x="-914400" y="0"/>
            <a:ext cx="73152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ẤU TRÚC DỮ LIỆU VÀ GIẢI THUẬ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CẤU TRÚC DỮ LIỆU VÀ GIẢI THUẬT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rgbClr val="315E7C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B0Hd48GGKY&amp;list=PL4394wATl1l8sLS1igAAWG8dDW3p5ybmy&amp;t=113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hC1gjfFN4o&amp;list=PL4394wATl1l8sLS1igAAWG8dDW3p5ybmy&amp;t=152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55586274_2125531490872713_2267232868130357248_n.jpg" descr="55586274_2125531490872713_2267232868130357248_n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167" name="STACK &amp; 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68045">
              <a:defRPr sz="10710"/>
            </a:lvl1pPr>
          </a:lstStyle>
          <a:p>
            <a:r>
              <a:t>STACK &amp; QUEUE</a:t>
            </a:r>
          </a:p>
        </p:txBody>
      </p:sp>
      <p:sp>
        <p:nvSpPr>
          <p:cNvPr id="168" name="CẤU TRÚC DỮ LIỆU VÀ GIẢI THUẬ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226" name="BÀI TẬ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vi-VN" dirty="0"/>
              <a:t> CÀI ĐẶT</a:t>
            </a:r>
            <a:r>
              <a:rPr dirty="0"/>
              <a:t> </a:t>
            </a:r>
            <a:r>
              <a:rPr lang="en-US" dirty="0"/>
              <a:t>QUEUE</a:t>
            </a:r>
            <a:endParaRPr dirty="0"/>
          </a:p>
        </p:txBody>
      </p:sp>
      <p:sp>
        <p:nvSpPr>
          <p:cNvPr id="6" name="Action Button: Movie 5">
            <a:hlinkClick r:id="rId3" highlightClick="1"/>
            <a:extLst>
              <a:ext uri="{FF2B5EF4-FFF2-40B4-BE49-F238E27FC236}">
                <a16:creationId xmlns:a16="http://schemas.microsoft.com/office/drawing/2014/main" id="{B7AE4EC6-3CFA-4C4B-AA99-89E921A20F96}"/>
              </a:ext>
            </a:extLst>
          </p:cNvPr>
          <p:cNvSpPr/>
          <p:nvPr/>
        </p:nvSpPr>
        <p:spPr>
          <a:xfrm>
            <a:off x="897146" y="2882899"/>
            <a:ext cx="9309172" cy="4822265"/>
          </a:xfrm>
          <a:prstGeom prst="actionButtonMovi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232" name="DEMO TRÊN LỚ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DEMO TRÊN LỚP </a:t>
            </a:r>
          </a:p>
        </p:txBody>
      </p:sp>
      <p:sp>
        <p:nvSpPr>
          <p:cNvPr id="233" name="Biểu diễn stack/queue bằ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diễn</a:t>
            </a:r>
            <a:r>
              <a:rPr dirty="0"/>
              <a:t> stack/queue </a:t>
            </a:r>
            <a:r>
              <a:rPr dirty="0" err="1"/>
              <a:t>bằng</a:t>
            </a:r>
            <a:endParaRPr dirty="0"/>
          </a:p>
          <a:p>
            <a:pPr lvl="1"/>
            <a:r>
              <a:rPr dirty="0" err="1"/>
              <a:t>Mảng</a:t>
            </a:r>
            <a:r>
              <a:rPr dirty="0"/>
              <a:t> </a:t>
            </a:r>
            <a:r>
              <a:rPr dirty="0" err="1"/>
              <a:t>tĩnh</a:t>
            </a:r>
            <a:endParaRPr dirty="0"/>
          </a:p>
          <a:p>
            <a:pPr lvl="1"/>
            <a:r>
              <a:rPr dirty="0"/>
              <a:t>Danh </a:t>
            </a:r>
            <a:r>
              <a:rPr dirty="0" err="1"/>
              <a:t>sách</a:t>
            </a:r>
            <a:r>
              <a:rPr dirty="0"/>
              <a:t> </a:t>
            </a:r>
            <a:r>
              <a:rPr dirty="0" err="1"/>
              <a:t>liên</a:t>
            </a:r>
            <a:r>
              <a:rPr dirty="0"/>
              <a:t> </a:t>
            </a:r>
            <a:r>
              <a:rPr dirty="0" err="1"/>
              <a:t>kết</a:t>
            </a:r>
            <a:endParaRPr dirty="0"/>
          </a:p>
          <a:p>
            <a:pPr lvl="1"/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class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dirty="0" err="1"/>
              <a:t>ằng</a:t>
            </a:r>
            <a:r>
              <a:rPr dirty="0"/>
              <a:t> Standard Template Library (STL)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ÀI TẬ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/>
              <a:t>DÙNG STACK BẰNG STL THAY VÌ CLASS TỰ VIẾT</a:t>
            </a:r>
            <a:endParaRPr dirty="0"/>
          </a:p>
        </p:txBody>
      </p:sp>
      <p:sp>
        <p:nvSpPr>
          <p:cNvPr id="8" name="CẤU TRÚC DỮ LIỆU VÀ GIẢI THUẬT">
            <a:extLst>
              <a:ext uri="{FF2B5EF4-FFF2-40B4-BE49-F238E27FC236}">
                <a16:creationId xmlns:a16="http://schemas.microsoft.com/office/drawing/2014/main" id="{C55AA478-6518-6343-A29D-7AC7C44A4D6D}"/>
              </a:ext>
            </a:extLst>
          </p:cNvPr>
          <p:cNvSpPr txBox="1">
            <a:spLocks/>
          </p:cNvSpPr>
          <p:nvPr/>
        </p:nvSpPr>
        <p:spPr>
          <a:xfrm>
            <a:off x="541547" y="4445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120" baseline="0">
                <a:solidFill>
                  <a:srgbClr val="838787"/>
                </a:solidFill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dirty="0"/>
              <a:t>CẤU TRÚC DỮ LIỆU VÀ GIẢI THUẬT</a:t>
            </a:r>
          </a:p>
        </p:txBody>
      </p:sp>
      <p:sp>
        <p:nvSpPr>
          <p:cNvPr id="3" name="Cài đặt CTDL Stack">
            <a:extLst>
              <a:ext uri="{FF2B5EF4-FFF2-40B4-BE49-F238E27FC236}">
                <a16:creationId xmlns:a16="http://schemas.microsoft.com/office/drawing/2014/main" id="{7E087E7D-0D5E-0FA7-C944-6E46F8325C05}"/>
              </a:ext>
            </a:extLst>
          </p:cNvPr>
          <p:cNvSpPr txBox="1">
            <a:spLocks/>
          </p:cNvSpPr>
          <p:nvPr/>
        </p:nvSpPr>
        <p:spPr>
          <a:xfrm>
            <a:off x="1264024" y="2675964"/>
            <a:ext cx="10932458" cy="6633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&lt;stack&gt;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sz="2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i="1" strike="sngStrike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i="1" strike="sngStrike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strike="sngStrike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2400" b="1" i="1" strike="sngStrike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insert code here...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stack&lt;int&gt; 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4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1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6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226" name="BÀI TẬ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BÀI TẬP</a:t>
            </a:r>
          </a:p>
        </p:txBody>
      </p:sp>
      <p:sp>
        <p:nvSpPr>
          <p:cNvPr id="227" name="Tính toán giá trị biểu thứ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Tính toán giá trị biểu thức</a:t>
            </a:r>
          </a:p>
          <a:p>
            <a:pPr lvl="1"/>
            <a:r>
              <a:t>Tính toán giá trị (5 + ((1+ 4) * ( 3 * 2 ))) </a:t>
            </a:r>
          </a:p>
          <a:p>
            <a:pPr lvl="1"/>
            <a:r>
              <a:t>Chuyển từ trung tố sang hậu tố</a:t>
            </a:r>
          </a:p>
          <a:p>
            <a:pPr lvl="2"/>
            <a:r>
              <a:t>Trung tố: Infix</a:t>
            </a:r>
          </a:p>
          <a:p>
            <a:pPr lvl="2"/>
            <a:r>
              <a:t>Tiền tố/Hậu tố: Prefix và Postfix</a:t>
            </a:r>
          </a:p>
          <a:p>
            <a:pPr lvl="1"/>
            <a:r>
              <a:t>Sử dụng Stack</a:t>
            </a:r>
          </a:p>
        </p:txBody>
      </p:sp>
    </p:spTree>
    <p:extLst>
      <p:ext uri="{BB962C8B-B14F-4D97-AF65-F5344CB8AC3E}">
        <p14:creationId xmlns:p14="http://schemas.microsoft.com/office/powerpoint/2010/main" val="19622917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238" name="BÀI TẬ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BÀI TẬP</a:t>
            </a:r>
          </a:p>
        </p:txBody>
      </p:sp>
      <p:sp>
        <p:nvSpPr>
          <p:cNvPr id="239" name="Làm một bài tập trên trang HackerRan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Làm một bài tập trên trang HackerRank</a:t>
            </a:r>
          </a:p>
          <a:p>
            <a:r>
              <a:t>Tính giá trị biểu thức: 5 + ((1+ 4) * ( 3 * 2 ))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242" name="KẾT THÚ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KẾT THÚC</a:t>
            </a:r>
          </a:p>
        </p:txBody>
      </p:sp>
      <p:sp>
        <p:nvSpPr>
          <p:cNvPr id="243" name="Queue: Nên tập thói quen xếp hà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Queue: Nên tập thói quen xếp hàng</a:t>
            </a:r>
          </a:p>
          <a:p>
            <a:r>
              <a:t>Stack: Ừh…. </a:t>
            </a:r>
            <a:r>
              <a:rPr u="sng">
                <a:solidFill>
                  <a:schemeClr val="accent1"/>
                </a:solidFill>
                <a:hlinkClick r:id="rId2"/>
              </a:rPr>
              <a:t>StackOverFlow.com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500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500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500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500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500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500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ÀI HỌC HÔM N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BÀI HỌC HÔM NAY</a:t>
            </a:r>
          </a:p>
        </p:txBody>
      </p:sp>
      <p:sp>
        <p:nvSpPr>
          <p:cNvPr id="171" name="Stac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Stack</a:t>
            </a:r>
          </a:p>
          <a:p>
            <a:r>
              <a:t>Queue</a:t>
            </a:r>
          </a:p>
          <a:p>
            <a:r>
              <a:t>Cách sử dụng các thư viện STL có liên quan đến stack, queue</a:t>
            </a:r>
          </a:p>
        </p:txBody>
      </p:sp>
      <p:sp>
        <p:nvSpPr>
          <p:cNvPr id="172" name="CẤU TRÚC DỮ LIỆU VÀ GIẢI THUẬT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CẤU TRÚC DỮ LIỆU VÀ GIẢI THUẬT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CẤU TRÚC DỮ LIỆU VÀ GIẢI THUẬT</a:t>
            </a:r>
          </a:p>
        </p:txBody>
      </p:sp>
      <p:sp>
        <p:nvSpPr>
          <p:cNvPr id="175" name="MINH HOẠ 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MINH HOẠ STACK</a:t>
            </a:r>
          </a:p>
        </p:txBody>
      </p:sp>
      <p:grpSp>
        <p:nvGrpSpPr>
          <p:cNvPr id="178" name="Image Gallery"/>
          <p:cNvGrpSpPr/>
          <p:nvPr/>
        </p:nvGrpSpPr>
        <p:grpSpPr>
          <a:xfrm>
            <a:off x="5105400" y="8498132"/>
            <a:ext cx="2794000" cy="2042868"/>
            <a:chOff x="0" y="141532"/>
            <a:chExt cx="2794000" cy="2042867"/>
          </a:xfrm>
        </p:grpSpPr>
        <p:pic>
          <p:nvPicPr>
            <p:cNvPr id="176" name="Screen Shot 2019-03-25 at 08.05.24.png" descr="Screen Shot 2019-03-25 at 08.05.24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41532"/>
              <a:ext cx="2794000" cy="9869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Type to enter a caption."/>
            <p:cNvSpPr/>
            <p:nvPr/>
          </p:nvSpPr>
          <p:spPr>
            <a:xfrm>
              <a:off x="0" y="1346200"/>
              <a:ext cx="2794000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endParaRPr dirty="0"/>
            </a:p>
          </p:txBody>
        </p:sp>
      </p:grpSp>
      <p:grpSp>
        <p:nvGrpSpPr>
          <p:cNvPr id="181" name="Image Gallery"/>
          <p:cNvGrpSpPr/>
          <p:nvPr/>
        </p:nvGrpSpPr>
        <p:grpSpPr>
          <a:xfrm>
            <a:off x="5348624" y="6738700"/>
            <a:ext cx="2794001" cy="2039694"/>
            <a:chOff x="0" y="144706"/>
            <a:chExt cx="2794000" cy="2039693"/>
          </a:xfrm>
        </p:grpSpPr>
        <p:pic>
          <p:nvPicPr>
            <p:cNvPr id="179" name="Screen Shot 2019-03-25 at 08.05.31.png" descr="Screen Shot 2019-03-25 at 08.05.3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144706"/>
              <a:ext cx="2794000" cy="9805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Type to enter a caption."/>
            <p:cNvSpPr/>
            <p:nvPr/>
          </p:nvSpPr>
          <p:spPr>
            <a:xfrm>
              <a:off x="0" y="1346200"/>
              <a:ext cx="2794000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endParaRPr dirty="0"/>
            </a:p>
          </p:txBody>
        </p:sp>
      </p:grpSp>
      <p:grpSp>
        <p:nvGrpSpPr>
          <p:cNvPr id="184" name="Image Gallery"/>
          <p:cNvGrpSpPr/>
          <p:nvPr/>
        </p:nvGrpSpPr>
        <p:grpSpPr>
          <a:xfrm>
            <a:off x="4597400" y="7662651"/>
            <a:ext cx="2794000" cy="1982730"/>
            <a:chOff x="0" y="201671"/>
            <a:chExt cx="2794000" cy="1982728"/>
          </a:xfrm>
        </p:grpSpPr>
        <p:pic>
          <p:nvPicPr>
            <p:cNvPr id="182" name="Screen Shot 2019-03-25 at 08.05.37.png" descr="Screen Shot 2019-03-25 at 08.05.37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201671"/>
              <a:ext cx="2794000" cy="8666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Type to enter a caption."/>
            <p:cNvSpPr/>
            <p:nvPr/>
          </p:nvSpPr>
          <p:spPr>
            <a:xfrm>
              <a:off x="0" y="1346200"/>
              <a:ext cx="2794000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endParaRPr dirty="0"/>
            </a:p>
          </p:txBody>
        </p:sp>
      </p:grpSp>
      <p:grpSp>
        <p:nvGrpSpPr>
          <p:cNvPr id="187" name="Image Gallery"/>
          <p:cNvGrpSpPr/>
          <p:nvPr/>
        </p:nvGrpSpPr>
        <p:grpSpPr>
          <a:xfrm>
            <a:off x="4597400" y="5838059"/>
            <a:ext cx="2794000" cy="2042869"/>
            <a:chOff x="0" y="141532"/>
            <a:chExt cx="2794000" cy="2042867"/>
          </a:xfrm>
        </p:grpSpPr>
        <p:pic>
          <p:nvPicPr>
            <p:cNvPr id="185" name="Screen Shot 2019-03-25 at 08.05.24.png" descr="Screen Shot 2019-03-25 at 08.05.24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41532"/>
              <a:ext cx="2794000" cy="9869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Type to enter a caption."/>
            <p:cNvSpPr/>
            <p:nvPr/>
          </p:nvSpPr>
          <p:spPr>
            <a:xfrm>
              <a:off x="0" y="1346200"/>
              <a:ext cx="2794000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endParaRPr dirty="0"/>
            </a:p>
          </p:txBody>
        </p:sp>
      </p:grpSp>
      <p:sp>
        <p:nvSpPr>
          <p:cNvPr id="188" name="LIFO: Last In First Out: Vào sau ra trước"/>
          <p:cNvSpPr txBox="1">
            <a:spLocks noGrp="1"/>
          </p:cNvSpPr>
          <p:nvPr>
            <p:ph type="body" sz="half" idx="1"/>
          </p:nvPr>
        </p:nvSpPr>
        <p:spPr>
          <a:xfrm>
            <a:off x="4121143" y="2280425"/>
            <a:ext cx="8359032" cy="30392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CABAC"/>
                </a:solidFill>
              </a:defRPr>
            </a:lvl1pPr>
          </a:lstStyle>
          <a:p>
            <a:r>
              <a:t>LIFO: Last In First Out: Vào sau ra trước</a:t>
            </a:r>
          </a:p>
        </p:txBody>
      </p:sp>
      <p:sp>
        <p:nvSpPr>
          <p:cNvPr id="189" name="push()"/>
          <p:cNvSpPr txBox="1"/>
          <p:nvPr/>
        </p:nvSpPr>
        <p:spPr>
          <a:xfrm>
            <a:off x="9062804" y="4015460"/>
            <a:ext cx="282439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 b="1">
                <a:solidFill>
                  <a:srgbClr val="57870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sz="7200" dirty="0"/>
              <a:t>push()</a:t>
            </a:r>
          </a:p>
        </p:txBody>
      </p:sp>
      <p:sp>
        <p:nvSpPr>
          <p:cNvPr id="190" name="pop()"/>
          <p:cNvSpPr txBox="1"/>
          <p:nvPr/>
        </p:nvSpPr>
        <p:spPr>
          <a:xfrm>
            <a:off x="776093" y="4865222"/>
            <a:ext cx="197064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>
                <a:solidFill>
                  <a:srgbClr val="4F870E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sz="6000" dirty="0"/>
              <a:t>pop()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4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7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9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3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9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3" animBg="1" advAuto="0"/>
      <p:bldP spid="178" grpId="13" animBg="1" advAuto="0"/>
      <p:bldP spid="181" grpId="5" animBg="1" advAuto="0"/>
      <p:bldP spid="181" grpId="11" animBg="1" advAuto="0"/>
      <p:bldP spid="184" grpId="4" animBg="1" advAuto="0"/>
      <p:bldP spid="184" grpId="12" animBg="1" advAuto="0"/>
      <p:bldP spid="187" grpId="6" animBg="1" advAuto="0"/>
      <p:bldP spid="187" grpId="10" animBg="1" advAuto="0"/>
      <p:bldP spid="189" grpId="1" animBg="1" advAuto="0"/>
      <p:bldP spid="189" grpId="2" animBg="1" advAuto="0"/>
      <p:bldP spid="189" grpId="7" animBg="1" advAuto="0"/>
      <p:bldP spid="190" grpId="8" animBg="1" advAuto="0"/>
      <p:bldP spid="190" grpId="9" animBg="1" advAuto="0"/>
      <p:bldP spid="190" grpId="1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193" name="CÀI ĐẶT STACK"/>
          <p:cNvSpPr txBox="1">
            <a:spLocks noGrp="1"/>
          </p:cNvSpPr>
          <p:nvPr>
            <p:ph type="title"/>
          </p:nvPr>
        </p:nvSpPr>
        <p:spPr>
          <a:xfrm>
            <a:off x="583738" y="1470025"/>
            <a:ext cx="12192001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CÀI ĐẶT STACK</a:t>
            </a:r>
          </a:p>
        </p:txBody>
      </p:sp>
      <p:sp>
        <p:nvSpPr>
          <p:cNvPr id="194" name="Book Stack"/>
          <p:cNvSpPr/>
          <p:nvPr/>
        </p:nvSpPr>
        <p:spPr>
          <a:xfrm>
            <a:off x="8972949" y="6363411"/>
            <a:ext cx="1970045" cy="1785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5" name="nTop"/>
          <p:cNvSpPr txBox="1"/>
          <p:nvPr/>
        </p:nvSpPr>
        <p:spPr>
          <a:xfrm>
            <a:off x="11624356" y="5708495"/>
            <a:ext cx="11979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nTop</a:t>
            </a:r>
          </a:p>
        </p:txBody>
      </p:sp>
      <p:graphicFrame>
        <p:nvGraphicFramePr>
          <p:cNvPr id="196" name="Table"/>
          <p:cNvGraphicFramePr/>
          <p:nvPr/>
        </p:nvGraphicFramePr>
        <p:xfrm>
          <a:off x="8804573" y="5072145"/>
          <a:ext cx="2687772" cy="3251200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67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919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919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919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919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919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FFFFFF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Data[]"/>
          <p:cNvSpPr txBox="1"/>
          <p:nvPr/>
        </p:nvSpPr>
        <p:spPr>
          <a:xfrm>
            <a:off x="9367142" y="8337934"/>
            <a:ext cx="19092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Data[]</a:t>
            </a:r>
          </a:p>
        </p:txBody>
      </p:sp>
      <p:sp>
        <p:nvSpPr>
          <p:cNvPr id="198" name="class Stack…"/>
          <p:cNvSpPr txBox="1"/>
          <p:nvPr/>
        </p:nvSpPr>
        <p:spPr>
          <a:xfrm>
            <a:off x="9186275" y="2292469"/>
            <a:ext cx="3983077" cy="2129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Stack</a:t>
            </a:r>
          </a:p>
          <a:p>
            <a:pPr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lvl="1"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int Data[MAX]</a:t>
            </a:r>
          </a:p>
          <a:p>
            <a:pPr lvl="1"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int nTop</a:t>
            </a:r>
          </a:p>
          <a:p>
            <a:pPr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99" name="Khai báo 1 lớp Stack có các hàm sau:…"/>
          <p:cNvSpPr txBox="1">
            <a:spLocks noGrp="1"/>
          </p:cNvSpPr>
          <p:nvPr>
            <p:ph type="body" sz="half" idx="1"/>
          </p:nvPr>
        </p:nvSpPr>
        <p:spPr>
          <a:xfrm>
            <a:off x="524625" y="2749550"/>
            <a:ext cx="7137237" cy="610870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defRPr sz="2890"/>
            </a:pPr>
            <a:r>
              <a:rPr dirty="0" err="1"/>
              <a:t>Khai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1 </a:t>
            </a:r>
            <a:r>
              <a:rPr dirty="0" err="1"/>
              <a:t>lớp</a:t>
            </a:r>
            <a:r>
              <a:rPr dirty="0"/>
              <a:t> Stack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hàm</a:t>
            </a:r>
            <a:r>
              <a:rPr dirty="0"/>
              <a:t> </a:t>
            </a:r>
            <a:r>
              <a:rPr dirty="0" err="1"/>
              <a:t>sau</a:t>
            </a:r>
            <a:r>
              <a:rPr dirty="0"/>
              <a:t>:</a:t>
            </a:r>
          </a:p>
          <a:p>
            <a:pPr marL="755650" lvl="1" indent="-377825" defTabSz="496570">
              <a:spcBef>
                <a:spcPts val="2300"/>
              </a:spcBef>
              <a:defRPr sz="2890"/>
            </a:pPr>
            <a:r>
              <a:rPr dirty="0" err="1"/>
              <a:t>isEmpty</a:t>
            </a:r>
            <a:r>
              <a:rPr dirty="0"/>
              <a:t>: </a:t>
            </a:r>
            <a:r>
              <a:rPr dirty="0" err="1"/>
              <a:t>kiểm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xếp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rỗng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?</a:t>
            </a:r>
          </a:p>
          <a:p>
            <a:pPr marL="755650" lvl="1" indent="-377825" defTabSz="496570">
              <a:spcBef>
                <a:spcPts val="2300"/>
              </a:spcBef>
              <a:defRPr sz="2890"/>
            </a:pPr>
            <a:r>
              <a:rPr dirty="0"/>
              <a:t>size: </a:t>
            </a:r>
            <a:r>
              <a:rPr dirty="0" err="1"/>
              <a:t>lấy</a:t>
            </a:r>
            <a:r>
              <a:rPr dirty="0"/>
              <a:t> </a:t>
            </a:r>
            <a:r>
              <a:rPr dirty="0" err="1"/>
              <a:t>kích</a:t>
            </a:r>
            <a:r>
              <a:rPr dirty="0"/>
              <a:t> </a:t>
            </a:r>
            <a:r>
              <a:rPr dirty="0" err="1"/>
              <a:t>thước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xếp</a:t>
            </a:r>
            <a:endParaRPr dirty="0"/>
          </a:p>
          <a:p>
            <a:pPr marL="755650" lvl="1" indent="-377825" defTabSz="496570">
              <a:spcBef>
                <a:spcPts val="2300"/>
              </a:spcBef>
              <a:defRPr sz="2890"/>
            </a:pPr>
            <a:r>
              <a:rPr dirty="0"/>
              <a:t>push: </a:t>
            </a:r>
            <a:r>
              <a:rPr dirty="0" err="1"/>
              <a:t>thêm</a:t>
            </a:r>
            <a:r>
              <a:rPr dirty="0"/>
              <a:t> 1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tử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xếp</a:t>
            </a:r>
            <a:endParaRPr dirty="0"/>
          </a:p>
          <a:p>
            <a:pPr marL="755650" lvl="1" indent="-377825" defTabSz="496570">
              <a:spcBef>
                <a:spcPts val="2300"/>
              </a:spcBef>
              <a:defRPr sz="2890"/>
            </a:pPr>
            <a:r>
              <a:rPr dirty="0"/>
              <a:t>pop: </a:t>
            </a:r>
            <a:r>
              <a:rPr dirty="0" err="1"/>
              <a:t>Xoá</a:t>
            </a:r>
            <a:r>
              <a:rPr dirty="0"/>
              <a:t> 1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tử</a:t>
            </a:r>
            <a:r>
              <a:rPr dirty="0"/>
              <a:t> </a:t>
            </a:r>
            <a:r>
              <a:rPr dirty="0" err="1"/>
              <a:t>ra</a:t>
            </a:r>
            <a:r>
              <a:rPr dirty="0"/>
              <a:t>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xếp</a:t>
            </a:r>
            <a:endParaRPr dirty="0"/>
          </a:p>
          <a:p>
            <a:pPr marL="755650" lvl="1" indent="-377825" defTabSz="496570">
              <a:spcBef>
                <a:spcPts val="2300"/>
              </a:spcBef>
              <a:defRPr sz="2890"/>
            </a:pPr>
            <a:r>
              <a:rPr dirty="0"/>
              <a:t>top: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tử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xếp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 advAuto="0"/>
      <p:bldP spid="195" grpId="4" animBg="1" advAuto="0"/>
      <p:bldP spid="196" grpId="2" animBg="1" advAuto="0"/>
      <p:bldP spid="197" grpId="3" animBg="1" advAuto="0"/>
      <p:bldP spid="198" grpId="5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ÀI TẬ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/>
              <a:t>BÀI</a:t>
            </a:r>
            <a:r>
              <a:rPr lang="en-VN" dirty="0"/>
              <a:t> </a:t>
            </a:r>
            <a:r>
              <a:rPr lang="en-US" dirty="0"/>
              <a:t>TẬP</a:t>
            </a:r>
            <a:endParaRPr dirty="0"/>
          </a:p>
        </p:txBody>
      </p:sp>
      <p:sp>
        <p:nvSpPr>
          <p:cNvPr id="203" name="Cài đặt CTDL Stack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Cài</a:t>
            </a:r>
            <a:r>
              <a:rPr dirty="0"/>
              <a:t> </a:t>
            </a:r>
            <a:r>
              <a:rPr dirty="0" err="1"/>
              <a:t>đặt</a:t>
            </a:r>
            <a:r>
              <a:rPr dirty="0"/>
              <a:t> CTDL Stack</a:t>
            </a:r>
          </a:p>
        </p:txBody>
      </p:sp>
      <p:sp>
        <p:nvSpPr>
          <p:cNvPr id="8" name="CẤU TRÚC DỮ LIỆU VÀ GIẢI THUẬT">
            <a:extLst>
              <a:ext uri="{FF2B5EF4-FFF2-40B4-BE49-F238E27FC236}">
                <a16:creationId xmlns:a16="http://schemas.microsoft.com/office/drawing/2014/main" id="{C55AA478-6518-6343-A29D-7AC7C44A4D6D}"/>
              </a:ext>
            </a:extLst>
          </p:cNvPr>
          <p:cNvSpPr txBox="1">
            <a:spLocks/>
          </p:cNvSpPr>
          <p:nvPr/>
        </p:nvSpPr>
        <p:spPr>
          <a:xfrm>
            <a:off x="541547" y="4445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120" baseline="0">
                <a:solidFill>
                  <a:srgbClr val="838787"/>
                </a:solidFill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dirty="0"/>
              <a:t>CẤU TRÚC DỮ LIỆU VÀ GIẢI THUẬT</a:t>
            </a:r>
          </a:p>
        </p:txBody>
      </p:sp>
      <p:sp>
        <p:nvSpPr>
          <p:cNvPr id="5" name="Action Button: Movie 4">
            <a:hlinkClick r:id="rId2" highlightClick="1"/>
            <a:extLst>
              <a:ext uri="{FF2B5EF4-FFF2-40B4-BE49-F238E27FC236}">
                <a16:creationId xmlns:a16="http://schemas.microsoft.com/office/drawing/2014/main" id="{8823FFEE-1C8F-B141-B160-A3EA1D9A0347}"/>
              </a:ext>
            </a:extLst>
          </p:cNvPr>
          <p:cNvSpPr/>
          <p:nvPr/>
        </p:nvSpPr>
        <p:spPr>
          <a:xfrm>
            <a:off x="1708030" y="3778370"/>
            <a:ext cx="8027641" cy="4074712"/>
          </a:xfrm>
          <a:prstGeom prst="actionButtonMovi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ÀI TẬ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/>
              <a:t>BÀI</a:t>
            </a:r>
            <a:r>
              <a:rPr lang="en-VN" dirty="0"/>
              <a:t> </a:t>
            </a:r>
            <a:r>
              <a:rPr lang="en-US" dirty="0"/>
              <a:t>TẬP – CÀI ĐĂT LỚP STACK</a:t>
            </a:r>
            <a:endParaRPr dirty="0"/>
          </a:p>
        </p:txBody>
      </p:sp>
      <p:sp>
        <p:nvSpPr>
          <p:cNvPr id="203" name="Cài đặt CTDL Stack"/>
          <p:cNvSpPr txBox="1">
            <a:spLocks noGrp="1"/>
          </p:cNvSpPr>
          <p:nvPr>
            <p:ph type="body" idx="1"/>
          </p:nvPr>
        </p:nvSpPr>
        <p:spPr>
          <a:xfrm>
            <a:off x="406400" y="2260600"/>
            <a:ext cx="5120341" cy="65913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sz="2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int </a:t>
            </a:r>
            <a:r>
              <a:rPr lang="en-US" sz="2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sz="2400" b="1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nTop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_data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ẤU TRÚC DỮ LIỆU VÀ GIẢI THUẬT">
            <a:extLst>
              <a:ext uri="{FF2B5EF4-FFF2-40B4-BE49-F238E27FC236}">
                <a16:creationId xmlns:a16="http://schemas.microsoft.com/office/drawing/2014/main" id="{C55AA478-6518-6343-A29D-7AC7C44A4D6D}"/>
              </a:ext>
            </a:extLst>
          </p:cNvPr>
          <p:cNvSpPr txBox="1">
            <a:spLocks/>
          </p:cNvSpPr>
          <p:nvPr/>
        </p:nvSpPr>
        <p:spPr>
          <a:xfrm>
            <a:off x="541547" y="4445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120" baseline="0">
                <a:solidFill>
                  <a:srgbClr val="838787"/>
                </a:solidFill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dirty="0"/>
              <a:t>CẤU TRÚC DỮ LIỆU VÀ GIẢI THUẬT</a:t>
            </a:r>
          </a:p>
        </p:txBody>
      </p:sp>
      <p:sp>
        <p:nvSpPr>
          <p:cNvPr id="3" name="Cài đặt CTDL Stack">
            <a:extLst>
              <a:ext uri="{FF2B5EF4-FFF2-40B4-BE49-F238E27FC236}">
                <a16:creationId xmlns:a16="http://schemas.microsoft.com/office/drawing/2014/main" id="{7E087E7D-0D5E-0FA7-C944-6E46F8325C05}"/>
              </a:ext>
            </a:extLst>
          </p:cNvPr>
          <p:cNvSpPr txBox="1">
            <a:spLocks/>
          </p:cNvSpPr>
          <p:nvPr/>
        </p:nvSpPr>
        <p:spPr>
          <a:xfrm>
            <a:off x="5977964" y="2675965"/>
            <a:ext cx="7280836" cy="605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insert code here...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 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4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1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943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206" name="MINH HOẠ 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MINH HOẠ QUEUE</a:t>
            </a:r>
          </a:p>
        </p:txBody>
      </p:sp>
      <p:sp>
        <p:nvSpPr>
          <p:cNvPr id="207" name="Pedestrian Crossing"/>
          <p:cNvSpPr/>
          <p:nvPr/>
        </p:nvSpPr>
        <p:spPr>
          <a:xfrm>
            <a:off x="8456062" y="6098545"/>
            <a:ext cx="1000588" cy="1645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29" y="0"/>
                </a:moveTo>
                <a:cubicBezTo>
                  <a:pt x="7736" y="0"/>
                  <a:pt x="7043" y="162"/>
                  <a:pt x="6514" y="483"/>
                </a:cubicBezTo>
                <a:cubicBezTo>
                  <a:pt x="5456" y="1127"/>
                  <a:pt x="5456" y="2169"/>
                  <a:pt x="6514" y="2812"/>
                </a:cubicBezTo>
                <a:cubicBezTo>
                  <a:pt x="7572" y="3455"/>
                  <a:pt x="9288" y="3455"/>
                  <a:pt x="10347" y="2812"/>
                </a:cubicBezTo>
                <a:cubicBezTo>
                  <a:pt x="11405" y="2169"/>
                  <a:pt x="11405" y="1127"/>
                  <a:pt x="10347" y="483"/>
                </a:cubicBezTo>
                <a:cubicBezTo>
                  <a:pt x="9817" y="162"/>
                  <a:pt x="9122" y="0"/>
                  <a:pt x="8429" y="0"/>
                </a:cubicBezTo>
                <a:close/>
                <a:moveTo>
                  <a:pt x="11172" y="3610"/>
                </a:moveTo>
                <a:cubicBezTo>
                  <a:pt x="9451" y="3587"/>
                  <a:pt x="7797" y="4202"/>
                  <a:pt x="7113" y="5239"/>
                </a:cubicBezTo>
                <a:lnTo>
                  <a:pt x="4935" y="8540"/>
                </a:lnTo>
                <a:lnTo>
                  <a:pt x="0" y="9903"/>
                </a:lnTo>
                <a:lnTo>
                  <a:pt x="873" y="11494"/>
                </a:lnTo>
                <a:lnTo>
                  <a:pt x="7304" y="9903"/>
                </a:lnTo>
                <a:lnTo>
                  <a:pt x="8429" y="8548"/>
                </a:lnTo>
                <a:lnTo>
                  <a:pt x="9641" y="11358"/>
                </a:lnTo>
                <a:lnTo>
                  <a:pt x="6509" y="14359"/>
                </a:lnTo>
                <a:lnTo>
                  <a:pt x="3312" y="21055"/>
                </a:lnTo>
                <a:lnTo>
                  <a:pt x="6472" y="21600"/>
                </a:lnTo>
                <a:lnTo>
                  <a:pt x="9787" y="16330"/>
                </a:lnTo>
                <a:lnTo>
                  <a:pt x="11519" y="15338"/>
                </a:lnTo>
                <a:lnTo>
                  <a:pt x="16964" y="21573"/>
                </a:lnTo>
                <a:lnTo>
                  <a:pt x="19876" y="20575"/>
                </a:lnTo>
                <a:lnTo>
                  <a:pt x="16012" y="15479"/>
                </a:lnTo>
                <a:lnTo>
                  <a:pt x="17155" y="10373"/>
                </a:lnTo>
                <a:lnTo>
                  <a:pt x="15077" y="6969"/>
                </a:lnTo>
                <a:lnTo>
                  <a:pt x="17558" y="7529"/>
                </a:lnTo>
                <a:lnTo>
                  <a:pt x="18848" y="11134"/>
                </a:lnTo>
                <a:lnTo>
                  <a:pt x="21600" y="11134"/>
                </a:lnTo>
                <a:lnTo>
                  <a:pt x="20133" y="5917"/>
                </a:lnTo>
                <a:lnTo>
                  <a:pt x="12883" y="3855"/>
                </a:lnTo>
                <a:cubicBezTo>
                  <a:pt x="12328" y="3697"/>
                  <a:pt x="11746" y="3618"/>
                  <a:pt x="11172" y="361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8" name="Woman Walking"/>
          <p:cNvSpPr/>
          <p:nvPr/>
        </p:nvSpPr>
        <p:spPr>
          <a:xfrm>
            <a:off x="4729883" y="6019970"/>
            <a:ext cx="811823" cy="175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576" extrusionOk="0">
                <a:moveTo>
                  <a:pt x="11511" y="1"/>
                </a:moveTo>
                <a:cubicBezTo>
                  <a:pt x="11778" y="7"/>
                  <a:pt x="12036" y="26"/>
                  <a:pt x="12226" y="69"/>
                </a:cubicBezTo>
                <a:cubicBezTo>
                  <a:pt x="12273" y="80"/>
                  <a:pt x="12354" y="84"/>
                  <a:pt x="12389" y="79"/>
                </a:cubicBezTo>
                <a:cubicBezTo>
                  <a:pt x="12597" y="30"/>
                  <a:pt x="12853" y="53"/>
                  <a:pt x="13061" y="96"/>
                </a:cubicBezTo>
                <a:cubicBezTo>
                  <a:pt x="13408" y="166"/>
                  <a:pt x="15096" y="580"/>
                  <a:pt x="15663" y="2041"/>
                </a:cubicBezTo>
                <a:cubicBezTo>
                  <a:pt x="15940" y="2763"/>
                  <a:pt x="15686" y="2892"/>
                  <a:pt x="16009" y="3258"/>
                </a:cubicBezTo>
                <a:cubicBezTo>
                  <a:pt x="16310" y="3603"/>
                  <a:pt x="16611" y="3938"/>
                  <a:pt x="16472" y="4396"/>
                </a:cubicBezTo>
                <a:cubicBezTo>
                  <a:pt x="16379" y="4698"/>
                  <a:pt x="15836" y="4957"/>
                  <a:pt x="15836" y="4962"/>
                </a:cubicBezTo>
                <a:cubicBezTo>
                  <a:pt x="16414" y="5501"/>
                  <a:pt x="17165" y="6928"/>
                  <a:pt x="17408" y="7424"/>
                </a:cubicBezTo>
                <a:cubicBezTo>
                  <a:pt x="17651" y="7920"/>
                  <a:pt x="17858" y="8372"/>
                  <a:pt x="18170" y="9988"/>
                </a:cubicBezTo>
                <a:cubicBezTo>
                  <a:pt x="18216" y="10247"/>
                  <a:pt x="18286" y="10431"/>
                  <a:pt x="18401" y="10630"/>
                </a:cubicBezTo>
                <a:cubicBezTo>
                  <a:pt x="18471" y="10732"/>
                  <a:pt x="18944" y="10899"/>
                  <a:pt x="19106" y="11066"/>
                </a:cubicBezTo>
                <a:cubicBezTo>
                  <a:pt x="19222" y="11179"/>
                  <a:pt x="19385" y="11524"/>
                  <a:pt x="19431" y="11708"/>
                </a:cubicBezTo>
                <a:cubicBezTo>
                  <a:pt x="19454" y="11815"/>
                  <a:pt x="19417" y="11853"/>
                  <a:pt x="19348" y="11950"/>
                </a:cubicBezTo>
                <a:cubicBezTo>
                  <a:pt x="19313" y="12004"/>
                  <a:pt x="19314" y="11993"/>
                  <a:pt x="19222" y="12031"/>
                </a:cubicBezTo>
                <a:cubicBezTo>
                  <a:pt x="19175" y="12053"/>
                  <a:pt x="19105" y="12032"/>
                  <a:pt x="19117" y="12048"/>
                </a:cubicBezTo>
                <a:cubicBezTo>
                  <a:pt x="19128" y="12075"/>
                  <a:pt x="19024" y="12224"/>
                  <a:pt x="18886" y="12230"/>
                </a:cubicBezTo>
                <a:cubicBezTo>
                  <a:pt x="18724" y="12235"/>
                  <a:pt x="18667" y="12241"/>
                  <a:pt x="18575" y="12305"/>
                </a:cubicBezTo>
                <a:cubicBezTo>
                  <a:pt x="18355" y="12446"/>
                  <a:pt x="18078" y="12467"/>
                  <a:pt x="17986" y="12381"/>
                </a:cubicBezTo>
                <a:cubicBezTo>
                  <a:pt x="17859" y="12263"/>
                  <a:pt x="17835" y="12149"/>
                  <a:pt x="17823" y="12139"/>
                </a:cubicBezTo>
                <a:cubicBezTo>
                  <a:pt x="17789" y="12085"/>
                  <a:pt x="17799" y="12075"/>
                  <a:pt x="17776" y="12102"/>
                </a:cubicBezTo>
                <a:cubicBezTo>
                  <a:pt x="17672" y="12247"/>
                  <a:pt x="17432" y="12317"/>
                  <a:pt x="17339" y="12193"/>
                </a:cubicBezTo>
                <a:cubicBezTo>
                  <a:pt x="17304" y="12139"/>
                  <a:pt x="17374" y="12144"/>
                  <a:pt x="17339" y="12053"/>
                </a:cubicBezTo>
                <a:cubicBezTo>
                  <a:pt x="17316" y="11977"/>
                  <a:pt x="17200" y="11740"/>
                  <a:pt x="17061" y="11438"/>
                </a:cubicBezTo>
                <a:cubicBezTo>
                  <a:pt x="16922" y="11142"/>
                  <a:pt x="17025" y="10895"/>
                  <a:pt x="17072" y="10674"/>
                </a:cubicBezTo>
                <a:cubicBezTo>
                  <a:pt x="17095" y="10571"/>
                  <a:pt x="16700" y="10005"/>
                  <a:pt x="16515" y="9719"/>
                </a:cubicBezTo>
                <a:cubicBezTo>
                  <a:pt x="16330" y="9433"/>
                  <a:pt x="15952" y="8588"/>
                  <a:pt x="15778" y="8195"/>
                </a:cubicBezTo>
                <a:cubicBezTo>
                  <a:pt x="15605" y="7796"/>
                  <a:pt x="15081" y="7425"/>
                  <a:pt x="14839" y="7198"/>
                </a:cubicBezTo>
                <a:cubicBezTo>
                  <a:pt x="14758" y="7408"/>
                  <a:pt x="14690" y="7806"/>
                  <a:pt x="14817" y="8210"/>
                </a:cubicBezTo>
                <a:cubicBezTo>
                  <a:pt x="15037" y="8911"/>
                  <a:pt x="16032" y="9639"/>
                  <a:pt x="16020" y="9628"/>
                </a:cubicBezTo>
                <a:lnTo>
                  <a:pt x="15926" y="9731"/>
                </a:lnTo>
                <a:cubicBezTo>
                  <a:pt x="16019" y="9865"/>
                  <a:pt x="16218" y="10053"/>
                  <a:pt x="16241" y="10307"/>
                </a:cubicBezTo>
                <a:cubicBezTo>
                  <a:pt x="16275" y="11007"/>
                  <a:pt x="15800" y="11481"/>
                  <a:pt x="15800" y="11573"/>
                </a:cubicBezTo>
                <a:cubicBezTo>
                  <a:pt x="15800" y="11697"/>
                  <a:pt x="16125" y="12462"/>
                  <a:pt x="16356" y="13243"/>
                </a:cubicBezTo>
                <a:cubicBezTo>
                  <a:pt x="16437" y="13534"/>
                  <a:pt x="16448" y="14849"/>
                  <a:pt x="16772" y="15291"/>
                </a:cubicBezTo>
                <a:cubicBezTo>
                  <a:pt x="17015" y="15636"/>
                  <a:pt x="17708" y="15793"/>
                  <a:pt x="18401" y="16763"/>
                </a:cubicBezTo>
                <a:cubicBezTo>
                  <a:pt x="18945" y="17528"/>
                  <a:pt x="20426" y="19521"/>
                  <a:pt x="20472" y="19602"/>
                </a:cubicBezTo>
                <a:cubicBezTo>
                  <a:pt x="20495" y="19645"/>
                  <a:pt x="20331" y="19666"/>
                  <a:pt x="20331" y="19666"/>
                </a:cubicBezTo>
                <a:cubicBezTo>
                  <a:pt x="20366" y="19784"/>
                  <a:pt x="20830" y="19952"/>
                  <a:pt x="20992" y="20055"/>
                </a:cubicBezTo>
                <a:cubicBezTo>
                  <a:pt x="21293" y="20243"/>
                  <a:pt x="21314" y="20318"/>
                  <a:pt x="21371" y="20469"/>
                </a:cubicBezTo>
                <a:cubicBezTo>
                  <a:pt x="21429" y="20609"/>
                  <a:pt x="21443" y="20674"/>
                  <a:pt x="21223" y="20733"/>
                </a:cubicBezTo>
                <a:cubicBezTo>
                  <a:pt x="21015" y="20792"/>
                  <a:pt x="20310" y="21019"/>
                  <a:pt x="20125" y="21003"/>
                </a:cubicBezTo>
                <a:cubicBezTo>
                  <a:pt x="19605" y="20959"/>
                  <a:pt x="18805" y="21370"/>
                  <a:pt x="18365" y="21477"/>
                </a:cubicBezTo>
                <a:cubicBezTo>
                  <a:pt x="17972" y="21596"/>
                  <a:pt x="17581" y="21573"/>
                  <a:pt x="17119" y="21573"/>
                </a:cubicBezTo>
                <a:cubicBezTo>
                  <a:pt x="16517" y="21579"/>
                  <a:pt x="16147" y="21573"/>
                  <a:pt x="15673" y="21573"/>
                </a:cubicBezTo>
                <a:cubicBezTo>
                  <a:pt x="15407" y="21573"/>
                  <a:pt x="15325" y="21488"/>
                  <a:pt x="15464" y="21380"/>
                </a:cubicBezTo>
                <a:cubicBezTo>
                  <a:pt x="15556" y="21304"/>
                  <a:pt x="16645" y="21084"/>
                  <a:pt x="16703" y="21073"/>
                </a:cubicBezTo>
                <a:cubicBezTo>
                  <a:pt x="17050" y="20960"/>
                  <a:pt x="17617" y="20555"/>
                  <a:pt x="17917" y="20415"/>
                </a:cubicBezTo>
                <a:cubicBezTo>
                  <a:pt x="18079" y="20345"/>
                  <a:pt x="18343" y="20253"/>
                  <a:pt x="18412" y="20146"/>
                </a:cubicBezTo>
                <a:cubicBezTo>
                  <a:pt x="18435" y="20119"/>
                  <a:pt x="18368" y="19947"/>
                  <a:pt x="18380" y="19947"/>
                </a:cubicBezTo>
                <a:cubicBezTo>
                  <a:pt x="18380" y="19947"/>
                  <a:pt x="18273" y="19974"/>
                  <a:pt x="18123" y="19947"/>
                </a:cubicBezTo>
                <a:cubicBezTo>
                  <a:pt x="18077" y="19941"/>
                  <a:pt x="17857" y="19688"/>
                  <a:pt x="17545" y="19435"/>
                </a:cubicBezTo>
                <a:cubicBezTo>
                  <a:pt x="16759" y="18788"/>
                  <a:pt x="16980" y="18918"/>
                  <a:pt x="15673" y="17706"/>
                </a:cubicBezTo>
                <a:cubicBezTo>
                  <a:pt x="15269" y="17328"/>
                  <a:pt x="14402" y="16644"/>
                  <a:pt x="13986" y="16283"/>
                </a:cubicBezTo>
                <a:cubicBezTo>
                  <a:pt x="13755" y="16083"/>
                  <a:pt x="13151" y="15334"/>
                  <a:pt x="12862" y="15027"/>
                </a:cubicBezTo>
                <a:cubicBezTo>
                  <a:pt x="12712" y="14865"/>
                  <a:pt x="12171" y="14116"/>
                  <a:pt x="11905" y="13567"/>
                </a:cubicBezTo>
                <a:cubicBezTo>
                  <a:pt x="11847" y="13453"/>
                  <a:pt x="11810" y="13539"/>
                  <a:pt x="11648" y="13658"/>
                </a:cubicBezTo>
                <a:cubicBezTo>
                  <a:pt x="11544" y="13733"/>
                  <a:pt x="9708" y="14838"/>
                  <a:pt x="9130" y="15399"/>
                </a:cubicBezTo>
                <a:cubicBezTo>
                  <a:pt x="8968" y="15555"/>
                  <a:pt x="8817" y="15716"/>
                  <a:pt x="8794" y="15889"/>
                </a:cubicBezTo>
                <a:cubicBezTo>
                  <a:pt x="8620" y="16869"/>
                  <a:pt x="8583" y="17452"/>
                  <a:pt x="8133" y="18012"/>
                </a:cubicBezTo>
                <a:cubicBezTo>
                  <a:pt x="7705" y="18551"/>
                  <a:pt x="6481" y="20200"/>
                  <a:pt x="6434" y="20243"/>
                </a:cubicBezTo>
                <a:cubicBezTo>
                  <a:pt x="6388" y="20286"/>
                  <a:pt x="6387" y="20357"/>
                  <a:pt x="6283" y="20346"/>
                </a:cubicBezTo>
                <a:cubicBezTo>
                  <a:pt x="6121" y="20330"/>
                  <a:pt x="6077" y="20319"/>
                  <a:pt x="6077" y="20319"/>
                </a:cubicBezTo>
                <a:cubicBezTo>
                  <a:pt x="6065" y="20341"/>
                  <a:pt x="6006" y="20475"/>
                  <a:pt x="6030" y="20674"/>
                </a:cubicBezTo>
                <a:cubicBezTo>
                  <a:pt x="6064" y="20874"/>
                  <a:pt x="6111" y="20944"/>
                  <a:pt x="6077" y="21127"/>
                </a:cubicBezTo>
                <a:cubicBezTo>
                  <a:pt x="6019" y="21413"/>
                  <a:pt x="5892" y="21461"/>
                  <a:pt x="5661" y="21568"/>
                </a:cubicBezTo>
                <a:cubicBezTo>
                  <a:pt x="5615" y="21585"/>
                  <a:pt x="4861" y="21536"/>
                  <a:pt x="4537" y="21514"/>
                </a:cubicBezTo>
                <a:cubicBezTo>
                  <a:pt x="4468" y="21509"/>
                  <a:pt x="4365" y="21418"/>
                  <a:pt x="4169" y="21407"/>
                </a:cubicBezTo>
                <a:cubicBezTo>
                  <a:pt x="3753" y="21385"/>
                  <a:pt x="3219" y="21440"/>
                  <a:pt x="2340" y="21343"/>
                </a:cubicBezTo>
                <a:cubicBezTo>
                  <a:pt x="1392" y="21235"/>
                  <a:pt x="1093" y="21180"/>
                  <a:pt x="584" y="21062"/>
                </a:cubicBezTo>
                <a:cubicBezTo>
                  <a:pt x="-40" y="20884"/>
                  <a:pt x="-157" y="20680"/>
                  <a:pt x="201" y="20615"/>
                </a:cubicBezTo>
                <a:cubicBezTo>
                  <a:pt x="375" y="20583"/>
                  <a:pt x="757" y="20631"/>
                  <a:pt x="1173" y="20615"/>
                </a:cubicBezTo>
                <a:cubicBezTo>
                  <a:pt x="1613" y="20594"/>
                  <a:pt x="2816" y="20502"/>
                  <a:pt x="3302" y="20427"/>
                </a:cubicBezTo>
                <a:cubicBezTo>
                  <a:pt x="3440" y="20405"/>
                  <a:pt x="3557" y="20400"/>
                  <a:pt x="3695" y="20319"/>
                </a:cubicBezTo>
                <a:cubicBezTo>
                  <a:pt x="3730" y="20297"/>
                  <a:pt x="3845" y="20243"/>
                  <a:pt x="3880" y="20221"/>
                </a:cubicBezTo>
                <a:cubicBezTo>
                  <a:pt x="3903" y="20205"/>
                  <a:pt x="4088" y="20049"/>
                  <a:pt x="4111" y="20028"/>
                </a:cubicBezTo>
                <a:cubicBezTo>
                  <a:pt x="3938" y="19995"/>
                  <a:pt x="3903" y="19984"/>
                  <a:pt x="3938" y="19925"/>
                </a:cubicBezTo>
                <a:cubicBezTo>
                  <a:pt x="3984" y="19833"/>
                  <a:pt x="4988" y="17203"/>
                  <a:pt x="5415" y="15894"/>
                </a:cubicBezTo>
                <a:cubicBezTo>
                  <a:pt x="5462" y="15737"/>
                  <a:pt x="5521" y="15577"/>
                  <a:pt x="5567" y="15426"/>
                </a:cubicBezTo>
                <a:cubicBezTo>
                  <a:pt x="5660" y="15092"/>
                  <a:pt x="5671" y="14854"/>
                  <a:pt x="5856" y="14574"/>
                </a:cubicBezTo>
                <a:cubicBezTo>
                  <a:pt x="6053" y="14272"/>
                  <a:pt x="7291" y="12597"/>
                  <a:pt x="8505" y="11320"/>
                </a:cubicBezTo>
                <a:cubicBezTo>
                  <a:pt x="8979" y="10825"/>
                  <a:pt x="9569" y="10457"/>
                  <a:pt x="9650" y="9724"/>
                </a:cubicBezTo>
                <a:cubicBezTo>
                  <a:pt x="9685" y="9390"/>
                  <a:pt x="9555" y="9057"/>
                  <a:pt x="9509" y="8901"/>
                </a:cubicBezTo>
                <a:cubicBezTo>
                  <a:pt x="9440" y="8669"/>
                  <a:pt x="9303" y="8389"/>
                  <a:pt x="9303" y="8389"/>
                </a:cubicBezTo>
                <a:cubicBezTo>
                  <a:pt x="9303" y="8389"/>
                  <a:pt x="9289" y="8502"/>
                  <a:pt x="9047" y="8609"/>
                </a:cubicBezTo>
                <a:cubicBezTo>
                  <a:pt x="8804" y="8717"/>
                  <a:pt x="8806" y="8711"/>
                  <a:pt x="8494" y="8835"/>
                </a:cubicBezTo>
                <a:cubicBezTo>
                  <a:pt x="7789" y="9126"/>
                  <a:pt x="5048" y="9865"/>
                  <a:pt x="5025" y="9956"/>
                </a:cubicBezTo>
                <a:cubicBezTo>
                  <a:pt x="5002" y="10053"/>
                  <a:pt x="4700" y="10259"/>
                  <a:pt x="4353" y="10382"/>
                </a:cubicBezTo>
                <a:cubicBezTo>
                  <a:pt x="4006" y="10501"/>
                  <a:pt x="3891" y="10516"/>
                  <a:pt x="3822" y="10581"/>
                </a:cubicBezTo>
                <a:cubicBezTo>
                  <a:pt x="3741" y="10673"/>
                  <a:pt x="3255" y="10711"/>
                  <a:pt x="3128" y="10728"/>
                </a:cubicBezTo>
                <a:cubicBezTo>
                  <a:pt x="2851" y="10760"/>
                  <a:pt x="2515" y="10489"/>
                  <a:pt x="2319" y="10478"/>
                </a:cubicBezTo>
                <a:cubicBezTo>
                  <a:pt x="2192" y="10468"/>
                  <a:pt x="2053" y="10398"/>
                  <a:pt x="2030" y="10253"/>
                </a:cubicBezTo>
                <a:cubicBezTo>
                  <a:pt x="2018" y="10167"/>
                  <a:pt x="2017" y="10000"/>
                  <a:pt x="2214" y="9929"/>
                </a:cubicBezTo>
                <a:cubicBezTo>
                  <a:pt x="2422" y="9859"/>
                  <a:pt x="2770" y="9736"/>
                  <a:pt x="3013" y="9704"/>
                </a:cubicBezTo>
                <a:cubicBezTo>
                  <a:pt x="3232" y="9672"/>
                  <a:pt x="3543" y="9649"/>
                  <a:pt x="4017" y="9535"/>
                </a:cubicBezTo>
                <a:cubicBezTo>
                  <a:pt x="4387" y="9444"/>
                  <a:pt x="4516" y="9390"/>
                  <a:pt x="4852" y="9207"/>
                </a:cubicBezTo>
                <a:cubicBezTo>
                  <a:pt x="7002" y="8065"/>
                  <a:pt x="7809" y="7769"/>
                  <a:pt x="8075" y="7688"/>
                </a:cubicBezTo>
                <a:cubicBezTo>
                  <a:pt x="8260" y="7634"/>
                  <a:pt x="8469" y="7472"/>
                  <a:pt x="8642" y="7272"/>
                </a:cubicBezTo>
                <a:cubicBezTo>
                  <a:pt x="8642" y="7251"/>
                  <a:pt x="8503" y="6724"/>
                  <a:pt x="8295" y="6476"/>
                </a:cubicBezTo>
                <a:cubicBezTo>
                  <a:pt x="8191" y="6347"/>
                  <a:pt x="8145" y="6120"/>
                  <a:pt x="8179" y="6018"/>
                </a:cubicBezTo>
                <a:cubicBezTo>
                  <a:pt x="8237" y="5856"/>
                  <a:pt x="8318" y="5743"/>
                  <a:pt x="8537" y="5619"/>
                </a:cubicBezTo>
                <a:cubicBezTo>
                  <a:pt x="9000" y="5371"/>
                  <a:pt x="9384" y="5118"/>
                  <a:pt x="9881" y="4881"/>
                </a:cubicBezTo>
                <a:cubicBezTo>
                  <a:pt x="9939" y="4854"/>
                  <a:pt x="10263" y="4606"/>
                  <a:pt x="10344" y="4504"/>
                </a:cubicBezTo>
                <a:cubicBezTo>
                  <a:pt x="10483" y="4332"/>
                  <a:pt x="10537" y="4142"/>
                  <a:pt x="10850" y="4007"/>
                </a:cubicBezTo>
                <a:cubicBezTo>
                  <a:pt x="10896" y="3986"/>
                  <a:pt x="10978" y="3921"/>
                  <a:pt x="11001" y="3894"/>
                </a:cubicBezTo>
                <a:cubicBezTo>
                  <a:pt x="11082" y="3771"/>
                  <a:pt x="10980" y="3619"/>
                  <a:pt x="10922" y="3500"/>
                </a:cubicBezTo>
                <a:cubicBezTo>
                  <a:pt x="10829" y="3306"/>
                  <a:pt x="10771" y="3254"/>
                  <a:pt x="10528" y="3130"/>
                </a:cubicBezTo>
                <a:cubicBezTo>
                  <a:pt x="10470" y="3098"/>
                  <a:pt x="10332" y="3065"/>
                  <a:pt x="10123" y="3076"/>
                </a:cubicBezTo>
                <a:cubicBezTo>
                  <a:pt x="9742" y="3098"/>
                  <a:pt x="9662" y="3119"/>
                  <a:pt x="9303" y="3086"/>
                </a:cubicBezTo>
                <a:cubicBezTo>
                  <a:pt x="8968" y="3059"/>
                  <a:pt x="8945" y="2898"/>
                  <a:pt x="8956" y="2817"/>
                </a:cubicBezTo>
                <a:cubicBezTo>
                  <a:pt x="8991" y="2634"/>
                  <a:pt x="8644" y="2704"/>
                  <a:pt x="8841" y="2520"/>
                </a:cubicBezTo>
                <a:cubicBezTo>
                  <a:pt x="8864" y="2499"/>
                  <a:pt x="8632" y="2504"/>
                  <a:pt x="8678" y="2391"/>
                </a:cubicBezTo>
                <a:cubicBezTo>
                  <a:pt x="8736" y="2245"/>
                  <a:pt x="8701" y="2187"/>
                  <a:pt x="8562" y="2165"/>
                </a:cubicBezTo>
                <a:cubicBezTo>
                  <a:pt x="8285" y="2122"/>
                  <a:pt x="8249" y="1997"/>
                  <a:pt x="8353" y="1938"/>
                </a:cubicBezTo>
                <a:cubicBezTo>
                  <a:pt x="8445" y="1889"/>
                  <a:pt x="8517" y="1847"/>
                  <a:pt x="8609" y="1798"/>
                </a:cubicBezTo>
                <a:cubicBezTo>
                  <a:pt x="8679" y="1766"/>
                  <a:pt x="8734" y="1723"/>
                  <a:pt x="8758" y="1680"/>
                </a:cubicBezTo>
                <a:cubicBezTo>
                  <a:pt x="8839" y="1519"/>
                  <a:pt x="8745" y="1336"/>
                  <a:pt x="8768" y="1163"/>
                </a:cubicBezTo>
                <a:cubicBezTo>
                  <a:pt x="8815" y="808"/>
                  <a:pt x="8989" y="726"/>
                  <a:pt x="9162" y="554"/>
                </a:cubicBezTo>
                <a:cubicBezTo>
                  <a:pt x="9162" y="489"/>
                  <a:pt x="9185" y="397"/>
                  <a:pt x="9231" y="370"/>
                </a:cubicBezTo>
                <a:cubicBezTo>
                  <a:pt x="9555" y="155"/>
                  <a:pt x="10179" y="42"/>
                  <a:pt x="10734" y="15"/>
                </a:cubicBezTo>
                <a:cubicBezTo>
                  <a:pt x="10965" y="4"/>
                  <a:pt x="11244" y="-4"/>
                  <a:pt x="11511" y="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9" name="Man Walking"/>
          <p:cNvSpPr/>
          <p:nvPr/>
        </p:nvSpPr>
        <p:spPr>
          <a:xfrm>
            <a:off x="7457422" y="5840432"/>
            <a:ext cx="876357" cy="19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extrusionOk="0">
                <a:moveTo>
                  <a:pt x="11779" y="0"/>
                </a:moveTo>
                <a:cubicBezTo>
                  <a:pt x="11976" y="1"/>
                  <a:pt x="12105" y="9"/>
                  <a:pt x="12117" y="10"/>
                </a:cubicBezTo>
                <a:cubicBezTo>
                  <a:pt x="13645" y="183"/>
                  <a:pt x="14630" y="741"/>
                  <a:pt x="14607" y="1401"/>
                </a:cubicBezTo>
                <a:cubicBezTo>
                  <a:pt x="14595" y="1769"/>
                  <a:pt x="14491" y="1889"/>
                  <a:pt x="14232" y="2154"/>
                </a:cubicBezTo>
                <a:cubicBezTo>
                  <a:pt x="14068" y="2322"/>
                  <a:pt x="13632" y="2603"/>
                  <a:pt x="13597" y="2652"/>
                </a:cubicBezTo>
                <a:cubicBezTo>
                  <a:pt x="13491" y="2798"/>
                  <a:pt x="13421" y="2821"/>
                  <a:pt x="13645" y="2983"/>
                </a:cubicBezTo>
                <a:cubicBezTo>
                  <a:pt x="13668" y="2999"/>
                  <a:pt x="14089" y="3037"/>
                  <a:pt x="14089" y="3048"/>
                </a:cubicBezTo>
                <a:lnTo>
                  <a:pt x="14324" y="3232"/>
                </a:lnTo>
                <a:cubicBezTo>
                  <a:pt x="16627" y="3887"/>
                  <a:pt x="16381" y="3850"/>
                  <a:pt x="17074" y="4797"/>
                </a:cubicBezTo>
                <a:cubicBezTo>
                  <a:pt x="17345" y="5171"/>
                  <a:pt x="18178" y="6761"/>
                  <a:pt x="18437" y="6821"/>
                </a:cubicBezTo>
                <a:cubicBezTo>
                  <a:pt x="18672" y="6870"/>
                  <a:pt x="18719" y="6957"/>
                  <a:pt x="18731" y="7033"/>
                </a:cubicBezTo>
                <a:cubicBezTo>
                  <a:pt x="18766" y="7303"/>
                  <a:pt x="18897" y="7440"/>
                  <a:pt x="18826" y="7640"/>
                </a:cubicBezTo>
                <a:cubicBezTo>
                  <a:pt x="18803" y="7721"/>
                  <a:pt x="18756" y="7759"/>
                  <a:pt x="18639" y="7780"/>
                </a:cubicBezTo>
                <a:cubicBezTo>
                  <a:pt x="18886" y="8885"/>
                  <a:pt x="18662" y="9838"/>
                  <a:pt x="18767" y="10407"/>
                </a:cubicBezTo>
                <a:cubicBezTo>
                  <a:pt x="18779" y="10472"/>
                  <a:pt x="18836" y="10537"/>
                  <a:pt x="18918" y="10591"/>
                </a:cubicBezTo>
                <a:cubicBezTo>
                  <a:pt x="19329" y="10840"/>
                  <a:pt x="19472" y="11051"/>
                  <a:pt x="19531" y="11484"/>
                </a:cubicBezTo>
                <a:cubicBezTo>
                  <a:pt x="19566" y="11734"/>
                  <a:pt x="19237" y="11734"/>
                  <a:pt x="19296" y="11864"/>
                </a:cubicBezTo>
                <a:cubicBezTo>
                  <a:pt x="19355" y="11993"/>
                  <a:pt x="19215" y="12063"/>
                  <a:pt x="19109" y="12144"/>
                </a:cubicBezTo>
                <a:cubicBezTo>
                  <a:pt x="19074" y="12177"/>
                  <a:pt x="19024" y="12188"/>
                  <a:pt x="18977" y="12193"/>
                </a:cubicBezTo>
                <a:cubicBezTo>
                  <a:pt x="18883" y="12204"/>
                  <a:pt x="18778" y="12225"/>
                  <a:pt x="18720" y="12258"/>
                </a:cubicBezTo>
                <a:cubicBezTo>
                  <a:pt x="18649" y="12296"/>
                  <a:pt x="18555" y="12333"/>
                  <a:pt x="18426" y="12344"/>
                </a:cubicBezTo>
                <a:cubicBezTo>
                  <a:pt x="18179" y="12371"/>
                  <a:pt x="17967" y="12019"/>
                  <a:pt x="17967" y="12019"/>
                </a:cubicBezTo>
                <a:cubicBezTo>
                  <a:pt x="17920" y="12165"/>
                  <a:pt x="17392" y="12215"/>
                  <a:pt x="17427" y="12090"/>
                </a:cubicBezTo>
                <a:cubicBezTo>
                  <a:pt x="17521" y="11830"/>
                  <a:pt x="17182" y="11684"/>
                  <a:pt x="17052" y="11224"/>
                </a:cubicBezTo>
                <a:cubicBezTo>
                  <a:pt x="16982" y="10980"/>
                  <a:pt x="17109" y="10764"/>
                  <a:pt x="17262" y="10596"/>
                </a:cubicBezTo>
                <a:cubicBezTo>
                  <a:pt x="17132" y="9990"/>
                  <a:pt x="16463" y="8326"/>
                  <a:pt x="16263" y="8012"/>
                </a:cubicBezTo>
                <a:cubicBezTo>
                  <a:pt x="16098" y="8001"/>
                  <a:pt x="16121" y="7915"/>
                  <a:pt x="16039" y="7764"/>
                </a:cubicBezTo>
                <a:cubicBezTo>
                  <a:pt x="16004" y="7693"/>
                  <a:pt x="15852" y="8680"/>
                  <a:pt x="15782" y="9671"/>
                </a:cubicBezTo>
                <a:cubicBezTo>
                  <a:pt x="15746" y="10147"/>
                  <a:pt x="16662" y="10775"/>
                  <a:pt x="15569" y="11652"/>
                </a:cubicBezTo>
                <a:cubicBezTo>
                  <a:pt x="15439" y="11755"/>
                  <a:pt x="15395" y="11868"/>
                  <a:pt x="15418" y="11982"/>
                </a:cubicBezTo>
                <a:cubicBezTo>
                  <a:pt x="15806" y="13693"/>
                  <a:pt x="15959" y="15063"/>
                  <a:pt x="16123" y="15551"/>
                </a:cubicBezTo>
                <a:cubicBezTo>
                  <a:pt x="16170" y="15686"/>
                  <a:pt x="16347" y="16071"/>
                  <a:pt x="16476" y="16195"/>
                </a:cubicBezTo>
                <a:cubicBezTo>
                  <a:pt x="16805" y="16417"/>
                  <a:pt x="17214" y="16752"/>
                  <a:pt x="17214" y="16757"/>
                </a:cubicBezTo>
                <a:cubicBezTo>
                  <a:pt x="18119" y="17504"/>
                  <a:pt x="18824" y="18382"/>
                  <a:pt x="19329" y="18972"/>
                </a:cubicBezTo>
                <a:lnTo>
                  <a:pt x="19942" y="19573"/>
                </a:lnTo>
                <a:cubicBezTo>
                  <a:pt x="19954" y="19584"/>
                  <a:pt x="19953" y="19596"/>
                  <a:pt x="19964" y="19607"/>
                </a:cubicBezTo>
                <a:cubicBezTo>
                  <a:pt x="20023" y="19655"/>
                  <a:pt x="20000" y="19692"/>
                  <a:pt x="20071" y="19789"/>
                </a:cubicBezTo>
                <a:cubicBezTo>
                  <a:pt x="20141" y="19887"/>
                  <a:pt x="21459" y="20554"/>
                  <a:pt x="20989" y="20744"/>
                </a:cubicBezTo>
                <a:cubicBezTo>
                  <a:pt x="20014" y="21134"/>
                  <a:pt x="19953" y="20993"/>
                  <a:pt x="19142" y="21285"/>
                </a:cubicBezTo>
                <a:cubicBezTo>
                  <a:pt x="18472" y="21529"/>
                  <a:pt x="17933" y="21523"/>
                  <a:pt x="17357" y="21544"/>
                </a:cubicBezTo>
                <a:lnTo>
                  <a:pt x="14889" y="21539"/>
                </a:lnTo>
                <a:cubicBezTo>
                  <a:pt x="14666" y="21539"/>
                  <a:pt x="14595" y="21458"/>
                  <a:pt x="14607" y="21355"/>
                </a:cubicBezTo>
                <a:cubicBezTo>
                  <a:pt x="14607" y="21257"/>
                  <a:pt x="14817" y="21138"/>
                  <a:pt x="14981" y="21106"/>
                </a:cubicBezTo>
                <a:cubicBezTo>
                  <a:pt x="15204" y="21068"/>
                  <a:pt x="15312" y="21068"/>
                  <a:pt x="15547" y="21057"/>
                </a:cubicBezTo>
                <a:cubicBezTo>
                  <a:pt x="15876" y="21046"/>
                  <a:pt x="16181" y="20970"/>
                  <a:pt x="16369" y="20845"/>
                </a:cubicBezTo>
                <a:cubicBezTo>
                  <a:pt x="16675" y="20656"/>
                  <a:pt x="17099" y="20375"/>
                  <a:pt x="17298" y="20240"/>
                </a:cubicBezTo>
                <a:cubicBezTo>
                  <a:pt x="17075" y="20245"/>
                  <a:pt x="16876" y="20239"/>
                  <a:pt x="16876" y="20223"/>
                </a:cubicBezTo>
                <a:cubicBezTo>
                  <a:pt x="16864" y="20174"/>
                  <a:pt x="16653" y="19968"/>
                  <a:pt x="15995" y="19329"/>
                </a:cubicBezTo>
                <a:cubicBezTo>
                  <a:pt x="15865" y="19199"/>
                  <a:pt x="15724" y="19076"/>
                  <a:pt x="15594" y="18962"/>
                </a:cubicBezTo>
                <a:cubicBezTo>
                  <a:pt x="15066" y="18556"/>
                  <a:pt x="14466" y="18084"/>
                  <a:pt x="14195" y="17835"/>
                </a:cubicBezTo>
                <a:cubicBezTo>
                  <a:pt x="13584" y="17288"/>
                  <a:pt x="12916" y="16817"/>
                  <a:pt x="12646" y="16346"/>
                </a:cubicBezTo>
                <a:cubicBezTo>
                  <a:pt x="12340" y="15810"/>
                  <a:pt x="11551" y="14532"/>
                  <a:pt x="11551" y="14532"/>
                </a:cubicBezTo>
                <a:cubicBezTo>
                  <a:pt x="11587" y="14581"/>
                  <a:pt x="10999" y="14960"/>
                  <a:pt x="10611" y="15317"/>
                </a:cubicBezTo>
                <a:cubicBezTo>
                  <a:pt x="10470" y="15442"/>
                  <a:pt x="10199" y="15945"/>
                  <a:pt x="10152" y="16080"/>
                </a:cubicBezTo>
                <a:cubicBezTo>
                  <a:pt x="10011" y="16432"/>
                  <a:pt x="9730" y="17137"/>
                  <a:pt x="9554" y="17375"/>
                </a:cubicBezTo>
                <a:cubicBezTo>
                  <a:pt x="9142" y="17949"/>
                  <a:pt x="8415" y="18865"/>
                  <a:pt x="7780" y="19531"/>
                </a:cubicBezTo>
                <a:lnTo>
                  <a:pt x="7038" y="20424"/>
                </a:lnTo>
                <a:cubicBezTo>
                  <a:pt x="6979" y="20489"/>
                  <a:pt x="6852" y="20532"/>
                  <a:pt x="6711" y="20532"/>
                </a:cubicBezTo>
                <a:cubicBezTo>
                  <a:pt x="6711" y="20868"/>
                  <a:pt x="6664" y="21598"/>
                  <a:pt x="6194" y="21576"/>
                </a:cubicBezTo>
                <a:cubicBezTo>
                  <a:pt x="4396" y="21495"/>
                  <a:pt x="6029" y="21469"/>
                  <a:pt x="3785" y="21485"/>
                </a:cubicBezTo>
                <a:cubicBezTo>
                  <a:pt x="2562" y="21490"/>
                  <a:pt x="1280" y="21236"/>
                  <a:pt x="516" y="20911"/>
                </a:cubicBezTo>
                <a:cubicBezTo>
                  <a:pt x="305" y="20819"/>
                  <a:pt x="176" y="20764"/>
                  <a:pt x="35" y="20678"/>
                </a:cubicBezTo>
                <a:cubicBezTo>
                  <a:pt x="-141" y="20548"/>
                  <a:pt x="364" y="20369"/>
                  <a:pt x="986" y="20439"/>
                </a:cubicBezTo>
                <a:cubicBezTo>
                  <a:pt x="2032" y="20558"/>
                  <a:pt x="2692" y="20472"/>
                  <a:pt x="3010" y="20407"/>
                </a:cubicBezTo>
                <a:cubicBezTo>
                  <a:pt x="3127" y="20380"/>
                  <a:pt x="3232" y="20342"/>
                  <a:pt x="3315" y="20299"/>
                </a:cubicBezTo>
                <a:cubicBezTo>
                  <a:pt x="3479" y="20207"/>
                  <a:pt x="3714" y="20110"/>
                  <a:pt x="3843" y="20050"/>
                </a:cubicBezTo>
                <a:cubicBezTo>
                  <a:pt x="3691" y="20023"/>
                  <a:pt x="3574" y="19996"/>
                  <a:pt x="3597" y="19974"/>
                </a:cubicBezTo>
                <a:cubicBezTo>
                  <a:pt x="3644" y="19931"/>
                  <a:pt x="4007" y="19477"/>
                  <a:pt x="4501" y="18822"/>
                </a:cubicBezTo>
                <a:cubicBezTo>
                  <a:pt x="4736" y="18480"/>
                  <a:pt x="4959" y="18155"/>
                  <a:pt x="5088" y="17960"/>
                </a:cubicBezTo>
                <a:cubicBezTo>
                  <a:pt x="5970" y="16634"/>
                  <a:pt x="6229" y="15788"/>
                  <a:pt x="6370" y="15133"/>
                </a:cubicBezTo>
                <a:cubicBezTo>
                  <a:pt x="6487" y="14575"/>
                  <a:pt x="6957" y="14358"/>
                  <a:pt x="7369" y="13617"/>
                </a:cubicBezTo>
                <a:lnTo>
                  <a:pt x="9014" y="11224"/>
                </a:lnTo>
                <a:cubicBezTo>
                  <a:pt x="9120" y="11013"/>
                  <a:pt x="8896" y="10904"/>
                  <a:pt x="8896" y="10693"/>
                </a:cubicBezTo>
                <a:cubicBezTo>
                  <a:pt x="8908" y="10211"/>
                  <a:pt x="9013" y="9323"/>
                  <a:pt x="8790" y="8852"/>
                </a:cubicBezTo>
                <a:cubicBezTo>
                  <a:pt x="7626" y="9268"/>
                  <a:pt x="5370" y="9556"/>
                  <a:pt x="5265" y="9632"/>
                </a:cubicBezTo>
                <a:cubicBezTo>
                  <a:pt x="4971" y="9827"/>
                  <a:pt x="4547" y="9973"/>
                  <a:pt x="4042" y="10055"/>
                </a:cubicBezTo>
                <a:cubicBezTo>
                  <a:pt x="3818" y="10087"/>
                  <a:pt x="3713" y="10158"/>
                  <a:pt x="3619" y="10212"/>
                </a:cubicBezTo>
                <a:lnTo>
                  <a:pt x="3443" y="10298"/>
                </a:lnTo>
                <a:cubicBezTo>
                  <a:pt x="3314" y="10331"/>
                  <a:pt x="3067" y="10346"/>
                  <a:pt x="2679" y="10205"/>
                </a:cubicBezTo>
                <a:lnTo>
                  <a:pt x="2374" y="10082"/>
                </a:lnTo>
                <a:cubicBezTo>
                  <a:pt x="2280" y="10038"/>
                  <a:pt x="2161" y="9935"/>
                  <a:pt x="2231" y="9875"/>
                </a:cubicBezTo>
                <a:lnTo>
                  <a:pt x="2150" y="9757"/>
                </a:lnTo>
                <a:cubicBezTo>
                  <a:pt x="2068" y="9703"/>
                  <a:pt x="2078" y="9626"/>
                  <a:pt x="2172" y="9577"/>
                </a:cubicBezTo>
                <a:cubicBezTo>
                  <a:pt x="2408" y="9448"/>
                  <a:pt x="2692" y="9340"/>
                  <a:pt x="2951" y="9242"/>
                </a:cubicBezTo>
                <a:cubicBezTo>
                  <a:pt x="3069" y="9199"/>
                  <a:pt x="3232" y="9171"/>
                  <a:pt x="3384" y="9176"/>
                </a:cubicBezTo>
                <a:lnTo>
                  <a:pt x="3689" y="9139"/>
                </a:lnTo>
                <a:cubicBezTo>
                  <a:pt x="3783" y="9128"/>
                  <a:pt x="3888" y="9123"/>
                  <a:pt x="3994" y="9117"/>
                </a:cubicBezTo>
                <a:cubicBezTo>
                  <a:pt x="4288" y="9112"/>
                  <a:pt x="5076" y="9031"/>
                  <a:pt x="6098" y="8381"/>
                </a:cubicBezTo>
                <a:cubicBezTo>
                  <a:pt x="6568" y="8083"/>
                  <a:pt x="7250" y="7818"/>
                  <a:pt x="7791" y="7596"/>
                </a:cubicBezTo>
                <a:cubicBezTo>
                  <a:pt x="7767" y="7536"/>
                  <a:pt x="7754" y="7439"/>
                  <a:pt x="7872" y="7352"/>
                </a:cubicBezTo>
                <a:cubicBezTo>
                  <a:pt x="8013" y="7244"/>
                  <a:pt x="8274" y="7211"/>
                  <a:pt x="8533" y="7060"/>
                </a:cubicBezTo>
                <a:cubicBezTo>
                  <a:pt x="8827" y="6253"/>
                  <a:pt x="8636" y="6193"/>
                  <a:pt x="8742" y="5711"/>
                </a:cubicBezTo>
                <a:cubicBezTo>
                  <a:pt x="8942" y="4774"/>
                  <a:pt x="9614" y="4428"/>
                  <a:pt x="10060" y="4059"/>
                </a:cubicBezTo>
                <a:cubicBezTo>
                  <a:pt x="10060" y="4059"/>
                  <a:pt x="9941" y="3973"/>
                  <a:pt x="10035" y="3924"/>
                </a:cubicBezTo>
                <a:cubicBezTo>
                  <a:pt x="10105" y="3892"/>
                  <a:pt x="10776" y="3648"/>
                  <a:pt x="10788" y="3648"/>
                </a:cubicBezTo>
                <a:cubicBezTo>
                  <a:pt x="10999" y="3589"/>
                  <a:pt x="10611" y="3437"/>
                  <a:pt x="10494" y="3318"/>
                </a:cubicBezTo>
                <a:cubicBezTo>
                  <a:pt x="10353" y="3183"/>
                  <a:pt x="10225" y="3150"/>
                  <a:pt x="9590" y="3166"/>
                </a:cubicBezTo>
                <a:cubicBezTo>
                  <a:pt x="9203" y="3171"/>
                  <a:pt x="9026" y="3096"/>
                  <a:pt x="9062" y="2939"/>
                </a:cubicBezTo>
                <a:cubicBezTo>
                  <a:pt x="9097" y="2733"/>
                  <a:pt x="8730" y="2765"/>
                  <a:pt x="8871" y="2597"/>
                </a:cubicBezTo>
                <a:cubicBezTo>
                  <a:pt x="8882" y="2581"/>
                  <a:pt x="8791" y="2534"/>
                  <a:pt x="8779" y="2523"/>
                </a:cubicBezTo>
                <a:cubicBezTo>
                  <a:pt x="8673" y="2458"/>
                  <a:pt x="8862" y="2382"/>
                  <a:pt x="8768" y="2262"/>
                </a:cubicBezTo>
                <a:cubicBezTo>
                  <a:pt x="8709" y="2192"/>
                  <a:pt x="8414" y="2187"/>
                  <a:pt x="8437" y="2041"/>
                </a:cubicBezTo>
                <a:cubicBezTo>
                  <a:pt x="8473" y="1851"/>
                  <a:pt x="9191" y="1787"/>
                  <a:pt x="9003" y="1548"/>
                </a:cubicBezTo>
                <a:cubicBezTo>
                  <a:pt x="8756" y="1245"/>
                  <a:pt x="9106" y="909"/>
                  <a:pt x="9106" y="909"/>
                </a:cubicBezTo>
                <a:cubicBezTo>
                  <a:pt x="8859" y="817"/>
                  <a:pt x="8897" y="763"/>
                  <a:pt x="9297" y="498"/>
                </a:cubicBezTo>
                <a:cubicBezTo>
                  <a:pt x="9966" y="55"/>
                  <a:pt x="11189" y="-2"/>
                  <a:pt x="1177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0" name="Child at Play"/>
          <p:cNvSpPr/>
          <p:nvPr/>
        </p:nvSpPr>
        <p:spPr>
          <a:xfrm>
            <a:off x="9762799" y="6098545"/>
            <a:ext cx="1294063" cy="175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extrusionOk="0">
                <a:moveTo>
                  <a:pt x="8732" y="1"/>
                </a:moveTo>
                <a:cubicBezTo>
                  <a:pt x="9216" y="-5"/>
                  <a:pt x="9374" y="52"/>
                  <a:pt x="9374" y="52"/>
                </a:cubicBezTo>
                <a:lnTo>
                  <a:pt x="9443" y="80"/>
                </a:lnTo>
                <a:cubicBezTo>
                  <a:pt x="9549" y="63"/>
                  <a:pt x="9745" y="46"/>
                  <a:pt x="10130" y="141"/>
                </a:cubicBezTo>
                <a:cubicBezTo>
                  <a:pt x="10523" y="259"/>
                  <a:pt x="11610" y="725"/>
                  <a:pt x="11353" y="2169"/>
                </a:cubicBezTo>
                <a:cubicBezTo>
                  <a:pt x="11224" y="2894"/>
                  <a:pt x="10765" y="3103"/>
                  <a:pt x="10312" y="3479"/>
                </a:cubicBezTo>
                <a:cubicBezTo>
                  <a:pt x="10108" y="3648"/>
                  <a:pt x="10017" y="3856"/>
                  <a:pt x="10017" y="3901"/>
                </a:cubicBezTo>
                <a:cubicBezTo>
                  <a:pt x="10024" y="4080"/>
                  <a:pt x="10054" y="4188"/>
                  <a:pt x="10092" y="4261"/>
                </a:cubicBezTo>
                <a:cubicBezTo>
                  <a:pt x="10221" y="4244"/>
                  <a:pt x="10304" y="4192"/>
                  <a:pt x="10463" y="4271"/>
                </a:cubicBezTo>
                <a:cubicBezTo>
                  <a:pt x="10478" y="4277"/>
                  <a:pt x="10530" y="4322"/>
                  <a:pt x="10583" y="4373"/>
                </a:cubicBezTo>
                <a:cubicBezTo>
                  <a:pt x="10765" y="4435"/>
                  <a:pt x="12480" y="5227"/>
                  <a:pt x="14096" y="6503"/>
                </a:cubicBezTo>
                <a:cubicBezTo>
                  <a:pt x="14104" y="6509"/>
                  <a:pt x="14104" y="6508"/>
                  <a:pt x="14104" y="6513"/>
                </a:cubicBezTo>
                <a:cubicBezTo>
                  <a:pt x="14126" y="6525"/>
                  <a:pt x="14141" y="6541"/>
                  <a:pt x="14141" y="6547"/>
                </a:cubicBezTo>
                <a:cubicBezTo>
                  <a:pt x="14209" y="6609"/>
                  <a:pt x="14883" y="7013"/>
                  <a:pt x="14920" y="7249"/>
                </a:cubicBezTo>
                <a:cubicBezTo>
                  <a:pt x="14951" y="7485"/>
                  <a:pt x="14791" y="8176"/>
                  <a:pt x="14595" y="8794"/>
                </a:cubicBezTo>
                <a:cubicBezTo>
                  <a:pt x="14360" y="9519"/>
                  <a:pt x="13923" y="10352"/>
                  <a:pt x="13945" y="10610"/>
                </a:cubicBezTo>
                <a:cubicBezTo>
                  <a:pt x="13953" y="10683"/>
                  <a:pt x="14074" y="10986"/>
                  <a:pt x="14014" y="11126"/>
                </a:cubicBezTo>
                <a:cubicBezTo>
                  <a:pt x="13900" y="11385"/>
                  <a:pt x="13543" y="11492"/>
                  <a:pt x="13551" y="11627"/>
                </a:cubicBezTo>
                <a:cubicBezTo>
                  <a:pt x="13566" y="11818"/>
                  <a:pt x="13485" y="11914"/>
                  <a:pt x="13372" y="11959"/>
                </a:cubicBezTo>
                <a:cubicBezTo>
                  <a:pt x="13379" y="12195"/>
                  <a:pt x="13379" y="12391"/>
                  <a:pt x="13379" y="12470"/>
                </a:cubicBezTo>
                <a:cubicBezTo>
                  <a:pt x="13371" y="12565"/>
                  <a:pt x="13349" y="13133"/>
                  <a:pt x="13372" y="13228"/>
                </a:cubicBezTo>
                <a:cubicBezTo>
                  <a:pt x="13568" y="14251"/>
                  <a:pt x="14165" y="14958"/>
                  <a:pt x="14203" y="15009"/>
                </a:cubicBezTo>
                <a:cubicBezTo>
                  <a:pt x="14240" y="15059"/>
                  <a:pt x="14308" y="15168"/>
                  <a:pt x="14285" y="15212"/>
                </a:cubicBezTo>
                <a:cubicBezTo>
                  <a:pt x="14232" y="15308"/>
                  <a:pt x="14059" y="15381"/>
                  <a:pt x="13908" y="15465"/>
                </a:cubicBezTo>
                <a:cubicBezTo>
                  <a:pt x="13847" y="15499"/>
                  <a:pt x="13740" y="15550"/>
                  <a:pt x="13620" y="15606"/>
                </a:cubicBezTo>
                <a:lnTo>
                  <a:pt x="13643" y="15667"/>
                </a:lnTo>
                <a:cubicBezTo>
                  <a:pt x="13658" y="15701"/>
                  <a:pt x="13695" y="15728"/>
                  <a:pt x="13740" y="15734"/>
                </a:cubicBezTo>
                <a:cubicBezTo>
                  <a:pt x="14314" y="15796"/>
                  <a:pt x="14851" y="15835"/>
                  <a:pt x="15553" y="16020"/>
                </a:cubicBezTo>
                <a:cubicBezTo>
                  <a:pt x="16838" y="16363"/>
                  <a:pt x="17420" y="16757"/>
                  <a:pt x="18757" y="17077"/>
                </a:cubicBezTo>
                <a:cubicBezTo>
                  <a:pt x="18780" y="17066"/>
                  <a:pt x="18802" y="17055"/>
                  <a:pt x="18833" y="17044"/>
                </a:cubicBezTo>
                <a:cubicBezTo>
                  <a:pt x="18878" y="17033"/>
                  <a:pt x="18946" y="17044"/>
                  <a:pt x="18946" y="17044"/>
                </a:cubicBezTo>
                <a:cubicBezTo>
                  <a:pt x="19158" y="16903"/>
                  <a:pt x="19225" y="16881"/>
                  <a:pt x="19557" y="16824"/>
                </a:cubicBezTo>
                <a:cubicBezTo>
                  <a:pt x="19822" y="16785"/>
                  <a:pt x="20103" y="16824"/>
                  <a:pt x="20103" y="16824"/>
                </a:cubicBezTo>
                <a:cubicBezTo>
                  <a:pt x="20262" y="16785"/>
                  <a:pt x="20381" y="16752"/>
                  <a:pt x="20533" y="16791"/>
                </a:cubicBezTo>
                <a:cubicBezTo>
                  <a:pt x="20774" y="16864"/>
                  <a:pt x="20829" y="16942"/>
                  <a:pt x="20889" y="17077"/>
                </a:cubicBezTo>
                <a:lnTo>
                  <a:pt x="21069" y="17453"/>
                </a:lnTo>
                <a:cubicBezTo>
                  <a:pt x="21129" y="17588"/>
                  <a:pt x="21123" y="17728"/>
                  <a:pt x="21047" y="17846"/>
                </a:cubicBezTo>
                <a:cubicBezTo>
                  <a:pt x="20994" y="17964"/>
                  <a:pt x="20949" y="18112"/>
                  <a:pt x="21017" y="18303"/>
                </a:cubicBezTo>
                <a:cubicBezTo>
                  <a:pt x="21085" y="18500"/>
                  <a:pt x="21236" y="18442"/>
                  <a:pt x="21357" y="18881"/>
                </a:cubicBezTo>
                <a:cubicBezTo>
                  <a:pt x="21485" y="19319"/>
                  <a:pt x="21153" y="20005"/>
                  <a:pt x="21123" y="20083"/>
                </a:cubicBezTo>
                <a:cubicBezTo>
                  <a:pt x="21085" y="20162"/>
                  <a:pt x="20821" y="20382"/>
                  <a:pt x="20481" y="20270"/>
                </a:cubicBezTo>
                <a:cubicBezTo>
                  <a:pt x="20148" y="20157"/>
                  <a:pt x="20253" y="19785"/>
                  <a:pt x="20117" y="19476"/>
                </a:cubicBezTo>
                <a:cubicBezTo>
                  <a:pt x="19981" y="19167"/>
                  <a:pt x="19778" y="19060"/>
                  <a:pt x="19687" y="18853"/>
                </a:cubicBezTo>
                <a:cubicBezTo>
                  <a:pt x="19559" y="18577"/>
                  <a:pt x="18659" y="18365"/>
                  <a:pt x="18568" y="18106"/>
                </a:cubicBezTo>
                <a:cubicBezTo>
                  <a:pt x="17669" y="17898"/>
                  <a:pt x="15986" y="17678"/>
                  <a:pt x="15260" y="17537"/>
                </a:cubicBezTo>
                <a:cubicBezTo>
                  <a:pt x="14482" y="17391"/>
                  <a:pt x="12578" y="17016"/>
                  <a:pt x="12578" y="17016"/>
                </a:cubicBezTo>
                <a:cubicBezTo>
                  <a:pt x="12465" y="16993"/>
                  <a:pt x="12357" y="16954"/>
                  <a:pt x="12267" y="16909"/>
                </a:cubicBezTo>
                <a:cubicBezTo>
                  <a:pt x="12123" y="16841"/>
                  <a:pt x="11927" y="16628"/>
                  <a:pt x="11920" y="16622"/>
                </a:cubicBezTo>
                <a:lnTo>
                  <a:pt x="11634" y="16319"/>
                </a:lnTo>
                <a:cubicBezTo>
                  <a:pt x="11528" y="16347"/>
                  <a:pt x="11194" y="16240"/>
                  <a:pt x="11126" y="16155"/>
                </a:cubicBezTo>
                <a:cubicBezTo>
                  <a:pt x="10794" y="15734"/>
                  <a:pt x="9918" y="14549"/>
                  <a:pt x="9865" y="14487"/>
                </a:cubicBezTo>
                <a:cubicBezTo>
                  <a:pt x="9813" y="14431"/>
                  <a:pt x="9744" y="14357"/>
                  <a:pt x="9646" y="14419"/>
                </a:cubicBezTo>
                <a:cubicBezTo>
                  <a:pt x="9593" y="14452"/>
                  <a:pt x="9245" y="14712"/>
                  <a:pt x="8671" y="15162"/>
                </a:cubicBezTo>
                <a:cubicBezTo>
                  <a:pt x="7923" y="15752"/>
                  <a:pt x="7380" y="15959"/>
                  <a:pt x="7327" y="15982"/>
                </a:cubicBezTo>
                <a:cubicBezTo>
                  <a:pt x="7123" y="16060"/>
                  <a:pt x="6684" y="15505"/>
                  <a:pt x="6555" y="15353"/>
                </a:cubicBezTo>
                <a:lnTo>
                  <a:pt x="6525" y="15363"/>
                </a:lnTo>
                <a:cubicBezTo>
                  <a:pt x="6479" y="15380"/>
                  <a:pt x="6458" y="15419"/>
                  <a:pt x="6466" y="15453"/>
                </a:cubicBezTo>
                <a:cubicBezTo>
                  <a:pt x="6564" y="15846"/>
                  <a:pt x="6563" y="16437"/>
                  <a:pt x="6366" y="17039"/>
                </a:cubicBezTo>
                <a:cubicBezTo>
                  <a:pt x="6034" y="18033"/>
                  <a:pt x="5333" y="18713"/>
                  <a:pt x="5174" y="18921"/>
                </a:cubicBezTo>
                <a:cubicBezTo>
                  <a:pt x="4947" y="19213"/>
                  <a:pt x="4818" y="19657"/>
                  <a:pt x="4818" y="19657"/>
                </a:cubicBezTo>
                <a:cubicBezTo>
                  <a:pt x="4757" y="19859"/>
                  <a:pt x="4735" y="19982"/>
                  <a:pt x="4735" y="19971"/>
                </a:cubicBezTo>
                <a:cubicBezTo>
                  <a:pt x="4727" y="19982"/>
                  <a:pt x="4728" y="20006"/>
                  <a:pt x="4721" y="20017"/>
                </a:cubicBezTo>
                <a:cubicBezTo>
                  <a:pt x="4721" y="20028"/>
                  <a:pt x="4736" y="20028"/>
                  <a:pt x="4759" y="20050"/>
                </a:cubicBezTo>
                <a:cubicBezTo>
                  <a:pt x="4804" y="20078"/>
                  <a:pt x="4796" y="20111"/>
                  <a:pt x="4766" y="20178"/>
                </a:cubicBezTo>
                <a:cubicBezTo>
                  <a:pt x="4758" y="20190"/>
                  <a:pt x="4787" y="20207"/>
                  <a:pt x="4825" y="20280"/>
                </a:cubicBezTo>
                <a:cubicBezTo>
                  <a:pt x="4863" y="20353"/>
                  <a:pt x="4825" y="20668"/>
                  <a:pt x="4787" y="20809"/>
                </a:cubicBezTo>
                <a:cubicBezTo>
                  <a:pt x="4749" y="20932"/>
                  <a:pt x="4608" y="21134"/>
                  <a:pt x="4570" y="21184"/>
                </a:cubicBezTo>
                <a:cubicBezTo>
                  <a:pt x="4562" y="21190"/>
                  <a:pt x="4560" y="21202"/>
                  <a:pt x="4560" y="21207"/>
                </a:cubicBezTo>
                <a:cubicBezTo>
                  <a:pt x="4530" y="21331"/>
                  <a:pt x="4485" y="21437"/>
                  <a:pt x="4371" y="21499"/>
                </a:cubicBezTo>
                <a:cubicBezTo>
                  <a:pt x="4251" y="21566"/>
                  <a:pt x="4032" y="21595"/>
                  <a:pt x="3835" y="21573"/>
                </a:cubicBezTo>
                <a:lnTo>
                  <a:pt x="3361" y="21499"/>
                </a:lnTo>
                <a:cubicBezTo>
                  <a:pt x="3164" y="21471"/>
                  <a:pt x="2997" y="21386"/>
                  <a:pt x="2891" y="21274"/>
                </a:cubicBezTo>
                <a:cubicBezTo>
                  <a:pt x="2770" y="21178"/>
                  <a:pt x="2620" y="21066"/>
                  <a:pt x="2348" y="21016"/>
                </a:cubicBezTo>
                <a:cubicBezTo>
                  <a:pt x="2076" y="20960"/>
                  <a:pt x="2060" y="21090"/>
                  <a:pt x="1456" y="20944"/>
                </a:cubicBezTo>
                <a:cubicBezTo>
                  <a:pt x="851" y="20798"/>
                  <a:pt x="188" y="20219"/>
                  <a:pt x="112" y="20157"/>
                </a:cubicBezTo>
                <a:cubicBezTo>
                  <a:pt x="14" y="20118"/>
                  <a:pt x="-115" y="19820"/>
                  <a:pt x="195" y="19652"/>
                </a:cubicBezTo>
                <a:cubicBezTo>
                  <a:pt x="512" y="19483"/>
                  <a:pt x="905" y="19747"/>
                  <a:pt x="1359" y="19820"/>
                </a:cubicBezTo>
                <a:cubicBezTo>
                  <a:pt x="1805" y="19888"/>
                  <a:pt x="2084" y="19781"/>
                  <a:pt x="2386" y="19764"/>
                </a:cubicBezTo>
                <a:cubicBezTo>
                  <a:pt x="2688" y="19753"/>
                  <a:pt x="3102" y="19567"/>
                  <a:pt x="3200" y="19539"/>
                </a:cubicBezTo>
                <a:cubicBezTo>
                  <a:pt x="3223" y="19528"/>
                  <a:pt x="3253" y="19527"/>
                  <a:pt x="3276" y="19527"/>
                </a:cubicBezTo>
                <a:cubicBezTo>
                  <a:pt x="3336" y="19527"/>
                  <a:pt x="3384" y="19499"/>
                  <a:pt x="3399" y="19460"/>
                </a:cubicBezTo>
                <a:cubicBezTo>
                  <a:pt x="3504" y="19067"/>
                  <a:pt x="3934" y="17460"/>
                  <a:pt x="4024" y="17156"/>
                </a:cubicBezTo>
                <a:cubicBezTo>
                  <a:pt x="4259" y="16386"/>
                  <a:pt x="4682" y="15514"/>
                  <a:pt x="4697" y="15430"/>
                </a:cubicBezTo>
                <a:cubicBezTo>
                  <a:pt x="4727" y="15262"/>
                  <a:pt x="4676" y="15077"/>
                  <a:pt x="4683" y="14881"/>
                </a:cubicBezTo>
                <a:cubicBezTo>
                  <a:pt x="4691" y="14813"/>
                  <a:pt x="4719" y="14521"/>
                  <a:pt x="4931" y="14370"/>
                </a:cubicBezTo>
                <a:lnTo>
                  <a:pt x="5037" y="14278"/>
                </a:lnTo>
                <a:cubicBezTo>
                  <a:pt x="5022" y="14233"/>
                  <a:pt x="5264" y="13919"/>
                  <a:pt x="5302" y="13880"/>
                </a:cubicBezTo>
                <a:cubicBezTo>
                  <a:pt x="5664" y="13526"/>
                  <a:pt x="6171" y="13094"/>
                  <a:pt x="6806" y="12600"/>
                </a:cubicBezTo>
                <a:cubicBezTo>
                  <a:pt x="7312" y="12206"/>
                  <a:pt x="7772" y="11885"/>
                  <a:pt x="8104" y="11660"/>
                </a:cubicBezTo>
                <a:cubicBezTo>
                  <a:pt x="8029" y="11632"/>
                  <a:pt x="7395" y="11515"/>
                  <a:pt x="7372" y="11425"/>
                </a:cubicBezTo>
                <a:cubicBezTo>
                  <a:pt x="7372" y="11425"/>
                  <a:pt x="7372" y="11199"/>
                  <a:pt x="7342" y="10227"/>
                </a:cubicBezTo>
                <a:cubicBezTo>
                  <a:pt x="7304" y="8974"/>
                  <a:pt x="7153" y="8575"/>
                  <a:pt x="7153" y="8575"/>
                </a:cubicBezTo>
                <a:cubicBezTo>
                  <a:pt x="7130" y="8496"/>
                  <a:pt x="6986" y="8481"/>
                  <a:pt x="6933" y="8554"/>
                </a:cubicBezTo>
                <a:lnTo>
                  <a:pt x="6843" y="8687"/>
                </a:lnTo>
                <a:cubicBezTo>
                  <a:pt x="6813" y="8732"/>
                  <a:pt x="6768" y="8778"/>
                  <a:pt x="6723" y="8812"/>
                </a:cubicBezTo>
                <a:cubicBezTo>
                  <a:pt x="6715" y="8818"/>
                  <a:pt x="6707" y="8829"/>
                  <a:pt x="6699" y="8840"/>
                </a:cubicBezTo>
                <a:cubicBezTo>
                  <a:pt x="6601" y="9026"/>
                  <a:pt x="6284" y="9121"/>
                  <a:pt x="5975" y="9065"/>
                </a:cubicBezTo>
                <a:cubicBezTo>
                  <a:pt x="5975" y="9065"/>
                  <a:pt x="4969" y="8930"/>
                  <a:pt x="4175" y="8789"/>
                </a:cubicBezTo>
                <a:cubicBezTo>
                  <a:pt x="3631" y="8694"/>
                  <a:pt x="2445" y="8418"/>
                  <a:pt x="2211" y="8368"/>
                </a:cubicBezTo>
                <a:cubicBezTo>
                  <a:pt x="2090" y="8323"/>
                  <a:pt x="1925" y="8345"/>
                  <a:pt x="1895" y="8345"/>
                </a:cubicBezTo>
                <a:cubicBezTo>
                  <a:pt x="1721" y="8345"/>
                  <a:pt x="1508" y="8316"/>
                  <a:pt x="1387" y="8294"/>
                </a:cubicBezTo>
                <a:cubicBezTo>
                  <a:pt x="1387" y="8294"/>
                  <a:pt x="1003" y="8205"/>
                  <a:pt x="913" y="8171"/>
                </a:cubicBezTo>
                <a:cubicBezTo>
                  <a:pt x="557" y="8076"/>
                  <a:pt x="693" y="7857"/>
                  <a:pt x="686" y="7655"/>
                </a:cubicBezTo>
                <a:cubicBezTo>
                  <a:pt x="678" y="7458"/>
                  <a:pt x="717" y="7300"/>
                  <a:pt x="717" y="7300"/>
                </a:cubicBezTo>
                <a:cubicBezTo>
                  <a:pt x="717" y="7300"/>
                  <a:pt x="656" y="7137"/>
                  <a:pt x="761" y="7047"/>
                </a:cubicBezTo>
                <a:cubicBezTo>
                  <a:pt x="875" y="6952"/>
                  <a:pt x="1388" y="7081"/>
                  <a:pt x="1751" y="7126"/>
                </a:cubicBezTo>
                <a:cubicBezTo>
                  <a:pt x="1781" y="7138"/>
                  <a:pt x="1878" y="7160"/>
                  <a:pt x="1916" y="7160"/>
                </a:cubicBezTo>
                <a:cubicBezTo>
                  <a:pt x="2075" y="7154"/>
                  <a:pt x="2196" y="7170"/>
                  <a:pt x="2242" y="7254"/>
                </a:cubicBezTo>
                <a:cubicBezTo>
                  <a:pt x="2325" y="7316"/>
                  <a:pt x="2371" y="7575"/>
                  <a:pt x="2424" y="7620"/>
                </a:cubicBezTo>
                <a:cubicBezTo>
                  <a:pt x="2522" y="7743"/>
                  <a:pt x="3057" y="7728"/>
                  <a:pt x="4364" y="7801"/>
                </a:cubicBezTo>
                <a:cubicBezTo>
                  <a:pt x="4855" y="7823"/>
                  <a:pt x="5323" y="7834"/>
                  <a:pt x="5505" y="7839"/>
                </a:cubicBezTo>
                <a:cubicBezTo>
                  <a:pt x="5550" y="7839"/>
                  <a:pt x="5595" y="7823"/>
                  <a:pt x="5618" y="7795"/>
                </a:cubicBezTo>
                <a:lnTo>
                  <a:pt x="5989" y="7261"/>
                </a:lnTo>
                <a:cubicBezTo>
                  <a:pt x="6049" y="7132"/>
                  <a:pt x="6073" y="6907"/>
                  <a:pt x="6459" y="6222"/>
                </a:cubicBezTo>
                <a:cubicBezTo>
                  <a:pt x="6489" y="6177"/>
                  <a:pt x="6858" y="5181"/>
                  <a:pt x="6971" y="5030"/>
                </a:cubicBezTo>
                <a:cubicBezTo>
                  <a:pt x="7016" y="4973"/>
                  <a:pt x="7024" y="4883"/>
                  <a:pt x="7273" y="4726"/>
                </a:cubicBezTo>
                <a:cubicBezTo>
                  <a:pt x="7439" y="4625"/>
                  <a:pt x="7788" y="4608"/>
                  <a:pt x="8007" y="4614"/>
                </a:cubicBezTo>
                <a:cubicBezTo>
                  <a:pt x="8038" y="4546"/>
                  <a:pt x="8043" y="4469"/>
                  <a:pt x="7998" y="4424"/>
                </a:cubicBezTo>
                <a:cubicBezTo>
                  <a:pt x="7922" y="4345"/>
                  <a:pt x="7719" y="4389"/>
                  <a:pt x="7455" y="4417"/>
                </a:cubicBezTo>
                <a:cubicBezTo>
                  <a:pt x="7311" y="4434"/>
                  <a:pt x="6912" y="4452"/>
                  <a:pt x="6799" y="4429"/>
                </a:cubicBezTo>
                <a:cubicBezTo>
                  <a:pt x="6655" y="4401"/>
                  <a:pt x="6549" y="4311"/>
                  <a:pt x="6534" y="4227"/>
                </a:cubicBezTo>
                <a:cubicBezTo>
                  <a:pt x="6527" y="4171"/>
                  <a:pt x="6519" y="4098"/>
                  <a:pt x="6496" y="4059"/>
                </a:cubicBezTo>
                <a:cubicBezTo>
                  <a:pt x="6451" y="3986"/>
                  <a:pt x="6328" y="3957"/>
                  <a:pt x="6260" y="3946"/>
                </a:cubicBezTo>
                <a:cubicBezTo>
                  <a:pt x="6117" y="3924"/>
                  <a:pt x="6209" y="3799"/>
                  <a:pt x="6232" y="3760"/>
                </a:cubicBezTo>
                <a:cubicBezTo>
                  <a:pt x="6262" y="3715"/>
                  <a:pt x="6201" y="3704"/>
                  <a:pt x="6163" y="3681"/>
                </a:cubicBezTo>
                <a:cubicBezTo>
                  <a:pt x="6126" y="3664"/>
                  <a:pt x="6088" y="3631"/>
                  <a:pt x="6088" y="3592"/>
                </a:cubicBezTo>
                <a:cubicBezTo>
                  <a:pt x="6080" y="3558"/>
                  <a:pt x="6125" y="3552"/>
                  <a:pt x="6140" y="3456"/>
                </a:cubicBezTo>
                <a:cubicBezTo>
                  <a:pt x="6147" y="3411"/>
                  <a:pt x="6177" y="3350"/>
                  <a:pt x="6109" y="3339"/>
                </a:cubicBezTo>
                <a:cubicBezTo>
                  <a:pt x="6071" y="3333"/>
                  <a:pt x="5928" y="3311"/>
                  <a:pt x="5875" y="3216"/>
                </a:cubicBezTo>
                <a:cubicBezTo>
                  <a:pt x="5830" y="3120"/>
                  <a:pt x="5906" y="3025"/>
                  <a:pt x="5944" y="2991"/>
                </a:cubicBezTo>
                <a:cubicBezTo>
                  <a:pt x="5974" y="2963"/>
                  <a:pt x="6035" y="2894"/>
                  <a:pt x="6050" y="2872"/>
                </a:cubicBezTo>
                <a:cubicBezTo>
                  <a:pt x="6073" y="2849"/>
                  <a:pt x="6141" y="2794"/>
                  <a:pt x="6156" y="2766"/>
                </a:cubicBezTo>
                <a:cubicBezTo>
                  <a:pt x="6171" y="2744"/>
                  <a:pt x="6215" y="2664"/>
                  <a:pt x="6222" y="2619"/>
                </a:cubicBezTo>
                <a:cubicBezTo>
                  <a:pt x="6230" y="2574"/>
                  <a:pt x="6247" y="2558"/>
                  <a:pt x="6194" y="2468"/>
                </a:cubicBezTo>
                <a:cubicBezTo>
                  <a:pt x="6149" y="2378"/>
                  <a:pt x="6111" y="2327"/>
                  <a:pt x="6088" y="2276"/>
                </a:cubicBezTo>
                <a:cubicBezTo>
                  <a:pt x="6065" y="2231"/>
                  <a:pt x="6020" y="2108"/>
                  <a:pt x="6012" y="2023"/>
                </a:cubicBezTo>
                <a:cubicBezTo>
                  <a:pt x="6005" y="1945"/>
                  <a:pt x="5989" y="1838"/>
                  <a:pt x="6057" y="1658"/>
                </a:cubicBezTo>
                <a:cubicBezTo>
                  <a:pt x="6118" y="1507"/>
                  <a:pt x="6207" y="1422"/>
                  <a:pt x="6260" y="1377"/>
                </a:cubicBezTo>
                <a:cubicBezTo>
                  <a:pt x="6253" y="1372"/>
                  <a:pt x="6027" y="1175"/>
                  <a:pt x="6133" y="1035"/>
                </a:cubicBezTo>
                <a:cubicBezTo>
                  <a:pt x="6193" y="951"/>
                  <a:pt x="6328" y="765"/>
                  <a:pt x="6676" y="642"/>
                </a:cubicBezTo>
                <a:cubicBezTo>
                  <a:pt x="7114" y="484"/>
                  <a:pt x="7350" y="12"/>
                  <a:pt x="8732" y="1"/>
                </a:cubicBezTo>
                <a:close/>
                <a:moveTo>
                  <a:pt x="12144" y="7253"/>
                </a:moveTo>
                <a:cubicBezTo>
                  <a:pt x="12133" y="7258"/>
                  <a:pt x="12132" y="7271"/>
                  <a:pt x="12139" y="7283"/>
                </a:cubicBezTo>
                <a:cubicBezTo>
                  <a:pt x="12275" y="7569"/>
                  <a:pt x="12352" y="7743"/>
                  <a:pt x="12503" y="8182"/>
                </a:cubicBezTo>
                <a:cubicBezTo>
                  <a:pt x="12677" y="8710"/>
                  <a:pt x="12729" y="9526"/>
                  <a:pt x="12736" y="9987"/>
                </a:cubicBezTo>
                <a:cubicBezTo>
                  <a:pt x="12729" y="10088"/>
                  <a:pt x="12879" y="10412"/>
                  <a:pt x="12984" y="10373"/>
                </a:cubicBezTo>
                <a:cubicBezTo>
                  <a:pt x="13015" y="10328"/>
                  <a:pt x="13053" y="10284"/>
                  <a:pt x="13053" y="10273"/>
                </a:cubicBezTo>
                <a:cubicBezTo>
                  <a:pt x="13053" y="10222"/>
                  <a:pt x="13258" y="9610"/>
                  <a:pt x="13183" y="8840"/>
                </a:cubicBezTo>
                <a:cubicBezTo>
                  <a:pt x="13122" y="8289"/>
                  <a:pt x="13250" y="7879"/>
                  <a:pt x="13272" y="7727"/>
                </a:cubicBezTo>
                <a:cubicBezTo>
                  <a:pt x="13272" y="7721"/>
                  <a:pt x="13258" y="7699"/>
                  <a:pt x="13228" y="7671"/>
                </a:cubicBezTo>
                <a:cubicBezTo>
                  <a:pt x="13152" y="7755"/>
                  <a:pt x="13090" y="7817"/>
                  <a:pt x="13060" y="7839"/>
                </a:cubicBezTo>
                <a:cubicBezTo>
                  <a:pt x="12984" y="7912"/>
                  <a:pt x="12918" y="7844"/>
                  <a:pt x="12918" y="7844"/>
                </a:cubicBezTo>
                <a:cubicBezTo>
                  <a:pt x="12918" y="7844"/>
                  <a:pt x="12216" y="7289"/>
                  <a:pt x="12201" y="7272"/>
                </a:cubicBezTo>
                <a:cubicBezTo>
                  <a:pt x="12174" y="7250"/>
                  <a:pt x="12154" y="7247"/>
                  <a:pt x="12144" y="72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1" name="Child at Play"/>
          <p:cNvSpPr/>
          <p:nvPr/>
        </p:nvSpPr>
        <p:spPr>
          <a:xfrm>
            <a:off x="5855369" y="6023304"/>
            <a:ext cx="1404976" cy="1906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extrusionOk="0">
                <a:moveTo>
                  <a:pt x="8732" y="1"/>
                </a:moveTo>
                <a:cubicBezTo>
                  <a:pt x="9216" y="-5"/>
                  <a:pt x="9374" y="52"/>
                  <a:pt x="9374" y="52"/>
                </a:cubicBezTo>
                <a:lnTo>
                  <a:pt x="9443" y="80"/>
                </a:lnTo>
                <a:cubicBezTo>
                  <a:pt x="9549" y="63"/>
                  <a:pt x="9745" y="46"/>
                  <a:pt x="10130" y="141"/>
                </a:cubicBezTo>
                <a:cubicBezTo>
                  <a:pt x="10523" y="259"/>
                  <a:pt x="11610" y="725"/>
                  <a:pt x="11353" y="2169"/>
                </a:cubicBezTo>
                <a:cubicBezTo>
                  <a:pt x="11224" y="2894"/>
                  <a:pt x="10765" y="3103"/>
                  <a:pt x="10312" y="3479"/>
                </a:cubicBezTo>
                <a:cubicBezTo>
                  <a:pt x="10108" y="3648"/>
                  <a:pt x="10017" y="3856"/>
                  <a:pt x="10017" y="3901"/>
                </a:cubicBezTo>
                <a:cubicBezTo>
                  <a:pt x="10024" y="4080"/>
                  <a:pt x="10054" y="4188"/>
                  <a:pt x="10092" y="4261"/>
                </a:cubicBezTo>
                <a:cubicBezTo>
                  <a:pt x="10221" y="4244"/>
                  <a:pt x="10304" y="4192"/>
                  <a:pt x="10463" y="4271"/>
                </a:cubicBezTo>
                <a:cubicBezTo>
                  <a:pt x="10478" y="4277"/>
                  <a:pt x="10530" y="4322"/>
                  <a:pt x="10583" y="4373"/>
                </a:cubicBezTo>
                <a:cubicBezTo>
                  <a:pt x="10765" y="4435"/>
                  <a:pt x="12480" y="5227"/>
                  <a:pt x="14096" y="6503"/>
                </a:cubicBezTo>
                <a:cubicBezTo>
                  <a:pt x="14104" y="6509"/>
                  <a:pt x="14104" y="6508"/>
                  <a:pt x="14104" y="6513"/>
                </a:cubicBezTo>
                <a:cubicBezTo>
                  <a:pt x="14126" y="6525"/>
                  <a:pt x="14141" y="6541"/>
                  <a:pt x="14141" y="6547"/>
                </a:cubicBezTo>
                <a:cubicBezTo>
                  <a:pt x="14209" y="6609"/>
                  <a:pt x="14883" y="7013"/>
                  <a:pt x="14920" y="7249"/>
                </a:cubicBezTo>
                <a:cubicBezTo>
                  <a:pt x="14951" y="7485"/>
                  <a:pt x="14791" y="8176"/>
                  <a:pt x="14595" y="8794"/>
                </a:cubicBezTo>
                <a:cubicBezTo>
                  <a:pt x="14360" y="9519"/>
                  <a:pt x="13923" y="10352"/>
                  <a:pt x="13945" y="10610"/>
                </a:cubicBezTo>
                <a:cubicBezTo>
                  <a:pt x="13953" y="10683"/>
                  <a:pt x="14074" y="10986"/>
                  <a:pt x="14014" y="11126"/>
                </a:cubicBezTo>
                <a:cubicBezTo>
                  <a:pt x="13900" y="11385"/>
                  <a:pt x="13543" y="11492"/>
                  <a:pt x="13551" y="11627"/>
                </a:cubicBezTo>
                <a:cubicBezTo>
                  <a:pt x="13566" y="11818"/>
                  <a:pt x="13485" y="11914"/>
                  <a:pt x="13372" y="11959"/>
                </a:cubicBezTo>
                <a:cubicBezTo>
                  <a:pt x="13379" y="12195"/>
                  <a:pt x="13379" y="12391"/>
                  <a:pt x="13379" y="12470"/>
                </a:cubicBezTo>
                <a:cubicBezTo>
                  <a:pt x="13371" y="12565"/>
                  <a:pt x="13349" y="13133"/>
                  <a:pt x="13372" y="13228"/>
                </a:cubicBezTo>
                <a:cubicBezTo>
                  <a:pt x="13568" y="14251"/>
                  <a:pt x="14165" y="14958"/>
                  <a:pt x="14203" y="15009"/>
                </a:cubicBezTo>
                <a:cubicBezTo>
                  <a:pt x="14240" y="15059"/>
                  <a:pt x="14308" y="15168"/>
                  <a:pt x="14285" y="15212"/>
                </a:cubicBezTo>
                <a:cubicBezTo>
                  <a:pt x="14232" y="15308"/>
                  <a:pt x="14059" y="15381"/>
                  <a:pt x="13908" y="15465"/>
                </a:cubicBezTo>
                <a:cubicBezTo>
                  <a:pt x="13847" y="15499"/>
                  <a:pt x="13740" y="15550"/>
                  <a:pt x="13620" y="15606"/>
                </a:cubicBezTo>
                <a:lnTo>
                  <a:pt x="13643" y="15667"/>
                </a:lnTo>
                <a:cubicBezTo>
                  <a:pt x="13658" y="15701"/>
                  <a:pt x="13695" y="15728"/>
                  <a:pt x="13740" y="15734"/>
                </a:cubicBezTo>
                <a:cubicBezTo>
                  <a:pt x="14314" y="15796"/>
                  <a:pt x="14851" y="15835"/>
                  <a:pt x="15553" y="16020"/>
                </a:cubicBezTo>
                <a:cubicBezTo>
                  <a:pt x="16838" y="16363"/>
                  <a:pt x="17420" y="16757"/>
                  <a:pt x="18757" y="17077"/>
                </a:cubicBezTo>
                <a:cubicBezTo>
                  <a:pt x="18780" y="17066"/>
                  <a:pt x="18802" y="17055"/>
                  <a:pt x="18833" y="17044"/>
                </a:cubicBezTo>
                <a:cubicBezTo>
                  <a:pt x="18878" y="17033"/>
                  <a:pt x="18946" y="17044"/>
                  <a:pt x="18946" y="17044"/>
                </a:cubicBezTo>
                <a:cubicBezTo>
                  <a:pt x="19158" y="16903"/>
                  <a:pt x="19225" y="16881"/>
                  <a:pt x="19557" y="16824"/>
                </a:cubicBezTo>
                <a:cubicBezTo>
                  <a:pt x="19822" y="16785"/>
                  <a:pt x="20103" y="16824"/>
                  <a:pt x="20103" y="16824"/>
                </a:cubicBezTo>
                <a:cubicBezTo>
                  <a:pt x="20262" y="16785"/>
                  <a:pt x="20381" y="16752"/>
                  <a:pt x="20533" y="16791"/>
                </a:cubicBezTo>
                <a:cubicBezTo>
                  <a:pt x="20774" y="16864"/>
                  <a:pt x="20829" y="16942"/>
                  <a:pt x="20889" y="17077"/>
                </a:cubicBezTo>
                <a:lnTo>
                  <a:pt x="21069" y="17453"/>
                </a:lnTo>
                <a:cubicBezTo>
                  <a:pt x="21129" y="17588"/>
                  <a:pt x="21123" y="17728"/>
                  <a:pt x="21047" y="17846"/>
                </a:cubicBezTo>
                <a:cubicBezTo>
                  <a:pt x="20994" y="17964"/>
                  <a:pt x="20949" y="18112"/>
                  <a:pt x="21017" y="18303"/>
                </a:cubicBezTo>
                <a:cubicBezTo>
                  <a:pt x="21085" y="18500"/>
                  <a:pt x="21236" y="18442"/>
                  <a:pt x="21357" y="18881"/>
                </a:cubicBezTo>
                <a:cubicBezTo>
                  <a:pt x="21485" y="19319"/>
                  <a:pt x="21153" y="20005"/>
                  <a:pt x="21123" y="20083"/>
                </a:cubicBezTo>
                <a:cubicBezTo>
                  <a:pt x="21085" y="20162"/>
                  <a:pt x="20821" y="20382"/>
                  <a:pt x="20481" y="20270"/>
                </a:cubicBezTo>
                <a:cubicBezTo>
                  <a:pt x="20148" y="20157"/>
                  <a:pt x="20253" y="19785"/>
                  <a:pt x="20117" y="19476"/>
                </a:cubicBezTo>
                <a:cubicBezTo>
                  <a:pt x="19981" y="19167"/>
                  <a:pt x="19778" y="19060"/>
                  <a:pt x="19687" y="18853"/>
                </a:cubicBezTo>
                <a:cubicBezTo>
                  <a:pt x="19559" y="18577"/>
                  <a:pt x="18659" y="18365"/>
                  <a:pt x="18568" y="18106"/>
                </a:cubicBezTo>
                <a:cubicBezTo>
                  <a:pt x="17669" y="17898"/>
                  <a:pt x="15986" y="17678"/>
                  <a:pt x="15260" y="17537"/>
                </a:cubicBezTo>
                <a:cubicBezTo>
                  <a:pt x="14482" y="17391"/>
                  <a:pt x="12578" y="17016"/>
                  <a:pt x="12578" y="17016"/>
                </a:cubicBezTo>
                <a:cubicBezTo>
                  <a:pt x="12465" y="16993"/>
                  <a:pt x="12357" y="16954"/>
                  <a:pt x="12267" y="16909"/>
                </a:cubicBezTo>
                <a:cubicBezTo>
                  <a:pt x="12123" y="16841"/>
                  <a:pt x="11927" y="16628"/>
                  <a:pt x="11920" y="16622"/>
                </a:cubicBezTo>
                <a:lnTo>
                  <a:pt x="11634" y="16319"/>
                </a:lnTo>
                <a:cubicBezTo>
                  <a:pt x="11528" y="16347"/>
                  <a:pt x="11194" y="16240"/>
                  <a:pt x="11126" y="16155"/>
                </a:cubicBezTo>
                <a:cubicBezTo>
                  <a:pt x="10794" y="15734"/>
                  <a:pt x="9918" y="14549"/>
                  <a:pt x="9865" y="14487"/>
                </a:cubicBezTo>
                <a:cubicBezTo>
                  <a:pt x="9813" y="14431"/>
                  <a:pt x="9744" y="14357"/>
                  <a:pt x="9646" y="14419"/>
                </a:cubicBezTo>
                <a:cubicBezTo>
                  <a:pt x="9593" y="14452"/>
                  <a:pt x="9245" y="14712"/>
                  <a:pt x="8671" y="15162"/>
                </a:cubicBezTo>
                <a:cubicBezTo>
                  <a:pt x="7923" y="15752"/>
                  <a:pt x="7380" y="15959"/>
                  <a:pt x="7327" y="15982"/>
                </a:cubicBezTo>
                <a:cubicBezTo>
                  <a:pt x="7123" y="16060"/>
                  <a:pt x="6684" y="15505"/>
                  <a:pt x="6555" y="15353"/>
                </a:cubicBezTo>
                <a:lnTo>
                  <a:pt x="6525" y="15363"/>
                </a:lnTo>
                <a:cubicBezTo>
                  <a:pt x="6479" y="15380"/>
                  <a:pt x="6458" y="15419"/>
                  <a:pt x="6466" y="15453"/>
                </a:cubicBezTo>
                <a:cubicBezTo>
                  <a:pt x="6564" y="15846"/>
                  <a:pt x="6563" y="16437"/>
                  <a:pt x="6366" y="17039"/>
                </a:cubicBezTo>
                <a:cubicBezTo>
                  <a:pt x="6034" y="18033"/>
                  <a:pt x="5333" y="18713"/>
                  <a:pt x="5174" y="18921"/>
                </a:cubicBezTo>
                <a:cubicBezTo>
                  <a:pt x="4947" y="19213"/>
                  <a:pt x="4818" y="19657"/>
                  <a:pt x="4818" y="19657"/>
                </a:cubicBezTo>
                <a:cubicBezTo>
                  <a:pt x="4757" y="19859"/>
                  <a:pt x="4735" y="19982"/>
                  <a:pt x="4735" y="19971"/>
                </a:cubicBezTo>
                <a:cubicBezTo>
                  <a:pt x="4727" y="19982"/>
                  <a:pt x="4728" y="20006"/>
                  <a:pt x="4721" y="20017"/>
                </a:cubicBezTo>
                <a:cubicBezTo>
                  <a:pt x="4721" y="20028"/>
                  <a:pt x="4736" y="20028"/>
                  <a:pt x="4759" y="20050"/>
                </a:cubicBezTo>
                <a:cubicBezTo>
                  <a:pt x="4804" y="20078"/>
                  <a:pt x="4796" y="20111"/>
                  <a:pt x="4766" y="20178"/>
                </a:cubicBezTo>
                <a:cubicBezTo>
                  <a:pt x="4758" y="20190"/>
                  <a:pt x="4787" y="20207"/>
                  <a:pt x="4825" y="20280"/>
                </a:cubicBezTo>
                <a:cubicBezTo>
                  <a:pt x="4863" y="20353"/>
                  <a:pt x="4825" y="20668"/>
                  <a:pt x="4787" y="20809"/>
                </a:cubicBezTo>
                <a:cubicBezTo>
                  <a:pt x="4749" y="20932"/>
                  <a:pt x="4608" y="21134"/>
                  <a:pt x="4570" y="21184"/>
                </a:cubicBezTo>
                <a:cubicBezTo>
                  <a:pt x="4562" y="21190"/>
                  <a:pt x="4560" y="21202"/>
                  <a:pt x="4560" y="21207"/>
                </a:cubicBezTo>
                <a:cubicBezTo>
                  <a:pt x="4530" y="21331"/>
                  <a:pt x="4485" y="21437"/>
                  <a:pt x="4371" y="21499"/>
                </a:cubicBezTo>
                <a:cubicBezTo>
                  <a:pt x="4251" y="21566"/>
                  <a:pt x="4032" y="21595"/>
                  <a:pt x="3835" y="21573"/>
                </a:cubicBezTo>
                <a:lnTo>
                  <a:pt x="3361" y="21499"/>
                </a:lnTo>
                <a:cubicBezTo>
                  <a:pt x="3164" y="21471"/>
                  <a:pt x="2997" y="21386"/>
                  <a:pt x="2891" y="21274"/>
                </a:cubicBezTo>
                <a:cubicBezTo>
                  <a:pt x="2770" y="21178"/>
                  <a:pt x="2620" y="21066"/>
                  <a:pt x="2348" y="21016"/>
                </a:cubicBezTo>
                <a:cubicBezTo>
                  <a:pt x="2076" y="20960"/>
                  <a:pt x="2060" y="21090"/>
                  <a:pt x="1456" y="20944"/>
                </a:cubicBezTo>
                <a:cubicBezTo>
                  <a:pt x="851" y="20798"/>
                  <a:pt x="188" y="20219"/>
                  <a:pt x="112" y="20157"/>
                </a:cubicBezTo>
                <a:cubicBezTo>
                  <a:pt x="14" y="20118"/>
                  <a:pt x="-115" y="19820"/>
                  <a:pt x="195" y="19652"/>
                </a:cubicBezTo>
                <a:cubicBezTo>
                  <a:pt x="512" y="19483"/>
                  <a:pt x="905" y="19747"/>
                  <a:pt x="1359" y="19820"/>
                </a:cubicBezTo>
                <a:cubicBezTo>
                  <a:pt x="1805" y="19888"/>
                  <a:pt x="2084" y="19781"/>
                  <a:pt x="2386" y="19764"/>
                </a:cubicBezTo>
                <a:cubicBezTo>
                  <a:pt x="2688" y="19753"/>
                  <a:pt x="3102" y="19567"/>
                  <a:pt x="3200" y="19539"/>
                </a:cubicBezTo>
                <a:cubicBezTo>
                  <a:pt x="3223" y="19528"/>
                  <a:pt x="3253" y="19527"/>
                  <a:pt x="3276" y="19527"/>
                </a:cubicBezTo>
                <a:cubicBezTo>
                  <a:pt x="3336" y="19527"/>
                  <a:pt x="3384" y="19499"/>
                  <a:pt x="3399" y="19460"/>
                </a:cubicBezTo>
                <a:cubicBezTo>
                  <a:pt x="3504" y="19067"/>
                  <a:pt x="3934" y="17460"/>
                  <a:pt x="4024" y="17156"/>
                </a:cubicBezTo>
                <a:cubicBezTo>
                  <a:pt x="4259" y="16386"/>
                  <a:pt x="4682" y="15514"/>
                  <a:pt x="4697" y="15430"/>
                </a:cubicBezTo>
                <a:cubicBezTo>
                  <a:pt x="4727" y="15262"/>
                  <a:pt x="4676" y="15077"/>
                  <a:pt x="4683" y="14881"/>
                </a:cubicBezTo>
                <a:cubicBezTo>
                  <a:pt x="4691" y="14813"/>
                  <a:pt x="4719" y="14521"/>
                  <a:pt x="4931" y="14370"/>
                </a:cubicBezTo>
                <a:lnTo>
                  <a:pt x="5037" y="14278"/>
                </a:lnTo>
                <a:cubicBezTo>
                  <a:pt x="5022" y="14233"/>
                  <a:pt x="5264" y="13919"/>
                  <a:pt x="5302" y="13880"/>
                </a:cubicBezTo>
                <a:cubicBezTo>
                  <a:pt x="5664" y="13526"/>
                  <a:pt x="6171" y="13094"/>
                  <a:pt x="6806" y="12600"/>
                </a:cubicBezTo>
                <a:cubicBezTo>
                  <a:pt x="7312" y="12206"/>
                  <a:pt x="7772" y="11885"/>
                  <a:pt x="8104" y="11660"/>
                </a:cubicBezTo>
                <a:cubicBezTo>
                  <a:pt x="8029" y="11632"/>
                  <a:pt x="7395" y="11515"/>
                  <a:pt x="7372" y="11425"/>
                </a:cubicBezTo>
                <a:cubicBezTo>
                  <a:pt x="7372" y="11425"/>
                  <a:pt x="7372" y="11199"/>
                  <a:pt x="7342" y="10227"/>
                </a:cubicBezTo>
                <a:cubicBezTo>
                  <a:pt x="7304" y="8974"/>
                  <a:pt x="7153" y="8575"/>
                  <a:pt x="7153" y="8575"/>
                </a:cubicBezTo>
                <a:cubicBezTo>
                  <a:pt x="7130" y="8496"/>
                  <a:pt x="6986" y="8481"/>
                  <a:pt x="6933" y="8554"/>
                </a:cubicBezTo>
                <a:lnTo>
                  <a:pt x="6843" y="8687"/>
                </a:lnTo>
                <a:cubicBezTo>
                  <a:pt x="6813" y="8732"/>
                  <a:pt x="6768" y="8778"/>
                  <a:pt x="6723" y="8812"/>
                </a:cubicBezTo>
                <a:cubicBezTo>
                  <a:pt x="6715" y="8818"/>
                  <a:pt x="6707" y="8829"/>
                  <a:pt x="6699" y="8840"/>
                </a:cubicBezTo>
                <a:cubicBezTo>
                  <a:pt x="6601" y="9026"/>
                  <a:pt x="6284" y="9121"/>
                  <a:pt x="5975" y="9065"/>
                </a:cubicBezTo>
                <a:cubicBezTo>
                  <a:pt x="5975" y="9065"/>
                  <a:pt x="4969" y="8930"/>
                  <a:pt x="4175" y="8789"/>
                </a:cubicBezTo>
                <a:cubicBezTo>
                  <a:pt x="3631" y="8694"/>
                  <a:pt x="2445" y="8418"/>
                  <a:pt x="2211" y="8368"/>
                </a:cubicBezTo>
                <a:cubicBezTo>
                  <a:pt x="2090" y="8323"/>
                  <a:pt x="1925" y="8345"/>
                  <a:pt x="1895" y="8345"/>
                </a:cubicBezTo>
                <a:cubicBezTo>
                  <a:pt x="1721" y="8345"/>
                  <a:pt x="1508" y="8316"/>
                  <a:pt x="1387" y="8294"/>
                </a:cubicBezTo>
                <a:cubicBezTo>
                  <a:pt x="1387" y="8294"/>
                  <a:pt x="1003" y="8205"/>
                  <a:pt x="913" y="8171"/>
                </a:cubicBezTo>
                <a:cubicBezTo>
                  <a:pt x="557" y="8076"/>
                  <a:pt x="693" y="7857"/>
                  <a:pt x="686" y="7655"/>
                </a:cubicBezTo>
                <a:cubicBezTo>
                  <a:pt x="678" y="7458"/>
                  <a:pt x="717" y="7300"/>
                  <a:pt x="717" y="7300"/>
                </a:cubicBezTo>
                <a:cubicBezTo>
                  <a:pt x="717" y="7300"/>
                  <a:pt x="656" y="7137"/>
                  <a:pt x="761" y="7047"/>
                </a:cubicBezTo>
                <a:cubicBezTo>
                  <a:pt x="875" y="6952"/>
                  <a:pt x="1388" y="7081"/>
                  <a:pt x="1751" y="7126"/>
                </a:cubicBezTo>
                <a:cubicBezTo>
                  <a:pt x="1781" y="7138"/>
                  <a:pt x="1878" y="7160"/>
                  <a:pt x="1916" y="7160"/>
                </a:cubicBezTo>
                <a:cubicBezTo>
                  <a:pt x="2075" y="7154"/>
                  <a:pt x="2196" y="7170"/>
                  <a:pt x="2242" y="7254"/>
                </a:cubicBezTo>
                <a:cubicBezTo>
                  <a:pt x="2325" y="7316"/>
                  <a:pt x="2371" y="7575"/>
                  <a:pt x="2424" y="7620"/>
                </a:cubicBezTo>
                <a:cubicBezTo>
                  <a:pt x="2522" y="7743"/>
                  <a:pt x="3057" y="7728"/>
                  <a:pt x="4364" y="7801"/>
                </a:cubicBezTo>
                <a:cubicBezTo>
                  <a:pt x="4855" y="7823"/>
                  <a:pt x="5323" y="7834"/>
                  <a:pt x="5505" y="7839"/>
                </a:cubicBezTo>
                <a:cubicBezTo>
                  <a:pt x="5550" y="7839"/>
                  <a:pt x="5595" y="7823"/>
                  <a:pt x="5618" y="7795"/>
                </a:cubicBezTo>
                <a:lnTo>
                  <a:pt x="5989" y="7261"/>
                </a:lnTo>
                <a:cubicBezTo>
                  <a:pt x="6049" y="7132"/>
                  <a:pt x="6073" y="6907"/>
                  <a:pt x="6459" y="6222"/>
                </a:cubicBezTo>
                <a:cubicBezTo>
                  <a:pt x="6489" y="6177"/>
                  <a:pt x="6858" y="5181"/>
                  <a:pt x="6971" y="5030"/>
                </a:cubicBezTo>
                <a:cubicBezTo>
                  <a:pt x="7016" y="4973"/>
                  <a:pt x="7024" y="4883"/>
                  <a:pt x="7273" y="4726"/>
                </a:cubicBezTo>
                <a:cubicBezTo>
                  <a:pt x="7439" y="4625"/>
                  <a:pt x="7788" y="4608"/>
                  <a:pt x="8007" y="4614"/>
                </a:cubicBezTo>
                <a:cubicBezTo>
                  <a:pt x="8038" y="4546"/>
                  <a:pt x="8043" y="4469"/>
                  <a:pt x="7998" y="4424"/>
                </a:cubicBezTo>
                <a:cubicBezTo>
                  <a:pt x="7922" y="4345"/>
                  <a:pt x="7719" y="4389"/>
                  <a:pt x="7455" y="4417"/>
                </a:cubicBezTo>
                <a:cubicBezTo>
                  <a:pt x="7311" y="4434"/>
                  <a:pt x="6912" y="4452"/>
                  <a:pt x="6799" y="4429"/>
                </a:cubicBezTo>
                <a:cubicBezTo>
                  <a:pt x="6655" y="4401"/>
                  <a:pt x="6549" y="4311"/>
                  <a:pt x="6534" y="4227"/>
                </a:cubicBezTo>
                <a:cubicBezTo>
                  <a:pt x="6527" y="4171"/>
                  <a:pt x="6519" y="4098"/>
                  <a:pt x="6496" y="4059"/>
                </a:cubicBezTo>
                <a:cubicBezTo>
                  <a:pt x="6451" y="3986"/>
                  <a:pt x="6328" y="3957"/>
                  <a:pt x="6260" y="3946"/>
                </a:cubicBezTo>
                <a:cubicBezTo>
                  <a:pt x="6117" y="3924"/>
                  <a:pt x="6209" y="3799"/>
                  <a:pt x="6232" y="3760"/>
                </a:cubicBezTo>
                <a:cubicBezTo>
                  <a:pt x="6262" y="3715"/>
                  <a:pt x="6201" y="3704"/>
                  <a:pt x="6163" y="3681"/>
                </a:cubicBezTo>
                <a:cubicBezTo>
                  <a:pt x="6126" y="3664"/>
                  <a:pt x="6088" y="3631"/>
                  <a:pt x="6088" y="3592"/>
                </a:cubicBezTo>
                <a:cubicBezTo>
                  <a:pt x="6080" y="3558"/>
                  <a:pt x="6125" y="3552"/>
                  <a:pt x="6140" y="3456"/>
                </a:cubicBezTo>
                <a:cubicBezTo>
                  <a:pt x="6147" y="3411"/>
                  <a:pt x="6177" y="3350"/>
                  <a:pt x="6109" y="3339"/>
                </a:cubicBezTo>
                <a:cubicBezTo>
                  <a:pt x="6071" y="3333"/>
                  <a:pt x="5928" y="3311"/>
                  <a:pt x="5875" y="3216"/>
                </a:cubicBezTo>
                <a:cubicBezTo>
                  <a:pt x="5830" y="3120"/>
                  <a:pt x="5906" y="3025"/>
                  <a:pt x="5944" y="2991"/>
                </a:cubicBezTo>
                <a:cubicBezTo>
                  <a:pt x="5974" y="2963"/>
                  <a:pt x="6035" y="2894"/>
                  <a:pt x="6050" y="2872"/>
                </a:cubicBezTo>
                <a:cubicBezTo>
                  <a:pt x="6073" y="2849"/>
                  <a:pt x="6141" y="2794"/>
                  <a:pt x="6156" y="2766"/>
                </a:cubicBezTo>
                <a:cubicBezTo>
                  <a:pt x="6171" y="2744"/>
                  <a:pt x="6215" y="2664"/>
                  <a:pt x="6222" y="2619"/>
                </a:cubicBezTo>
                <a:cubicBezTo>
                  <a:pt x="6230" y="2574"/>
                  <a:pt x="6247" y="2558"/>
                  <a:pt x="6194" y="2468"/>
                </a:cubicBezTo>
                <a:cubicBezTo>
                  <a:pt x="6149" y="2378"/>
                  <a:pt x="6111" y="2327"/>
                  <a:pt x="6088" y="2276"/>
                </a:cubicBezTo>
                <a:cubicBezTo>
                  <a:pt x="6065" y="2231"/>
                  <a:pt x="6020" y="2108"/>
                  <a:pt x="6012" y="2023"/>
                </a:cubicBezTo>
                <a:cubicBezTo>
                  <a:pt x="6005" y="1945"/>
                  <a:pt x="5989" y="1838"/>
                  <a:pt x="6057" y="1658"/>
                </a:cubicBezTo>
                <a:cubicBezTo>
                  <a:pt x="6118" y="1507"/>
                  <a:pt x="6207" y="1422"/>
                  <a:pt x="6260" y="1377"/>
                </a:cubicBezTo>
                <a:cubicBezTo>
                  <a:pt x="6253" y="1372"/>
                  <a:pt x="6027" y="1175"/>
                  <a:pt x="6133" y="1035"/>
                </a:cubicBezTo>
                <a:cubicBezTo>
                  <a:pt x="6193" y="951"/>
                  <a:pt x="6328" y="765"/>
                  <a:pt x="6676" y="642"/>
                </a:cubicBezTo>
                <a:cubicBezTo>
                  <a:pt x="7114" y="484"/>
                  <a:pt x="7350" y="12"/>
                  <a:pt x="8732" y="1"/>
                </a:cubicBezTo>
                <a:close/>
                <a:moveTo>
                  <a:pt x="12144" y="7253"/>
                </a:moveTo>
                <a:cubicBezTo>
                  <a:pt x="12133" y="7258"/>
                  <a:pt x="12132" y="7271"/>
                  <a:pt x="12139" y="7283"/>
                </a:cubicBezTo>
                <a:cubicBezTo>
                  <a:pt x="12275" y="7569"/>
                  <a:pt x="12352" y="7743"/>
                  <a:pt x="12503" y="8182"/>
                </a:cubicBezTo>
                <a:cubicBezTo>
                  <a:pt x="12677" y="8710"/>
                  <a:pt x="12729" y="9526"/>
                  <a:pt x="12736" y="9987"/>
                </a:cubicBezTo>
                <a:cubicBezTo>
                  <a:pt x="12729" y="10088"/>
                  <a:pt x="12879" y="10412"/>
                  <a:pt x="12984" y="10373"/>
                </a:cubicBezTo>
                <a:cubicBezTo>
                  <a:pt x="13015" y="10328"/>
                  <a:pt x="13053" y="10284"/>
                  <a:pt x="13053" y="10273"/>
                </a:cubicBezTo>
                <a:cubicBezTo>
                  <a:pt x="13053" y="10222"/>
                  <a:pt x="13258" y="9610"/>
                  <a:pt x="13183" y="8840"/>
                </a:cubicBezTo>
                <a:cubicBezTo>
                  <a:pt x="13122" y="8289"/>
                  <a:pt x="13250" y="7879"/>
                  <a:pt x="13272" y="7727"/>
                </a:cubicBezTo>
                <a:cubicBezTo>
                  <a:pt x="13272" y="7721"/>
                  <a:pt x="13258" y="7699"/>
                  <a:pt x="13228" y="7671"/>
                </a:cubicBezTo>
                <a:cubicBezTo>
                  <a:pt x="13152" y="7755"/>
                  <a:pt x="13090" y="7817"/>
                  <a:pt x="13060" y="7839"/>
                </a:cubicBezTo>
                <a:cubicBezTo>
                  <a:pt x="12984" y="7912"/>
                  <a:pt x="12918" y="7844"/>
                  <a:pt x="12918" y="7844"/>
                </a:cubicBezTo>
                <a:cubicBezTo>
                  <a:pt x="12918" y="7844"/>
                  <a:pt x="12216" y="7289"/>
                  <a:pt x="12201" y="7272"/>
                </a:cubicBezTo>
                <a:cubicBezTo>
                  <a:pt x="12174" y="7250"/>
                  <a:pt x="12154" y="7247"/>
                  <a:pt x="12144" y="72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2" name="Elevator"/>
          <p:cNvSpPr/>
          <p:nvPr/>
        </p:nvSpPr>
        <p:spPr>
          <a:xfrm>
            <a:off x="1899976" y="4840418"/>
            <a:ext cx="1756644" cy="3015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2" y="0"/>
                </a:moveTo>
                <a:lnTo>
                  <a:pt x="11855" y="2829"/>
                </a:lnTo>
                <a:lnTo>
                  <a:pt x="11855" y="4997"/>
                </a:lnTo>
                <a:lnTo>
                  <a:pt x="15395" y="2935"/>
                </a:lnTo>
                <a:lnTo>
                  <a:pt x="15395" y="9017"/>
                </a:lnTo>
                <a:lnTo>
                  <a:pt x="4967" y="9017"/>
                </a:lnTo>
                <a:lnTo>
                  <a:pt x="9742" y="6233"/>
                </a:lnTo>
                <a:lnTo>
                  <a:pt x="9742" y="4065"/>
                </a:lnTo>
                <a:lnTo>
                  <a:pt x="6202" y="6127"/>
                </a:lnTo>
                <a:lnTo>
                  <a:pt x="6202" y="243"/>
                </a:lnTo>
                <a:lnTo>
                  <a:pt x="3569" y="243"/>
                </a:lnTo>
                <a:lnTo>
                  <a:pt x="3569" y="6127"/>
                </a:lnTo>
                <a:lnTo>
                  <a:pt x="0" y="4047"/>
                </a:lnTo>
                <a:lnTo>
                  <a:pt x="0" y="6216"/>
                </a:lnTo>
                <a:lnTo>
                  <a:pt x="4805" y="9017"/>
                </a:lnTo>
                <a:lnTo>
                  <a:pt x="0" y="901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017"/>
                </a:lnTo>
                <a:lnTo>
                  <a:pt x="18028" y="9017"/>
                </a:lnTo>
                <a:lnTo>
                  <a:pt x="18028" y="2935"/>
                </a:lnTo>
                <a:lnTo>
                  <a:pt x="21600" y="5014"/>
                </a:lnTo>
                <a:lnTo>
                  <a:pt x="21600" y="2846"/>
                </a:lnTo>
                <a:lnTo>
                  <a:pt x="16712" y="0"/>
                </a:lnTo>
                <a:close/>
                <a:moveTo>
                  <a:pt x="2266" y="10337"/>
                </a:moveTo>
                <a:lnTo>
                  <a:pt x="19331" y="10337"/>
                </a:lnTo>
                <a:lnTo>
                  <a:pt x="19331" y="20278"/>
                </a:lnTo>
                <a:lnTo>
                  <a:pt x="2266" y="20278"/>
                </a:lnTo>
                <a:lnTo>
                  <a:pt x="2266" y="1033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3" name="FIFO: First In First Out: Vào trước ra trước"/>
          <p:cNvSpPr txBox="1">
            <a:spLocks noGrp="1"/>
          </p:cNvSpPr>
          <p:nvPr>
            <p:ph type="body" sz="quarter" idx="1"/>
          </p:nvPr>
        </p:nvSpPr>
        <p:spPr>
          <a:xfrm>
            <a:off x="3777781" y="2046858"/>
            <a:ext cx="8820619" cy="87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CABAC"/>
                </a:solidFill>
              </a:defRPr>
            </a:lvl1pPr>
          </a:lstStyle>
          <a:p>
            <a:r>
              <a:t>FIFO: First In First Out: Vào trước ra trước</a:t>
            </a:r>
          </a:p>
        </p:txBody>
      </p:sp>
      <p:sp>
        <p:nvSpPr>
          <p:cNvPr id="214" name="Line"/>
          <p:cNvSpPr/>
          <p:nvPr/>
        </p:nvSpPr>
        <p:spPr>
          <a:xfrm>
            <a:off x="4900309" y="8114785"/>
            <a:ext cx="622945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7534 -0.000718" pathEditMode="relative">
                                      <p:cBhvr>
                                        <p:cTn id="5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grpId="1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7885 0.003251" pathEditMode="relative">
                                      <p:cBhvr>
                                        <p:cTn id="6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1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7087 0.003338" pathEditMode="relative">
                                      <p:cBhvr>
                                        <p:cTn id="7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1" fill="hold" grpId="1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99517 0.004356" pathEditMode="relative">
                                      <p:cBhvr>
                                        <p:cTn id="8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5" animBg="1" advAuto="0"/>
      <p:bldP spid="207" grpId="15" animBg="1" advAuto="0"/>
      <p:bldP spid="208" grpId="2" animBg="1" advAuto="0"/>
      <p:bldP spid="208" grpId="9" animBg="1" advAuto="0"/>
      <p:bldP spid="209" grpId="4" animBg="1" advAuto="0"/>
      <p:bldP spid="209" grpId="13" animBg="1" advAuto="0"/>
      <p:bldP spid="210" grpId="6" animBg="1" advAuto="0"/>
      <p:bldP spid="210" grpId="17" animBg="1" advAuto="0"/>
      <p:bldP spid="211" grpId="3" animBg="1" advAuto="0"/>
      <p:bldP spid="211" grpId="11" animBg="1" advAuto="0"/>
      <p:bldP spid="212" grpId="7" animBg="1" advAuto="0"/>
      <p:bldP spid="212" grpId="8" animBg="1" advAuto="0"/>
      <p:bldP spid="214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ẤU TRÚC DỮ LIỆU VÀ GIẢI THUẬ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CẤU TRÚC DỮ LIỆU VÀ GIẢI THUẬT</a:t>
            </a:r>
          </a:p>
        </p:txBody>
      </p:sp>
      <p:sp>
        <p:nvSpPr>
          <p:cNvPr id="217" name="CÀI ĐẶT 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CÀI ĐẶT QUEUE</a:t>
            </a:r>
          </a:p>
        </p:txBody>
      </p:sp>
      <p:sp>
        <p:nvSpPr>
          <p:cNvPr id="218" name="Khai báo cấu trúc dữ liệu Queue có các hàm sau: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7132629" cy="6108700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Khai báo cấu trúc dữ liệu Queue có các hàm sau:</a:t>
            </a:r>
          </a:p>
          <a:p>
            <a:pPr marL="746759" lvl="1" indent="-373379" defTabSz="490727">
              <a:spcBef>
                <a:spcPts val="2300"/>
              </a:spcBef>
              <a:defRPr sz="2856"/>
            </a:pPr>
            <a:r>
              <a:t>isEmpty: kiểm tra hàng đợi có rỗng không?</a:t>
            </a:r>
          </a:p>
          <a:p>
            <a:pPr marL="746759" lvl="1" indent="-373379" defTabSz="490727">
              <a:spcBef>
                <a:spcPts val="2300"/>
              </a:spcBef>
              <a:defRPr sz="2856"/>
            </a:pPr>
            <a:r>
              <a:t>size: lấy kích thước của hàng đợi</a:t>
            </a:r>
          </a:p>
          <a:p>
            <a:pPr marL="746759" lvl="1" indent="-373379" defTabSz="490727">
              <a:spcBef>
                <a:spcPts val="2300"/>
              </a:spcBef>
              <a:defRPr sz="2856"/>
            </a:pPr>
            <a:r>
              <a:t>push: thêm 1 phần tử vào hàng đợi</a:t>
            </a:r>
          </a:p>
          <a:p>
            <a:pPr marL="746759" lvl="1" indent="-373379" defTabSz="490727">
              <a:spcBef>
                <a:spcPts val="2300"/>
              </a:spcBef>
              <a:defRPr sz="2856"/>
            </a:pPr>
            <a:r>
              <a:t>pop: xoá 1 phần tử ra khỏi hàng đợi  </a:t>
            </a:r>
          </a:p>
          <a:p>
            <a:pPr marL="746759" lvl="1" indent="-373379" defTabSz="490727">
              <a:spcBef>
                <a:spcPts val="2300"/>
              </a:spcBef>
              <a:defRPr sz="2856"/>
            </a:pPr>
            <a:r>
              <a:t>front: Chỉ đến phần tử đầu của hàng đợi</a:t>
            </a:r>
          </a:p>
        </p:txBody>
      </p:sp>
      <p:sp>
        <p:nvSpPr>
          <p:cNvPr id="219" name="nTail"/>
          <p:cNvSpPr txBox="1"/>
          <p:nvPr/>
        </p:nvSpPr>
        <p:spPr>
          <a:xfrm>
            <a:off x="10778921" y="5353819"/>
            <a:ext cx="14719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nTail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8784535" y="5398712"/>
          <a:ext cx="1797024" cy="3251200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4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44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>
                        <a:alpha val="5275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Data[]"/>
          <p:cNvSpPr txBox="1"/>
          <p:nvPr/>
        </p:nvSpPr>
        <p:spPr>
          <a:xfrm>
            <a:off x="8869702" y="8901371"/>
            <a:ext cx="190921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Data[]</a:t>
            </a:r>
          </a:p>
        </p:txBody>
      </p:sp>
      <p:sp>
        <p:nvSpPr>
          <p:cNvPr id="222" name="nHead"/>
          <p:cNvSpPr txBox="1"/>
          <p:nvPr/>
        </p:nvSpPr>
        <p:spPr>
          <a:xfrm>
            <a:off x="10778921" y="8146573"/>
            <a:ext cx="14719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 err="1"/>
              <a:t>nHead</a:t>
            </a:r>
            <a:endParaRPr dirty="0"/>
          </a:p>
        </p:txBody>
      </p:sp>
      <p:sp>
        <p:nvSpPr>
          <p:cNvPr id="223" name="class Queue…"/>
          <p:cNvSpPr txBox="1"/>
          <p:nvPr/>
        </p:nvSpPr>
        <p:spPr>
          <a:xfrm>
            <a:off x="8195521" y="2137578"/>
            <a:ext cx="4717675" cy="238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Queue</a:t>
            </a:r>
          </a:p>
          <a:p>
            <a:pPr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lvl="1"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int Data[MAX]</a:t>
            </a:r>
          </a:p>
          <a:p>
            <a:pPr lvl="1"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int nHead,nTail;</a:t>
            </a:r>
          </a:p>
          <a:p>
            <a:pPr>
              <a:spcBef>
                <a:spcPts val="0"/>
              </a:spcBef>
              <a:defRPr sz="2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3" animBg="1" advAuto="0"/>
      <p:bldP spid="220" grpId="1" animBg="1" advAuto="0"/>
      <p:bldP spid="221" grpId="2" animBg="1" advAuto="0"/>
      <p:bldP spid="222" grpId="4" animBg="1" advAuto="0"/>
      <p:bldP spid="223" grpId="5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ÀI TẬ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/>
              <a:t>BÀI</a:t>
            </a:r>
            <a:r>
              <a:rPr lang="en-VN" dirty="0"/>
              <a:t> </a:t>
            </a:r>
            <a:r>
              <a:rPr lang="en-US" dirty="0"/>
              <a:t>TẬP – CÀI ĐĂT LỚP QUEUE</a:t>
            </a:r>
            <a:endParaRPr dirty="0"/>
          </a:p>
        </p:txBody>
      </p:sp>
      <p:sp>
        <p:nvSpPr>
          <p:cNvPr id="203" name="Cài đặt CTDL Stack"/>
          <p:cNvSpPr txBox="1">
            <a:spLocks noGrp="1"/>
          </p:cNvSpPr>
          <p:nvPr>
            <p:ph type="body" idx="1"/>
          </p:nvPr>
        </p:nvSpPr>
        <p:spPr>
          <a:xfrm>
            <a:off x="406400" y="2260600"/>
            <a:ext cx="5120341" cy="65913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MAX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Queue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[MAX];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nHead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nTail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ẤU TRÚC DỮ LIỆU VÀ GIẢI THUẬT">
            <a:extLst>
              <a:ext uri="{FF2B5EF4-FFF2-40B4-BE49-F238E27FC236}">
                <a16:creationId xmlns:a16="http://schemas.microsoft.com/office/drawing/2014/main" id="{C55AA478-6518-6343-A29D-7AC7C44A4D6D}"/>
              </a:ext>
            </a:extLst>
          </p:cNvPr>
          <p:cNvSpPr txBox="1">
            <a:spLocks/>
          </p:cNvSpPr>
          <p:nvPr/>
        </p:nvSpPr>
        <p:spPr>
          <a:xfrm>
            <a:off x="541547" y="4445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120" baseline="0">
                <a:solidFill>
                  <a:srgbClr val="838787"/>
                </a:solidFill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dirty="0"/>
              <a:t>CẤU TRÚC DỮ LIỆU VÀ GIẢI THUẬT</a:t>
            </a:r>
          </a:p>
        </p:txBody>
      </p:sp>
      <p:sp>
        <p:nvSpPr>
          <p:cNvPr id="3" name="Cài đặt CTDL Stack">
            <a:extLst>
              <a:ext uri="{FF2B5EF4-FFF2-40B4-BE49-F238E27FC236}">
                <a16:creationId xmlns:a16="http://schemas.microsoft.com/office/drawing/2014/main" id="{7E087E7D-0D5E-0FA7-C944-6E46F8325C05}"/>
              </a:ext>
            </a:extLst>
          </p:cNvPr>
          <p:cNvSpPr txBox="1">
            <a:spLocks/>
          </p:cNvSpPr>
          <p:nvPr/>
        </p:nvSpPr>
        <p:spPr>
          <a:xfrm>
            <a:off x="5977964" y="2144059"/>
            <a:ext cx="7280836" cy="659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insert code here...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Queue 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()&lt;&lt;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973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928</Words>
  <Application>Microsoft Office PowerPoint</Application>
  <PresentationFormat>Custom</PresentationFormat>
  <Paragraphs>167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Avenir Next</vt:lpstr>
      <vt:lpstr>Avenir Next Medium</vt:lpstr>
      <vt:lpstr>Consolas</vt:lpstr>
      <vt:lpstr>Courier New</vt:lpstr>
      <vt:lpstr>DIN Alternate</vt:lpstr>
      <vt:lpstr>DIN Condensed</vt:lpstr>
      <vt:lpstr>Helvetica</vt:lpstr>
      <vt:lpstr>Helvetica Neue</vt:lpstr>
      <vt:lpstr>New_Template7</vt:lpstr>
      <vt:lpstr>STACK &amp; QUEUE</vt:lpstr>
      <vt:lpstr>BÀI HỌC HÔM NAY</vt:lpstr>
      <vt:lpstr>MINH HOẠ STACK</vt:lpstr>
      <vt:lpstr>CÀI ĐẶT STACK</vt:lpstr>
      <vt:lpstr>BÀI TẬP</vt:lpstr>
      <vt:lpstr>BÀI TẬP – CÀI ĐĂT LỚP STACK</vt:lpstr>
      <vt:lpstr>MINH HOẠ QUEUE</vt:lpstr>
      <vt:lpstr>CÀI ĐẶT QUEUE</vt:lpstr>
      <vt:lpstr>BÀI TẬP – CÀI ĐĂT LỚP QUEUE</vt:lpstr>
      <vt:lpstr> CÀI ĐẶT QUEUE</vt:lpstr>
      <vt:lpstr>DEMO TRÊN LỚP </vt:lpstr>
      <vt:lpstr>DÙNG STACK BẰNG STL THAY VÌ CLASS TỰ VIẾT</vt:lpstr>
      <vt:lpstr>BÀI TẬP</vt:lpstr>
      <vt:lpstr>BÀI TẬP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</dc:title>
  <cp:lastModifiedBy>Nguyễn Văn Toàn</cp:lastModifiedBy>
  <cp:revision>5</cp:revision>
  <dcterms:modified xsi:type="dcterms:W3CDTF">2023-03-16T12:44:17Z</dcterms:modified>
</cp:coreProperties>
</file>