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2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72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1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48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6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7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8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0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ja-JP" altLang="en-US" smtClean="0"/>
              <a:t>モア子プロジェクト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MoreCo </a:t>
            </a:r>
            <a:r>
              <a:rPr kumimoji="1" lang="en-US" altLang="ja-JP" smtClean="0"/>
              <a:t>Team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99" y="692696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多言語コミュニケーション</a:t>
            </a:r>
            <a:endParaRPr lang="en-US" altLang="ja-JP" smtClean="0"/>
          </a:p>
          <a:p>
            <a:pPr lvl="1"/>
            <a:r>
              <a:rPr kumimoji="1" lang="ja-JP" altLang="en-US" smtClean="0"/>
              <a:t>訪日旅行者と日本人とのコミュニケーション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という</a:t>
            </a:r>
            <a:r>
              <a:rPr lang="ja-JP" altLang="en-US"/>
              <a:t>課題</a:t>
            </a:r>
            <a:endParaRPr kumimoji="1" lang="en-US" altLang="ja-JP" smtClean="0"/>
          </a:p>
          <a:p>
            <a:pPr lvl="1"/>
            <a:r>
              <a:rPr lang="ja-JP" altLang="en-US" smtClean="0"/>
              <a:t>システム機能と構成</a:t>
            </a:r>
            <a:endParaRPr kumimoji="1" lang="en-US" altLang="ja-JP" smtClean="0"/>
          </a:p>
          <a:p>
            <a:r>
              <a:rPr lang="ja-JP" altLang="en-US" smtClean="0"/>
              <a:t>新コミュニケーション手法</a:t>
            </a:r>
            <a:endParaRPr lang="en-US" altLang="ja-JP" smtClean="0"/>
          </a:p>
          <a:p>
            <a:pPr lvl="1"/>
            <a:r>
              <a:rPr lang="ja-JP" altLang="en-US" smtClean="0"/>
              <a:t>コンセプト</a:t>
            </a:r>
            <a:endParaRPr lang="en-US" altLang="ja-JP" smtClean="0"/>
          </a:p>
          <a:p>
            <a:pPr lvl="1"/>
            <a:r>
              <a:rPr lang="ja-JP" altLang="en-US" smtClean="0"/>
              <a:t>特徴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9428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訪日旅行者と日本人</a:t>
            </a:r>
            <a:r>
              <a:rPr lang="ja-JP" altLang="en-US"/>
              <a:t>と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コミュニケーション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モア子により、互いの言語がわからなくても、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助け合うことができる。</a:t>
            </a:r>
            <a:endParaRPr lang="en-US" altLang="ja-JP" smtClean="0"/>
          </a:p>
          <a:p>
            <a:endParaRPr kumimoji="1" lang="en-US" altLang="ja-JP"/>
          </a:p>
          <a:p>
            <a:endParaRPr lang="en-US" altLang="ja-JP" smtClean="0"/>
          </a:p>
          <a:p>
            <a:r>
              <a:rPr lang="ja-JP" altLang="en-US" smtClean="0"/>
              <a:t>モア子がまだカバーできない範囲には、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Google</a:t>
            </a:r>
            <a:r>
              <a:rPr lang="ja-JP" altLang="en-US" smtClean="0"/>
              <a:t>翻訳、</a:t>
            </a:r>
            <a:r>
              <a:rPr lang="en-US" altLang="ja-JP" smtClean="0"/>
              <a:t>TextToSpeech</a:t>
            </a:r>
            <a:r>
              <a:rPr lang="ja-JP" altLang="en-US" smtClean="0"/>
              <a:t>を利用して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何とかする。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811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モア子システムの機能と構成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6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</Words>
  <Application>Microsoft Office PowerPoint</Application>
  <PresentationFormat>画面に合わせる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モア子プロジェクト</vt:lpstr>
      <vt:lpstr>目次</vt:lpstr>
      <vt:lpstr>訪日旅行者と日本人との コミュニケーション</vt:lpstr>
      <vt:lpstr>モア子システムの機能と構成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モレ子プロジェクト</dc:title>
  <dc:creator>Trung Thanh Tran</dc:creator>
  <cp:lastModifiedBy>Trung Thanh Tran</cp:lastModifiedBy>
  <cp:revision>14</cp:revision>
  <dcterms:created xsi:type="dcterms:W3CDTF">2016-07-03T00:27:04Z</dcterms:created>
  <dcterms:modified xsi:type="dcterms:W3CDTF">2016-07-03T02:03:28Z</dcterms:modified>
</cp:coreProperties>
</file>