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モレ子プロジェクト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Team 2016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モレ子プロジェクト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1</cp:revision>
  <dcterms:created xsi:type="dcterms:W3CDTF">2016-07-03T00:27:04Z</dcterms:created>
  <dcterms:modified xsi:type="dcterms:W3CDTF">2016-07-03T00:34:46Z</dcterms:modified>
</cp:coreProperties>
</file>