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16/07/03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16/07/03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张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16/07/03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16/07/03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16/07/03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16/07/03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16/07/03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16/07/03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16/07/03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16/07/03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16/07/03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16/07/03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jpe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ja-JP" sz="6000" dirty="0" smtClean="0"/>
              <a:t>B</a:t>
            </a:r>
            <a:r>
              <a:rPr kumimoji="1" lang="en-US" altLang="ja-JP" sz="6000" dirty="0" err="1" smtClean="0"/>
              <a:t>ees</a:t>
            </a:r>
            <a:endParaRPr kumimoji="1"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 rot="21060000">
            <a:off x="2373918" y="4929840"/>
            <a:ext cx="6720146" cy="661490"/>
          </a:xfrm>
        </p:spPr>
        <p:txBody>
          <a:bodyPr>
            <a:normAutofit/>
          </a:bodyPr>
          <a:lstStyle/>
          <a:p>
            <a:r>
              <a:rPr lang="en-US" altLang="zh-CN" sz="2300" dirty="0"/>
              <a:t>A Real time Discussion Network Driven by AI</a:t>
            </a:r>
            <a:endParaRPr kumimoji="1" lang="zh-CN" altLang="en-US" sz="2300" dirty="0"/>
          </a:p>
          <a:p>
            <a:endParaRPr kumimoji="1" lang="zh-CN" altLang="en-US" sz="2300" dirty="0"/>
          </a:p>
        </p:txBody>
      </p:sp>
      <p:sp>
        <p:nvSpPr>
          <p:cNvPr id="4" name="文本框 3"/>
          <p:cNvSpPr txBox="1"/>
          <p:nvPr/>
        </p:nvSpPr>
        <p:spPr>
          <a:xfrm>
            <a:off x="6326746" y="6104228"/>
            <a:ext cx="232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Presented by </a:t>
            </a:r>
            <a:r>
              <a:rPr lang="en-US" altLang="zh-CN" b="1" dirty="0" smtClean="0">
                <a:solidFill>
                  <a:schemeClr val="bg1"/>
                </a:solidFill>
              </a:rPr>
              <a:t>T4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74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Concept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ja-JP" dirty="0"/>
              <a:t>W</a:t>
            </a:r>
            <a:r>
              <a:rPr kumimoji="1" lang="en-US" altLang="ja-JP" dirty="0"/>
              <a:t>e</a:t>
            </a:r>
            <a:r>
              <a:rPr kumimoji="1" lang="ja-JP" altLang="en-US" dirty="0"/>
              <a:t> </a:t>
            </a:r>
            <a:r>
              <a:rPr kumimoji="1" lang="en-US" altLang="ja-JP" dirty="0"/>
              <a:t>build</a:t>
            </a:r>
            <a:r>
              <a:rPr kumimoji="1" lang="ja-JP" altLang="en-US" dirty="0"/>
              <a:t> </a:t>
            </a:r>
            <a:r>
              <a:rPr kumimoji="1" lang="en-US" altLang="ja-JP" dirty="0"/>
              <a:t>a</a:t>
            </a:r>
            <a:r>
              <a:rPr kumimoji="1" lang="ja-JP" altLang="en-US" dirty="0"/>
              <a:t> </a:t>
            </a:r>
            <a:r>
              <a:rPr kumimoji="1" lang="en-US" altLang="ja-JP" dirty="0"/>
              <a:t>real</a:t>
            </a:r>
            <a:r>
              <a:rPr kumimoji="1" lang="ja-JP" altLang="en-US" dirty="0"/>
              <a:t> </a:t>
            </a:r>
            <a:r>
              <a:rPr kumimoji="1" lang="en-US" altLang="ja-JP" dirty="0"/>
              <a:t>time</a:t>
            </a:r>
            <a:r>
              <a:rPr kumimoji="1" lang="ja-JP" altLang="en-US" dirty="0"/>
              <a:t> </a:t>
            </a:r>
            <a:r>
              <a:rPr kumimoji="1" lang="en-US" altLang="ja-JP" dirty="0" smtClean="0"/>
              <a:t>discussion interactional</a:t>
            </a:r>
            <a:r>
              <a:rPr kumimoji="1" lang="ja-JP" altLang="en-US" dirty="0" smtClean="0"/>
              <a:t> </a:t>
            </a:r>
            <a:r>
              <a:rPr kumimoji="1" lang="en-US" altLang="ja-JP" dirty="0"/>
              <a:t>system.</a:t>
            </a:r>
          </a:p>
          <a:p>
            <a:pPr lvl="1"/>
            <a:r>
              <a:rPr kumimoji="1" lang="en-US" altLang="ja-JP" dirty="0" smtClean="0"/>
              <a:t>Post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your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questions,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experiences</a:t>
            </a:r>
            <a:r>
              <a:rPr kumimoji="1" lang="ja-JP" altLang="en-US" dirty="0" smtClean="0"/>
              <a:t>, </a:t>
            </a:r>
            <a:r>
              <a:rPr kumimoji="1" lang="en-US" altLang="ja-JP" dirty="0" smtClean="0"/>
              <a:t>emotions</a:t>
            </a:r>
            <a:r>
              <a:rPr kumimoji="1" lang="ja-JP" altLang="en-US" dirty="0"/>
              <a:t> </a:t>
            </a:r>
            <a:r>
              <a:rPr kumimoji="1" lang="en-US" altLang="ja-JP" dirty="0" smtClean="0"/>
              <a:t>when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occur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you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now.</a:t>
            </a:r>
            <a:r>
              <a:rPr kumimoji="1" lang="ja-JP" altLang="en-US" dirty="0" smtClean="0"/>
              <a:t> </a:t>
            </a:r>
            <a:r>
              <a:rPr kumimoji="1" lang="ja-JP" altLang="ja-JP" dirty="0" smtClean="0"/>
              <a:t>M</a:t>
            </a:r>
            <a:r>
              <a:rPr kumimoji="1" lang="en-US" altLang="ja-JP" dirty="0" smtClean="0"/>
              <a:t>any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users</a:t>
            </a:r>
            <a:r>
              <a:rPr kumimoji="1" lang="ja-JP" altLang="en-US" dirty="0"/>
              <a:t> </a:t>
            </a:r>
            <a:r>
              <a:rPr kumimoji="1" lang="en-US" altLang="ja-JP" dirty="0" smtClean="0"/>
              <a:t>all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over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world</a:t>
            </a:r>
            <a:r>
              <a:rPr kumimoji="1" lang="ja-JP" altLang="en-US" dirty="0"/>
              <a:t> </a:t>
            </a:r>
            <a:r>
              <a:rPr kumimoji="1" lang="en-US" altLang="ja-JP" dirty="0" smtClean="0"/>
              <a:t>will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help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you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share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their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ideas.</a:t>
            </a:r>
          </a:p>
          <a:p>
            <a:pPr lvl="1"/>
            <a:r>
              <a:rPr kumimoji="1" lang="en-US" altLang="ja-JP" dirty="0" smtClean="0"/>
              <a:t>Find your groups with similar interests of your discussion! 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6771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Scenario</a:t>
            </a:r>
            <a:endParaRPr kumimoji="1" lang="zh-CN" altLang="en-US" dirty="0"/>
          </a:p>
        </p:txBody>
      </p:sp>
      <p:pic>
        <p:nvPicPr>
          <p:cNvPr id="7" name="图片 6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375" y="3098093"/>
            <a:ext cx="1929028" cy="1784351"/>
          </a:xfrm>
          <a:prstGeom prst="rect">
            <a:avLst/>
          </a:prstGeom>
        </p:spPr>
      </p:pic>
      <p:sp>
        <p:nvSpPr>
          <p:cNvPr id="9" name="内容占位符 4"/>
          <p:cNvSpPr>
            <a:spLocks noGrp="1"/>
          </p:cNvSpPr>
          <p:nvPr>
            <p:ph idx="1"/>
          </p:nvPr>
        </p:nvSpPr>
        <p:spPr>
          <a:xfrm>
            <a:off x="1651002" y="5249330"/>
            <a:ext cx="7027332" cy="1128890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kumimoji="1" lang="en-US" altLang="ja-JP" dirty="0" smtClean="0"/>
              <a:t>OMG,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Mom forgot to book a hotel for me! </a:t>
            </a:r>
          </a:p>
          <a:p>
            <a:pPr marL="0" indent="0">
              <a:lnSpc>
                <a:spcPct val="50000"/>
              </a:lnSpc>
              <a:buNone/>
            </a:pPr>
            <a:r>
              <a:rPr kumimoji="1" lang="en-US" altLang="ja-JP" dirty="0" smtClean="0"/>
              <a:t>Where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can</a:t>
            </a:r>
            <a:r>
              <a:rPr kumimoji="1" lang="ja-JP" altLang="en-US" dirty="0" smtClean="0"/>
              <a:t> </a:t>
            </a:r>
            <a:r>
              <a:rPr kumimoji="1" lang="ja-JP" altLang="ja-JP" dirty="0" smtClean="0"/>
              <a:t>I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live</a:t>
            </a:r>
            <a:r>
              <a:rPr kumimoji="1" lang="ja-JP" altLang="en-US" dirty="0"/>
              <a:t> </a:t>
            </a:r>
            <a:r>
              <a:rPr kumimoji="1" lang="en-US" altLang="ja-JP" dirty="0" smtClean="0"/>
              <a:t>in Tokyo tonight?</a:t>
            </a:r>
            <a:r>
              <a:rPr kumimoji="1" lang="ja-JP" altLang="en-US" dirty="0" smtClean="0"/>
              <a:t> </a:t>
            </a:r>
            <a:endParaRPr kumimoji="1" lang="en-US" altLang="ja-JP" dirty="0" smtClean="0"/>
          </a:p>
          <a:p>
            <a:pPr marL="0" indent="0">
              <a:lnSpc>
                <a:spcPct val="50000"/>
              </a:lnSpc>
              <a:buNone/>
            </a:pPr>
            <a:r>
              <a:rPr kumimoji="1" lang="en-US" altLang="ja-JP" dirty="0" smtClean="0"/>
              <a:t>I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wanna</a:t>
            </a:r>
            <a:r>
              <a:rPr kumimoji="1" lang="en-US" altLang="ja-JP" dirty="0" smtClean="0"/>
              <a:t> find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hotel!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04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2788" y="1244600"/>
            <a:ext cx="7716837" cy="1447800"/>
          </a:xfrm>
        </p:spPr>
        <p:txBody>
          <a:bodyPr/>
          <a:lstStyle/>
          <a:p>
            <a:r>
              <a:rPr kumimoji="1" lang="en-US" altLang="ja-JP" dirty="0" smtClean="0"/>
              <a:t>Don’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worry,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ask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here!</a:t>
            </a:r>
            <a:endParaRPr kumimoji="1" lang="zh-CN" altLang="en-US" dirty="0"/>
          </a:p>
        </p:txBody>
      </p:sp>
      <p:pic>
        <p:nvPicPr>
          <p:cNvPr id="5" name="图片 4" descr="IMG_33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44" y="2863324"/>
            <a:ext cx="2193408" cy="3901342"/>
          </a:xfrm>
          <a:prstGeom prst="rect">
            <a:avLst/>
          </a:prstGeom>
        </p:spPr>
      </p:pic>
      <p:sp>
        <p:nvSpPr>
          <p:cNvPr id="8" name="椭圆形标注 7"/>
          <p:cNvSpPr/>
          <p:nvPr/>
        </p:nvSpPr>
        <p:spPr>
          <a:xfrm>
            <a:off x="3259666" y="2962101"/>
            <a:ext cx="5630333" cy="1468788"/>
          </a:xfrm>
          <a:prstGeom prst="wedgeEllipseCallout">
            <a:avLst>
              <a:gd name="adj1" fmla="val -58350"/>
              <a:gd name="adj2" fmla="val -15917"/>
            </a:avLst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halkduster"/>
                <a:cs typeface="Chalkduster"/>
              </a:rPr>
              <a:t>Hi there, I </a:t>
            </a:r>
            <a:r>
              <a:rPr lang="en-US" altLang="zh-CN" dirty="0" err="1">
                <a:solidFill>
                  <a:schemeClr val="bg1"/>
                </a:solidFill>
                <a:latin typeface="Chalkduster"/>
                <a:cs typeface="Chalkduster"/>
              </a:rPr>
              <a:t>wanna</a:t>
            </a:r>
            <a:r>
              <a:rPr lang="en-US" altLang="zh-CN" dirty="0">
                <a:solidFill>
                  <a:schemeClr val="bg1"/>
                </a:solidFill>
                <a:latin typeface="Chalkduster"/>
                <a:cs typeface="Chalkduster"/>
              </a:rPr>
              <a:t> find a hotel near Meguro, does anybody have a name or an address of a hotel??</a:t>
            </a:r>
            <a:r>
              <a:rPr lang="en-US" altLang="zh-CN" dirty="0" smtClean="0">
                <a:solidFill>
                  <a:schemeClr val="bg1"/>
                </a:solidFill>
                <a:latin typeface="Chalkduster"/>
                <a:cs typeface="Chalkduster"/>
              </a:rPr>
              <a:t>?</a:t>
            </a:r>
            <a:endParaRPr lang="zh-CN" altLang="en-US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2216193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img_3321_7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522112"/>
            <a:ext cx="3365499" cy="5983110"/>
          </a:xfrm>
          <a:prstGeom prst="rect">
            <a:avLst/>
          </a:prstGeom>
        </p:spPr>
      </p:pic>
      <p:sp>
        <p:nvSpPr>
          <p:cNvPr id="10" name="椭圆形标注 9"/>
          <p:cNvSpPr/>
          <p:nvPr/>
        </p:nvSpPr>
        <p:spPr>
          <a:xfrm>
            <a:off x="4384323" y="1026057"/>
            <a:ext cx="3983568" cy="1039196"/>
          </a:xfrm>
          <a:prstGeom prst="wedgeEllipseCallout">
            <a:avLst>
              <a:gd name="adj1" fmla="val -58350"/>
              <a:gd name="adj2" fmla="val -15917"/>
            </a:avLst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  <a:latin typeface="Chalkduster"/>
                <a:cs typeface="Chalkduster"/>
              </a:rPr>
              <a:t>Let’s</a:t>
            </a:r>
            <a:r>
              <a:rPr lang="ja-JP" altLang="en-US" dirty="0" smtClean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Chalkduster"/>
                <a:cs typeface="Chalkduster"/>
              </a:rPr>
              <a:t>find</a:t>
            </a:r>
            <a:r>
              <a:rPr lang="ja-JP" altLang="en-US" dirty="0" smtClean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Chalkduster"/>
                <a:cs typeface="Chalkduster"/>
              </a:rPr>
              <a:t>something</a:t>
            </a:r>
            <a:r>
              <a:rPr lang="ja-JP" altLang="en-US" dirty="0" smtClean="0">
                <a:solidFill>
                  <a:schemeClr val="bg1"/>
                </a:solidFill>
                <a:latin typeface="Chalkduster"/>
                <a:cs typeface="Chalkduster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Chalkduster"/>
                <a:cs typeface="Chalkduster"/>
              </a:rPr>
              <a:t>here.</a:t>
            </a:r>
            <a:endParaRPr lang="zh-CN" altLang="en-US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sp>
        <p:nvSpPr>
          <p:cNvPr id="12" name="椭圆形标注 11"/>
          <p:cNvSpPr/>
          <p:nvPr/>
        </p:nvSpPr>
        <p:spPr>
          <a:xfrm>
            <a:off x="4384323" y="2065253"/>
            <a:ext cx="3983568" cy="1039196"/>
          </a:xfrm>
          <a:prstGeom prst="wedgeEllipseCallout">
            <a:avLst>
              <a:gd name="adj1" fmla="val -58350"/>
              <a:gd name="adj2" fmla="val -15917"/>
            </a:avLst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bg1"/>
                </a:solidFill>
                <a:latin typeface="Chalkduster"/>
                <a:cs typeface="Chalkduster"/>
              </a:rPr>
              <a:t>Or, here.</a:t>
            </a:r>
            <a:endParaRPr lang="zh-CN" altLang="en-US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sp>
        <p:nvSpPr>
          <p:cNvPr id="13" name="内容占位符 4"/>
          <p:cNvSpPr>
            <a:spLocks noGrp="1"/>
          </p:cNvSpPr>
          <p:nvPr>
            <p:ph idx="1"/>
          </p:nvPr>
        </p:nvSpPr>
        <p:spPr>
          <a:xfrm>
            <a:off x="1749780" y="3824111"/>
            <a:ext cx="7027332" cy="2003777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kumimoji="1" lang="en-US" altLang="zh-CN" sz="2800" dirty="0" smtClean="0">
                <a:solidFill>
                  <a:schemeClr val="bg1">
                    <a:lumMod val="95000"/>
                  </a:schemeClr>
                </a:solidFill>
              </a:rPr>
              <a:t>Will detect your questions or discussions type and categorize them automatically by the potential purpose of your sentences, among tons of topics in the system.</a:t>
            </a:r>
            <a:endParaRPr kumimoji="1" lang="zh-CN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546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img_3323_7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712" y="324555"/>
            <a:ext cx="3332162" cy="5923844"/>
          </a:xfrm>
          <a:prstGeom prst="rect">
            <a:avLst/>
          </a:prstGeom>
        </p:spPr>
      </p:pic>
      <p:pic>
        <p:nvPicPr>
          <p:cNvPr id="5" name="图片 4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717" y="4209344"/>
            <a:ext cx="1392766" cy="139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7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implementation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Ionic framework + </a:t>
            </a:r>
            <a:r>
              <a:rPr kumimoji="1" lang="en-US" altLang="zh-CN" dirty="0" err="1" smtClean="0"/>
              <a:t>AngularJS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Node.js</a:t>
            </a:r>
            <a:endParaRPr kumimoji="1" lang="en-US" altLang="zh-CN" dirty="0"/>
          </a:p>
          <a:p>
            <a:r>
              <a:rPr kumimoji="1" lang="ja-JP" altLang="zh-CN" dirty="0" smtClean="0"/>
              <a:t>S</a:t>
            </a:r>
            <a:r>
              <a:rPr kumimoji="1" lang="en-US" altLang="ja-JP" dirty="0" err="1" smtClean="0"/>
              <a:t>ocket.io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PredictionIO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7379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ダウンロード (2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513" y="1128889"/>
            <a:ext cx="5129194" cy="4168422"/>
          </a:xfrm>
          <a:prstGeom prst="rect">
            <a:avLst/>
          </a:prstGeom>
        </p:spPr>
      </p:pic>
      <p:pic>
        <p:nvPicPr>
          <p:cNvPr id="18" name="图片 17" descr="ダウンロード (3)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668" y="1283932"/>
            <a:ext cx="1864536" cy="956020"/>
          </a:xfrm>
          <a:prstGeom prst="rect">
            <a:avLst/>
          </a:prstGeom>
        </p:spPr>
      </p:pic>
      <p:pic>
        <p:nvPicPr>
          <p:cNvPr id="19" name="图片 18" descr="ダウンロード (4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824" y="2731167"/>
            <a:ext cx="1090422" cy="679594"/>
          </a:xfrm>
          <a:prstGeom prst="rect">
            <a:avLst/>
          </a:prstGeom>
        </p:spPr>
      </p:pic>
      <p:pic>
        <p:nvPicPr>
          <p:cNvPr id="20" name="图片 19" descr="ダウンロード (2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21" y="3049469"/>
            <a:ext cx="1506979" cy="1506979"/>
          </a:xfrm>
          <a:prstGeom prst="rect">
            <a:avLst/>
          </a:prstGeom>
        </p:spPr>
      </p:pic>
      <p:pic>
        <p:nvPicPr>
          <p:cNvPr id="21" name="图片 20" descr="ダウンロード (3)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490" y="3338432"/>
            <a:ext cx="1463072" cy="1717520"/>
          </a:xfrm>
          <a:prstGeom prst="rect">
            <a:avLst/>
          </a:prstGeom>
        </p:spPr>
      </p:pic>
      <p:pic>
        <p:nvPicPr>
          <p:cNvPr id="22" name="图片 21" descr="ダウンロード (5)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5" y="2331673"/>
            <a:ext cx="1773798" cy="1773798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2106906" y="2106794"/>
            <a:ext cx="1693251" cy="97862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23" name="右箭头 22"/>
          <p:cNvSpPr/>
          <p:nvPr/>
        </p:nvSpPr>
        <p:spPr>
          <a:xfrm rot="10800000">
            <a:off x="2046192" y="3484214"/>
            <a:ext cx="1693251" cy="97862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pic>
        <p:nvPicPr>
          <p:cNvPr id="25" name="图片 24" descr="ダウンロード (4)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868" y="4536287"/>
            <a:ext cx="971550" cy="508000"/>
          </a:xfrm>
          <a:prstGeom prst="rect">
            <a:avLst/>
          </a:prstGeom>
        </p:spPr>
      </p:pic>
      <p:pic>
        <p:nvPicPr>
          <p:cNvPr id="26" name="图片 25" descr="ダウンロード (5)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640" y="4556448"/>
            <a:ext cx="1597280" cy="487839"/>
          </a:xfrm>
          <a:prstGeom prst="rect">
            <a:avLst/>
          </a:prstGeom>
        </p:spPr>
      </p:pic>
      <p:pic>
        <p:nvPicPr>
          <p:cNvPr id="27" name="图片 26" descr="ダウンロード (6)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310" y="3973524"/>
            <a:ext cx="2204156" cy="562763"/>
          </a:xfrm>
          <a:prstGeom prst="rect">
            <a:avLst/>
          </a:prstGeom>
        </p:spPr>
      </p:pic>
      <p:pic>
        <p:nvPicPr>
          <p:cNvPr id="28" name="图片 27" descr="ダウンロード (7)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489" y="2955346"/>
            <a:ext cx="2138668" cy="66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80044"/>
      </p:ext>
    </p:extLst>
  </p:cSld>
  <p:clrMapOvr>
    <a:masterClrMapping/>
  </p:clrMapOvr>
</p:sld>
</file>

<file path=ppt/theme/theme1.xml><?xml version="1.0" encoding="utf-8"?>
<a:theme xmlns:a="http://schemas.openxmlformats.org/drawingml/2006/main" name="天空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天空.thmx</Template>
  <TotalTime>109</TotalTime>
  <Words>163</Words>
  <Application>Microsoft Macintosh PowerPoint</Application>
  <PresentationFormat>全屏显示(4:3)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天空</vt:lpstr>
      <vt:lpstr>Bees</vt:lpstr>
      <vt:lpstr>Concept</vt:lpstr>
      <vt:lpstr>Scenario</vt:lpstr>
      <vt:lpstr>Don’ worry, ask here!</vt:lpstr>
      <vt:lpstr>PowerPoint 演示文稿</vt:lpstr>
      <vt:lpstr>PowerPoint 演示文稿</vt:lpstr>
      <vt:lpstr>implementation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name here:</dc:title>
  <dc:creator>Zheng</dc:creator>
  <cp:lastModifiedBy>Zheng</cp:lastModifiedBy>
  <cp:revision>55</cp:revision>
  <dcterms:created xsi:type="dcterms:W3CDTF">2016-07-03T05:06:57Z</dcterms:created>
  <dcterms:modified xsi:type="dcterms:W3CDTF">2016-07-03T07:01:56Z</dcterms:modified>
</cp:coreProperties>
</file>