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83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6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-1075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mb.cloud.nifty.com/signup.htm" TargetMode="Externa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hounenhounen/sample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://mb.cloud.nifty.com/signup.htm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hounenhounen/sampl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71F392-E62E-4D38-B2C5-13AD8F51970E}" type="doc">
      <dgm:prSet loTypeId="urn:microsoft.com/office/officeart/2005/8/layout/chevron2" loCatId="process" qsTypeId="urn:microsoft.com/office/officeart/2005/8/quickstyle/3d5" qsCatId="3D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23A8C0B4-7916-49A5-8665-5C4B27DA42F6}">
      <dgm:prSet phldrT="[テキスト]"/>
      <dgm:spPr/>
      <dgm:t>
        <a:bodyPr/>
        <a:lstStyle/>
        <a:p>
          <a:r>
            <a:rPr kumimoji="1" lang="en-US" altLang="ja-JP" dirty="0" smtClean="0"/>
            <a:t>1</a:t>
          </a:r>
          <a:endParaRPr kumimoji="1" lang="ja-JP" altLang="en-US" dirty="0"/>
        </a:p>
      </dgm:t>
    </dgm:pt>
    <dgm:pt modelId="{AAAD7DEC-78E1-4586-80A1-D4B89FD1DBF6}" type="parTrans" cxnId="{AAD5C576-6AEA-4155-89D5-2B1B0CFDE4D3}">
      <dgm:prSet/>
      <dgm:spPr/>
      <dgm:t>
        <a:bodyPr/>
        <a:lstStyle/>
        <a:p>
          <a:endParaRPr kumimoji="1" lang="ja-JP" altLang="en-US"/>
        </a:p>
      </dgm:t>
    </dgm:pt>
    <dgm:pt modelId="{647249CF-7A7E-41A3-8EDF-44506FAD863D}" type="sibTrans" cxnId="{AAD5C576-6AEA-4155-89D5-2B1B0CFDE4D3}">
      <dgm:prSet/>
      <dgm:spPr/>
      <dgm:t>
        <a:bodyPr/>
        <a:lstStyle/>
        <a:p>
          <a:endParaRPr kumimoji="1" lang="ja-JP" altLang="en-US"/>
        </a:p>
      </dgm:t>
    </dgm:pt>
    <dgm:pt modelId="{39E81735-1A3D-41AE-821E-50E5F11B230F}">
      <dgm:prSet phldrT="[テキスト]" custT="1"/>
      <dgm:spPr/>
      <dgm:t>
        <a:bodyPr/>
        <a:lstStyle/>
        <a:p>
          <a:r>
            <a:rPr kumimoji="1" lang="ja-JP" altLang="en-US" sz="1800" dirty="0" smtClean="0"/>
            <a:t>サービスサイトのお申込みページを開く</a:t>
          </a:r>
          <a:endParaRPr kumimoji="1" lang="ja-JP" altLang="en-US" sz="1800" dirty="0"/>
        </a:p>
      </dgm:t>
    </dgm:pt>
    <dgm:pt modelId="{8AB73DBD-380B-4463-BB22-FC9BE5AADA59}" type="parTrans" cxnId="{29A9CDCD-4A16-4F7D-9008-2BF650135795}">
      <dgm:prSet/>
      <dgm:spPr/>
      <dgm:t>
        <a:bodyPr/>
        <a:lstStyle/>
        <a:p>
          <a:endParaRPr kumimoji="1" lang="ja-JP" altLang="en-US"/>
        </a:p>
      </dgm:t>
    </dgm:pt>
    <dgm:pt modelId="{B6EAE027-4DD2-481B-9319-3DA07AB406F7}" type="sibTrans" cxnId="{29A9CDCD-4A16-4F7D-9008-2BF650135795}">
      <dgm:prSet/>
      <dgm:spPr/>
      <dgm:t>
        <a:bodyPr/>
        <a:lstStyle/>
        <a:p>
          <a:endParaRPr kumimoji="1" lang="ja-JP" altLang="en-US"/>
        </a:p>
      </dgm:t>
    </dgm:pt>
    <dgm:pt modelId="{D3D77BF7-69CB-4AF9-9D49-7B323AB877AE}">
      <dgm:prSet phldrT="[テキスト]"/>
      <dgm:spPr/>
      <dgm:t>
        <a:bodyPr/>
        <a:lstStyle/>
        <a:p>
          <a:r>
            <a:rPr kumimoji="1" lang="en-US" altLang="ja-JP" dirty="0" smtClean="0"/>
            <a:t>2</a:t>
          </a:r>
          <a:endParaRPr kumimoji="1" lang="ja-JP" altLang="en-US" dirty="0"/>
        </a:p>
      </dgm:t>
    </dgm:pt>
    <dgm:pt modelId="{9E312445-5D8D-4110-B0AA-C54D808D6917}" type="parTrans" cxnId="{076602CE-3B87-43EC-9910-9CA6A1C3FBE0}">
      <dgm:prSet/>
      <dgm:spPr/>
      <dgm:t>
        <a:bodyPr/>
        <a:lstStyle/>
        <a:p>
          <a:endParaRPr kumimoji="1" lang="ja-JP" altLang="en-US"/>
        </a:p>
      </dgm:t>
    </dgm:pt>
    <dgm:pt modelId="{816937D3-E4FF-4C67-B31E-E1527B79692B}" type="sibTrans" cxnId="{076602CE-3B87-43EC-9910-9CA6A1C3FBE0}">
      <dgm:prSet/>
      <dgm:spPr/>
      <dgm:t>
        <a:bodyPr/>
        <a:lstStyle/>
        <a:p>
          <a:endParaRPr kumimoji="1" lang="ja-JP" altLang="en-US"/>
        </a:p>
      </dgm:t>
    </dgm:pt>
    <dgm:pt modelId="{F5119239-BDA5-4313-B67F-054A192D8735}">
      <dgm:prSet phldrT="[テキスト]" custT="1"/>
      <dgm:spPr/>
      <dgm:t>
        <a:bodyPr/>
        <a:lstStyle/>
        <a:p>
          <a:r>
            <a:rPr kumimoji="1" lang="en-US" altLang="ja-JP" sz="1800" dirty="0" smtClean="0"/>
            <a:t>nifty ID</a:t>
          </a:r>
          <a:r>
            <a:rPr kumimoji="1" lang="ja-JP" altLang="en-US" sz="1800" dirty="0" smtClean="0"/>
            <a:t>　の　取得</a:t>
          </a:r>
          <a:endParaRPr kumimoji="1" lang="ja-JP" altLang="en-US" sz="1800" dirty="0"/>
        </a:p>
      </dgm:t>
    </dgm:pt>
    <dgm:pt modelId="{73E0171D-DD8B-4D7F-986E-DEA40FCB9555}" type="parTrans" cxnId="{CAA039C5-62E8-43DB-8E91-BDCC2F7B0F36}">
      <dgm:prSet/>
      <dgm:spPr/>
      <dgm:t>
        <a:bodyPr/>
        <a:lstStyle/>
        <a:p>
          <a:endParaRPr kumimoji="1" lang="ja-JP" altLang="en-US"/>
        </a:p>
      </dgm:t>
    </dgm:pt>
    <dgm:pt modelId="{0AEBB839-5D14-48BF-864F-431950B2B359}" type="sibTrans" cxnId="{CAA039C5-62E8-43DB-8E91-BDCC2F7B0F36}">
      <dgm:prSet/>
      <dgm:spPr/>
      <dgm:t>
        <a:bodyPr/>
        <a:lstStyle/>
        <a:p>
          <a:endParaRPr kumimoji="1" lang="ja-JP" altLang="en-US"/>
        </a:p>
      </dgm:t>
    </dgm:pt>
    <dgm:pt modelId="{912DAB25-924E-4732-824E-17CFDAFD1811}">
      <dgm:prSet phldrT="[テキスト]"/>
      <dgm:spPr/>
      <dgm:t>
        <a:bodyPr/>
        <a:lstStyle/>
        <a:p>
          <a:r>
            <a:rPr kumimoji="1" lang="en-US" altLang="ja-JP" dirty="0" smtClean="0"/>
            <a:t>3</a:t>
          </a:r>
          <a:endParaRPr kumimoji="1" lang="ja-JP" altLang="en-US" dirty="0"/>
        </a:p>
      </dgm:t>
    </dgm:pt>
    <dgm:pt modelId="{96EA711E-F4A5-4D96-8C2F-A87335D3F4C3}" type="parTrans" cxnId="{B1DFA9B5-EB39-49E7-AF7A-0CCB224BEB1B}">
      <dgm:prSet/>
      <dgm:spPr/>
      <dgm:t>
        <a:bodyPr/>
        <a:lstStyle/>
        <a:p>
          <a:endParaRPr kumimoji="1" lang="ja-JP" altLang="en-US"/>
        </a:p>
      </dgm:t>
    </dgm:pt>
    <dgm:pt modelId="{AC27AC49-9365-48F2-829E-7FADC9A1E9B7}" type="sibTrans" cxnId="{B1DFA9B5-EB39-49E7-AF7A-0CCB224BEB1B}">
      <dgm:prSet/>
      <dgm:spPr/>
      <dgm:t>
        <a:bodyPr/>
        <a:lstStyle/>
        <a:p>
          <a:endParaRPr kumimoji="1" lang="ja-JP" altLang="en-US"/>
        </a:p>
      </dgm:t>
    </dgm:pt>
    <dgm:pt modelId="{CF1BBDB8-AC56-4307-BE98-C34C030D0C18}">
      <dgm:prSet phldrT="[テキスト]" custT="1"/>
      <dgm:spPr/>
      <dgm:t>
        <a:bodyPr/>
        <a:lstStyle/>
        <a:p>
          <a:r>
            <a:rPr kumimoji="1" lang="en-US" altLang="ja-JP" sz="1800" dirty="0" smtClean="0"/>
            <a:t>mobile backend</a:t>
          </a:r>
          <a:r>
            <a:rPr kumimoji="1" lang="ja-JP" altLang="en-US" sz="1800" dirty="0" err="1" smtClean="0"/>
            <a:t>への</a:t>
          </a:r>
          <a:r>
            <a:rPr kumimoji="1" lang="ja-JP" altLang="en-US" sz="1800" dirty="0" smtClean="0"/>
            <a:t>ログイン</a:t>
          </a:r>
          <a:endParaRPr kumimoji="1" lang="ja-JP" altLang="en-US" sz="1800" dirty="0"/>
        </a:p>
      </dgm:t>
    </dgm:pt>
    <dgm:pt modelId="{C2C3C38A-1EB3-42E4-B52B-0901C5758B10}" type="parTrans" cxnId="{6D016626-16D0-4ADE-B9E7-92D6248E28EB}">
      <dgm:prSet/>
      <dgm:spPr/>
      <dgm:t>
        <a:bodyPr/>
        <a:lstStyle/>
        <a:p>
          <a:endParaRPr kumimoji="1" lang="ja-JP" altLang="en-US"/>
        </a:p>
      </dgm:t>
    </dgm:pt>
    <dgm:pt modelId="{33699B63-C0AD-4691-866F-1951FD526206}" type="sibTrans" cxnId="{6D016626-16D0-4ADE-B9E7-92D6248E28EB}">
      <dgm:prSet/>
      <dgm:spPr/>
      <dgm:t>
        <a:bodyPr/>
        <a:lstStyle/>
        <a:p>
          <a:endParaRPr kumimoji="1" lang="ja-JP" altLang="en-US"/>
        </a:p>
      </dgm:t>
    </dgm:pt>
    <dgm:pt modelId="{80FD1834-20C5-4624-83B5-E8A1D34414F4}">
      <dgm:prSet phldrT="[テキスト]" custT="1"/>
      <dgm:spPr/>
      <dgm:t>
        <a:bodyPr/>
        <a:lstStyle/>
        <a:p>
          <a:r>
            <a:rPr lang="en-US" altLang="ja-JP" sz="1800" dirty="0" smtClean="0">
              <a:hlinkClick xmlns:r="http://schemas.openxmlformats.org/officeDocument/2006/relationships" r:id="rId1"/>
            </a:rPr>
            <a:t>http://mb.cloud.nifty.com/signup.htm</a:t>
          </a:r>
          <a:endParaRPr kumimoji="1" lang="ja-JP" altLang="en-US" sz="1800" dirty="0"/>
        </a:p>
      </dgm:t>
    </dgm:pt>
    <dgm:pt modelId="{E7B40B2B-A34E-49D4-AB14-59DE79F58F6D}" type="parTrans" cxnId="{D12FE90E-AE09-4A07-B859-A8DC501CF9E8}">
      <dgm:prSet/>
      <dgm:spPr/>
      <dgm:t>
        <a:bodyPr/>
        <a:lstStyle/>
        <a:p>
          <a:endParaRPr kumimoji="1" lang="ja-JP" altLang="en-US"/>
        </a:p>
      </dgm:t>
    </dgm:pt>
    <dgm:pt modelId="{C478B620-8219-4149-876E-CD385453781E}" type="sibTrans" cxnId="{D12FE90E-AE09-4A07-B859-A8DC501CF9E8}">
      <dgm:prSet/>
      <dgm:spPr/>
      <dgm:t>
        <a:bodyPr/>
        <a:lstStyle/>
        <a:p>
          <a:endParaRPr kumimoji="1" lang="ja-JP" altLang="en-US"/>
        </a:p>
      </dgm:t>
    </dgm:pt>
    <dgm:pt modelId="{AA9C7238-916E-4905-A4ED-99F0D32FC605}" type="pres">
      <dgm:prSet presAssocID="{B871F392-E62E-4D38-B2C5-13AD8F51970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F9CF1278-D512-4FDA-AC34-9D89BCB499FA}" type="pres">
      <dgm:prSet presAssocID="{23A8C0B4-7916-49A5-8665-5C4B27DA42F6}" presName="composite" presStyleCnt="0"/>
      <dgm:spPr/>
    </dgm:pt>
    <dgm:pt modelId="{570EB9AC-1856-441C-89A2-78DE957DAA12}" type="pres">
      <dgm:prSet presAssocID="{23A8C0B4-7916-49A5-8665-5C4B27DA42F6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D0B66AC-3307-4701-88B9-65DBEE5EFBC7}" type="pres">
      <dgm:prSet presAssocID="{23A8C0B4-7916-49A5-8665-5C4B27DA42F6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4B28B6E-BE42-4003-90AF-87355B4C580B}" type="pres">
      <dgm:prSet presAssocID="{647249CF-7A7E-41A3-8EDF-44506FAD863D}" presName="sp" presStyleCnt="0"/>
      <dgm:spPr/>
    </dgm:pt>
    <dgm:pt modelId="{ED61AE3E-F904-478E-AF01-DE964AC123BD}" type="pres">
      <dgm:prSet presAssocID="{D3D77BF7-69CB-4AF9-9D49-7B323AB877AE}" presName="composite" presStyleCnt="0"/>
      <dgm:spPr/>
    </dgm:pt>
    <dgm:pt modelId="{DC5D1D0C-24E9-4739-8E03-469B87FD30C2}" type="pres">
      <dgm:prSet presAssocID="{D3D77BF7-69CB-4AF9-9D49-7B323AB877A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5436818-8224-42AC-8BBA-4B58CB1EB7C4}" type="pres">
      <dgm:prSet presAssocID="{D3D77BF7-69CB-4AF9-9D49-7B323AB877AE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605A147-34EB-4234-AD41-ADC1636ABDC9}" type="pres">
      <dgm:prSet presAssocID="{816937D3-E4FF-4C67-B31E-E1527B79692B}" presName="sp" presStyleCnt="0"/>
      <dgm:spPr/>
    </dgm:pt>
    <dgm:pt modelId="{848579AC-57C8-46EE-BE16-F5F23BB5B731}" type="pres">
      <dgm:prSet presAssocID="{912DAB25-924E-4732-824E-17CFDAFD1811}" presName="composite" presStyleCnt="0"/>
      <dgm:spPr/>
    </dgm:pt>
    <dgm:pt modelId="{F09F9928-FC84-498E-9088-21005D3F0606}" type="pres">
      <dgm:prSet presAssocID="{912DAB25-924E-4732-824E-17CFDAFD1811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C5BA15B-ED3D-4BC7-86B2-79CDEA48C166}" type="pres">
      <dgm:prSet presAssocID="{912DAB25-924E-4732-824E-17CFDAFD1811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2AC5B654-AEA9-4FE5-AE86-7B33B329AF5C}" type="presOf" srcId="{39E81735-1A3D-41AE-821E-50E5F11B230F}" destId="{0D0B66AC-3307-4701-88B9-65DBEE5EFBC7}" srcOrd="0" destOrd="0" presId="urn:microsoft.com/office/officeart/2005/8/layout/chevron2"/>
    <dgm:cxn modelId="{83392783-622F-418D-BC33-B7DB48273E0B}" type="presOf" srcId="{CF1BBDB8-AC56-4307-BE98-C34C030D0C18}" destId="{1C5BA15B-ED3D-4BC7-86B2-79CDEA48C166}" srcOrd="0" destOrd="0" presId="urn:microsoft.com/office/officeart/2005/8/layout/chevron2"/>
    <dgm:cxn modelId="{B1DFA9B5-EB39-49E7-AF7A-0CCB224BEB1B}" srcId="{B871F392-E62E-4D38-B2C5-13AD8F51970E}" destId="{912DAB25-924E-4732-824E-17CFDAFD1811}" srcOrd="2" destOrd="0" parTransId="{96EA711E-F4A5-4D96-8C2F-A87335D3F4C3}" sibTransId="{AC27AC49-9365-48F2-829E-7FADC9A1E9B7}"/>
    <dgm:cxn modelId="{CAA039C5-62E8-43DB-8E91-BDCC2F7B0F36}" srcId="{D3D77BF7-69CB-4AF9-9D49-7B323AB877AE}" destId="{F5119239-BDA5-4313-B67F-054A192D8735}" srcOrd="0" destOrd="0" parTransId="{73E0171D-DD8B-4D7F-986E-DEA40FCB9555}" sibTransId="{0AEBB839-5D14-48BF-864F-431950B2B359}"/>
    <dgm:cxn modelId="{B87B6F8C-EBF4-4B1F-BCEA-26654B0B19A6}" type="presOf" srcId="{23A8C0B4-7916-49A5-8665-5C4B27DA42F6}" destId="{570EB9AC-1856-441C-89A2-78DE957DAA12}" srcOrd="0" destOrd="0" presId="urn:microsoft.com/office/officeart/2005/8/layout/chevron2"/>
    <dgm:cxn modelId="{29A9CDCD-4A16-4F7D-9008-2BF650135795}" srcId="{23A8C0B4-7916-49A5-8665-5C4B27DA42F6}" destId="{39E81735-1A3D-41AE-821E-50E5F11B230F}" srcOrd="0" destOrd="0" parTransId="{8AB73DBD-380B-4463-BB22-FC9BE5AADA59}" sibTransId="{B6EAE027-4DD2-481B-9319-3DA07AB406F7}"/>
    <dgm:cxn modelId="{BD0CD4E5-C2DB-4287-B09B-A1F711142193}" type="presOf" srcId="{80FD1834-20C5-4624-83B5-E8A1D34414F4}" destId="{0D0B66AC-3307-4701-88B9-65DBEE5EFBC7}" srcOrd="0" destOrd="1" presId="urn:microsoft.com/office/officeart/2005/8/layout/chevron2"/>
    <dgm:cxn modelId="{C192A2BD-BFBB-4A35-8A0E-1EBFEA03CC81}" type="presOf" srcId="{B871F392-E62E-4D38-B2C5-13AD8F51970E}" destId="{AA9C7238-916E-4905-A4ED-99F0D32FC605}" srcOrd="0" destOrd="0" presId="urn:microsoft.com/office/officeart/2005/8/layout/chevron2"/>
    <dgm:cxn modelId="{8513C06E-0FAA-4ABD-A6D6-DCAC9F2509BC}" type="presOf" srcId="{912DAB25-924E-4732-824E-17CFDAFD1811}" destId="{F09F9928-FC84-498E-9088-21005D3F0606}" srcOrd="0" destOrd="0" presId="urn:microsoft.com/office/officeart/2005/8/layout/chevron2"/>
    <dgm:cxn modelId="{418B7DF3-6125-4769-9629-F53E6EA99825}" type="presOf" srcId="{D3D77BF7-69CB-4AF9-9D49-7B323AB877AE}" destId="{DC5D1D0C-24E9-4739-8E03-469B87FD30C2}" srcOrd="0" destOrd="0" presId="urn:microsoft.com/office/officeart/2005/8/layout/chevron2"/>
    <dgm:cxn modelId="{AAD5C576-6AEA-4155-89D5-2B1B0CFDE4D3}" srcId="{B871F392-E62E-4D38-B2C5-13AD8F51970E}" destId="{23A8C0B4-7916-49A5-8665-5C4B27DA42F6}" srcOrd="0" destOrd="0" parTransId="{AAAD7DEC-78E1-4586-80A1-D4B89FD1DBF6}" sibTransId="{647249CF-7A7E-41A3-8EDF-44506FAD863D}"/>
    <dgm:cxn modelId="{E2652385-EF28-4991-BDF5-D7C86F40FC1F}" type="presOf" srcId="{F5119239-BDA5-4313-B67F-054A192D8735}" destId="{C5436818-8224-42AC-8BBA-4B58CB1EB7C4}" srcOrd="0" destOrd="0" presId="urn:microsoft.com/office/officeart/2005/8/layout/chevron2"/>
    <dgm:cxn modelId="{076602CE-3B87-43EC-9910-9CA6A1C3FBE0}" srcId="{B871F392-E62E-4D38-B2C5-13AD8F51970E}" destId="{D3D77BF7-69CB-4AF9-9D49-7B323AB877AE}" srcOrd="1" destOrd="0" parTransId="{9E312445-5D8D-4110-B0AA-C54D808D6917}" sibTransId="{816937D3-E4FF-4C67-B31E-E1527B79692B}"/>
    <dgm:cxn modelId="{6D016626-16D0-4ADE-B9E7-92D6248E28EB}" srcId="{912DAB25-924E-4732-824E-17CFDAFD1811}" destId="{CF1BBDB8-AC56-4307-BE98-C34C030D0C18}" srcOrd="0" destOrd="0" parTransId="{C2C3C38A-1EB3-42E4-B52B-0901C5758B10}" sibTransId="{33699B63-C0AD-4691-866F-1951FD526206}"/>
    <dgm:cxn modelId="{D12FE90E-AE09-4A07-B859-A8DC501CF9E8}" srcId="{23A8C0B4-7916-49A5-8665-5C4B27DA42F6}" destId="{80FD1834-20C5-4624-83B5-E8A1D34414F4}" srcOrd="1" destOrd="0" parTransId="{E7B40B2B-A34E-49D4-AB14-59DE79F58F6D}" sibTransId="{C478B620-8219-4149-876E-CD385453781E}"/>
    <dgm:cxn modelId="{7A0C16D4-0530-4285-81C0-FADE42281D54}" type="presParOf" srcId="{AA9C7238-916E-4905-A4ED-99F0D32FC605}" destId="{F9CF1278-D512-4FDA-AC34-9D89BCB499FA}" srcOrd="0" destOrd="0" presId="urn:microsoft.com/office/officeart/2005/8/layout/chevron2"/>
    <dgm:cxn modelId="{FA312E1B-886A-41F2-A7E9-8E39B680460B}" type="presParOf" srcId="{F9CF1278-D512-4FDA-AC34-9D89BCB499FA}" destId="{570EB9AC-1856-441C-89A2-78DE957DAA12}" srcOrd="0" destOrd="0" presId="urn:microsoft.com/office/officeart/2005/8/layout/chevron2"/>
    <dgm:cxn modelId="{64614727-F3CB-4964-BD31-1A56E1C80925}" type="presParOf" srcId="{F9CF1278-D512-4FDA-AC34-9D89BCB499FA}" destId="{0D0B66AC-3307-4701-88B9-65DBEE5EFBC7}" srcOrd="1" destOrd="0" presId="urn:microsoft.com/office/officeart/2005/8/layout/chevron2"/>
    <dgm:cxn modelId="{2D59171B-5213-435E-8FD3-FFE3AC1DB7C5}" type="presParOf" srcId="{AA9C7238-916E-4905-A4ED-99F0D32FC605}" destId="{44B28B6E-BE42-4003-90AF-87355B4C580B}" srcOrd="1" destOrd="0" presId="urn:microsoft.com/office/officeart/2005/8/layout/chevron2"/>
    <dgm:cxn modelId="{69CFE872-3BFF-4A99-BE6D-BBF2776B15C3}" type="presParOf" srcId="{AA9C7238-916E-4905-A4ED-99F0D32FC605}" destId="{ED61AE3E-F904-478E-AF01-DE964AC123BD}" srcOrd="2" destOrd="0" presId="urn:microsoft.com/office/officeart/2005/8/layout/chevron2"/>
    <dgm:cxn modelId="{453A9641-BCB9-4CB3-A84D-784183351B9C}" type="presParOf" srcId="{ED61AE3E-F904-478E-AF01-DE964AC123BD}" destId="{DC5D1D0C-24E9-4739-8E03-469B87FD30C2}" srcOrd="0" destOrd="0" presId="urn:microsoft.com/office/officeart/2005/8/layout/chevron2"/>
    <dgm:cxn modelId="{84212121-E9D1-4ADE-AB89-1B6E95598D56}" type="presParOf" srcId="{ED61AE3E-F904-478E-AF01-DE964AC123BD}" destId="{C5436818-8224-42AC-8BBA-4B58CB1EB7C4}" srcOrd="1" destOrd="0" presId="urn:microsoft.com/office/officeart/2005/8/layout/chevron2"/>
    <dgm:cxn modelId="{7232E5FD-20CF-4310-8CAE-841A6B89654C}" type="presParOf" srcId="{AA9C7238-916E-4905-A4ED-99F0D32FC605}" destId="{C605A147-34EB-4234-AD41-ADC1636ABDC9}" srcOrd="3" destOrd="0" presId="urn:microsoft.com/office/officeart/2005/8/layout/chevron2"/>
    <dgm:cxn modelId="{C0169156-C574-4340-9E3A-2C1F6C930C6D}" type="presParOf" srcId="{AA9C7238-916E-4905-A4ED-99F0D32FC605}" destId="{848579AC-57C8-46EE-BE16-F5F23BB5B731}" srcOrd="4" destOrd="0" presId="urn:microsoft.com/office/officeart/2005/8/layout/chevron2"/>
    <dgm:cxn modelId="{FC43C8CC-F6B2-443C-A324-7F9CF2C179F1}" type="presParOf" srcId="{848579AC-57C8-46EE-BE16-F5F23BB5B731}" destId="{F09F9928-FC84-498E-9088-21005D3F0606}" srcOrd="0" destOrd="0" presId="urn:microsoft.com/office/officeart/2005/8/layout/chevron2"/>
    <dgm:cxn modelId="{EA8928BC-371F-4358-A045-C3C0AE470A5B}" type="presParOf" srcId="{848579AC-57C8-46EE-BE16-F5F23BB5B731}" destId="{1C5BA15B-ED3D-4BC7-86B2-79CDEA48C16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71F392-E62E-4D38-B2C5-13AD8F51970E}" type="doc">
      <dgm:prSet loTypeId="urn:microsoft.com/office/officeart/2005/8/layout/chevron2" loCatId="process" qsTypeId="urn:microsoft.com/office/officeart/2005/8/quickstyle/3d5" qsCatId="3D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23A8C0B4-7916-49A5-8665-5C4B27DA42F6}">
      <dgm:prSet phldrT="[テキスト]"/>
      <dgm:spPr/>
      <dgm:t>
        <a:bodyPr/>
        <a:lstStyle/>
        <a:p>
          <a:r>
            <a:rPr kumimoji="1" lang="en-US" altLang="ja-JP" dirty="0" smtClean="0"/>
            <a:t>1</a:t>
          </a:r>
          <a:endParaRPr kumimoji="1" lang="ja-JP" altLang="en-US" dirty="0"/>
        </a:p>
      </dgm:t>
    </dgm:pt>
    <dgm:pt modelId="{AAAD7DEC-78E1-4586-80A1-D4B89FD1DBF6}" type="parTrans" cxnId="{AAD5C576-6AEA-4155-89D5-2B1B0CFDE4D3}">
      <dgm:prSet/>
      <dgm:spPr/>
      <dgm:t>
        <a:bodyPr/>
        <a:lstStyle/>
        <a:p>
          <a:endParaRPr kumimoji="1" lang="ja-JP" altLang="en-US"/>
        </a:p>
      </dgm:t>
    </dgm:pt>
    <dgm:pt modelId="{647249CF-7A7E-41A3-8EDF-44506FAD863D}" type="sibTrans" cxnId="{AAD5C576-6AEA-4155-89D5-2B1B0CFDE4D3}">
      <dgm:prSet/>
      <dgm:spPr/>
      <dgm:t>
        <a:bodyPr/>
        <a:lstStyle/>
        <a:p>
          <a:endParaRPr kumimoji="1" lang="ja-JP" altLang="en-US"/>
        </a:p>
      </dgm:t>
    </dgm:pt>
    <dgm:pt modelId="{D3D77BF7-69CB-4AF9-9D49-7B323AB877AE}">
      <dgm:prSet phldrT="[テキスト]"/>
      <dgm:spPr/>
      <dgm:t>
        <a:bodyPr/>
        <a:lstStyle/>
        <a:p>
          <a:r>
            <a:rPr kumimoji="1" lang="en-US" altLang="ja-JP" dirty="0" smtClean="0"/>
            <a:t>2</a:t>
          </a:r>
          <a:endParaRPr kumimoji="1" lang="ja-JP" altLang="en-US" dirty="0"/>
        </a:p>
      </dgm:t>
    </dgm:pt>
    <dgm:pt modelId="{9E312445-5D8D-4110-B0AA-C54D808D6917}" type="parTrans" cxnId="{076602CE-3B87-43EC-9910-9CA6A1C3FBE0}">
      <dgm:prSet/>
      <dgm:spPr/>
      <dgm:t>
        <a:bodyPr/>
        <a:lstStyle/>
        <a:p>
          <a:endParaRPr kumimoji="1" lang="ja-JP" altLang="en-US"/>
        </a:p>
      </dgm:t>
    </dgm:pt>
    <dgm:pt modelId="{816937D3-E4FF-4C67-B31E-E1527B79692B}" type="sibTrans" cxnId="{076602CE-3B87-43EC-9910-9CA6A1C3FBE0}">
      <dgm:prSet/>
      <dgm:spPr/>
      <dgm:t>
        <a:bodyPr/>
        <a:lstStyle/>
        <a:p>
          <a:endParaRPr kumimoji="1" lang="ja-JP" altLang="en-US"/>
        </a:p>
      </dgm:t>
    </dgm:pt>
    <dgm:pt modelId="{912DAB25-924E-4732-824E-17CFDAFD1811}">
      <dgm:prSet phldrT="[テキスト]"/>
      <dgm:spPr/>
      <dgm:t>
        <a:bodyPr/>
        <a:lstStyle/>
        <a:p>
          <a:r>
            <a:rPr kumimoji="1" lang="en-US" altLang="ja-JP" dirty="0" smtClean="0"/>
            <a:t>3</a:t>
          </a:r>
          <a:endParaRPr kumimoji="1" lang="ja-JP" altLang="en-US" dirty="0"/>
        </a:p>
      </dgm:t>
    </dgm:pt>
    <dgm:pt modelId="{96EA711E-F4A5-4D96-8C2F-A87335D3F4C3}" type="parTrans" cxnId="{B1DFA9B5-EB39-49E7-AF7A-0CCB224BEB1B}">
      <dgm:prSet/>
      <dgm:spPr/>
      <dgm:t>
        <a:bodyPr/>
        <a:lstStyle/>
        <a:p>
          <a:endParaRPr kumimoji="1" lang="ja-JP" altLang="en-US"/>
        </a:p>
      </dgm:t>
    </dgm:pt>
    <dgm:pt modelId="{AC27AC49-9365-48F2-829E-7FADC9A1E9B7}" type="sibTrans" cxnId="{B1DFA9B5-EB39-49E7-AF7A-0CCB224BEB1B}">
      <dgm:prSet/>
      <dgm:spPr/>
      <dgm:t>
        <a:bodyPr/>
        <a:lstStyle/>
        <a:p>
          <a:endParaRPr kumimoji="1" lang="ja-JP" altLang="en-US"/>
        </a:p>
      </dgm:t>
    </dgm:pt>
    <dgm:pt modelId="{CF1BBDB8-AC56-4307-BE98-C34C030D0C18}">
      <dgm:prSet phldrT="[テキスト]" custT="1"/>
      <dgm:spPr/>
      <dgm:t>
        <a:bodyPr/>
        <a:lstStyle/>
        <a:p>
          <a:r>
            <a:rPr kumimoji="1" lang="ja-JP" altLang="en-US" sz="1800" dirty="0" smtClean="0"/>
            <a:t>ゲーム実行</a:t>
          </a:r>
          <a:endParaRPr kumimoji="1" lang="ja-JP" altLang="en-US" sz="1800" dirty="0"/>
        </a:p>
      </dgm:t>
    </dgm:pt>
    <dgm:pt modelId="{C2C3C38A-1EB3-42E4-B52B-0901C5758B10}" type="parTrans" cxnId="{6D016626-16D0-4ADE-B9E7-92D6248E28EB}">
      <dgm:prSet/>
      <dgm:spPr/>
      <dgm:t>
        <a:bodyPr/>
        <a:lstStyle/>
        <a:p>
          <a:endParaRPr kumimoji="1" lang="ja-JP" altLang="en-US"/>
        </a:p>
      </dgm:t>
    </dgm:pt>
    <dgm:pt modelId="{33699B63-C0AD-4691-866F-1951FD526206}" type="sibTrans" cxnId="{6D016626-16D0-4ADE-B9E7-92D6248E28EB}">
      <dgm:prSet/>
      <dgm:spPr/>
      <dgm:t>
        <a:bodyPr/>
        <a:lstStyle/>
        <a:p>
          <a:endParaRPr kumimoji="1" lang="ja-JP" altLang="en-US"/>
        </a:p>
      </dgm:t>
    </dgm:pt>
    <dgm:pt modelId="{80FD1834-20C5-4624-83B5-E8A1D34414F4}">
      <dgm:prSet phldrT="[テキスト]" custT="1"/>
      <dgm:spPr/>
      <dgm:t>
        <a:bodyPr/>
        <a:lstStyle/>
        <a:p>
          <a:r>
            <a:rPr kumimoji="1" lang="en-US" altLang="en-US" sz="1600" dirty="0" smtClean="0">
              <a:hlinkClick xmlns:r="http://schemas.openxmlformats.org/officeDocument/2006/relationships" r:id="rId1"/>
            </a:rPr>
            <a:t>https://github.com/hounenhounen/sample</a:t>
          </a:r>
          <a:endParaRPr kumimoji="1" lang="ja-JP" altLang="en-US" sz="1600" dirty="0"/>
        </a:p>
      </dgm:t>
    </dgm:pt>
    <dgm:pt modelId="{E7B40B2B-A34E-49D4-AB14-59DE79F58F6D}" type="parTrans" cxnId="{D12FE90E-AE09-4A07-B859-A8DC501CF9E8}">
      <dgm:prSet/>
      <dgm:spPr/>
      <dgm:t>
        <a:bodyPr/>
        <a:lstStyle/>
        <a:p>
          <a:endParaRPr kumimoji="1" lang="ja-JP" altLang="en-US"/>
        </a:p>
      </dgm:t>
    </dgm:pt>
    <dgm:pt modelId="{C478B620-8219-4149-876E-CD385453781E}" type="sibTrans" cxnId="{D12FE90E-AE09-4A07-B859-A8DC501CF9E8}">
      <dgm:prSet/>
      <dgm:spPr/>
      <dgm:t>
        <a:bodyPr/>
        <a:lstStyle/>
        <a:p>
          <a:endParaRPr kumimoji="1" lang="ja-JP" altLang="en-US"/>
        </a:p>
      </dgm:t>
    </dgm:pt>
    <dgm:pt modelId="{94CDB06D-65F4-4D34-B296-9D1911F4171B}">
      <dgm:prSet phldrT="[テキスト]" custT="1"/>
      <dgm:spPr/>
      <dgm:t>
        <a:bodyPr/>
        <a:lstStyle/>
        <a:p>
          <a:r>
            <a:rPr kumimoji="1" lang="en-US" altLang="ja-JP" sz="1800" dirty="0" err="1" smtClean="0"/>
            <a:t>Github</a:t>
          </a:r>
          <a:r>
            <a:rPr kumimoji="1" lang="ja-JP" altLang="en-US" sz="1800" dirty="0" smtClean="0"/>
            <a:t>より</a:t>
          </a:r>
          <a:r>
            <a:rPr kumimoji="1" lang="en-US" altLang="ja-JP" sz="1800" dirty="0" smtClean="0"/>
            <a:t>DL</a:t>
          </a:r>
          <a:endParaRPr kumimoji="1" lang="ja-JP" altLang="en-US" sz="1800" dirty="0"/>
        </a:p>
      </dgm:t>
    </dgm:pt>
    <dgm:pt modelId="{A97F08F8-1621-497D-BB45-1C9057BACC5A}" type="parTrans" cxnId="{B01DE9B2-8363-4433-B880-CE964266C566}">
      <dgm:prSet/>
      <dgm:spPr/>
      <dgm:t>
        <a:bodyPr/>
        <a:lstStyle/>
        <a:p>
          <a:endParaRPr kumimoji="1" lang="ja-JP" altLang="en-US"/>
        </a:p>
      </dgm:t>
    </dgm:pt>
    <dgm:pt modelId="{1097F7DF-CD7A-486F-A36A-DBFCBC7F97FE}" type="sibTrans" cxnId="{B01DE9B2-8363-4433-B880-CE964266C566}">
      <dgm:prSet/>
      <dgm:spPr/>
      <dgm:t>
        <a:bodyPr/>
        <a:lstStyle/>
        <a:p>
          <a:endParaRPr kumimoji="1" lang="ja-JP" altLang="en-US"/>
        </a:p>
      </dgm:t>
    </dgm:pt>
    <dgm:pt modelId="{24E1872F-A6EF-4746-AEE0-E76F9280AEE0}">
      <dgm:prSet/>
      <dgm:spPr/>
      <dgm:t>
        <a:bodyPr/>
        <a:lstStyle/>
        <a:p>
          <a:r>
            <a:rPr kumimoji="1" lang="en-US" altLang="ja-JP" dirty="0" smtClean="0"/>
            <a:t>zip</a:t>
          </a:r>
          <a:r>
            <a:rPr kumimoji="1" lang="ja-JP" altLang="en-US" dirty="0" smtClean="0"/>
            <a:t>ファイルの展開</a:t>
          </a:r>
          <a:endParaRPr kumimoji="1" lang="ja-JP" altLang="en-US" dirty="0"/>
        </a:p>
      </dgm:t>
    </dgm:pt>
    <dgm:pt modelId="{873BD7FF-74F1-444F-AFF2-6D67DBCFE487}" type="parTrans" cxnId="{9E2182D3-CFFF-4338-BDA7-94CB07A446B1}">
      <dgm:prSet/>
      <dgm:spPr/>
      <dgm:t>
        <a:bodyPr/>
        <a:lstStyle/>
        <a:p>
          <a:endParaRPr kumimoji="1" lang="ja-JP" altLang="en-US"/>
        </a:p>
      </dgm:t>
    </dgm:pt>
    <dgm:pt modelId="{D2CEA584-EE2A-4A7C-8B5E-DD2BFB88BF5D}" type="sibTrans" cxnId="{9E2182D3-CFFF-4338-BDA7-94CB07A446B1}">
      <dgm:prSet/>
      <dgm:spPr/>
      <dgm:t>
        <a:bodyPr/>
        <a:lstStyle/>
        <a:p>
          <a:endParaRPr kumimoji="1" lang="ja-JP" altLang="en-US"/>
        </a:p>
      </dgm:t>
    </dgm:pt>
    <dgm:pt modelId="{D5E2758F-432D-4773-BB42-BE4240F2D757}">
      <dgm:prSet/>
      <dgm:spPr/>
      <dgm:t>
        <a:bodyPr/>
        <a:lstStyle/>
        <a:p>
          <a:r>
            <a:rPr kumimoji="1" lang="en-US" altLang="ja-JP" dirty="0" smtClean="0"/>
            <a:t>Assets&gt;Scenes</a:t>
          </a:r>
          <a:r>
            <a:rPr kumimoji="1" lang="ja-JP" altLang="en-US" dirty="0" smtClean="0"/>
            <a:t>の</a:t>
          </a:r>
          <a:r>
            <a:rPr kumimoji="1" lang="en-US" altLang="ja-JP" dirty="0" smtClean="0"/>
            <a:t>Stage</a:t>
          </a:r>
          <a:r>
            <a:rPr kumimoji="1" lang="ja-JP" altLang="en-US" dirty="0" smtClean="0"/>
            <a:t>をダブルクリック</a:t>
          </a:r>
          <a:endParaRPr kumimoji="1" lang="ja-JP" altLang="en-US" dirty="0"/>
        </a:p>
      </dgm:t>
    </dgm:pt>
    <dgm:pt modelId="{51B8B4B2-45E7-434D-91F9-976D72C858D6}" type="parTrans" cxnId="{8794E98A-FCC6-4CE0-9D62-7A0BA9EEF6D7}">
      <dgm:prSet/>
      <dgm:spPr/>
      <dgm:t>
        <a:bodyPr/>
        <a:lstStyle/>
        <a:p>
          <a:endParaRPr kumimoji="1" lang="ja-JP" altLang="en-US"/>
        </a:p>
      </dgm:t>
    </dgm:pt>
    <dgm:pt modelId="{DC303E58-EA31-43AA-B983-F8F141B7E884}" type="sibTrans" cxnId="{8794E98A-FCC6-4CE0-9D62-7A0BA9EEF6D7}">
      <dgm:prSet/>
      <dgm:spPr/>
      <dgm:t>
        <a:bodyPr/>
        <a:lstStyle/>
        <a:p>
          <a:endParaRPr kumimoji="1" lang="ja-JP" altLang="en-US"/>
        </a:p>
      </dgm:t>
    </dgm:pt>
    <dgm:pt modelId="{CA770173-073C-4DB9-A91C-EC448430284F}">
      <dgm:prSet phldrT="[テキスト]" custT="1"/>
      <dgm:spPr/>
      <dgm:t>
        <a:bodyPr/>
        <a:lstStyle/>
        <a:p>
          <a:r>
            <a:rPr kumimoji="1" lang="ja-JP" altLang="en-US" sz="1800" dirty="0" smtClean="0"/>
            <a:t>ゲームオーバー後のスコア画面確認</a:t>
          </a:r>
          <a:endParaRPr kumimoji="1" lang="ja-JP" altLang="en-US" sz="1800" dirty="0"/>
        </a:p>
      </dgm:t>
    </dgm:pt>
    <dgm:pt modelId="{1FE89400-94EA-498E-8EC7-23DC2AE262B8}" type="parTrans" cxnId="{4BC7C765-4255-4DFA-A58D-82BC027BEEEB}">
      <dgm:prSet/>
      <dgm:spPr/>
      <dgm:t>
        <a:bodyPr/>
        <a:lstStyle/>
        <a:p>
          <a:endParaRPr kumimoji="1" lang="ja-JP" altLang="en-US"/>
        </a:p>
      </dgm:t>
    </dgm:pt>
    <dgm:pt modelId="{4F262E6F-D24E-4C92-A4F5-5F0CAF2C73C2}" type="sibTrans" cxnId="{4BC7C765-4255-4DFA-A58D-82BC027BEEEB}">
      <dgm:prSet/>
      <dgm:spPr/>
      <dgm:t>
        <a:bodyPr/>
        <a:lstStyle/>
        <a:p>
          <a:endParaRPr kumimoji="1" lang="ja-JP" altLang="en-US"/>
        </a:p>
      </dgm:t>
    </dgm:pt>
    <dgm:pt modelId="{AA9C7238-916E-4905-A4ED-99F0D32FC605}" type="pres">
      <dgm:prSet presAssocID="{B871F392-E62E-4D38-B2C5-13AD8F51970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F9CF1278-D512-4FDA-AC34-9D89BCB499FA}" type="pres">
      <dgm:prSet presAssocID="{23A8C0B4-7916-49A5-8665-5C4B27DA42F6}" presName="composite" presStyleCnt="0"/>
      <dgm:spPr/>
    </dgm:pt>
    <dgm:pt modelId="{570EB9AC-1856-441C-89A2-78DE957DAA12}" type="pres">
      <dgm:prSet presAssocID="{23A8C0B4-7916-49A5-8665-5C4B27DA42F6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D0B66AC-3307-4701-88B9-65DBEE5EFBC7}" type="pres">
      <dgm:prSet presAssocID="{23A8C0B4-7916-49A5-8665-5C4B27DA42F6}" presName="descendantText" presStyleLbl="alignAcc1" presStyleIdx="0" presStyleCnt="3" custLinFactNeighborX="-1694" custLinFactNeighborY="70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4B28B6E-BE42-4003-90AF-87355B4C580B}" type="pres">
      <dgm:prSet presAssocID="{647249CF-7A7E-41A3-8EDF-44506FAD863D}" presName="sp" presStyleCnt="0"/>
      <dgm:spPr/>
    </dgm:pt>
    <dgm:pt modelId="{ED61AE3E-F904-478E-AF01-DE964AC123BD}" type="pres">
      <dgm:prSet presAssocID="{D3D77BF7-69CB-4AF9-9D49-7B323AB877AE}" presName="composite" presStyleCnt="0"/>
      <dgm:spPr/>
    </dgm:pt>
    <dgm:pt modelId="{DC5D1D0C-24E9-4739-8E03-469B87FD30C2}" type="pres">
      <dgm:prSet presAssocID="{D3D77BF7-69CB-4AF9-9D49-7B323AB877A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5436818-8224-42AC-8BBA-4B58CB1EB7C4}" type="pres">
      <dgm:prSet presAssocID="{D3D77BF7-69CB-4AF9-9D49-7B323AB877AE}" presName="descendantText" presStyleLbl="alignAcc1" presStyleIdx="1" presStyleCnt="3" custLinFactNeighborX="-1650" custLinFactNeighborY="-183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605A147-34EB-4234-AD41-ADC1636ABDC9}" type="pres">
      <dgm:prSet presAssocID="{816937D3-E4FF-4C67-B31E-E1527B79692B}" presName="sp" presStyleCnt="0"/>
      <dgm:spPr/>
    </dgm:pt>
    <dgm:pt modelId="{848579AC-57C8-46EE-BE16-F5F23BB5B731}" type="pres">
      <dgm:prSet presAssocID="{912DAB25-924E-4732-824E-17CFDAFD1811}" presName="composite" presStyleCnt="0"/>
      <dgm:spPr/>
    </dgm:pt>
    <dgm:pt modelId="{F09F9928-FC84-498E-9088-21005D3F0606}" type="pres">
      <dgm:prSet presAssocID="{912DAB25-924E-4732-824E-17CFDAFD1811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C5BA15B-ED3D-4BC7-86B2-79CDEA48C166}" type="pres">
      <dgm:prSet presAssocID="{912DAB25-924E-4732-824E-17CFDAFD1811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AAD5C576-6AEA-4155-89D5-2B1B0CFDE4D3}" srcId="{B871F392-E62E-4D38-B2C5-13AD8F51970E}" destId="{23A8C0B4-7916-49A5-8665-5C4B27DA42F6}" srcOrd="0" destOrd="0" parTransId="{AAAD7DEC-78E1-4586-80A1-D4B89FD1DBF6}" sibTransId="{647249CF-7A7E-41A3-8EDF-44506FAD863D}"/>
    <dgm:cxn modelId="{9E2182D3-CFFF-4338-BDA7-94CB07A446B1}" srcId="{D3D77BF7-69CB-4AF9-9D49-7B323AB877AE}" destId="{24E1872F-A6EF-4746-AEE0-E76F9280AEE0}" srcOrd="0" destOrd="0" parTransId="{873BD7FF-74F1-444F-AFF2-6D67DBCFE487}" sibTransId="{D2CEA584-EE2A-4A7C-8B5E-DD2BFB88BF5D}"/>
    <dgm:cxn modelId="{2B2336E2-C6BF-40DA-8B77-86A9F567F3F9}" type="presOf" srcId="{CF1BBDB8-AC56-4307-BE98-C34C030D0C18}" destId="{1C5BA15B-ED3D-4BC7-86B2-79CDEA48C166}" srcOrd="0" destOrd="0" presId="urn:microsoft.com/office/officeart/2005/8/layout/chevron2"/>
    <dgm:cxn modelId="{076602CE-3B87-43EC-9910-9CA6A1C3FBE0}" srcId="{B871F392-E62E-4D38-B2C5-13AD8F51970E}" destId="{D3D77BF7-69CB-4AF9-9D49-7B323AB877AE}" srcOrd="1" destOrd="0" parTransId="{9E312445-5D8D-4110-B0AA-C54D808D6917}" sibTransId="{816937D3-E4FF-4C67-B31E-E1527B79692B}"/>
    <dgm:cxn modelId="{B2CD166A-AEF9-4656-A4A6-53024BBAD1D9}" type="presOf" srcId="{94CDB06D-65F4-4D34-B296-9D1911F4171B}" destId="{0D0B66AC-3307-4701-88B9-65DBEE5EFBC7}" srcOrd="0" destOrd="0" presId="urn:microsoft.com/office/officeart/2005/8/layout/chevron2"/>
    <dgm:cxn modelId="{B01DE9B2-8363-4433-B880-CE964266C566}" srcId="{23A8C0B4-7916-49A5-8665-5C4B27DA42F6}" destId="{94CDB06D-65F4-4D34-B296-9D1911F4171B}" srcOrd="0" destOrd="0" parTransId="{A97F08F8-1621-497D-BB45-1C9057BACC5A}" sibTransId="{1097F7DF-CD7A-486F-A36A-DBFCBC7F97FE}"/>
    <dgm:cxn modelId="{627C6BD0-F5BC-4564-8F7D-9EEA47A49F2F}" type="presOf" srcId="{23A8C0B4-7916-49A5-8665-5C4B27DA42F6}" destId="{570EB9AC-1856-441C-89A2-78DE957DAA12}" srcOrd="0" destOrd="0" presId="urn:microsoft.com/office/officeart/2005/8/layout/chevron2"/>
    <dgm:cxn modelId="{8794E98A-FCC6-4CE0-9D62-7A0BA9EEF6D7}" srcId="{D3D77BF7-69CB-4AF9-9D49-7B323AB877AE}" destId="{D5E2758F-432D-4773-BB42-BE4240F2D757}" srcOrd="1" destOrd="0" parTransId="{51B8B4B2-45E7-434D-91F9-976D72C858D6}" sibTransId="{DC303E58-EA31-43AA-B983-F8F141B7E884}"/>
    <dgm:cxn modelId="{FEEC460E-06B2-4650-BA8D-664F17419202}" type="presOf" srcId="{D5E2758F-432D-4773-BB42-BE4240F2D757}" destId="{C5436818-8224-42AC-8BBA-4B58CB1EB7C4}" srcOrd="0" destOrd="1" presId="urn:microsoft.com/office/officeart/2005/8/layout/chevron2"/>
    <dgm:cxn modelId="{3B98C11A-F618-44F0-9E99-3260647076B2}" type="presOf" srcId="{D3D77BF7-69CB-4AF9-9D49-7B323AB877AE}" destId="{DC5D1D0C-24E9-4739-8E03-469B87FD30C2}" srcOrd="0" destOrd="0" presId="urn:microsoft.com/office/officeart/2005/8/layout/chevron2"/>
    <dgm:cxn modelId="{418B813C-EE21-426D-A9C2-B089C53C3D09}" type="presOf" srcId="{912DAB25-924E-4732-824E-17CFDAFD1811}" destId="{F09F9928-FC84-498E-9088-21005D3F0606}" srcOrd="0" destOrd="0" presId="urn:microsoft.com/office/officeart/2005/8/layout/chevron2"/>
    <dgm:cxn modelId="{4BC7C765-4255-4DFA-A58D-82BC027BEEEB}" srcId="{912DAB25-924E-4732-824E-17CFDAFD1811}" destId="{CA770173-073C-4DB9-A91C-EC448430284F}" srcOrd="1" destOrd="0" parTransId="{1FE89400-94EA-498E-8EC7-23DC2AE262B8}" sibTransId="{4F262E6F-D24E-4C92-A4F5-5F0CAF2C73C2}"/>
    <dgm:cxn modelId="{6D016626-16D0-4ADE-B9E7-92D6248E28EB}" srcId="{912DAB25-924E-4732-824E-17CFDAFD1811}" destId="{CF1BBDB8-AC56-4307-BE98-C34C030D0C18}" srcOrd="0" destOrd="0" parTransId="{C2C3C38A-1EB3-42E4-B52B-0901C5758B10}" sibTransId="{33699B63-C0AD-4691-866F-1951FD526206}"/>
    <dgm:cxn modelId="{7E8CE454-2E4F-4006-ABDA-F2AD0D8CB2B1}" type="presOf" srcId="{24E1872F-A6EF-4746-AEE0-E76F9280AEE0}" destId="{C5436818-8224-42AC-8BBA-4B58CB1EB7C4}" srcOrd="0" destOrd="0" presId="urn:microsoft.com/office/officeart/2005/8/layout/chevron2"/>
    <dgm:cxn modelId="{D12FE90E-AE09-4A07-B859-A8DC501CF9E8}" srcId="{23A8C0B4-7916-49A5-8665-5C4B27DA42F6}" destId="{80FD1834-20C5-4624-83B5-E8A1D34414F4}" srcOrd="1" destOrd="0" parTransId="{E7B40B2B-A34E-49D4-AB14-59DE79F58F6D}" sibTransId="{C478B620-8219-4149-876E-CD385453781E}"/>
    <dgm:cxn modelId="{D12DC1BC-0F30-49DC-B023-4B40CE731D95}" type="presOf" srcId="{80FD1834-20C5-4624-83B5-E8A1D34414F4}" destId="{0D0B66AC-3307-4701-88B9-65DBEE5EFBC7}" srcOrd="0" destOrd="1" presId="urn:microsoft.com/office/officeart/2005/8/layout/chevron2"/>
    <dgm:cxn modelId="{DAD7B203-238A-4E31-885F-0B978CD72783}" type="presOf" srcId="{CA770173-073C-4DB9-A91C-EC448430284F}" destId="{1C5BA15B-ED3D-4BC7-86B2-79CDEA48C166}" srcOrd="0" destOrd="1" presId="urn:microsoft.com/office/officeart/2005/8/layout/chevron2"/>
    <dgm:cxn modelId="{C823B855-61E8-4C15-BC70-E6285325D1A1}" type="presOf" srcId="{B871F392-E62E-4D38-B2C5-13AD8F51970E}" destId="{AA9C7238-916E-4905-A4ED-99F0D32FC605}" srcOrd="0" destOrd="0" presId="urn:microsoft.com/office/officeart/2005/8/layout/chevron2"/>
    <dgm:cxn modelId="{B1DFA9B5-EB39-49E7-AF7A-0CCB224BEB1B}" srcId="{B871F392-E62E-4D38-B2C5-13AD8F51970E}" destId="{912DAB25-924E-4732-824E-17CFDAFD1811}" srcOrd="2" destOrd="0" parTransId="{96EA711E-F4A5-4D96-8C2F-A87335D3F4C3}" sibTransId="{AC27AC49-9365-48F2-829E-7FADC9A1E9B7}"/>
    <dgm:cxn modelId="{8DFD8B07-B861-4FC6-9D36-57E5DA5999A5}" type="presParOf" srcId="{AA9C7238-916E-4905-A4ED-99F0D32FC605}" destId="{F9CF1278-D512-4FDA-AC34-9D89BCB499FA}" srcOrd="0" destOrd="0" presId="urn:microsoft.com/office/officeart/2005/8/layout/chevron2"/>
    <dgm:cxn modelId="{21A4AB2B-5E78-4781-82D7-6DDA9911D69A}" type="presParOf" srcId="{F9CF1278-D512-4FDA-AC34-9D89BCB499FA}" destId="{570EB9AC-1856-441C-89A2-78DE957DAA12}" srcOrd="0" destOrd="0" presId="urn:microsoft.com/office/officeart/2005/8/layout/chevron2"/>
    <dgm:cxn modelId="{C02F45B3-EB17-4461-AD18-7FD81E414C34}" type="presParOf" srcId="{F9CF1278-D512-4FDA-AC34-9D89BCB499FA}" destId="{0D0B66AC-3307-4701-88B9-65DBEE5EFBC7}" srcOrd="1" destOrd="0" presId="urn:microsoft.com/office/officeart/2005/8/layout/chevron2"/>
    <dgm:cxn modelId="{E1347E83-E2C2-4647-908D-46AAF37BF9CD}" type="presParOf" srcId="{AA9C7238-916E-4905-A4ED-99F0D32FC605}" destId="{44B28B6E-BE42-4003-90AF-87355B4C580B}" srcOrd="1" destOrd="0" presId="urn:microsoft.com/office/officeart/2005/8/layout/chevron2"/>
    <dgm:cxn modelId="{C4EFE8FA-469F-4CEE-B30E-35B0F4506A81}" type="presParOf" srcId="{AA9C7238-916E-4905-A4ED-99F0D32FC605}" destId="{ED61AE3E-F904-478E-AF01-DE964AC123BD}" srcOrd="2" destOrd="0" presId="urn:microsoft.com/office/officeart/2005/8/layout/chevron2"/>
    <dgm:cxn modelId="{C67D8106-61F4-4FAC-B6FB-6AF59A3E62B2}" type="presParOf" srcId="{ED61AE3E-F904-478E-AF01-DE964AC123BD}" destId="{DC5D1D0C-24E9-4739-8E03-469B87FD30C2}" srcOrd="0" destOrd="0" presId="urn:microsoft.com/office/officeart/2005/8/layout/chevron2"/>
    <dgm:cxn modelId="{46AD9BD9-4DB5-41AD-92C9-DB21971F59FE}" type="presParOf" srcId="{ED61AE3E-F904-478E-AF01-DE964AC123BD}" destId="{C5436818-8224-42AC-8BBA-4B58CB1EB7C4}" srcOrd="1" destOrd="0" presId="urn:microsoft.com/office/officeart/2005/8/layout/chevron2"/>
    <dgm:cxn modelId="{5F065E45-0A2B-46C5-B66C-11A916141B8C}" type="presParOf" srcId="{AA9C7238-916E-4905-A4ED-99F0D32FC605}" destId="{C605A147-34EB-4234-AD41-ADC1636ABDC9}" srcOrd="3" destOrd="0" presId="urn:microsoft.com/office/officeart/2005/8/layout/chevron2"/>
    <dgm:cxn modelId="{CBCAF22E-4FFE-454D-A7FD-CA876F4E871D}" type="presParOf" srcId="{AA9C7238-916E-4905-A4ED-99F0D32FC605}" destId="{848579AC-57C8-46EE-BE16-F5F23BB5B731}" srcOrd="4" destOrd="0" presId="urn:microsoft.com/office/officeart/2005/8/layout/chevron2"/>
    <dgm:cxn modelId="{DC9273B5-C6D0-4B6E-A85F-7C74125018A6}" type="presParOf" srcId="{848579AC-57C8-46EE-BE16-F5F23BB5B731}" destId="{F09F9928-FC84-498E-9088-21005D3F0606}" srcOrd="0" destOrd="0" presId="urn:microsoft.com/office/officeart/2005/8/layout/chevron2"/>
    <dgm:cxn modelId="{023093B4-EA81-4553-8286-FB310130B172}" type="presParOf" srcId="{848579AC-57C8-46EE-BE16-F5F23BB5B731}" destId="{1C5BA15B-ED3D-4BC7-86B2-79CDEA48C16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EB9AC-1856-441C-89A2-78DE957DAA12}">
      <dsp:nvSpPr>
        <dsp:cNvPr id="0" name=""/>
        <dsp:cNvSpPr/>
      </dsp:nvSpPr>
      <dsp:spPr>
        <a:xfrm rot="5400000">
          <a:off x="-215618" y="215861"/>
          <a:ext cx="1437455" cy="100621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1</a:t>
          </a:r>
          <a:endParaRPr kumimoji="1" lang="ja-JP" altLang="en-US" sz="2800" kern="1200" dirty="0"/>
        </a:p>
      </dsp:txBody>
      <dsp:txXfrm rot="-5400000">
        <a:off x="1" y="503351"/>
        <a:ext cx="1006218" cy="431237"/>
      </dsp:txXfrm>
    </dsp:sp>
    <dsp:sp modelId="{0D0B66AC-3307-4701-88B9-65DBEE5EFBC7}">
      <dsp:nvSpPr>
        <dsp:cNvPr id="0" name=""/>
        <dsp:cNvSpPr/>
      </dsp:nvSpPr>
      <dsp:spPr>
        <a:xfrm rot="5400000">
          <a:off x="2664228" y="-1657766"/>
          <a:ext cx="934345" cy="42503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800" kern="1200" dirty="0" smtClean="0"/>
            <a:t>サービスサイトのお申込みページを開く</a:t>
          </a:r>
          <a:endParaRPr kumimoji="1" lang="ja-JP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800" kern="1200" dirty="0" smtClean="0">
              <a:hlinkClick xmlns:r="http://schemas.openxmlformats.org/officeDocument/2006/relationships" r:id="rId1"/>
            </a:rPr>
            <a:t>http://mb.cloud.nifty.com/signup.htm</a:t>
          </a:r>
          <a:endParaRPr kumimoji="1" lang="ja-JP" altLang="en-US" sz="1800" kern="1200" dirty="0"/>
        </a:p>
      </dsp:txBody>
      <dsp:txXfrm rot="-5400000">
        <a:off x="1006219" y="45854"/>
        <a:ext cx="4204754" cy="843123"/>
      </dsp:txXfrm>
    </dsp:sp>
    <dsp:sp modelId="{DC5D1D0C-24E9-4739-8E03-469B87FD30C2}">
      <dsp:nvSpPr>
        <dsp:cNvPr id="0" name=""/>
        <dsp:cNvSpPr/>
      </dsp:nvSpPr>
      <dsp:spPr>
        <a:xfrm rot="5400000">
          <a:off x="-215618" y="1456882"/>
          <a:ext cx="1437455" cy="1006218"/>
        </a:xfrm>
        <a:prstGeom prst="chevron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2</a:t>
          </a:r>
          <a:endParaRPr kumimoji="1" lang="ja-JP" altLang="en-US" sz="2800" kern="1200" dirty="0"/>
        </a:p>
      </dsp:txBody>
      <dsp:txXfrm rot="-5400000">
        <a:off x="1" y="1744372"/>
        <a:ext cx="1006218" cy="431237"/>
      </dsp:txXfrm>
    </dsp:sp>
    <dsp:sp modelId="{C5436818-8224-42AC-8BBA-4B58CB1EB7C4}">
      <dsp:nvSpPr>
        <dsp:cNvPr id="0" name=""/>
        <dsp:cNvSpPr/>
      </dsp:nvSpPr>
      <dsp:spPr>
        <a:xfrm rot="5400000">
          <a:off x="2664228" y="-416745"/>
          <a:ext cx="934345" cy="42503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800" kern="1200" dirty="0" smtClean="0"/>
            <a:t>nifty ID</a:t>
          </a:r>
          <a:r>
            <a:rPr kumimoji="1" lang="ja-JP" altLang="en-US" sz="1800" kern="1200" dirty="0" smtClean="0"/>
            <a:t>　の　取得</a:t>
          </a:r>
          <a:endParaRPr kumimoji="1" lang="ja-JP" altLang="en-US" sz="1800" kern="1200" dirty="0"/>
        </a:p>
      </dsp:txBody>
      <dsp:txXfrm rot="-5400000">
        <a:off x="1006219" y="1286875"/>
        <a:ext cx="4204754" cy="843123"/>
      </dsp:txXfrm>
    </dsp:sp>
    <dsp:sp modelId="{F09F9928-FC84-498E-9088-21005D3F0606}">
      <dsp:nvSpPr>
        <dsp:cNvPr id="0" name=""/>
        <dsp:cNvSpPr/>
      </dsp:nvSpPr>
      <dsp:spPr>
        <a:xfrm rot="5400000">
          <a:off x="-215618" y="2697904"/>
          <a:ext cx="1437455" cy="1006218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3</a:t>
          </a:r>
          <a:endParaRPr kumimoji="1" lang="ja-JP" altLang="en-US" sz="2800" kern="1200" dirty="0"/>
        </a:p>
      </dsp:txBody>
      <dsp:txXfrm rot="-5400000">
        <a:off x="1" y="2985394"/>
        <a:ext cx="1006218" cy="431237"/>
      </dsp:txXfrm>
    </dsp:sp>
    <dsp:sp modelId="{1C5BA15B-ED3D-4BC7-86B2-79CDEA48C166}">
      <dsp:nvSpPr>
        <dsp:cNvPr id="0" name=""/>
        <dsp:cNvSpPr/>
      </dsp:nvSpPr>
      <dsp:spPr>
        <a:xfrm rot="5400000">
          <a:off x="2664228" y="824276"/>
          <a:ext cx="934345" cy="42503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800" kern="1200" dirty="0" smtClean="0"/>
            <a:t>mobile backend</a:t>
          </a:r>
          <a:r>
            <a:rPr kumimoji="1" lang="ja-JP" altLang="en-US" sz="1800" kern="1200" dirty="0" err="1" smtClean="0"/>
            <a:t>への</a:t>
          </a:r>
          <a:r>
            <a:rPr kumimoji="1" lang="ja-JP" altLang="en-US" sz="1800" kern="1200" dirty="0" smtClean="0"/>
            <a:t>ログイン</a:t>
          </a:r>
          <a:endParaRPr kumimoji="1" lang="ja-JP" altLang="en-US" sz="1800" kern="1200" dirty="0"/>
        </a:p>
      </dsp:txBody>
      <dsp:txXfrm rot="-5400000">
        <a:off x="1006219" y="2527897"/>
        <a:ext cx="4204754" cy="8431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EB9AC-1856-441C-89A2-78DE957DAA12}">
      <dsp:nvSpPr>
        <dsp:cNvPr id="0" name=""/>
        <dsp:cNvSpPr/>
      </dsp:nvSpPr>
      <dsp:spPr>
        <a:xfrm rot="5400000">
          <a:off x="-215618" y="215861"/>
          <a:ext cx="1437455" cy="100621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1</a:t>
          </a:r>
          <a:endParaRPr kumimoji="1" lang="ja-JP" altLang="en-US" sz="2800" kern="1200" dirty="0"/>
        </a:p>
      </dsp:txBody>
      <dsp:txXfrm rot="-5400000">
        <a:off x="1" y="503351"/>
        <a:ext cx="1006218" cy="431237"/>
      </dsp:txXfrm>
    </dsp:sp>
    <dsp:sp modelId="{0D0B66AC-3307-4701-88B9-65DBEE5EFBC7}">
      <dsp:nvSpPr>
        <dsp:cNvPr id="0" name=""/>
        <dsp:cNvSpPr/>
      </dsp:nvSpPr>
      <dsp:spPr>
        <a:xfrm rot="5400000">
          <a:off x="2592227" y="-1651198"/>
          <a:ext cx="934345" cy="42503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800" kern="1200" dirty="0" err="1" smtClean="0"/>
            <a:t>Github</a:t>
          </a:r>
          <a:r>
            <a:rPr kumimoji="1" lang="ja-JP" altLang="en-US" sz="1800" kern="1200" dirty="0" smtClean="0"/>
            <a:t>より</a:t>
          </a:r>
          <a:r>
            <a:rPr kumimoji="1" lang="en-US" altLang="ja-JP" sz="1800" kern="1200" dirty="0" smtClean="0"/>
            <a:t>DL</a:t>
          </a:r>
          <a:endParaRPr kumimoji="1" lang="ja-JP" altLang="en-US" sz="18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en-US" sz="1600" kern="1200" dirty="0" smtClean="0">
              <a:hlinkClick xmlns:r="http://schemas.openxmlformats.org/officeDocument/2006/relationships" r:id="rId1"/>
            </a:rPr>
            <a:t>https://github.com/hounenhounen/sample</a:t>
          </a:r>
          <a:endParaRPr kumimoji="1" lang="ja-JP" altLang="en-US" sz="1600" kern="1200" dirty="0"/>
        </a:p>
      </dsp:txBody>
      <dsp:txXfrm rot="-5400000">
        <a:off x="934218" y="52422"/>
        <a:ext cx="4204754" cy="843123"/>
      </dsp:txXfrm>
    </dsp:sp>
    <dsp:sp modelId="{DC5D1D0C-24E9-4739-8E03-469B87FD30C2}">
      <dsp:nvSpPr>
        <dsp:cNvPr id="0" name=""/>
        <dsp:cNvSpPr/>
      </dsp:nvSpPr>
      <dsp:spPr>
        <a:xfrm rot="5400000">
          <a:off x="-215618" y="1456882"/>
          <a:ext cx="1437455" cy="1006218"/>
        </a:xfrm>
        <a:prstGeom prst="chevron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2</a:t>
          </a:r>
          <a:endParaRPr kumimoji="1" lang="ja-JP" altLang="en-US" sz="2800" kern="1200" dirty="0"/>
        </a:p>
      </dsp:txBody>
      <dsp:txXfrm rot="-5400000">
        <a:off x="1" y="1744372"/>
        <a:ext cx="1006218" cy="431237"/>
      </dsp:txXfrm>
    </dsp:sp>
    <dsp:sp modelId="{C5436818-8224-42AC-8BBA-4B58CB1EB7C4}">
      <dsp:nvSpPr>
        <dsp:cNvPr id="0" name=""/>
        <dsp:cNvSpPr/>
      </dsp:nvSpPr>
      <dsp:spPr>
        <a:xfrm rot="5400000">
          <a:off x="2594097" y="-433871"/>
          <a:ext cx="934345" cy="42503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900" kern="1200" dirty="0" smtClean="0"/>
            <a:t>zip</a:t>
          </a:r>
          <a:r>
            <a:rPr kumimoji="1" lang="ja-JP" altLang="en-US" sz="1900" kern="1200" dirty="0" smtClean="0"/>
            <a:t>ファイルの展開</a:t>
          </a:r>
          <a:endParaRPr kumimoji="1" lang="ja-JP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900" kern="1200" dirty="0" smtClean="0"/>
            <a:t>Assets&gt;Scenes</a:t>
          </a:r>
          <a:r>
            <a:rPr kumimoji="1" lang="ja-JP" altLang="en-US" sz="1900" kern="1200" dirty="0" smtClean="0"/>
            <a:t>の</a:t>
          </a:r>
          <a:r>
            <a:rPr kumimoji="1" lang="en-US" altLang="ja-JP" sz="1900" kern="1200" dirty="0" smtClean="0"/>
            <a:t>Stage</a:t>
          </a:r>
          <a:r>
            <a:rPr kumimoji="1" lang="ja-JP" altLang="en-US" sz="1900" kern="1200" dirty="0" smtClean="0"/>
            <a:t>をダブルクリック</a:t>
          </a:r>
          <a:endParaRPr kumimoji="1" lang="ja-JP" altLang="en-US" sz="1900" kern="1200" dirty="0"/>
        </a:p>
      </dsp:txBody>
      <dsp:txXfrm rot="-5400000">
        <a:off x="936088" y="1269749"/>
        <a:ext cx="4204754" cy="843123"/>
      </dsp:txXfrm>
    </dsp:sp>
    <dsp:sp modelId="{F09F9928-FC84-498E-9088-21005D3F0606}">
      <dsp:nvSpPr>
        <dsp:cNvPr id="0" name=""/>
        <dsp:cNvSpPr/>
      </dsp:nvSpPr>
      <dsp:spPr>
        <a:xfrm rot="5400000">
          <a:off x="-215618" y="2697904"/>
          <a:ext cx="1437455" cy="1006218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3</a:t>
          </a:r>
          <a:endParaRPr kumimoji="1" lang="ja-JP" altLang="en-US" sz="2800" kern="1200" dirty="0"/>
        </a:p>
      </dsp:txBody>
      <dsp:txXfrm rot="-5400000">
        <a:off x="1" y="2985394"/>
        <a:ext cx="1006218" cy="431237"/>
      </dsp:txXfrm>
    </dsp:sp>
    <dsp:sp modelId="{1C5BA15B-ED3D-4BC7-86B2-79CDEA48C166}">
      <dsp:nvSpPr>
        <dsp:cNvPr id="0" name=""/>
        <dsp:cNvSpPr/>
      </dsp:nvSpPr>
      <dsp:spPr>
        <a:xfrm rot="5400000">
          <a:off x="2664228" y="824276"/>
          <a:ext cx="934345" cy="42503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800" kern="1200" dirty="0" smtClean="0"/>
            <a:t>ゲーム実行</a:t>
          </a:r>
          <a:endParaRPr kumimoji="1" lang="ja-JP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800" kern="1200" dirty="0" smtClean="0"/>
            <a:t>ゲームオーバー後のスコア画面確認</a:t>
          </a:r>
          <a:endParaRPr kumimoji="1" lang="ja-JP" altLang="en-US" sz="1800" kern="1200" dirty="0"/>
        </a:p>
      </dsp:txBody>
      <dsp:txXfrm rot="-5400000">
        <a:off x="1006219" y="2527897"/>
        <a:ext cx="4204754" cy="8431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DC10-809A-4BF1-A8C6-11BC8553BA99}" type="datetimeFigureOut">
              <a:rPr kumimoji="1" lang="ja-JP" altLang="en-US" smtClean="0"/>
              <a:t>2015/1/10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F6DC-EAA7-475D-A828-2CB4D49FAD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57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DC10-809A-4BF1-A8C6-11BC8553BA99}" type="datetimeFigureOut">
              <a:rPr kumimoji="1" lang="ja-JP" altLang="en-US" smtClean="0"/>
              <a:t>2015/1/10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F6DC-EAA7-475D-A828-2CB4D49FAD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9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DC10-809A-4BF1-A8C6-11BC8553BA99}" type="datetimeFigureOut">
              <a:rPr kumimoji="1" lang="ja-JP" altLang="en-US" smtClean="0"/>
              <a:t>2015/1/10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F6DC-EAA7-475D-A828-2CB4D49FAD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9191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DC10-809A-4BF1-A8C6-11BC8553BA99}" type="datetimeFigureOut">
              <a:rPr kumimoji="1" lang="ja-JP" altLang="en-US" smtClean="0"/>
              <a:t>2015/1/10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F6DC-EAA7-475D-A828-2CB4D49FAD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748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DC10-809A-4BF1-A8C6-11BC8553BA99}" type="datetimeFigureOut">
              <a:rPr kumimoji="1" lang="ja-JP" altLang="en-US" smtClean="0"/>
              <a:t>2015/1/10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F6DC-EAA7-475D-A828-2CB4D49FAD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84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DC10-809A-4BF1-A8C6-11BC8553BA99}" type="datetimeFigureOut">
              <a:rPr kumimoji="1" lang="ja-JP" altLang="en-US" smtClean="0"/>
              <a:t>2015/1/10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F6DC-EAA7-475D-A828-2CB4D49FAD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605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DC10-809A-4BF1-A8C6-11BC8553BA99}" type="datetimeFigureOut">
              <a:rPr kumimoji="1" lang="ja-JP" altLang="en-US" smtClean="0"/>
              <a:t>2015/1/10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F6DC-EAA7-475D-A828-2CB4D49FAD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592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DC10-809A-4BF1-A8C6-11BC8553BA99}" type="datetimeFigureOut">
              <a:rPr kumimoji="1" lang="ja-JP" altLang="en-US" smtClean="0"/>
              <a:t>2015/1/10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F6DC-EAA7-475D-A828-2CB4D49FAD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33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DC10-809A-4BF1-A8C6-11BC8553BA99}" type="datetimeFigureOut">
              <a:rPr kumimoji="1" lang="ja-JP" altLang="en-US" smtClean="0"/>
              <a:t>2015/1/10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F6DC-EAA7-475D-A828-2CB4D49FAD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48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DC10-809A-4BF1-A8C6-11BC8553BA99}" type="datetimeFigureOut">
              <a:rPr kumimoji="1" lang="ja-JP" altLang="en-US" smtClean="0"/>
              <a:t>2015/1/10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F6DC-EAA7-475D-A828-2CB4D49FAD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8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DC10-809A-4BF1-A8C6-11BC8553BA99}" type="datetimeFigureOut">
              <a:rPr kumimoji="1" lang="ja-JP" altLang="en-US" smtClean="0"/>
              <a:t>2015/1/10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F6DC-EAA7-475D-A828-2CB4D49FAD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41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CDC10-809A-4BF1-A8C6-11BC8553BA99}" type="datetimeFigureOut">
              <a:rPr kumimoji="1" lang="ja-JP" altLang="en-US" smtClean="0"/>
              <a:t>2015/1/10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AF6DC-EAA7-475D-A828-2CB4D49FAD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61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mb.cloud.nifty.com/assets/sdk/unity/NCMB_latest.zi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ounenhounen/fix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ニフティクラウド</a:t>
            </a:r>
            <a:r>
              <a:rPr kumimoji="1" lang="en-US" altLang="ja-JP" dirty="0" err="1" smtClean="0"/>
              <a:t>mobiel</a:t>
            </a:r>
            <a:r>
              <a:rPr kumimoji="1" lang="en-US" altLang="ja-JP" dirty="0" smtClean="0"/>
              <a:t> backend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UnitySDK</a:t>
            </a:r>
            <a:r>
              <a:rPr kumimoji="1" lang="ja-JP" altLang="en-US" dirty="0" smtClean="0"/>
              <a:t>ハンズオン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2015/1</a:t>
            </a:r>
            <a:r>
              <a:rPr lang="en-US" altLang="ja-JP" dirty="0" smtClean="0"/>
              <a:t>/10</a:t>
            </a:r>
          </a:p>
          <a:p>
            <a:r>
              <a:rPr kumimoji="1" lang="ja-JP" altLang="en-US" smtClean="0"/>
              <a:t>ニフティ株式会社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4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SDK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DL&amp;</a:t>
            </a:r>
            <a:r>
              <a:rPr kumimoji="1" lang="ja-JP" altLang="en-US" dirty="0" smtClean="0"/>
              <a:t>インポート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693286"/>
            <a:ext cx="4546848" cy="391703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ja-JP" altLang="en-US" dirty="0" smtClean="0">
                <a:hlinkClick r:id="rId2"/>
              </a:rPr>
              <a:t>リンク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SDK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DL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先ほど</a:t>
            </a:r>
            <a:r>
              <a:rPr lang="en-US" altLang="ja-JP" dirty="0"/>
              <a:t>DL</a:t>
            </a:r>
            <a:r>
              <a:rPr lang="ja-JP" altLang="en-US" dirty="0"/>
              <a:t>した</a:t>
            </a:r>
            <a:r>
              <a:rPr lang="ja-JP" altLang="en-US" dirty="0" smtClean="0"/>
              <a:t>サンプルゲームを</a:t>
            </a:r>
            <a:r>
              <a:rPr lang="ja-JP" altLang="en-US" dirty="0"/>
              <a:t>開いた状態で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err="1" smtClean="0"/>
              <a:t>NCMB_latest</a:t>
            </a:r>
            <a:r>
              <a:rPr lang="ja-JP" altLang="en-US" dirty="0" smtClean="0"/>
              <a:t>の</a:t>
            </a:r>
            <a:r>
              <a:rPr lang="en-US" altLang="ja-JP" dirty="0" smtClean="0"/>
              <a:t>Unity </a:t>
            </a:r>
            <a:r>
              <a:rPr lang="en-US" altLang="ja-JP" dirty="0"/>
              <a:t>package </a:t>
            </a:r>
            <a:r>
              <a:rPr lang="en-US" altLang="ja-JP" dirty="0" smtClean="0"/>
              <a:t>file</a:t>
            </a:r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NCMB</a:t>
            </a:r>
            <a:r>
              <a:rPr kumimoji="1" lang="ja-JP" altLang="en-US" dirty="0" smtClean="0"/>
              <a:t>」をダブルクリック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表示された右の画面の「</a:t>
            </a:r>
            <a:r>
              <a:rPr kumimoji="1" lang="en-US" altLang="ja-JP" dirty="0" smtClean="0"/>
              <a:t>Import</a:t>
            </a:r>
            <a:r>
              <a:rPr kumimoji="1" lang="ja-JP" altLang="en-US" dirty="0" smtClean="0"/>
              <a:t>」をクリック</a:t>
            </a:r>
            <a:endParaRPr kumimoji="1" lang="en-US" altLang="ja-JP" dirty="0" smtClean="0"/>
          </a:p>
        </p:txBody>
      </p:sp>
      <p:pic>
        <p:nvPicPr>
          <p:cNvPr id="2050" name="Picture 2" descr="SDKを配置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608" y="1268760"/>
            <a:ext cx="4176464" cy="476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円/楕円 4"/>
          <p:cNvSpPr/>
          <p:nvPr/>
        </p:nvSpPr>
        <p:spPr>
          <a:xfrm>
            <a:off x="8548431" y="5705792"/>
            <a:ext cx="416057" cy="3015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35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SDK</a:t>
            </a:r>
            <a:r>
              <a:rPr kumimoji="1" lang="ja-JP" altLang="en-US" dirty="0" smtClean="0"/>
              <a:t>の組み込み　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pic>
        <p:nvPicPr>
          <p:cNvPr id="1026" name="Picture 2" descr="空のGame Objectを生成す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098" y="2959977"/>
            <a:ext cx="5410439" cy="365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2517" y="1484784"/>
            <a:ext cx="8229600" cy="129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000" dirty="0" smtClean="0"/>
              <a:t>「</a:t>
            </a:r>
            <a:r>
              <a:rPr kumimoji="1" lang="en-US" altLang="ja-JP" sz="3000" dirty="0" smtClean="0"/>
              <a:t>Stage</a:t>
            </a:r>
            <a:r>
              <a:rPr kumimoji="1" lang="ja-JP" altLang="en-US" sz="3000" dirty="0" smtClean="0"/>
              <a:t>」シーンを開いて空の</a:t>
            </a:r>
            <a:r>
              <a:rPr kumimoji="1" lang="en-US" altLang="ja-JP" sz="3000" dirty="0" smtClean="0"/>
              <a:t>Game Object</a:t>
            </a:r>
            <a:r>
              <a:rPr kumimoji="1" lang="ja-JP" altLang="en-US" sz="3000" dirty="0" smtClean="0"/>
              <a:t>を作成し</a:t>
            </a:r>
            <a:endParaRPr kumimoji="1" lang="en-US" altLang="ja-JP" sz="3000" dirty="0" smtClean="0"/>
          </a:p>
          <a:p>
            <a:pPr marL="0" indent="0">
              <a:buNone/>
            </a:pPr>
            <a:r>
              <a:rPr lang="ja-JP" altLang="en-US" sz="3000" dirty="0" smtClean="0"/>
              <a:t>「</a:t>
            </a:r>
            <a:r>
              <a:rPr lang="en-US" altLang="ja-JP" sz="3000" dirty="0" err="1" smtClean="0"/>
              <a:t>NCMBSettings</a:t>
            </a:r>
            <a:r>
              <a:rPr lang="ja-JP" altLang="en-US" sz="3000" dirty="0" smtClean="0"/>
              <a:t>」にリネームします</a:t>
            </a:r>
            <a:endParaRPr kumimoji="1" lang="en-US" altLang="ja-JP" sz="3000" dirty="0" smtClean="0"/>
          </a:p>
        </p:txBody>
      </p:sp>
    </p:spTree>
    <p:extLst>
      <p:ext uri="{BB962C8B-B14F-4D97-AF65-F5344CB8AC3E}">
        <p14:creationId xmlns:p14="http://schemas.microsoft.com/office/powerpoint/2010/main" val="144562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SDK</a:t>
            </a:r>
            <a:r>
              <a:rPr lang="ja-JP" altLang="en-US" dirty="0"/>
              <a:t>の組み込み　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pic>
        <p:nvPicPr>
          <p:cNvPr id="2050" name="Picture 2" descr="C:\Users\fumisato\Documents\ハンズオン\NCMBSetti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85"/>
          <a:stretch/>
        </p:blipFill>
        <p:spPr bwMode="auto">
          <a:xfrm>
            <a:off x="1691680" y="2204864"/>
            <a:ext cx="5895399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円/楕円 3"/>
          <p:cNvSpPr/>
          <p:nvPr/>
        </p:nvSpPr>
        <p:spPr>
          <a:xfrm>
            <a:off x="4427984" y="5013176"/>
            <a:ext cx="648072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 flipH="1" flipV="1">
            <a:off x="2051720" y="3789040"/>
            <a:ext cx="2376264" cy="1368152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10081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dirty="0" smtClean="0"/>
              <a:t>Asset&gt;NCMB</a:t>
            </a:r>
            <a:r>
              <a:rPr lang="ja-JP" altLang="en-US" dirty="0" smtClean="0"/>
              <a:t>の「</a:t>
            </a:r>
            <a:r>
              <a:rPr lang="en-US" altLang="ja-JP" dirty="0" err="1" smtClean="0"/>
              <a:t>NCMBSettings.cs</a:t>
            </a:r>
            <a:r>
              <a:rPr lang="ja-JP" altLang="en-US" dirty="0" smtClean="0"/>
              <a:t>」</a:t>
            </a:r>
            <a:r>
              <a:rPr lang="ja-JP" altLang="en-US" dirty="0"/>
              <a:t>を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err="1" smtClean="0"/>
              <a:t>NCMBSettings</a:t>
            </a:r>
            <a:r>
              <a:rPr lang="ja-JP" altLang="en-US" dirty="0" smtClean="0"/>
              <a:t>」にアタッチします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26209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キーをコピーす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3876674"/>
            <a:ext cx="6372225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SDK</a:t>
            </a:r>
            <a:r>
              <a:rPr lang="ja-JP" altLang="en-US" dirty="0"/>
              <a:t>の組み込み　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10081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dirty="0" smtClean="0"/>
              <a:t>アプリケーションキー、クライアントキーを設定します</a:t>
            </a:r>
            <a:endParaRPr kumimoji="1" lang="en-US" altLang="ja-JP" dirty="0" smtClean="0"/>
          </a:p>
        </p:txBody>
      </p:sp>
      <p:pic>
        <p:nvPicPr>
          <p:cNvPr id="1026" name="Picture 2" descr="各種キーを入力す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71686"/>
            <a:ext cx="396240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円/楕円 8"/>
          <p:cNvSpPr/>
          <p:nvPr/>
        </p:nvSpPr>
        <p:spPr>
          <a:xfrm>
            <a:off x="3491880" y="5849081"/>
            <a:ext cx="4392488" cy="10089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1906724" y="3718746"/>
            <a:ext cx="2917304" cy="4585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/>
          <p:cNvCxnSpPr/>
          <p:nvPr/>
        </p:nvCxnSpPr>
        <p:spPr>
          <a:xfrm flipH="1" flipV="1">
            <a:off x="3275856" y="4177272"/>
            <a:ext cx="2016224" cy="1671809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78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　ハンズオン前の準備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2</a:t>
            </a:r>
            <a:r>
              <a:rPr lang="ja-JP" altLang="en-US" dirty="0" smtClean="0"/>
              <a:t>　既存ゲームへの</a:t>
            </a:r>
            <a:r>
              <a:rPr lang="en-US" altLang="ja-JP" dirty="0" smtClean="0"/>
              <a:t>NCMB</a:t>
            </a:r>
            <a:r>
              <a:rPr lang="ja-JP" altLang="en-US" dirty="0"/>
              <a:t> </a:t>
            </a:r>
            <a:r>
              <a:rPr lang="en-US" altLang="ja-JP" dirty="0" smtClean="0"/>
              <a:t>Unity</a:t>
            </a:r>
            <a:r>
              <a:rPr lang="ja-JP" altLang="en-US" dirty="0"/>
              <a:t> </a:t>
            </a:r>
            <a:r>
              <a:rPr lang="en-US" altLang="ja-JP" dirty="0" smtClean="0"/>
              <a:t>SDK</a:t>
            </a:r>
            <a:r>
              <a:rPr lang="ja-JP" altLang="en-US" dirty="0"/>
              <a:t> </a:t>
            </a:r>
            <a:r>
              <a:rPr lang="ja-JP" altLang="en-US" dirty="0" smtClean="0"/>
              <a:t>組み込み</a:t>
            </a:r>
            <a:endParaRPr lang="en-US" altLang="ja-JP" dirty="0" smtClean="0"/>
          </a:p>
          <a:p>
            <a:pPr marL="514350" indent="-514350">
              <a:buAutoNum type="arabicPlain" startAt="3"/>
            </a:pPr>
            <a:r>
              <a:rPr lang="ja-JP" altLang="en-US" dirty="0" smtClean="0"/>
              <a:t>サーバー</a:t>
            </a:r>
            <a:r>
              <a:rPr lang="ja-JP" altLang="en-US" dirty="0"/>
              <a:t>に</a:t>
            </a:r>
            <a:r>
              <a:rPr lang="ja-JP" altLang="en-US" dirty="0" smtClean="0"/>
              <a:t>スコアを書き込む</a:t>
            </a:r>
            <a:endParaRPr lang="en-US" altLang="ja-JP" dirty="0" smtClean="0"/>
          </a:p>
          <a:p>
            <a:pPr marL="514350" indent="-514350">
              <a:buAutoNum type="arabicPlain" startAt="3"/>
            </a:pPr>
            <a:r>
              <a:rPr kumimoji="1" lang="ja-JP" altLang="en-US" dirty="0"/>
              <a:t>ランキング</a:t>
            </a:r>
            <a:r>
              <a:rPr kumimoji="1" lang="ja-JP" altLang="en-US" dirty="0" smtClean="0"/>
              <a:t>を表示する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305370" y="2708920"/>
            <a:ext cx="5778797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7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スコア</a:t>
            </a:r>
            <a:r>
              <a:rPr lang="ja-JP" altLang="en-US" dirty="0"/>
              <a:t>を</a:t>
            </a:r>
            <a:r>
              <a:rPr lang="ja-JP" altLang="en-US" dirty="0" smtClean="0"/>
              <a:t>書き込むタスクリスト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　</a:t>
            </a:r>
            <a:r>
              <a:rPr kumimoji="1" lang="en-US" altLang="ja-JP" dirty="0" err="1" smtClean="0"/>
              <a:t>SaveScore</a:t>
            </a:r>
            <a:r>
              <a:rPr kumimoji="1" lang="ja-JP" altLang="en-US" dirty="0" smtClean="0"/>
              <a:t>ロジックの実装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　</a:t>
            </a:r>
            <a:r>
              <a:rPr kumimoji="1" lang="en-US" altLang="ja-JP" dirty="0" err="1" smtClean="0"/>
              <a:t>SaveScore</a:t>
            </a:r>
            <a:r>
              <a:rPr kumimoji="1" lang="ja-JP" altLang="en-US" dirty="0" smtClean="0"/>
              <a:t>をアタッチさせる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3</a:t>
            </a:r>
            <a:r>
              <a:rPr lang="ja-JP" altLang="en-US" dirty="0" smtClean="0"/>
              <a:t>　スコアを保存する</a:t>
            </a:r>
            <a:r>
              <a:rPr lang="en-US" altLang="ja-JP" dirty="0" smtClean="0"/>
              <a:t>UI</a:t>
            </a:r>
            <a:r>
              <a:rPr lang="ja-JP" altLang="en-US" dirty="0" smtClean="0"/>
              <a:t>と紐づける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74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altLang="ja-JP" dirty="0" err="1"/>
              <a:t>SaveScore</a:t>
            </a:r>
            <a:r>
              <a:rPr lang="ja-JP" altLang="en-US" dirty="0"/>
              <a:t>ロジックの実装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60203" y="2012062"/>
            <a:ext cx="7200801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949697" y="2012062"/>
            <a:ext cx="721130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using NCMB</a:t>
            </a:r>
            <a:r>
              <a:rPr lang="en-US" altLang="ja-JP" dirty="0" smtClean="0"/>
              <a:t>; //mobile backend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SDK</a:t>
            </a:r>
            <a:r>
              <a:rPr lang="ja-JP" altLang="en-US" dirty="0" smtClean="0"/>
              <a:t>を読み込む</a:t>
            </a:r>
            <a:endParaRPr lang="en-US" altLang="ja-JP" dirty="0"/>
          </a:p>
          <a:p>
            <a:r>
              <a:rPr lang="en-US" altLang="ja-JP" dirty="0"/>
              <a:t>using </a:t>
            </a:r>
            <a:r>
              <a:rPr lang="en-US" altLang="ja-JP" dirty="0" err="1"/>
              <a:t>UnityEngine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using </a:t>
            </a:r>
            <a:r>
              <a:rPr lang="en-US" altLang="ja-JP" dirty="0" err="1"/>
              <a:t>System.Collections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using </a:t>
            </a:r>
            <a:r>
              <a:rPr lang="en-US" altLang="ja-JP" dirty="0" err="1"/>
              <a:t>System.Collections.Generic</a:t>
            </a:r>
            <a:r>
              <a:rPr lang="en-US" altLang="ja-JP" dirty="0" smtClean="0"/>
              <a:t>;</a:t>
            </a:r>
          </a:p>
          <a:p>
            <a:endParaRPr lang="ja-JP" altLang="en-US" dirty="0"/>
          </a:p>
          <a:p>
            <a:r>
              <a:rPr lang="en-US" altLang="ja-JP" dirty="0"/>
              <a:t>public class </a:t>
            </a:r>
            <a:r>
              <a:rPr lang="en-US" altLang="ja-JP" dirty="0" err="1"/>
              <a:t>SaveScore</a:t>
            </a:r>
            <a:r>
              <a:rPr lang="en-US" altLang="ja-JP" dirty="0"/>
              <a:t> : </a:t>
            </a:r>
            <a:r>
              <a:rPr lang="en-US" altLang="ja-JP" dirty="0" err="1"/>
              <a:t>MonoBehaviour</a:t>
            </a:r>
            <a:r>
              <a:rPr lang="en-US" altLang="ja-JP" dirty="0"/>
              <a:t> </a:t>
            </a:r>
            <a:r>
              <a:rPr lang="en-US" altLang="ja-JP" dirty="0" smtClean="0"/>
              <a:t>{</a:t>
            </a:r>
            <a:endParaRPr lang="ja-JP" altLang="en-US" dirty="0"/>
          </a:p>
          <a:p>
            <a:r>
              <a:rPr lang="en-US" altLang="ja-JP" dirty="0" smtClean="0"/>
              <a:t>// </a:t>
            </a:r>
            <a:r>
              <a:rPr lang="en-US" altLang="ja-JP" dirty="0"/>
              <a:t>mobile backend</a:t>
            </a:r>
            <a:r>
              <a:rPr lang="ja-JP" altLang="en-US" dirty="0"/>
              <a:t>に接続</a:t>
            </a:r>
            <a:r>
              <a:rPr lang="en-US" altLang="ja-JP" dirty="0" smtClean="0"/>
              <a:t>------------------------</a:t>
            </a:r>
            <a:endParaRPr lang="ja-JP" altLang="en-US" dirty="0"/>
          </a:p>
          <a:p>
            <a:r>
              <a:rPr lang="en-US" altLang="ja-JP" dirty="0" smtClean="0"/>
              <a:t>public </a:t>
            </a:r>
            <a:r>
              <a:rPr lang="en-US" altLang="ja-JP" dirty="0"/>
              <a:t>void save( string name, </a:t>
            </a:r>
            <a:r>
              <a:rPr lang="en-US" altLang="ja-JP" dirty="0" err="1"/>
              <a:t>int</a:t>
            </a:r>
            <a:r>
              <a:rPr lang="en-US" altLang="ja-JP" dirty="0"/>
              <a:t> score ) </a:t>
            </a:r>
            <a:r>
              <a:rPr lang="en-US" altLang="ja-JP" dirty="0" smtClean="0"/>
              <a:t>{</a:t>
            </a:r>
            <a:endParaRPr lang="ja-JP" altLang="en-US" dirty="0"/>
          </a:p>
          <a:p>
            <a:r>
              <a:rPr lang="en-US" altLang="ja-JP" dirty="0" smtClean="0"/>
              <a:t>	</a:t>
            </a:r>
            <a:r>
              <a:rPr lang="en-US" altLang="ja-JP" dirty="0" err="1" smtClean="0"/>
              <a:t>NCMBObject</a:t>
            </a:r>
            <a:r>
              <a:rPr lang="en-US" altLang="ja-JP" dirty="0" smtClean="0"/>
              <a:t> </a:t>
            </a:r>
            <a:r>
              <a:rPr lang="en-US" altLang="ja-JP" dirty="0" err="1"/>
              <a:t>obj</a:t>
            </a:r>
            <a:r>
              <a:rPr lang="en-US" altLang="ja-JP" dirty="0"/>
              <a:t> = new </a:t>
            </a:r>
            <a:r>
              <a:rPr lang="en-US" altLang="ja-JP" dirty="0" err="1"/>
              <a:t>NCMBObject</a:t>
            </a:r>
            <a:r>
              <a:rPr lang="en-US" altLang="ja-JP" dirty="0"/>
              <a:t> </a:t>
            </a:r>
            <a:r>
              <a:rPr lang="en-US" altLang="ja-JP" dirty="0" smtClean="0"/>
              <a:t>(“Score”);</a:t>
            </a:r>
            <a:endParaRPr lang="ja-JP" altLang="en-US" dirty="0"/>
          </a:p>
          <a:p>
            <a:r>
              <a:rPr lang="en-US" altLang="ja-JP" dirty="0" smtClean="0"/>
              <a:t>	</a:t>
            </a:r>
            <a:r>
              <a:rPr lang="en-US" altLang="ja-JP" dirty="0" err="1" smtClean="0"/>
              <a:t>obj.Add</a:t>
            </a:r>
            <a:r>
              <a:rPr lang="en-US" altLang="ja-JP" dirty="0" smtClean="0"/>
              <a:t> (“name”, </a:t>
            </a:r>
            <a:r>
              <a:rPr lang="en-US" altLang="ja-JP" dirty="0"/>
              <a:t>name</a:t>
            </a:r>
            <a:r>
              <a:rPr lang="en-US" altLang="ja-JP" dirty="0" smtClean="0"/>
              <a:t>);//</a:t>
            </a:r>
            <a:r>
              <a:rPr lang="ja-JP" altLang="en-US" dirty="0" smtClean="0"/>
              <a:t>オブジェクトに名前とスコアを設定</a:t>
            </a:r>
            <a:endParaRPr lang="en-US" altLang="ja-JP" dirty="0"/>
          </a:p>
          <a:p>
            <a:r>
              <a:rPr lang="en-US" altLang="ja-JP" dirty="0" smtClean="0"/>
              <a:t>	</a:t>
            </a:r>
            <a:r>
              <a:rPr lang="en-US" altLang="ja-JP" dirty="0" err="1" smtClean="0"/>
              <a:t>obj.Add</a:t>
            </a:r>
            <a:r>
              <a:rPr lang="en-US" altLang="ja-JP" dirty="0" smtClean="0"/>
              <a:t> </a:t>
            </a:r>
            <a:r>
              <a:rPr lang="en-US" altLang="ja-JP" dirty="0"/>
              <a:t>("score", score);</a:t>
            </a:r>
          </a:p>
          <a:p>
            <a:r>
              <a:rPr lang="en-US" altLang="ja-JP" dirty="0" smtClean="0"/>
              <a:t>	</a:t>
            </a:r>
            <a:r>
              <a:rPr lang="en-US" altLang="ja-JP" dirty="0" err="1" smtClean="0"/>
              <a:t>obj.SaveAsync</a:t>
            </a:r>
            <a:r>
              <a:rPr lang="en-US" altLang="ja-JP" dirty="0" smtClean="0"/>
              <a:t> </a:t>
            </a:r>
            <a:r>
              <a:rPr lang="en-US" altLang="ja-JP" dirty="0"/>
              <a:t>((</a:t>
            </a:r>
            <a:r>
              <a:rPr lang="en-US" altLang="ja-JP" dirty="0" err="1"/>
              <a:t>NCMBException</a:t>
            </a:r>
            <a:r>
              <a:rPr lang="en-US" altLang="ja-JP" dirty="0"/>
              <a:t> e) =&gt; {      </a:t>
            </a:r>
          </a:p>
          <a:p>
            <a:r>
              <a:rPr lang="en-US" altLang="ja-JP" dirty="0" smtClean="0"/>
              <a:t>	if </a:t>
            </a:r>
            <a:r>
              <a:rPr lang="en-US" altLang="ja-JP" dirty="0"/>
              <a:t>(e != null) </a:t>
            </a:r>
            <a:r>
              <a:rPr lang="en-US" altLang="ja-JP" dirty="0" smtClean="0"/>
              <a:t>{//</a:t>
            </a:r>
            <a:r>
              <a:rPr lang="ja-JP" altLang="en-US" dirty="0"/>
              <a:t>エラー処理</a:t>
            </a:r>
          </a:p>
          <a:p>
            <a:r>
              <a:rPr lang="en-US" altLang="ja-JP" dirty="0" smtClean="0"/>
              <a:t>	} </a:t>
            </a:r>
            <a:r>
              <a:rPr lang="en-US" altLang="ja-JP" dirty="0"/>
              <a:t>else </a:t>
            </a:r>
            <a:r>
              <a:rPr lang="en-US" altLang="ja-JP" dirty="0" smtClean="0"/>
              <a:t>{//</a:t>
            </a:r>
            <a:r>
              <a:rPr lang="ja-JP" altLang="en-US" dirty="0"/>
              <a:t>成功時の処理</a:t>
            </a:r>
          </a:p>
          <a:p>
            <a:r>
              <a:rPr lang="en-US" altLang="ja-JP" dirty="0" smtClean="0"/>
              <a:t>	}                   });//</a:t>
            </a:r>
            <a:r>
              <a:rPr lang="ja-JP" altLang="en-US" dirty="0" smtClean="0"/>
              <a:t>この処理でサーバーに書き込む</a:t>
            </a:r>
            <a:endParaRPr lang="en-US" altLang="ja-JP" dirty="0"/>
          </a:p>
          <a:p>
            <a:r>
              <a:rPr lang="en-US" altLang="ja-JP" dirty="0" smtClean="0"/>
              <a:t>}</a:t>
            </a:r>
            <a:endParaRPr lang="ja-JP" altLang="en-US" dirty="0"/>
          </a:p>
          <a:p>
            <a:r>
              <a:rPr lang="en-US" altLang="ja-JP" dirty="0"/>
              <a:t>}</a:t>
            </a: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440550" y="1153323"/>
            <a:ext cx="8229600" cy="7635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dirty="0" err="1" smtClean="0"/>
              <a:t>SaveScore</a:t>
            </a:r>
            <a:r>
              <a:rPr lang="ja-JP" altLang="en-US" sz="3200" dirty="0" smtClean="0"/>
              <a:t>シーンに空の</a:t>
            </a:r>
            <a:r>
              <a:rPr lang="en-US" altLang="ja-JP" sz="3200" dirty="0" smtClean="0"/>
              <a:t>Script</a:t>
            </a:r>
            <a:r>
              <a:rPr lang="ja-JP" altLang="en-US" sz="3200" dirty="0" smtClean="0"/>
              <a:t>を作り</a:t>
            </a:r>
            <a:endParaRPr lang="en-US" altLang="ja-JP" sz="3200" dirty="0" smtClean="0"/>
          </a:p>
          <a:p>
            <a:r>
              <a:rPr lang="en-US" altLang="ja-JP" sz="3200" dirty="0" err="1" smtClean="0"/>
              <a:t>SaveScore</a:t>
            </a:r>
            <a:r>
              <a:rPr lang="ja-JP" altLang="en-US" sz="3200" dirty="0" smtClean="0"/>
              <a:t>とリネームし下記のコードを</a:t>
            </a:r>
            <a:r>
              <a:rPr lang="ja-JP" altLang="en-US" sz="3200" dirty="0"/>
              <a:t>実装</a:t>
            </a:r>
          </a:p>
        </p:txBody>
      </p:sp>
    </p:spTree>
    <p:extLst>
      <p:ext uri="{BB962C8B-B14F-4D97-AF65-F5344CB8AC3E}">
        <p14:creationId xmlns:p14="http://schemas.microsoft.com/office/powerpoint/2010/main" val="318791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SaveScore</a:t>
            </a:r>
            <a:r>
              <a:rPr lang="ja-JP" altLang="en-US" dirty="0"/>
              <a:t>をアタッチ</a:t>
            </a:r>
            <a:r>
              <a:rPr lang="ja-JP" altLang="en-US" dirty="0" smtClean="0"/>
              <a:t>させる</a:t>
            </a:r>
            <a:endParaRPr kumimoji="1" lang="ja-JP" altLang="en-US" dirty="0"/>
          </a:p>
        </p:txBody>
      </p:sp>
      <p:pic>
        <p:nvPicPr>
          <p:cNvPr id="3074" name="Picture 2" descr="C:\Users\fumisato\Documents\ハンズオン\SaveScor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20"/>
          <a:stretch/>
        </p:blipFill>
        <p:spPr bwMode="auto">
          <a:xfrm>
            <a:off x="1293025" y="2179786"/>
            <a:ext cx="6735359" cy="427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円/楕円 4"/>
          <p:cNvSpPr/>
          <p:nvPr/>
        </p:nvSpPr>
        <p:spPr>
          <a:xfrm>
            <a:off x="3093225" y="5636170"/>
            <a:ext cx="648072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>
            <a:stCxn id="5" idx="1"/>
          </p:cNvCxnSpPr>
          <p:nvPr/>
        </p:nvCxnSpPr>
        <p:spPr>
          <a:xfrm flipH="1" flipV="1">
            <a:off x="1797081" y="3403922"/>
            <a:ext cx="1391052" cy="2337701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100811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ja-JP" altLang="en-US" dirty="0"/>
              <a:t>「</a:t>
            </a:r>
            <a:r>
              <a:rPr lang="en-US" altLang="ja-JP" dirty="0" err="1"/>
              <a:t>SaveScore</a:t>
            </a:r>
            <a:r>
              <a:rPr lang="ja-JP" altLang="en-US" dirty="0" smtClean="0"/>
              <a:t>」</a:t>
            </a:r>
            <a:r>
              <a:rPr lang="en-US" altLang="ja-JP" dirty="0" smtClean="0"/>
              <a:t>Game Object</a:t>
            </a:r>
            <a:r>
              <a:rPr lang="ja-JP" altLang="en-US" dirty="0" smtClean="0"/>
              <a:t>を作成し</a:t>
            </a: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dirty="0" smtClean="0"/>
              <a:t>先ほど</a:t>
            </a:r>
            <a:r>
              <a:rPr lang="ja-JP" altLang="en-US" dirty="0"/>
              <a:t>の</a:t>
            </a:r>
            <a:r>
              <a:rPr lang="ja-JP" altLang="en-US" dirty="0" smtClean="0"/>
              <a:t>スクリプトをアタッチ</a:t>
            </a:r>
            <a:endParaRPr lang="en-US" altLang="ja-JP" dirty="0" smtClean="0"/>
          </a:p>
          <a:p>
            <a:pPr marL="0" indent="0" algn="ctr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7019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スコアを保存する</a:t>
            </a:r>
            <a:r>
              <a:rPr lang="en-US" altLang="ja-JP" dirty="0"/>
              <a:t>UI</a:t>
            </a:r>
            <a:r>
              <a:rPr lang="ja-JP" altLang="en-US" dirty="0"/>
              <a:t>と紐づける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960203" y="3291949"/>
            <a:ext cx="720080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960203" y="3291949"/>
            <a:ext cx="72008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void </a:t>
            </a:r>
            <a:r>
              <a:rPr lang="en-US" altLang="ja-JP" dirty="0" err="1"/>
              <a:t>OnGUI</a:t>
            </a:r>
            <a:r>
              <a:rPr lang="en-US" altLang="ja-JP" dirty="0"/>
              <a:t> () {</a:t>
            </a:r>
          </a:p>
          <a:p>
            <a:r>
              <a:rPr lang="en-US" altLang="ja-JP" dirty="0"/>
              <a:t>	</a:t>
            </a:r>
            <a:r>
              <a:rPr lang="en-US" altLang="ja-JP" dirty="0" err="1" smtClean="0"/>
              <a:t>drawSaveScore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	</a:t>
            </a:r>
            <a:r>
              <a:rPr lang="en-US" altLang="ja-JP" dirty="0" smtClean="0"/>
              <a:t>// </a:t>
            </a:r>
            <a:r>
              <a:rPr lang="ja-JP" altLang="en-US" dirty="0"/>
              <a:t>ログインボタンが押されたら</a:t>
            </a:r>
          </a:p>
          <a:p>
            <a:r>
              <a:rPr lang="ja-JP" altLang="en-US" dirty="0"/>
              <a:t>	</a:t>
            </a:r>
            <a:r>
              <a:rPr lang="en-US" altLang="ja-JP" dirty="0" smtClean="0"/>
              <a:t>if </a:t>
            </a:r>
            <a:r>
              <a:rPr lang="en-US" altLang="ja-JP" dirty="0"/>
              <a:t>(</a:t>
            </a:r>
            <a:r>
              <a:rPr lang="en-US" altLang="ja-JP" dirty="0" err="1"/>
              <a:t>SubmitButton</a:t>
            </a:r>
            <a:r>
              <a:rPr lang="en-US" altLang="ja-JP" dirty="0"/>
              <a:t>) {</a:t>
            </a:r>
          </a:p>
          <a:p>
            <a:r>
              <a:rPr lang="en-US" altLang="ja-JP" dirty="0"/>
              <a:t>		</a:t>
            </a:r>
            <a:r>
              <a:rPr lang="en-US" altLang="ja-JP" dirty="0" smtClean="0"/>
              <a:t>//</a:t>
            </a:r>
            <a:r>
              <a:rPr lang="en-US" altLang="ja-JP" dirty="0" err="1"/>
              <a:t>FindObjectOfType</a:t>
            </a:r>
            <a:r>
              <a:rPr lang="en-US" altLang="ja-JP" dirty="0"/>
              <a:t>&lt;</a:t>
            </a:r>
            <a:r>
              <a:rPr lang="en-US" altLang="ja-JP" dirty="0" err="1"/>
              <a:t>SaveScore</a:t>
            </a:r>
            <a:r>
              <a:rPr lang="en-US" altLang="ja-JP" dirty="0"/>
              <a:t>&gt; ().save (name, score);</a:t>
            </a:r>
          </a:p>
          <a:p>
            <a:r>
              <a:rPr lang="en-US" altLang="ja-JP" dirty="0"/>
              <a:t>		</a:t>
            </a:r>
            <a:r>
              <a:rPr lang="en-US" altLang="ja-JP" dirty="0" err="1" smtClean="0"/>
              <a:t>Application.LoadLevel</a:t>
            </a:r>
            <a:r>
              <a:rPr lang="en-US" altLang="ja-JP" dirty="0" smtClean="0"/>
              <a:t> </a:t>
            </a:r>
            <a:r>
              <a:rPr lang="en-US" altLang="ja-JP" dirty="0"/>
              <a:t>("Stage");</a:t>
            </a:r>
          </a:p>
          <a:p>
            <a:r>
              <a:rPr lang="en-US" altLang="ja-JP" dirty="0"/>
              <a:t>	</a:t>
            </a:r>
            <a:r>
              <a:rPr lang="en-US" altLang="ja-JP" dirty="0" smtClean="0"/>
              <a:t>}</a:t>
            </a:r>
            <a:endParaRPr lang="en-US" altLang="ja-JP" dirty="0"/>
          </a:p>
          <a:p>
            <a:r>
              <a:rPr lang="en-US" altLang="ja-JP" dirty="0"/>
              <a:t>		</a:t>
            </a:r>
          </a:p>
          <a:p>
            <a:r>
              <a:rPr lang="en-US" altLang="ja-JP" dirty="0" smtClean="0"/>
              <a:t>}</a:t>
            </a:r>
            <a:endParaRPr lang="ja-JP" altLang="en-US" dirty="0"/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440550" y="1772816"/>
            <a:ext cx="8229600" cy="7635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000" dirty="0" smtClean="0"/>
              <a:t>Asset&gt;Script</a:t>
            </a:r>
            <a:r>
              <a:rPr lang="ja-JP" altLang="en-US" sz="3000" dirty="0" smtClean="0"/>
              <a:t>の「</a:t>
            </a:r>
            <a:r>
              <a:rPr lang="en-US" altLang="ja-JP" sz="3000" dirty="0" err="1" smtClean="0"/>
              <a:t>ScoreUI.cs</a:t>
            </a:r>
            <a:r>
              <a:rPr lang="ja-JP" altLang="en-US" sz="3000" dirty="0" smtClean="0"/>
              <a:t>」の</a:t>
            </a:r>
            <a:r>
              <a:rPr lang="en-US" altLang="ja-JP" sz="3000" dirty="0" err="1" smtClean="0"/>
              <a:t>OnGUI</a:t>
            </a:r>
            <a:r>
              <a:rPr lang="ja-JP" altLang="en-US" sz="3000" dirty="0" smtClean="0"/>
              <a:t>の</a:t>
            </a:r>
            <a:endParaRPr lang="en-US" altLang="ja-JP" sz="3000" dirty="0" smtClean="0"/>
          </a:p>
          <a:p>
            <a:r>
              <a:rPr lang="ja-JP" altLang="en-US" sz="3000" dirty="0" smtClean="0"/>
              <a:t>コメントアウト</a:t>
            </a:r>
            <a:r>
              <a:rPr lang="en-US" altLang="ja-JP" sz="3000" dirty="0" smtClean="0"/>
              <a:t>(</a:t>
            </a:r>
            <a:r>
              <a:rPr lang="ja-JP" altLang="en-US" sz="3000" dirty="0" smtClean="0"/>
              <a:t>赤丸部分</a:t>
            </a:r>
            <a:r>
              <a:rPr lang="en-US" altLang="ja-JP" sz="3000" dirty="0" smtClean="0"/>
              <a:t>)</a:t>
            </a:r>
            <a:r>
              <a:rPr lang="ja-JP" altLang="en-US" sz="3000" dirty="0" smtClean="0"/>
              <a:t>を消去するとボタンを</a:t>
            </a:r>
            <a:endParaRPr lang="en-US" altLang="ja-JP" sz="3000" dirty="0" smtClean="0"/>
          </a:p>
          <a:p>
            <a:r>
              <a:rPr lang="ja-JP" altLang="en-US" sz="3000" dirty="0" smtClean="0"/>
              <a:t>押した際にスコアを保存できるようになります</a:t>
            </a:r>
            <a:endParaRPr lang="ja-JP" altLang="en-US" sz="3000" dirty="0"/>
          </a:p>
        </p:txBody>
      </p:sp>
      <p:sp>
        <p:nvSpPr>
          <p:cNvPr id="10" name="円/楕円 9"/>
          <p:cNvSpPr/>
          <p:nvPr/>
        </p:nvSpPr>
        <p:spPr>
          <a:xfrm>
            <a:off x="2793348" y="4365102"/>
            <a:ext cx="324036" cy="4291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4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動作確認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ここまでの作業でサーバーにスコアを保存できるようになっています。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一度ゲームを遊んでみてスコアを保存し</a:t>
            </a:r>
            <a:r>
              <a:rPr lang="ja-JP" altLang="en-US" dirty="0" smtClean="0"/>
              <a:t>てみましょう！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091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　ハンズオン前の準備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2</a:t>
            </a:r>
            <a:r>
              <a:rPr lang="ja-JP" altLang="en-US" dirty="0" smtClean="0"/>
              <a:t>　</a:t>
            </a:r>
            <a:r>
              <a:rPr lang="ja-JP" altLang="en-US" dirty="0"/>
              <a:t>サンプル</a:t>
            </a:r>
            <a:r>
              <a:rPr lang="ja-JP" altLang="en-US" dirty="0" smtClean="0"/>
              <a:t>への</a:t>
            </a:r>
            <a:r>
              <a:rPr lang="en-US" altLang="ja-JP" dirty="0" smtClean="0"/>
              <a:t>NCMB</a:t>
            </a:r>
            <a:r>
              <a:rPr lang="ja-JP" altLang="en-US" dirty="0"/>
              <a:t> </a:t>
            </a:r>
            <a:r>
              <a:rPr lang="en-US" altLang="ja-JP" dirty="0" smtClean="0"/>
              <a:t>Unity</a:t>
            </a:r>
            <a:r>
              <a:rPr lang="ja-JP" altLang="en-US" dirty="0"/>
              <a:t> </a:t>
            </a:r>
            <a:r>
              <a:rPr lang="en-US" altLang="ja-JP" dirty="0" smtClean="0"/>
              <a:t>SDK</a:t>
            </a:r>
            <a:r>
              <a:rPr lang="ja-JP" altLang="en-US" dirty="0"/>
              <a:t> </a:t>
            </a:r>
            <a:r>
              <a:rPr lang="ja-JP" altLang="en-US" dirty="0" smtClean="0"/>
              <a:t>組み込み</a:t>
            </a:r>
            <a:endParaRPr lang="en-US" altLang="ja-JP" dirty="0" smtClean="0"/>
          </a:p>
          <a:p>
            <a:pPr marL="514350" indent="-514350">
              <a:buAutoNum type="arabicPlain" startAt="3"/>
            </a:pPr>
            <a:r>
              <a:rPr lang="ja-JP" altLang="en-US" dirty="0" smtClean="0"/>
              <a:t>サーバー</a:t>
            </a:r>
            <a:r>
              <a:rPr lang="ja-JP" altLang="en-US" dirty="0"/>
              <a:t>に</a:t>
            </a:r>
            <a:r>
              <a:rPr lang="ja-JP" altLang="en-US" dirty="0" smtClean="0"/>
              <a:t>スコアを書き込む</a:t>
            </a:r>
            <a:endParaRPr lang="en-US" altLang="ja-JP" dirty="0" smtClean="0"/>
          </a:p>
          <a:p>
            <a:pPr marL="514350" indent="-514350">
              <a:buAutoNum type="arabicPlain" startAt="3"/>
            </a:pPr>
            <a:r>
              <a:rPr kumimoji="1" lang="ja-JP" altLang="en-US" dirty="0"/>
              <a:t>ランキング</a:t>
            </a:r>
            <a:r>
              <a:rPr kumimoji="1" lang="ja-JP" altLang="en-US" dirty="0" smtClean="0"/>
              <a:t>を表示する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049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　ハンズオン前の準備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2</a:t>
            </a:r>
            <a:r>
              <a:rPr lang="ja-JP" altLang="en-US" dirty="0" smtClean="0"/>
              <a:t>　</a:t>
            </a:r>
            <a:r>
              <a:rPr lang="ja-JP" altLang="en-US" dirty="0"/>
              <a:t>サンプル</a:t>
            </a:r>
            <a:r>
              <a:rPr lang="ja-JP" altLang="en-US" dirty="0" smtClean="0"/>
              <a:t>への</a:t>
            </a:r>
            <a:r>
              <a:rPr lang="en-US" altLang="ja-JP" dirty="0" smtClean="0"/>
              <a:t>NCMB</a:t>
            </a:r>
            <a:r>
              <a:rPr lang="ja-JP" altLang="en-US" dirty="0"/>
              <a:t> </a:t>
            </a:r>
            <a:r>
              <a:rPr lang="en-US" altLang="ja-JP" dirty="0" smtClean="0"/>
              <a:t>Unity</a:t>
            </a:r>
            <a:r>
              <a:rPr lang="ja-JP" altLang="en-US" dirty="0"/>
              <a:t> </a:t>
            </a:r>
            <a:r>
              <a:rPr lang="en-US" altLang="ja-JP" dirty="0" smtClean="0"/>
              <a:t>SDK</a:t>
            </a:r>
            <a:r>
              <a:rPr lang="ja-JP" altLang="en-US" dirty="0"/>
              <a:t> </a:t>
            </a:r>
            <a:r>
              <a:rPr lang="ja-JP" altLang="en-US" dirty="0" smtClean="0"/>
              <a:t>組み込み</a:t>
            </a:r>
            <a:endParaRPr lang="en-US" altLang="ja-JP" dirty="0" smtClean="0"/>
          </a:p>
          <a:p>
            <a:pPr marL="514350" indent="-514350">
              <a:buAutoNum type="arabicPlain" startAt="3"/>
            </a:pPr>
            <a:r>
              <a:rPr lang="ja-JP" altLang="en-US" dirty="0" smtClean="0"/>
              <a:t>サーバー</a:t>
            </a:r>
            <a:r>
              <a:rPr lang="ja-JP" altLang="en-US" dirty="0"/>
              <a:t>に</a:t>
            </a:r>
            <a:r>
              <a:rPr lang="ja-JP" altLang="en-US" dirty="0" smtClean="0"/>
              <a:t>スコアを書き込む</a:t>
            </a:r>
            <a:endParaRPr lang="en-US" altLang="ja-JP" dirty="0" smtClean="0"/>
          </a:p>
          <a:p>
            <a:pPr marL="514350" indent="-514350">
              <a:buAutoNum type="arabicPlain" startAt="3"/>
            </a:pPr>
            <a:r>
              <a:rPr kumimoji="1" lang="ja-JP" altLang="en-US" dirty="0"/>
              <a:t>ランキング</a:t>
            </a:r>
            <a:r>
              <a:rPr kumimoji="1" lang="ja-JP" altLang="en-US" dirty="0" smtClean="0"/>
              <a:t>を表示する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305370" y="3337952"/>
            <a:ext cx="5778797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39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ランキング</a:t>
            </a:r>
            <a:r>
              <a:rPr lang="ja-JP" altLang="en-US" dirty="0"/>
              <a:t>を表示</a:t>
            </a:r>
            <a:r>
              <a:rPr lang="ja-JP" altLang="en-US" dirty="0" smtClean="0"/>
              <a:t>する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～</a:t>
            </a:r>
            <a:r>
              <a:rPr lang="ja-JP" altLang="en-US" sz="3600" dirty="0" smtClean="0"/>
              <a:t>「</a:t>
            </a:r>
            <a:r>
              <a:rPr lang="en-US" altLang="ja-JP" sz="3600" dirty="0" err="1"/>
              <a:t>LeaderBoard</a:t>
            </a:r>
            <a:r>
              <a:rPr lang="ja-JP" altLang="en-US" sz="3600" dirty="0"/>
              <a:t>」シーンをインポート</a:t>
            </a:r>
            <a:r>
              <a:rPr lang="ja-JP" altLang="en-US" sz="3600" dirty="0" smtClean="0"/>
              <a:t>する</a:t>
            </a:r>
            <a:r>
              <a:rPr lang="ja-JP" altLang="en-US" sz="3600" dirty="0"/>
              <a:t>～</a:t>
            </a:r>
            <a:br>
              <a:rPr lang="ja-JP" altLang="en-US" sz="3600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/>
          <a:p>
            <a:r>
              <a:rPr lang="ja-JP" altLang="en-US" dirty="0" smtClean="0"/>
              <a:t>配布した</a:t>
            </a:r>
            <a:r>
              <a:rPr lang="en-US" altLang="ja-JP" dirty="0"/>
              <a:t>package file</a:t>
            </a:r>
            <a:r>
              <a:rPr lang="ja-JP" altLang="en-US" dirty="0" smtClean="0"/>
              <a:t>の「</a:t>
            </a:r>
            <a:r>
              <a:rPr lang="en-US" altLang="ja-JP" dirty="0" err="1" smtClean="0"/>
              <a:t>LeaderBoard</a:t>
            </a:r>
            <a:r>
              <a:rPr lang="ja-JP" altLang="en-US" dirty="0" smtClean="0"/>
              <a:t>」をダブルクリックしてインポートします</a:t>
            </a:r>
            <a:endParaRPr lang="en-US" altLang="ja-JP" dirty="0" smtClean="0"/>
          </a:p>
          <a:p>
            <a:r>
              <a:rPr kumimoji="1" lang="ja-JP" altLang="en-US" dirty="0" smtClean="0"/>
              <a:t>ゲームの</a:t>
            </a:r>
            <a:r>
              <a:rPr kumimoji="1" lang="en-US" altLang="ja-JP" dirty="0" smtClean="0"/>
              <a:t>Stage</a:t>
            </a:r>
            <a:r>
              <a:rPr kumimoji="1" lang="ja-JP" altLang="en-US" dirty="0" smtClean="0"/>
              <a:t>シーンの右上にある「</a:t>
            </a:r>
            <a:r>
              <a:rPr lang="en-US" altLang="ja-JP" dirty="0"/>
              <a:t> </a:t>
            </a:r>
            <a:r>
              <a:rPr lang="en-US" altLang="ja-JP" dirty="0" err="1"/>
              <a:t>LeaderBoard</a:t>
            </a:r>
            <a:r>
              <a:rPr lang="en-US" altLang="ja-JP" dirty="0"/>
              <a:t> </a:t>
            </a:r>
            <a:r>
              <a:rPr kumimoji="1" lang="ja-JP" altLang="en-US" dirty="0" smtClean="0"/>
              <a:t>」ボタンを押すとランキングが表示できます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522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　ハンズオン前の準備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2</a:t>
            </a:r>
            <a:r>
              <a:rPr lang="ja-JP" altLang="en-US" dirty="0" smtClean="0"/>
              <a:t>　サンプルへの</a:t>
            </a:r>
            <a:r>
              <a:rPr lang="en-US" altLang="ja-JP" dirty="0" smtClean="0"/>
              <a:t>NCMB</a:t>
            </a:r>
            <a:r>
              <a:rPr lang="ja-JP" altLang="en-US" dirty="0"/>
              <a:t> </a:t>
            </a:r>
            <a:r>
              <a:rPr lang="en-US" altLang="ja-JP" dirty="0" smtClean="0"/>
              <a:t>Unity</a:t>
            </a:r>
            <a:r>
              <a:rPr lang="ja-JP" altLang="en-US" dirty="0"/>
              <a:t> </a:t>
            </a:r>
            <a:r>
              <a:rPr lang="en-US" altLang="ja-JP" dirty="0" smtClean="0"/>
              <a:t>SDK</a:t>
            </a:r>
            <a:r>
              <a:rPr lang="ja-JP" altLang="en-US" dirty="0"/>
              <a:t> </a:t>
            </a:r>
            <a:r>
              <a:rPr lang="ja-JP" altLang="en-US" dirty="0" smtClean="0"/>
              <a:t>組み込み</a:t>
            </a:r>
            <a:endParaRPr lang="en-US" altLang="ja-JP" dirty="0" smtClean="0"/>
          </a:p>
          <a:p>
            <a:pPr marL="514350" indent="-514350">
              <a:buAutoNum type="arabicPlain" startAt="3"/>
            </a:pPr>
            <a:r>
              <a:rPr lang="ja-JP" altLang="en-US" dirty="0" smtClean="0"/>
              <a:t>サーバー</a:t>
            </a:r>
            <a:r>
              <a:rPr lang="ja-JP" altLang="en-US" dirty="0"/>
              <a:t>に</a:t>
            </a:r>
            <a:r>
              <a:rPr lang="ja-JP" altLang="en-US" dirty="0" smtClean="0"/>
              <a:t>スコアを書き込む</a:t>
            </a:r>
            <a:endParaRPr lang="en-US" altLang="ja-JP" dirty="0" smtClean="0"/>
          </a:p>
          <a:p>
            <a:pPr marL="514350" indent="-514350">
              <a:buAutoNum type="arabicPlain" startAt="3"/>
            </a:pPr>
            <a:r>
              <a:rPr kumimoji="1" lang="ja-JP" altLang="en-US" dirty="0"/>
              <a:t>ランキング</a:t>
            </a:r>
            <a:r>
              <a:rPr kumimoji="1" lang="ja-JP" altLang="en-US" dirty="0" smtClean="0"/>
              <a:t>を表示する</a:t>
            </a:r>
            <a:endParaRPr kumimoji="1" lang="en-US" altLang="ja-JP" dirty="0" smtClean="0"/>
          </a:p>
          <a:p>
            <a:pPr marL="514350" indent="-514350">
              <a:buAutoNum type="arabicPlain" startAt="3"/>
            </a:pPr>
            <a:r>
              <a:rPr lang="ja-JP" altLang="en-US" dirty="0" smtClean="0"/>
              <a:t>ランキングの解説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305371" y="3861048"/>
            <a:ext cx="4338638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吹き出し 4"/>
          <p:cNvSpPr/>
          <p:nvPr/>
        </p:nvSpPr>
        <p:spPr>
          <a:xfrm>
            <a:off x="1763688" y="5157192"/>
            <a:ext cx="4730824" cy="1363996"/>
          </a:xfrm>
          <a:prstGeom prst="wedgeRectCallout">
            <a:avLst>
              <a:gd name="adj1" fmla="val -29247"/>
              <a:gd name="adj2" fmla="val -8924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今回</a:t>
            </a:r>
            <a:r>
              <a:rPr lang="ja-JP" altLang="en-US" sz="2800" dirty="0" smtClean="0">
                <a:solidFill>
                  <a:schemeClr val="tx1"/>
                </a:solidFill>
              </a:rPr>
              <a:t>のハンズオンの発展内容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42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LeaderBoard</a:t>
            </a:r>
            <a:r>
              <a:rPr kumimoji="1" lang="ja-JP" altLang="en-US" dirty="0" smtClean="0"/>
              <a:t>シーンの構成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err="1" smtClean="0"/>
              <a:t>LeaderBoard</a:t>
            </a:r>
            <a:r>
              <a:rPr kumimoji="1" lang="ja-JP" altLang="en-US" dirty="0" smtClean="0"/>
              <a:t>シーン</a:t>
            </a:r>
            <a:r>
              <a:rPr lang="ja-JP" altLang="en-US" dirty="0"/>
              <a:t>に</a:t>
            </a:r>
            <a:r>
              <a:rPr kumimoji="1" lang="ja-JP" altLang="en-US" dirty="0" smtClean="0"/>
              <a:t>は以下のスクリプト</a:t>
            </a:r>
            <a:r>
              <a:rPr lang="ja-JP" altLang="en-US" dirty="0" smtClean="0"/>
              <a:t>が含まれています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LeaderBoard.cs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LeaderBoardManager.cs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Rankers.cs</a:t>
            </a:r>
            <a:endParaRPr lang="en-US" altLang="ja-JP" dirty="0" smtClean="0"/>
          </a:p>
          <a:p>
            <a:r>
              <a:rPr lang="ja-JP" altLang="en-US" dirty="0" smtClean="0"/>
              <a:t>スクリプト以外には以下のものが含まれています</a:t>
            </a:r>
            <a:endParaRPr lang="en-US" altLang="ja-JP" dirty="0" smtClean="0"/>
          </a:p>
          <a:p>
            <a:pPr lvl="1"/>
            <a:r>
              <a:rPr lang="ja-JP" altLang="en-US" dirty="0"/>
              <a:t>各種見出し</a:t>
            </a:r>
            <a:r>
              <a:rPr lang="en-US" altLang="ja-JP" dirty="0" err="1"/>
              <a:t>GUIText</a:t>
            </a:r>
            <a:r>
              <a:rPr lang="ja-JP" altLang="en-US" dirty="0"/>
              <a:t>オブジェクト</a:t>
            </a:r>
          </a:p>
          <a:p>
            <a:pPr lvl="1"/>
            <a:r>
              <a:rPr lang="ja-JP" altLang="en-US" dirty="0"/>
              <a:t>順位とプレイヤー名、スコアを表示する</a:t>
            </a:r>
            <a:r>
              <a:rPr lang="en-US" altLang="ja-JP" dirty="0" err="1"/>
              <a:t>GUIText</a:t>
            </a:r>
            <a:r>
              <a:rPr lang="ja-JP" altLang="en-US" dirty="0" smtClean="0"/>
              <a:t>オブジェクト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011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各スクリプト</a:t>
            </a:r>
            <a:r>
              <a:rPr lang="ja-JP" altLang="en-US" dirty="0" smtClean="0"/>
              <a:t>の解説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LeaderBoard.cs</a:t>
            </a:r>
            <a:endParaRPr lang="en-US" altLang="ja-JP" dirty="0"/>
          </a:p>
          <a:p>
            <a:pPr lvl="1"/>
            <a:r>
              <a:rPr lang="en-US" altLang="ja-JP" dirty="0"/>
              <a:t>mobile backend</a:t>
            </a:r>
            <a:r>
              <a:rPr lang="ja-JP" altLang="en-US" dirty="0"/>
              <a:t>と接続してスコアと名前を</a:t>
            </a:r>
            <a:r>
              <a:rPr lang="ja-JP" altLang="en-US" dirty="0" smtClean="0"/>
              <a:t>引き出す</a:t>
            </a:r>
            <a:endParaRPr lang="en-US" altLang="ja-JP" dirty="0" smtClean="0"/>
          </a:p>
          <a:p>
            <a:r>
              <a:rPr lang="en-US" altLang="ja-JP" dirty="0" err="1" smtClean="0"/>
              <a:t>LeaderBoardManager.cs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ランキングの表示部分の関数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LeadeBoard.cs</a:t>
            </a:r>
            <a:r>
              <a:rPr lang="ja-JP" altLang="en-US" dirty="0" smtClean="0"/>
              <a:t>を呼び出しスコアと名前を引き出す</a:t>
            </a:r>
            <a:endParaRPr lang="en-US" altLang="ja-JP" dirty="0" smtClean="0"/>
          </a:p>
          <a:p>
            <a:r>
              <a:rPr kumimoji="1" lang="en-US" altLang="ja-JP" dirty="0" err="1" smtClean="0"/>
              <a:t>Rankers.cs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引き出したスコアと名前を一時的に保存するもの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5967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LeaderBoard.cs</a:t>
            </a:r>
            <a:r>
              <a:rPr lang="ja-JP" altLang="en-US" dirty="0" smtClean="0"/>
              <a:t>の解説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60203" y="1484784"/>
            <a:ext cx="7644245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949697" y="1484784"/>
            <a:ext cx="765475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 smtClean="0"/>
              <a:t> public </a:t>
            </a:r>
            <a:r>
              <a:rPr lang="en-US" altLang="ja-JP" dirty="0"/>
              <a:t>void </a:t>
            </a:r>
            <a:r>
              <a:rPr lang="en-US" altLang="ja-JP" dirty="0" err="1"/>
              <a:t>fetchTopRankers</a:t>
            </a:r>
            <a:r>
              <a:rPr lang="en-US" altLang="ja-JP" dirty="0" smtClean="0"/>
              <a:t>(){</a:t>
            </a:r>
          </a:p>
          <a:p>
            <a:endParaRPr lang="en-US" altLang="ja-JP" dirty="0"/>
          </a:p>
          <a:p>
            <a:r>
              <a:rPr lang="en-US" altLang="ja-JP" dirty="0" smtClean="0"/>
              <a:t>// </a:t>
            </a:r>
            <a:r>
              <a:rPr lang="ja-JP" altLang="en-US" dirty="0"/>
              <a:t>データストアの「</a:t>
            </a:r>
            <a:r>
              <a:rPr lang="en-US" altLang="ja-JP" dirty="0" err="1"/>
              <a:t>HighScore</a:t>
            </a:r>
            <a:r>
              <a:rPr lang="ja-JP" altLang="en-US" dirty="0"/>
              <a:t>」クラスから検索</a:t>
            </a:r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err="1" smtClean="0"/>
              <a:t>NCMBQuery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NCMBObject</a:t>
            </a:r>
            <a:r>
              <a:rPr lang="en-US" altLang="ja-JP" dirty="0"/>
              <a:t>&gt; query = new </a:t>
            </a:r>
            <a:r>
              <a:rPr lang="en-US" altLang="ja-JP" dirty="0" err="1"/>
              <a:t>NCMBQuery</a:t>
            </a:r>
            <a:r>
              <a:rPr lang="en-US" altLang="ja-JP" dirty="0"/>
              <a:t>&lt;</a:t>
            </a:r>
            <a:r>
              <a:rPr lang="en-US" altLang="ja-JP" dirty="0" err="1"/>
              <a:t>NCMBObject</a:t>
            </a:r>
            <a:r>
              <a:rPr lang="en-US" altLang="ja-JP" dirty="0"/>
              <a:t>&gt; ("Score");</a:t>
            </a:r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err="1" smtClean="0"/>
              <a:t>query.OrderByDescending</a:t>
            </a:r>
            <a:r>
              <a:rPr lang="en-US" altLang="ja-JP" dirty="0" smtClean="0"/>
              <a:t> </a:t>
            </a:r>
            <a:r>
              <a:rPr lang="en-US" altLang="ja-JP" dirty="0"/>
              <a:t>("score");</a:t>
            </a:r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err="1" smtClean="0"/>
              <a:t>query.Limit</a:t>
            </a:r>
            <a:r>
              <a:rPr lang="en-US" altLang="ja-JP" dirty="0" smtClean="0"/>
              <a:t> </a:t>
            </a:r>
            <a:r>
              <a:rPr lang="en-US" altLang="ja-JP" dirty="0"/>
              <a:t>= 5</a:t>
            </a:r>
            <a:r>
              <a:rPr lang="en-US" altLang="ja-JP" dirty="0" smtClean="0"/>
              <a:t>;</a:t>
            </a:r>
            <a:r>
              <a:rPr lang="ja-JP" altLang="en-US" dirty="0" smtClean="0"/>
              <a:t>　</a:t>
            </a:r>
          </a:p>
        </p:txBody>
      </p:sp>
      <p:sp>
        <p:nvSpPr>
          <p:cNvPr id="7" name="四角形吹き出し 6"/>
          <p:cNvSpPr/>
          <p:nvPr/>
        </p:nvSpPr>
        <p:spPr>
          <a:xfrm>
            <a:off x="4139952" y="2420888"/>
            <a:ext cx="4730824" cy="681998"/>
          </a:xfrm>
          <a:prstGeom prst="wedgeRectCallout">
            <a:avLst>
              <a:gd name="adj1" fmla="val -12496"/>
              <a:gd name="adj2" fmla="val 6718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スコアを保存している</a:t>
            </a:r>
            <a:r>
              <a:rPr lang="en-US" altLang="ja-JP" dirty="0" smtClean="0">
                <a:solidFill>
                  <a:schemeClr val="tx1"/>
                </a:solidFill>
              </a:rPr>
              <a:t>Score</a:t>
            </a:r>
            <a:r>
              <a:rPr lang="ja-JP" altLang="en-US" dirty="0" smtClean="0">
                <a:solidFill>
                  <a:schemeClr val="tx1"/>
                </a:solidFill>
              </a:rPr>
              <a:t>クラスを操作する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クエリの作成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四角形吹き出し 7"/>
          <p:cNvSpPr/>
          <p:nvPr/>
        </p:nvSpPr>
        <p:spPr>
          <a:xfrm>
            <a:off x="4669160" y="4043146"/>
            <a:ext cx="3672408" cy="681998"/>
          </a:xfrm>
          <a:prstGeom prst="wedgeRectCallout">
            <a:avLst>
              <a:gd name="adj1" fmla="val -54884"/>
              <a:gd name="adj2" fmla="val -656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score</a:t>
            </a:r>
            <a:r>
              <a:rPr lang="ja-JP" altLang="en-US" dirty="0" smtClean="0">
                <a:solidFill>
                  <a:schemeClr val="tx1"/>
                </a:solidFill>
              </a:rPr>
              <a:t>カラムを降順に並び替えて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引き出すよう設定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四角形吹き出し 8"/>
          <p:cNvSpPr/>
          <p:nvPr/>
        </p:nvSpPr>
        <p:spPr>
          <a:xfrm>
            <a:off x="2555776" y="5604100"/>
            <a:ext cx="3672408" cy="681998"/>
          </a:xfrm>
          <a:prstGeom prst="wedgeRectCallout">
            <a:avLst>
              <a:gd name="adj1" fmla="val -61524"/>
              <a:gd name="adj2" fmla="val -4678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5</a:t>
            </a:r>
            <a:r>
              <a:rPr kumimoji="1" lang="ja-JP" altLang="en-US" dirty="0" smtClean="0">
                <a:solidFill>
                  <a:schemeClr val="tx1"/>
                </a:solidFill>
              </a:rPr>
              <a:t>個だけ取り出すように設定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99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LeaderBoard.cs</a:t>
            </a:r>
            <a:r>
              <a:rPr lang="ja-JP" altLang="en-US" dirty="0" smtClean="0"/>
              <a:t>の解説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60203" y="1484784"/>
            <a:ext cx="7644245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949697" y="1484784"/>
            <a:ext cx="765475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err="1" smtClean="0"/>
              <a:t>query.FindAsync</a:t>
            </a:r>
            <a:r>
              <a:rPr lang="en-US" altLang="ja-JP" dirty="0" smtClean="0"/>
              <a:t> ((List&lt;</a:t>
            </a:r>
            <a:r>
              <a:rPr lang="en-US" altLang="ja-JP" dirty="0" err="1" smtClean="0"/>
              <a:t>NCMBObject</a:t>
            </a:r>
            <a:r>
              <a:rPr lang="en-US" altLang="ja-JP" dirty="0" smtClean="0"/>
              <a:t>&gt; </a:t>
            </a:r>
            <a:r>
              <a:rPr lang="en-US" altLang="ja-JP" dirty="0" err="1" smtClean="0"/>
              <a:t>objList</a:t>
            </a:r>
            <a:r>
              <a:rPr lang="en-US" altLang="ja-JP" dirty="0" smtClean="0"/>
              <a:t> ,</a:t>
            </a:r>
            <a:r>
              <a:rPr lang="en-US" altLang="ja-JP" dirty="0" err="1" smtClean="0"/>
              <a:t>NCMBException</a:t>
            </a:r>
            <a:r>
              <a:rPr lang="en-US" altLang="ja-JP" dirty="0" smtClean="0"/>
              <a:t> e) =&gt; {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	if (e != null) {//</a:t>
            </a:r>
            <a:r>
              <a:rPr lang="ja-JP" altLang="en-US" dirty="0" smtClean="0"/>
              <a:t>検索失敗時の処理</a:t>
            </a:r>
          </a:p>
          <a:p>
            <a:r>
              <a:rPr lang="en-US" altLang="ja-JP" dirty="0" smtClean="0"/>
              <a:t>	} else {//</a:t>
            </a:r>
            <a:r>
              <a:rPr lang="ja-JP" altLang="en-US" dirty="0" smtClean="0"/>
              <a:t>検索成功時の処理</a:t>
            </a:r>
          </a:p>
          <a:p>
            <a:r>
              <a:rPr lang="en-US" altLang="ja-JP" dirty="0" smtClean="0"/>
              <a:t>		List&lt;</a:t>
            </a:r>
            <a:r>
              <a:rPr lang="en-US" altLang="ja-JP" dirty="0" err="1" smtClean="0"/>
              <a:t>NCMB.Rankers</a:t>
            </a:r>
            <a:r>
              <a:rPr lang="en-US" altLang="ja-JP" dirty="0" smtClean="0"/>
              <a:t>&gt; list = new List&lt;</a:t>
            </a:r>
            <a:r>
              <a:rPr lang="en-US" altLang="ja-JP" dirty="0" err="1" smtClean="0"/>
              <a:t>NCMB.Rankers</a:t>
            </a:r>
            <a:r>
              <a:rPr lang="en-US" altLang="ja-JP" dirty="0" smtClean="0"/>
              <a:t>&gt;();</a:t>
            </a:r>
          </a:p>
          <a:p>
            <a:r>
              <a:rPr lang="en-US" altLang="ja-JP" dirty="0" smtClean="0"/>
              <a:t>		</a:t>
            </a:r>
            <a:r>
              <a:rPr lang="en-US" altLang="ja-JP" dirty="0" err="1" smtClean="0"/>
              <a:t>foreach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NCMBObject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obj</a:t>
            </a:r>
            <a:r>
              <a:rPr lang="en-US" altLang="ja-JP" dirty="0" smtClean="0"/>
              <a:t> in </a:t>
            </a:r>
            <a:r>
              <a:rPr lang="en-US" altLang="ja-JP" dirty="0" err="1" smtClean="0"/>
              <a:t>objList</a:t>
            </a:r>
            <a:r>
              <a:rPr lang="en-US" altLang="ja-JP" dirty="0" smtClean="0"/>
              <a:t>) {</a:t>
            </a:r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		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   s = System.Convert.ToInt32(</a:t>
            </a:r>
            <a:r>
              <a:rPr lang="en-US" altLang="ja-JP" dirty="0" err="1" smtClean="0"/>
              <a:t>obj</a:t>
            </a:r>
            <a:r>
              <a:rPr lang="en-US" altLang="ja-JP" dirty="0" smtClean="0"/>
              <a:t>["score"]);</a:t>
            </a:r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		string n = </a:t>
            </a:r>
            <a:r>
              <a:rPr lang="en-US" altLang="ja-JP" dirty="0" err="1" smtClean="0"/>
              <a:t>System.Convert.ToString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obj</a:t>
            </a:r>
            <a:r>
              <a:rPr lang="en-US" altLang="ja-JP" dirty="0" smtClean="0"/>
              <a:t>["name"]);</a:t>
            </a:r>
          </a:p>
          <a:p>
            <a:r>
              <a:rPr lang="en-US" altLang="ja-JP" dirty="0" smtClean="0"/>
              <a:t>		</a:t>
            </a:r>
            <a:r>
              <a:rPr lang="en-US" altLang="ja-JP" dirty="0" err="1" smtClean="0"/>
              <a:t>list.Add</a:t>
            </a:r>
            <a:r>
              <a:rPr lang="en-US" altLang="ja-JP" dirty="0"/>
              <a:t>( new Rankers( s, n ) </a:t>
            </a:r>
            <a:r>
              <a:rPr lang="en-US" altLang="ja-JP" dirty="0" smtClean="0"/>
              <a:t>);</a:t>
            </a:r>
          </a:p>
          <a:p>
            <a:r>
              <a:rPr lang="en-US" altLang="ja-JP" dirty="0" smtClean="0"/>
              <a:t>----</a:t>
            </a:r>
            <a:r>
              <a:rPr lang="ja-JP" altLang="en-US" dirty="0" smtClean="0"/>
              <a:t>以下省略</a:t>
            </a:r>
            <a:r>
              <a:rPr lang="en-US" altLang="ja-JP" dirty="0" smtClean="0"/>
              <a:t>----</a:t>
            </a:r>
            <a:endParaRPr lang="en-US" altLang="ja-JP" dirty="0"/>
          </a:p>
        </p:txBody>
      </p:sp>
      <p:sp>
        <p:nvSpPr>
          <p:cNvPr id="6" name="四角形吹き出し 5"/>
          <p:cNvSpPr/>
          <p:nvPr/>
        </p:nvSpPr>
        <p:spPr>
          <a:xfrm>
            <a:off x="3851920" y="1872958"/>
            <a:ext cx="3456384" cy="340999"/>
          </a:xfrm>
          <a:prstGeom prst="wedgeRectCallout">
            <a:avLst>
              <a:gd name="adj1" fmla="val -31825"/>
              <a:gd name="adj2" fmla="val -8924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スコアと名前を引き出す操作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四角形吹き出し 6"/>
          <p:cNvSpPr/>
          <p:nvPr/>
        </p:nvSpPr>
        <p:spPr>
          <a:xfrm>
            <a:off x="2699792" y="3543110"/>
            <a:ext cx="5040560" cy="554932"/>
          </a:xfrm>
          <a:prstGeom prst="wedgeRectCallout">
            <a:avLst>
              <a:gd name="adj1" fmla="val 24866"/>
              <a:gd name="adj2" fmla="val 775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引き出したオブジェクトから</a:t>
            </a:r>
            <a:r>
              <a:rPr kumimoji="1" lang="en-US" altLang="ja-JP" dirty="0" smtClean="0">
                <a:solidFill>
                  <a:schemeClr val="tx1"/>
                </a:solidFill>
              </a:rPr>
              <a:t>score</a:t>
            </a:r>
            <a:r>
              <a:rPr kumimoji="1" lang="ja-JP" altLang="en-US" dirty="0" err="1" smtClean="0">
                <a:solidFill>
                  <a:schemeClr val="tx1"/>
                </a:solidFill>
              </a:rPr>
              <a:t>だけを</a:t>
            </a:r>
            <a:r>
              <a:rPr kumimoji="1" lang="ja-JP" altLang="en-US" dirty="0" smtClean="0">
                <a:solidFill>
                  <a:schemeClr val="tx1"/>
                </a:solidFill>
              </a:rPr>
              <a:t>取り出す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四角形吹き出し 7"/>
          <p:cNvSpPr/>
          <p:nvPr/>
        </p:nvSpPr>
        <p:spPr>
          <a:xfrm>
            <a:off x="3059832" y="4653136"/>
            <a:ext cx="5040560" cy="554932"/>
          </a:xfrm>
          <a:prstGeom prst="wedgeRectCallout">
            <a:avLst>
              <a:gd name="adj1" fmla="val 24866"/>
              <a:gd name="adj2" fmla="val 775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引き出したオブジェクトから</a:t>
            </a:r>
            <a:r>
              <a:rPr kumimoji="1" lang="en-US" altLang="ja-JP" dirty="0" smtClean="0">
                <a:solidFill>
                  <a:schemeClr val="tx1"/>
                </a:solidFill>
              </a:rPr>
              <a:t>name</a:t>
            </a:r>
            <a:r>
              <a:rPr kumimoji="1" lang="ja-JP" altLang="en-US" dirty="0" err="1" smtClean="0">
                <a:solidFill>
                  <a:schemeClr val="tx1"/>
                </a:solidFill>
              </a:rPr>
              <a:t>だけを</a:t>
            </a:r>
            <a:r>
              <a:rPr kumimoji="1" lang="ja-JP" altLang="en-US" dirty="0" smtClean="0">
                <a:solidFill>
                  <a:schemeClr val="tx1"/>
                </a:solidFill>
              </a:rPr>
              <a:t>取り出す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四角形吹き出し 8"/>
          <p:cNvSpPr/>
          <p:nvPr/>
        </p:nvSpPr>
        <p:spPr>
          <a:xfrm>
            <a:off x="938297" y="4148999"/>
            <a:ext cx="1728192" cy="1563206"/>
          </a:xfrm>
          <a:prstGeom prst="wedgeRectCallout">
            <a:avLst>
              <a:gd name="adj1" fmla="val 56310"/>
              <a:gd name="adj2" fmla="val 5266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引き出した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スコアと名前を</a:t>
            </a:r>
            <a:r>
              <a:rPr lang="en-US" altLang="ja-JP" dirty="0" smtClean="0">
                <a:solidFill>
                  <a:schemeClr val="tx1"/>
                </a:solidFill>
              </a:rPr>
              <a:t>Rankers</a:t>
            </a:r>
            <a:r>
              <a:rPr lang="ja-JP" altLang="en-US" dirty="0" smtClean="0">
                <a:solidFill>
                  <a:schemeClr val="tx1"/>
                </a:solidFill>
              </a:rPr>
              <a:t>クラスに保存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42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err="1" smtClean="0"/>
              <a:t>LeaderBoardManeger.cs</a:t>
            </a:r>
            <a:r>
              <a:rPr lang="ja-JP" altLang="en-US" dirty="0" smtClean="0"/>
              <a:t>の解説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sz="2700" dirty="0" smtClean="0"/>
              <a:t>～どうやって</a:t>
            </a:r>
            <a:r>
              <a:rPr lang="en-US" altLang="ja-JP" sz="2700" dirty="0" err="1" smtClean="0"/>
              <a:t>LeaderBoard.cs</a:t>
            </a:r>
            <a:r>
              <a:rPr lang="ja-JP" altLang="en-US" sz="2700" dirty="0" smtClean="0"/>
              <a:t>の</a:t>
            </a:r>
            <a:r>
              <a:rPr lang="ja-JP" altLang="en-US" sz="2400" dirty="0"/>
              <a:t>メソッド</a:t>
            </a:r>
            <a:r>
              <a:rPr lang="ja-JP" altLang="en-US" sz="2700" dirty="0" smtClean="0"/>
              <a:t>を呼び出すか</a:t>
            </a:r>
            <a:r>
              <a:rPr lang="en-US" altLang="ja-JP" sz="2700" dirty="0" smtClean="0"/>
              <a:t>?</a:t>
            </a:r>
            <a:r>
              <a:rPr lang="ja-JP" altLang="en-US" sz="2700" dirty="0" smtClean="0"/>
              <a:t>～</a:t>
            </a:r>
            <a:endParaRPr kumimoji="1" lang="ja-JP" altLang="en-US" sz="2700" dirty="0"/>
          </a:p>
        </p:txBody>
      </p:sp>
      <p:sp>
        <p:nvSpPr>
          <p:cNvPr id="4" name="正方形/長方形 3"/>
          <p:cNvSpPr/>
          <p:nvPr/>
        </p:nvSpPr>
        <p:spPr>
          <a:xfrm>
            <a:off x="883951" y="3478853"/>
            <a:ext cx="7644245" cy="2173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865845" y="1916832"/>
            <a:ext cx="765475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 smtClean="0"/>
              <a:t>今回、</a:t>
            </a:r>
            <a:r>
              <a:rPr lang="en-US" altLang="ja-JP" sz="2000" dirty="0" err="1" smtClean="0"/>
              <a:t>LederBoard.cs</a:t>
            </a:r>
            <a:r>
              <a:rPr lang="ja-JP" altLang="en-US" sz="2000" dirty="0" smtClean="0"/>
              <a:t>は</a:t>
            </a:r>
            <a:r>
              <a:rPr lang="en-US" altLang="ja-JP" sz="2000" dirty="0" smtClean="0"/>
              <a:t>Unity</a:t>
            </a:r>
            <a:r>
              <a:rPr lang="ja-JP" altLang="en-US" sz="2000" dirty="0" err="1" smtClean="0"/>
              <a:t>に依</a:t>
            </a:r>
            <a:r>
              <a:rPr lang="ja-JP" altLang="en-US" sz="2000" dirty="0" smtClean="0"/>
              <a:t>存しない形で実装しています。</a:t>
            </a:r>
            <a:endParaRPr lang="en-US" altLang="ja-JP" sz="2000" dirty="0" smtClean="0"/>
          </a:p>
          <a:p>
            <a:r>
              <a:rPr lang="ja-JP" altLang="en-US" sz="2000" dirty="0"/>
              <a:t>開発状態</a:t>
            </a:r>
            <a:r>
              <a:rPr lang="ja-JP" altLang="en-US" sz="2000" dirty="0" smtClean="0"/>
              <a:t>に</a:t>
            </a:r>
            <a:r>
              <a:rPr lang="ja-JP" altLang="en-US" sz="2000" dirty="0"/>
              <a:t>よって</a:t>
            </a:r>
            <a:r>
              <a:rPr lang="ja-JP" altLang="en-US" sz="2000" dirty="0" smtClean="0"/>
              <a:t>はこのように</a:t>
            </a:r>
            <a:r>
              <a:rPr lang="en-US" altLang="ja-JP" sz="2000" dirty="0" smtClean="0"/>
              <a:t>Unity</a:t>
            </a:r>
            <a:r>
              <a:rPr lang="ja-JP" altLang="en-US" sz="2000" dirty="0" err="1" smtClean="0"/>
              <a:t>に依</a:t>
            </a:r>
            <a:r>
              <a:rPr lang="ja-JP" altLang="en-US" sz="2000" dirty="0" smtClean="0"/>
              <a:t>存しない形で実装することもある</a:t>
            </a:r>
            <a:r>
              <a:rPr lang="ja-JP" altLang="en-US" sz="2000" dirty="0"/>
              <a:t>かと思います</a:t>
            </a:r>
            <a:r>
              <a:rPr lang="ja-JP" altLang="en-US" sz="2000" dirty="0" smtClean="0"/>
              <a:t>ので</a:t>
            </a:r>
            <a:endParaRPr lang="en-US" altLang="ja-JP" sz="2000" dirty="0" smtClean="0"/>
          </a:p>
          <a:p>
            <a:r>
              <a:rPr lang="ja-JP" altLang="en-US" sz="2000" dirty="0" smtClean="0"/>
              <a:t>その場合のメソッドの呼び出し方についても記載しておきます</a:t>
            </a:r>
            <a:endParaRPr lang="en-US" altLang="ja-JP" sz="2000" dirty="0"/>
          </a:p>
        </p:txBody>
      </p:sp>
      <p:sp>
        <p:nvSpPr>
          <p:cNvPr id="10" name="正方形/長方形 9"/>
          <p:cNvSpPr/>
          <p:nvPr/>
        </p:nvSpPr>
        <p:spPr>
          <a:xfrm>
            <a:off x="917839" y="3515837"/>
            <a:ext cx="76547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err="1"/>
              <a:t>LeaderBoard</a:t>
            </a:r>
            <a:r>
              <a:rPr lang="en-US" altLang="ja-JP" dirty="0"/>
              <a:t> </a:t>
            </a:r>
            <a:r>
              <a:rPr lang="en-US" altLang="ja-JP" dirty="0" err="1"/>
              <a:t>lBoard</a:t>
            </a:r>
            <a:r>
              <a:rPr lang="en-US" altLang="ja-JP" dirty="0" smtClean="0"/>
              <a:t>;</a:t>
            </a:r>
            <a:r>
              <a:rPr lang="ja-JP" altLang="en-US" dirty="0"/>
              <a:t> 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lBoard</a:t>
            </a:r>
            <a:r>
              <a:rPr lang="en-US" altLang="ja-JP" dirty="0"/>
              <a:t> = new </a:t>
            </a:r>
            <a:r>
              <a:rPr lang="en-US" altLang="ja-JP" dirty="0" err="1"/>
              <a:t>LeaderBoard</a:t>
            </a:r>
            <a:r>
              <a:rPr lang="en-US" altLang="ja-JP" dirty="0" smtClean="0"/>
              <a:t>();</a:t>
            </a:r>
            <a:r>
              <a:rPr lang="ja-JP" altLang="en-US" dirty="0" smtClean="0"/>
              <a:t>　</a:t>
            </a:r>
            <a:r>
              <a:rPr lang="en-US" altLang="ja-JP" dirty="0" smtClean="0"/>
              <a:t>//</a:t>
            </a:r>
            <a:r>
              <a:rPr lang="en-US" altLang="ja-JP" dirty="0"/>
              <a:t> </a:t>
            </a:r>
            <a:r>
              <a:rPr lang="en-US" altLang="ja-JP" dirty="0" err="1"/>
              <a:t>LeaderBoard</a:t>
            </a:r>
            <a:r>
              <a:rPr lang="en-US" altLang="ja-JP" dirty="0"/>
              <a:t> </a:t>
            </a:r>
            <a:r>
              <a:rPr lang="ja-JP" altLang="en-US" dirty="0" smtClean="0"/>
              <a:t>クラスのインスタンス生成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err="1"/>
              <a:t>lBoard.fetchTopRankers</a:t>
            </a:r>
            <a:r>
              <a:rPr lang="en-US" altLang="ja-JP" dirty="0" smtClean="0"/>
              <a:t>();</a:t>
            </a:r>
            <a:r>
              <a:rPr lang="ja-JP" altLang="en-US" dirty="0" smtClean="0"/>
              <a:t>　</a:t>
            </a:r>
            <a:r>
              <a:rPr lang="en-US" altLang="ja-JP" dirty="0" smtClean="0"/>
              <a:t>//</a:t>
            </a:r>
            <a:r>
              <a:rPr lang="ja-JP" altLang="en-US" dirty="0" smtClean="0"/>
              <a:t>メソッドの呼び出し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582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924944"/>
            <a:ext cx="7772400" cy="2594719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GGJ</a:t>
            </a:r>
            <a:r>
              <a:rPr lang="ja-JP" altLang="en-US" dirty="0" smtClean="0"/>
              <a:t>でも</a:t>
            </a:r>
            <a:r>
              <a:rPr lang="en-US" altLang="ja-JP" dirty="0" smtClean="0"/>
              <a:t>mobile backend</a:t>
            </a:r>
            <a:r>
              <a:rPr lang="ja-JP" altLang="en-US" dirty="0" smtClean="0"/>
              <a:t>を使って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ゲーム</a:t>
            </a:r>
            <a:r>
              <a:rPr lang="ja-JP" altLang="en-US" dirty="0" smtClean="0"/>
              <a:t>を面白くしてください！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本日はお越しいただき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ありがとうございました！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サンプルの完成版の</a:t>
            </a:r>
            <a:r>
              <a:rPr lang="en-US" altLang="ja-JP" dirty="0" smtClean="0"/>
              <a:t>DL</a:t>
            </a:r>
            <a:r>
              <a:rPr lang="ja-JP" altLang="en-US" dirty="0" smtClean="0"/>
              <a:t>先は以下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3600" dirty="0">
                <a:hlinkClick r:id="rId2"/>
              </a:rPr>
              <a:t>https://</a:t>
            </a:r>
            <a:r>
              <a:rPr lang="en-US" altLang="ja-JP" sz="3600" dirty="0" smtClean="0">
                <a:hlinkClick r:id="rId2"/>
              </a:rPr>
              <a:t>github.com/hounenhounen/fix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124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　ハンズオン前の準備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2</a:t>
            </a:r>
            <a:r>
              <a:rPr lang="ja-JP" altLang="en-US" dirty="0" smtClean="0"/>
              <a:t>　</a:t>
            </a:r>
            <a:r>
              <a:rPr lang="ja-JP" altLang="en-US" dirty="0"/>
              <a:t>サンプルへ</a:t>
            </a:r>
            <a:r>
              <a:rPr lang="ja-JP" altLang="en-US" dirty="0" smtClean="0"/>
              <a:t>の</a:t>
            </a:r>
            <a:r>
              <a:rPr lang="en-US" altLang="ja-JP" dirty="0" smtClean="0"/>
              <a:t>NCMB</a:t>
            </a:r>
            <a:r>
              <a:rPr lang="ja-JP" altLang="en-US" dirty="0"/>
              <a:t> </a:t>
            </a:r>
            <a:r>
              <a:rPr lang="en-US" altLang="ja-JP" dirty="0" smtClean="0"/>
              <a:t>Unity</a:t>
            </a:r>
            <a:r>
              <a:rPr lang="ja-JP" altLang="en-US" dirty="0"/>
              <a:t> </a:t>
            </a:r>
            <a:r>
              <a:rPr lang="en-US" altLang="ja-JP" dirty="0" smtClean="0"/>
              <a:t>SDK</a:t>
            </a:r>
            <a:r>
              <a:rPr lang="ja-JP" altLang="en-US" dirty="0"/>
              <a:t> </a:t>
            </a:r>
            <a:r>
              <a:rPr lang="ja-JP" altLang="en-US" dirty="0" smtClean="0"/>
              <a:t>組み込み</a:t>
            </a:r>
            <a:endParaRPr lang="en-US" altLang="ja-JP" dirty="0" smtClean="0"/>
          </a:p>
          <a:p>
            <a:pPr marL="514350" indent="-514350">
              <a:buAutoNum type="arabicPlain" startAt="3"/>
            </a:pPr>
            <a:r>
              <a:rPr lang="ja-JP" altLang="en-US" dirty="0" smtClean="0"/>
              <a:t>サーバー</a:t>
            </a:r>
            <a:r>
              <a:rPr lang="ja-JP" altLang="en-US" dirty="0"/>
              <a:t>に</a:t>
            </a:r>
            <a:r>
              <a:rPr lang="ja-JP" altLang="en-US" dirty="0" smtClean="0"/>
              <a:t>スコアを書き込む</a:t>
            </a:r>
            <a:endParaRPr lang="en-US" altLang="ja-JP" dirty="0" smtClean="0"/>
          </a:p>
          <a:p>
            <a:pPr marL="514350" indent="-514350">
              <a:buAutoNum type="arabicPlain" startAt="3"/>
            </a:pPr>
            <a:r>
              <a:rPr kumimoji="1" lang="ja-JP" altLang="en-US" dirty="0"/>
              <a:t>ランキング</a:t>
            </a:r>
            <a:r>
              <a:rPr kumimoji="1" lang="ja-JP" altLang="en-US" dirty="0" smtClean="0"/>
              <a:t>を表示する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325433" y="1548255"/>
            <a:ext cx="4464496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05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ハンズオン前の準備　</a:t>
            </a:r>
            <a:r>
              <a:rPr lang="ja-JP" altLang="en-US" dirty="0"/>
              <a:t>タスクリスト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mobile backend</a:t>
            </a:r>
            <a:r>
              <a:rPr kumimoji="1" lang="ja-JP" altLang="en-US" dirty="0" smtClean="0"/>
              <a:t>の登録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2</a:t>
            </a:r>
            <a:r>
              <a:rPr lang="ja-JP" altLang="en-US" dirty="0" smtClean="0"/>
              <a:t>　本日のサンプルのダウンロード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09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fumisato\Documents\ハンズオン\キャプチャ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68760"/>
            <a:ext cx="2830785" cy="304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marL="0" indent="0"/>
            <a:r>
              <a:rPr lang="en-US" altLang="ja-JP" dirty="0"/>
              <a:t>mobile backend</a:t>
            </a:r>
            <a:r>
              <a:rPr lang="ja-JP" altLang="en-US" dirty="0"/>
              <a:t>の登録</a:t>
            </a:r>
            <a:endParaRPr lang="en-US" altLang="ja-JP" dirty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1340308585"/>
              </p:ext>
            </p:extLst>
          </p:nvPr>
        </p:nvGraphicFramePr>
        <p:xfrm>
          <a:off x="-252536" y="1772816"/>
          <a:ext cx="5256584" cy="3919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098" name="Picture 2" descr="C:\Users\fumisato\Documents\ハンズオン\niftyId取得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789040"/>
            <a:ext cx="2738679" cy="276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円/楕円 2"/>
          <p:cNvSpPr/>
          <p:nvPr/>
        </p:nvSpPr>
        <p:spPr>
          <a:xfrm>
            <a:off x="4884799" y="2906942"/>
            <a:ext cx="1390625" cy="2340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64088" y="6370489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niftyID</a:t>
            </a:r>
            <a:r>
              <a:rPr lang="ja-JP" altLang="en-US" dirty="0" smtClean="0"/>
              <a:t>取得画面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60032" y="88445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お申込みページ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279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本日のサンプルの</a:t>
            </a:r>
            <a:r>
              <a:rPr kumimoji="1" lang="en-US" altLang="ja-JP" dirty="0" smtClean="0"/>
              <a:t>DL</a:t>
            </a:r>
            <a:endParaRPr kumimoji="1" lang="ja-JP" altLang="en-US" dirty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3560859831"/>
              </p:ext>
            </p:extLst>
          </p:nvPr>
        </p:nvGraphicFramePr>
        <p:xfrm>
          <a:off x="-252536" y="1772816"/>
          <a:ext cx="5256584" cy="3919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 descr="C:\Users\fumisato\Documents\ハンズオン\Start画面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660550"/>
            <a:ext cx="3096344" cy="193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4932040" y="129082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ゲーム実行時の画面</a:t>
            </a:r>
            <a:endParaRPr kumimoji="1" lang="ja-JP" altLang="en-US" dirty="0"/>
          </a:p>
        </p:txBody>
      </p:sp>
      <p:pic>
        <p:nvPicPr>
          <p:cNvPr id="5123" name="Picture 3" descr="C:\Users\fumisato\Documents\ハンズオン\スコア画面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278" y="4158372"/>
            <a:ext cx="3240807" cy="205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5192581" y="3789040"/>
            <a:ext cx="325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ゲームオーバー時の画面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473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　ハンズオン前の準備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2</a:t>
            </a:r>
            <a:r>
              <a:rPr lang="ja-JP" altLang="en-US" dirty="0" smtClean="0"/>
              <a:t>　</a:t>
            </a:r>
            <a:r>
              <a:rPr lang="ja-JP" altLang="en-US" dirty="0"/>
              <a:t>サンプルへ</a:t>
            </a:r>
            <a:r>
              <a:rPr lang="ja-JP" altLang="en-US" dirty="0" smtClean="0"/>
              <a:t>の</a:t>
            </a:r>
            <a:r>
              <a:rPr lang="en-US" altLang="ja-JP" dirty="0" smtClean="0"/>
              <a:t>NCMB</a:t>
            </a:r>
            <a:r>
              <a:rPr lang="ja-JP" altLang="en-US" dirty="0"/>
              <a:t> </a:t>
            </a:r>
            <a:r>
              <a:rPr lang="en-US" altLang="ja-JP" dirty="0" smtClean="0"/>
              <a:t>Unity</a:t>
            </a:r>
            <a:r>
              <a:rPr lang="ja-JP" altLang="en-US" dirty="0"/>
              <a:t> </a:t>
            </a:r>
            <a:r>
              <a:rPr lang="en-US" altLang="ja-JP" dirty="0" smtClean="0"/>
              <a:t>SDK</a:t>
            </a:r>
            <a:r>
              <a:rPr lang="ja-JP" altLang="en-US" dirty="0"/>
              <a:t> </a:t>
            </a:r>
            <a:r>
              <a:rPr lang="ja-JP" altLang="en-US" dirty="0" smtClean="0"/>
              <a:t>組み込み</a:t>
            </a:r>
            <a:endParaRPr lang="en-US" altLang="ja-JP" dirty="0" smtClean="0"/>
          </a:p>
          <a:p>
            <a:pPr marL="514350" indent="-514350">
              <a:buAutoNum type="arabicPlain" startAt="3"/>
            </a:pPr>
            <a:r>
              <a:rPr lang="ja-JP" altLang="en-US" dirty="0" smtClean="0"/>
              <a:t>サーバー</a:t>
            </a:r>
            <a:r>
              <a:rPr lang="ja-JP" altLang="en-US" dirty="0"/>
              <a:t>に</a:t>
            </a:r>
            <a:r>
              <a:rPr lang="ja-JP" altLang="en-US" dirty="0" smtClean="0"/>
              <a:t>スコアを書き込む</a:t>
            </a:r>
            <a:endParaRPr lang="en-US" altLang="ja-JP" dirty="0" smtClean="0"/>
          </a:p>
          <a:p>
            <a:pPr marL="514350" indent="-514350">
              <a:buAutoNum type="arabicPlain" startAt="3"/>
            </a:pPr>
            <a:r>
              <a:rPr kumimoji="1" lang="ja-JP" altLang="en-US" dirty="0"/>
              <a:t>ランキング</a:t>
            </a:r>
            <a:r>
              <a:rPr kumimoji="1" lang="ja-JP" altLang="en-US" dirty="0" smtClean="0"/>
              <a:t>を表示する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325432" y="2204864"/>
            <a:ext cx="8207007" cy="6353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8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57857" y="274638"/>
            <a:ext cx="9459714" cy="114300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NCMB</a:t>
            </a:r>
            <a:r>
              <a:rPr lang="ja-JP" altLang="en-US" dirty="0" smtClean="0"/>
              <a:t> </a:t>
            </a:r>
            <a:r>
              <a:rPr lang="en-US" altLang="ja-JP" dirty="0" smtClean="0"/>
              <a:t>Unity</a:t>
            </a:r>
            <a:r>
              <a:rPr lang="ja-JP" altLang="en-US" dirty="0" smtClean="0"/>
              <a:t> </a:t>
            </a:r>
            <a:r>
              <a:rPr lang="en-US" altLang="ja-JP" dirty="0" smtClean="0"/>
              <a:t>SDK</a:t>
            </a:r>
            <a:r>
              <a:rPr lang="ja-JP" altLang="en-US" dirty="0" smtClean="0"/>
              <a:t> 組み込みタスクリスト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mobile backend</a:t>
            </a:r>
            <a:r>
              <a:rPr lang="ja-JP" altLang="en-US" dirty="0" err="1" smtClean="0"/>
              <a:t>での</a:t>
            </a:r>
            <a:r>
              <a:rPr lang="ja-JP" altLang="en-US" dirty="0" smtClean="0"/>
              <a:t>新規アプリ作成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2</a:t>
            </a:r>
            <a:r>
              <a:rPr lang="ja-JP" altLang="en-US" dirty="0"/>
              <a:t>　</a:t>
            </a:r>
            <a:r>
              <a:rPr lang="en-US" altLang="ja-JP" dirty="0" smtClean="0"/>
              <a:t>SDK</a:t>
            </a:r>
            <a:r>
              <a:rPr lang="ja-JP" altLang="en-US" dirty="0" smtClean="0"/>
              <a:t>のダウンロード</a:t>
            </a:r>
            <a:r>
              <a:rPr lang="en-US" altLang="ja-JP" dirty="0" smtClean="0"/>
              <a:t>&amp;</a:t>
            </a:r>
            <a:r>
              <a:rPr lang="ja-JP" altLang="en-US" dirty="0" smtClean="0"/>
              <a:t>インポート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SDK</a:t>
            </a:r>
            <a:r>
              <a:rPr kumimoji="1" lang="ja-JP" altLang="en-US" dirty="0" smtClean="0"/>
              <a:t>の組み込み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354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新規アプリケーション作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4" y="1628800"/>
            <a:ext cx="673417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四角形吹き出し 3"/>
          <p:cNvSpPr/>
          <p:nvPr/>
        </p:nvSpPr>
        <p:spPr>
          <a:xfrm>
            <a:off x="6161791" y="1988840"/>
            <a:ext cx="2808312" cy="1296144"/>
          </a:xfrm>
          <a:prstGeom prst="wedgeRectCallout">
            <a:avLst>
              <a:gd name="adj1" fmla="val -72157"/>
              <a:gd name="adj2" fmla="val 768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このような画面が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表示されます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mobile backend</a:t>
            </a:r>
            <a:r>
              <a:rPr lang="ja-JP" altLang="en-US" dirty="0" err="1" smtClean="0"/>
              <a:t>での</a:t>
            </a:r>
            <a:r>
              <a:rPr lang="ja-JP" altLang="en-US" dirty="0" smtClean="0"/>
              <a:t>新規アプリ作成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04664" y="1340768"/>
            <a:ext cx="8939336" cy="79208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ja-JP" dirty="0" smtClean="0"/>
              <a:t>mobile backend</a:t>
            </a:r>
            <a:r>
              <a:rPr kumimoji="1" lang="ja-JP" altLang="en-US" dirty="0" smtClean="0"/>
              <a:t>へログインをお願いします！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30767" y="5157192"/>
            <a:ext cx="8939336" cy="1199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dirty="0" smtClean="0"/>
              <a:t>unity shooting </a:t>
            </a:r>
            <a:r>
              <a:rPr lang="ja-JP" altLang="en-US" dirty="0" smtClean="0"/>
              <a:t>と入力して「新規作成」をクリック</a:t>
            </a:r>
            <a:endParaRPr lang="en-US" altLang="ja-JP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dirty="0" smtClean="0"/>
              <a:t>本アプリ用のサーバー環境ができます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95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668</Words>
  <Application>Microsoft Office PowerPoint</Application>
  <PresentationFormat>画面に合わせる (4:3)</PresentationFormat>
  <Paragraphs>204</Paragraphs>
  <Slides>28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29" baseType="lpstr">
      <vt:lpstr>Office ​​テーマ</vt:lpstr>
      <vt:lpstr>ニフティクラウドmobiel backend UnitySDKハンズオン</vt:lpstr>
      <vt:lpstr>目次</vt:lpstr>
      <vt:lpstr>目次</vt:lpstr>
      <vt:lpstr>ハンズオン前の準備　タスクリスト</vt:lpstr>
      <vt:lpstr>mobile backendの登録</vt:lpstr>
      <vt:lpstr>本日のサンプルのDL</vt:lpstr>
      <vt:lpstr>目次</vt:lpstr>
      <vt:lpstr>NCMB Unity SDK 組み込みタスクリスト</vt:lpstr>
      <vt:lpstr>mobile backendでの新規アプリ作成</vt:lpstr>
      <vt:lpstr>SDKをDL&amp;インポート</vt:lpstr>
      <vt:lpstr>SDKの組み込み　1</vt:lpstr>
      <vt:lpstr>SDKの組み込み　2</vt:lpstr>
      <vt:lpstr>SDKの組み込み　3</vt:lpstr>
      <vt:lpstr>目次</vt:lpstr>
      <vt:lpstr>スコアを書き込むタスクリスト</vt:lpstr>
      <vt:lpstr>SaveScoreロジックの実装</vt:lpstr>
      <vt:lpstr>SaveScoreをアタッチさせる</vt:lpstr>
      <vt:lpstr>スコアを保存するUIと紐づける</vt:lpstr>
      <vt:lpstr>動作確認</vt:lpstr>
      <vt:lpstr>目次</vt:lpstr>
      <vt:lpstr> ランキングを表示する ～「LeaderBoard」シーンをインポートする～ </vt:lpstr>
      <vt:lpstr>目次</vt:lpstr>
      <vt:lpstr>LeaderBoardシーンの構成</vt:lpstr>
      <vt:lpstr>各スクリプトの解説</vt:lpstr>
      <vt:lpstr>LeaderBoard.csの解説1</vt:lpstr>
      <vt:lpstr>LeaderBoard.csの解説2</vt:lpstr>
      <vt:lpstr>LeaderBoardManeger.csの解説 ～どうやってLeaderBoard.csのメソッドを呼び出すか?～</vt:lpstr>
      <vt:lpstr>GGJでもmobile backendを使って ゲームを面白くしてください！ 本日はお越しいただき ありがとうございました！  サンプルの完成版のDL先は以下 https://github.com/hounenhounen/fix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fumisato</dc:creator>
  <cp:lastModifiedBy>fumisato</cp:lastModifiedBy>
  <cp:revision>51</cp:revision>
  <dcterms:created xsi:type="dcterms:W3CDTF">2014-12-29T10:05:55Z</dcterms:created>
  <dcterms:modified xsi:type="dcterms:W3CDTF">2015-01-10T14:43:44Z</dcterms:modified>
</cp:coreProperties>
</file>