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125700" cy="10693400"/>
  <p:notesSz cx="151257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4"/>
            <a:ext cx="15118080" cy="10689590"/>
          </a:xfrm>
          <a:custGeom>
            <a:avLst/>
            <a:gdLst/>
            <a:ahLst/>
            <a:cxnLst/>
            <a:rect l="l" t="t" r="r" b="b"/>
            <a:pathLst>
              <a:path w="15118080" h="10689590">
                <a:moveTo>
                  <a:pt x="0" y="0"/>
                </a:moveTo>
                <a:lnTo>
                  <a:pt x="0" y="10689335"/>
                </a:lnTo>
                <a:lnTo>
                  <a:pt x="15118079" y="10689335"/>
                </a:lnTo>
                <a:lnTo>
                  <a:pt x="15118079" y="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19327" y="363728"/>
            <a:ext cx="14039215" cy="9970135"/>
          </a:xfrm>
          <a:custGeom>
            <a:avLst/>
            <a:gdLst/>
            <a:ahLst/>
            <a:cxnLst/>
            <a:rect l="l" t="t" r="r" b="b"/>
            <a:pathLst>
              <a:path w="14039215" h="9970135">
                <a:moveTo>
                  <a:pt x="0" y="0"/>
                </a:moveTo>
                <a:lnTo>
                  <a:pt x="0" y="9970007"/>
                </a:lnTo>
                <a:lnTo>
                  <a:pt x="14039087" y="9970007"/>
                </a:lnTo>
                <a:lnTo>
                  <a:pt x="14039087" y="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7035" y="8510208"/>
            <a:ext cx="282448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270">
                <a:latin typeface="Arial"/>
                <a:cs typeface="Arial"/>
              </a:rPr>
              <a:t>MAËT </a:t>
            </a:r>
            <a:r>
              <a:rPr dirty="0" sz="1800" spc="-165">
                <a:latin typeface="Arial"/>
                <a:cs typeface="Arial"/>
              </a:rPr>
              <a:t>BAÈNG </a:t>
            </a:r>
            <a:r>
              <a:rPr dirty="0" sz="1800" spc="-390">
                <a:latin typeface="Arial"/>
                <a:cs typeface="Arial"/>
              </a:rPr>
              <a:t>TREÄT </a:t>
            </a:r>
            <a:r>
              <a:rPr dirty="0" sz="1800" spc="-235">
                <a:latin typeface="Arial"/>
                <a:cs typeface="Arial"/>
              </a:rPr>
              <a:t>TL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1/100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69195" y="8710676"/>
            <a:ext cx="5189220" cy="1623060"/>
          </a:xfrm>
          <a:custGeom>
            <a:avLst/>
            <a:gdLst/>
            <a:ahLst/>
            <a:cxnLst/>
            <a:rect l="l" t="t" r="r" b="b"/>
            <a:pathLst>
              <a:path w="5189219" h="1623059">
                <a:moveTo>
                  <a:pt x="5189219" y="0"/>
                </a:moveTo>
                <a:lnTo>
                  <a:pt x="0" y="0"/>
                </a:lnTo>
                <a:lnTo>
                  <a:pt x="0" y="1623059"/>
                </a:lnTo>
                <a:lnTo>
                  <a:pt x="5189219" y="1623059"/>
                </a:lnTo>
                <a:lnTo>
                  <a:pt x="5189219" y="0"/>
                </a:lnTo>
              </a:path>
              <a:path w="5189219" h="1623059">
                <a:moveTo>
                  <a:pt x="1636775" y="0"/>
                </a:moveTo>
                <a:lnTo>
                  <a:pt x="1636775" y="1623059"/>
                </a:lnTo>
              </a:path>
              <a:path w="5189219" h="1623059">
                <a:moveTo>
                  <a:pt x="1639823" y="611123"/>
                </a:moveTo>
                <a:lnTo>
                  <a:pt x="5189219" y="611123"/>
                </a:lnTo>
              </a:path>
              <a:path w="5189219" h="1623059">
                <a:moveTo>
                  <a:pt x="4114799" y="611123"/>
                </a:moveTo>
                <a:lnTo>
                  <a:pt x="4114799" y="1623059"/>
                </a:lnTo>
              </a:path>
              <a:path w="5189219" h="1623059">
                <a:moveTo>
                  <a:pt x="4943855" y="1122425"/>
                </a:moveTo>
                <a:lnTo>
                  <a:pt x="4940344" y="1074569"/>
                </a:lnTo>
                <a:lnTo>
                  <a:pt x="4930144" y="1028893"/>
                </a:lnTo>
                <a:lnTo>
                  <a:pt x="4913756" y="985898"/>
                </a:lnTo>
                <a:lnTo>
                  <a:pt x="4891681" y="946085"/>
                </a:lnTo>
                <a:lnTo>
                  <a:pt x="4864420" y="909956"/>
                </a:lnTo>
                <a:lnTo>
                  <a:pt x="4832474" y="878010"/>
                </a:lnTo>
                <a:lnTo>
                  <a:pt x="4796345" y="850750"/>
                </a:lnTo>
                <a:lnTo>
                  <a:pt x="4756532" y="828675"/>
                </a:lnTo>
                <a:lnTo>
                  <a:pt x="4713537" y="812287"/>
                </a:lnTo>
                <a:lnTo>
                  <a:pt x="4667861" y="802087"/>
                </a:lnTo>
                <a:lnTo>
                  <a:pt x="4620005" y="798575"/>
                </a:lnTo>
                <a:lnTo>
                  <a:pt x="4572149" y="802087"/>
                </a:lnTo>
                <a:lnTo>
                  <a:pt x="4526474" y="812287"/>
                </a:lnTo>
                <a:lnTo>
                  <a:pt x="4483479" y="828675"/>
                </a:lnTo>
                <a:lnTo>
                  <a:pt x="4443666" y="850750"/>
                </a:lnTo>
                <a:lnTo>
                  <a:pt x="4407536" y="878010"/>
                </a:lnTo>
                <a:lnTo>
                  <a:pt x="4375591" y="909956"/>
                </a:lnTo>
                <a:lnTo>
                  <a:pt x="4348330" y="946085"/>
                </a:lnTo>
                <a:lnTo>
                  <a:pt x="4326255" y="985898"/>
                </a:lnTo>
                <a:lnTo>
                  <a:pt x="4309867" y="1028893"/>
                </a:lnTo>
                <a:lnTo>
                  <a:pt x="4299667" y="1074569"/>
                </a:lnTo>
                <a:lnTo>
                  <a:pt x="4296155" y="1122425"/>
                </a:lnTo>
                <a:lnTo>
                  <a:pt x="4299667" y="1170281"/>
                </a:lnTo>
                <a:lnTo>
                  <a:pt x="4309867" y="1215957"/>
                </a:lnTo>
                <a:lnTo>
                  <a:pt x="4326255" y="1258952"/>
                </a:lnTo>
                <a:lnTo>
                  <a:pt x="4348330" y="1298765"/>
                </a:lnTo>
                <a:lnTo>
                  <a:pt x="4375591" y="1334895"/>
                </a:lnTo>
                <a:lnTo>
                  <a:pt x="4407536" y="1366840"/>
                </a:lnTo>
                <a:lnTo>
                  <a:pt x="4443666" y="1394101"/>
                </a:lnTo>
                <a:lnTo>
                  <a:pt x="4483479" y="1416176"/>
                </a:lnTo>
                <a:lnTo>
                  <a:pt x="4526474" y="1432564"/>
                </a:lnTo>
                <a:lnTo>
                  <a:pt x="4572149" y="1442764"/>
                </a:lnTo>
                <a:lnTo>
                  <a:pt x="4620005" y="1446275"/>
                </a:lnTo>
                <a:lnTo>
                  <a:pt x="4667861" y="1442764"/>
                </a:lnTo>
                <a:lnTo>
                  <a:pt x="4713537" y="1432564"/>
                </a:lnTo>
                <a:lnTo>
                  <a:pt x="4756532" y="1416176"/>
                </a:lnTo>
                <a:lnTo>
                  <a:pt x="4796345" y="1394101"/>
                </a:lnTo>
                <a:lnTo>
                  <a:pt x="4832474" y="1366840"/>
                </a:lnTo>
                <a:lnTo>
                  <a:pt x="4864420" y="1334895"/>
                </a:lnTo>
                <a:lnTo>
                  <a:pt x="4891681" y="1298765"/>
                </a:lnTo>
                <a:lnTo>
                  <a:pt x="4913756" y="1258952"/>
                </a:lnTo>
                <a:lnTo>
                  <a:pt x="4930144" y="1215957"/>
                </a:lnTo>
                <a:lnTo>
                  <a:pt x="4940344" y="1170281"/>
                </a:lnTo>
                <a:lnTo>
                  <a:pt x="4943855" y="1122425"/>
                </a:lnTo>
              </a:path>
              <a:path w="5189219" h="1623059">
                <a:moveTo>
                  <a:pt x="1639823" y="1171955"/>
                </a:moveTo>
                <a:lnTo>
                  <a:pt x="4114799" y="1171955"/>
                </a:lnTo>
              </a:path>
              <a:path w="5189219" h="1623059">
                <a:moveTo>
                  <a:pt x="4294631" y="1123187"/>
                </a:moveTo>
                <a:lnTo>
                  <a:pt x="4942331" y="112318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90665" y="9217352"/>
            <a:ext cx="1403985" cy="614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185" marR="5080" indent="-71120">
              <a:lnSpc>
                <a:spcPct val="111700"/>
              </a:lnSpc>
              <a:spcBef>
                <a:spcPts val="95"/>
              </a:spcBef>
            </a:pPr>
            <a:r>
              <a:rPr dirty="0" sz="1150" spc="25" b="1">
                <a:latin typeface="Arial"/>
                <a:cs typeface="Arial"/>
              </a:rPr>
              <a:t>TRƯỜNG </a:t>
            </a:r>
            <a:r>
              <a:rPr dirty="0" sz="1150" spc="15" b="1">
                <a:latin typeface="Arial"/>
                <a:cs typeface="Arial"/>
              </a:rPr>
              <a:t>ĐẠI </a:t>
            </a:r>
            <a:r>
              <a:rPr dirty="0" sz="1150" spc="20" b="1">
                <a:latin typeface="Arial"/>
                <a:cs typeface="Arial"/>
              </a:rPr>
              <a:t>HỌC  </a:t>
            </a:r>
            <a:r>
              <a:rPr dirty="0" sz="1150" spc="25" b="1">
                <a:latin typeface="Arial"/>
                <a:cs typeface="Arial"/>
              </a:rPr>
              <a:t>THỦ </a:t>
            </a:r>
            <a:r>
              <a:rPr dirty="0" sz="1150" spc="20" b="1">
                <a:latin typeface="Arial"/>
                <a:cs typeface="Arial"/>
              </a:rPr>
              <a:t>DẦU </a:t>
            </a:r>
            <a:r>
              <a:rPr dirty="0" sz="1150" spc="25" b="1">
                <a:latin typeface="Arial"/>
                <a:cs typeface="Arial"/>
              </a:rPr>
              <a:t>MỘT  </a:t>
            </a:r>
            <a:r>
              <a:rPr dirty="0" sz="1150" spc="20" b="1">
                <a:latin typeface="Arial"/>
                <a:cs typeface="Arial"/>
              </a:rPr>
              <a:t>KHOA </a:t>
            </a:r>
            <a:r>
              <a:rPr dirty="0" sz="1150" spc="15" b="1">
                <a:latin typeface="Arial"/>
                <a:cs typeface="Arial"/>
              </a:rPr>
              <a:t>KIẾN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25" b="1">
                <a:latin typeface="Arial"/>
                <a:cs typeface="Arial"/>
              </a:rPr>
              <a:t>TRÚC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4512" y="8970788"/>
            <a:ext cx="199517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25" b="1">
                <a:latin typeface="Arial"/>
                <a:cs typeface="Arial"/>
              </a:rPr>
              <a:t>ĐỒ </a:t>
            </a:r>
            <a:r>
              <a:rPr dirty="0" sz="1150" spc="20" b="1">
                <a:latin typeface="Arial"/>
                <a:cs typeface="Arial"/>
              </a:rPr>
              <a:t>ÁN THIẾT KẾ </a:t>
            </a:r>
            <a:r>
              <a:rPr dirty="0" sz="1150" spc="15" b="1">
                <a:latin typeface="Arial"/>
                <a:cs typeface="Arial"/>
              </a:rPr>
              <a:t>NỘI</a:t>
            </a:r>
            <a:r>
              <a:rPr dirty="0" sz="1150" spc="-90" b="1">
                <a:latin typeface="Arial"/>
                <a:cs typeface="Arial"/>
              </a:rPr>
              <a:t> </a:t>
            </a:r>
            <a:r>
              <a:rPr dirty="0" sz="1150" spc="25" b="1">
                <a:latin typeface="Arial"/>
                <a:cs typeface="Arial"/>
              </a:rPr>
              <a:t>THẤT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1073" y="9493520"/>
            <a:ext cx="193738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25" b="1">
                <a:latin typeface="Arial"/>
                <a:cs typeface="Arial"/>
              </a:rPr>
              <a:t>GVHD:PHẠM </a:t>
            </a:r>
            <a:r>
              <a:rPr dirty="0" sz="1150" spc="20" b="1">
                <a:latin typeface="Arial"/>
                <a:cs typeface="Arial"/>
              </a:rPr>
              <a:t>VIỆT</a:t>
            </a:r>
            <a:r>
              <a:rPr dirty="0" sz="1150" spc="-70" b="1">
                <a:latin typeface="Arial"/>
                <a:cs typeface="Arial"/>
              </a:rPr>
              <a:t> </a:t>
            </a:r>
            <a:r>
              <a:rPr dirty="0" sz="1150" spc="25" b="1">
                <a:latin typeface="Arial"/>
                <a:cs typeface="Arial"/>
              </a:rPr>
              <a:t>QUANG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7423" y="9997964"/>
            <a:ext cx="211264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25" b="1">
                <a:latin typeface="Arial"/>
                <a:cs typeface="Arial"/>
              </a:rPr>
              <a:t>SVTH:NGUYỄN </a:t>
            </a:r>
            <a:r>
              <a:rPr dirty="0" sz="1150" spc="20" b="1">
                <a:latin typeface="Arial"/>
                <a:cs typeface="Arial"/>
              </a:rPr>
              <a:t>THỊ </a:t>
            </a:r>
            <a:r>
              <a:rPr dirty="0" sz="1150" spc="15" b="1">
                <a:latin typeface="Arial"/>
                <a:cs typeface="Arial"/>
              </a:rPr>
              <a:t>DIỄM</a:t>
            </a:r>
            <a:r>
              <a:rPr dirty="0" sz="1150" spc="-85" b="1">
                <a:latin typeface="Arial"/>
                <a:cs typeface="Arial"/>
              </a:rPr>
              <a:t> </a:t>
            </a:r>
            <a:r>
              <a:rPr dirty="0" sz="1150" spc="20" b="1">
                <a:latin typeface="Arial"/>
                <a:cs typeface="Arial"/>
              </a:rPr>
              <a:t>THI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77471" y="62997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37291" y="414020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37291" y="62997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5303" y="62997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16907" y="30612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6907" y="3330955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6907" y="414020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60719" y="5827267"/>
            <a:ext cx="3175" cy="48895"/>
          </a:xfrm>
          <a:custGeom>
            <a:avLst/>
            <a:gdLst/>
            <a:ahLst/>
            <a:cxnLst/>
            <a:rect l="l" t="t" r="r" b="b"/>
            <a:pathLst>
              <a:path w="3175" h="48895">
                <a:moveTo>
                  <a:pt x="1523" y="-2285"/>
                </a:moveTo>
                <a:lnTo>
                  <a:pt x="1523" y="51053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56147" y="5944616"/>
            <a:ext cx="1905" cy="48895"/>
          </a:xfrm>
          <a:custGeom>
            <a:avLst/>
            <a:gdLst/>
            <a:ahLst/>
            <a:cxnLst/>
            <a:rect l="l" t="t" r="r" b="b"/>
            <a:pathLst>
              <a:path w="1904" h="48895">
                <a:moveTo>
                  <a:pt x="761" y="-2285"/>
                </a:moveTo>
                <a:lnTo>
                  <a:pt x="761" y="5105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53327" y="5220716"/>
            <a:ext cx="21590" cy="56515"/>
          </a:xfrm>
          <a:custGeom>
            <a:avLst/>
            <a:gdLst/>
            <a:ahLst/>
            <a:cxnLst/>
            <a:rect l="l" t="t" r="r" b="b"/>
            <a:pathLst>
              <a:path w="21589" h="56514">
                <a:moveTo>
                  <a:pt x="0" y="56387"/>
                </a:moveTo>
                <a:lnTo>
                  <a:pt x="0" y="0"/>
                </a:lnTo>
              </a:path>
              <a:path w="21589" h="56514">
                <a:moveTo>
                  <a:pt x="21335" y="56387"/>
                </a:moveTo>
                <a:lnTo>
                  <a:pt x="21335" y="0"/>
                </a:lnTo>
              </a:path>
              <a:path w="21589" h="56514">
                <a:moveTo>
                  <a:pt x="9143" y="56387"/>
                </a:moveTo>
                <a:lnTo>
                  <a:pt x="914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79591" y="582574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5371" y="5220716"/>
            <a:ext cx="6350" cy="56515"/>
          </a:xfrm>
          <a:custGeom>
            <a:avLst/>
            <a:gdLst/>
            <a:ahLst/>
            <a:cxnLst/>
            <a:rect l="l" t="t" r="r" b="b"/>
            <a:pathLst>
              <a:path w="6350" h="56514">
                <a:moveTo>
                  <a:pt x="3047" y="-2285"/>
                </a:moveTo>
                <a:lnTo>
                  <a:pt x="3047" y="58673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6285738" y="5218430"/>
            <a:ext cx="45720" cy="60960"/>
            <a:chOff x="6285738" y="5218430"/>
            <a:chExt cx="45720" cy="60960"/>
          </a:xfrm>
        </p:grpSpPr>
        <p:sp>
          <p:nvSpPr>
            <p:cNvPr id="21" name="object 21"/>
            <p:cNvSpPr/>
            <p:nvPr/>
          </p:nvSpPr>
          <p:spPr>
            <a:xfrm>
              <a:off x="6316980" y="5220716"/>
              <a:ext cx="12700" cy="56515"/>
            </a:xfrm>
            <a:custGeom>
              <a:avLst/>
              <a:gdLst/>
              <a:ahLst/>
              <a:cxnLst/>
              <a:rect l="l" t="t" r="r" b="b"/>
              <a:pathLst>
                <a:path w="12700" h="56514">
                  <a:moveTo>
                    <a:pt x="0" y="56387"/>
                  </a:moveTo>
                  <a:lnTo>
                    <a:pt x="0" y="0"/>
                  </a:lnTo>
                </a:path>
                <a:path w="12700" h="56514">
                  <a:moveTo>
                    <a:pt x="12191" y="56387"/>
                  </a:moveTo>
                  <a:lnTo>
                    <a:pt x="12191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8024" y="5220716"/>
              <a:ext cx="6350" cy="56515"/>
            </a:xfrm>
            <a:custGeom>
              <a:avLst/>
              <a:gdLst/>
              <a:ahLst/>
              <a:cxnLst/>
              <a:rect l="l" t="t" r="r" b="b"/>
              <a:pathLst>
                <a:path w="6350" h="56514">
                  <a:moveTo>
                    <a:pt x="3047" y="-2285"/>
                  </a:moveTo>
                  <a:lnTo>
                    <a:pt x="3047" y="5867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6190488" y="5220716"/>
            <a:ext cx="9525" cy="56515"/>
          </a:xfrm>
          <a:custGeom>
            <a:avLst/>
            <a:gdLst/>
            <a:ahLst/>
            <a:cxnLst/>
            <a:rect l="l" t="t" r="r" b="b"/>
            <a:pathLst>
              <a:path w="9525" h="56514">
                <a:moveTo>
                  <a:pt x="0" y="56387"/>
                </a:moveTo>
                <a:lnTo>
                  <a:pt x="0" y="0"/>
                </a:lnTo>
              </a:path>
              <a:path w="9525" h="56514">
                <a:moveTo>
                  <a:pt x="9143" y="56387"/>
                </a:moveTo>
                <a:lnTo>
                  <a:pt x="9143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72655" y="5944616"/>
            <a:ext cx="1905" cy="48895"/>
          </a:xfrm>
          <a:custGeom>
            <a:avLst/>
            <a:gdLst/>
            <a:ahLst/>
            <a:cxnLst/>
            <a:rect l="l" t="t" r="r" b="b"/>
            <a:pathLst>
              <a:path w="1904" h="48895">
                <a:moveTo>
                  <a:pt x="761" y="-2285"/>
                </a:moveTo>
                <a:lnTo>
                  <a:pt x="761" y="5105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778752" y="5827267"/>
            <a:ext cx="1905" cy="48895"/>
          </a:xfrm>
          <a:custGeom>
            <a:avLst/>
            <a:gdLst/>
            <a:ahLst/>
            <a:cxnLst/>
            <a:rect l="l" t="t" r="r" b="b"/>
            <a:pathLst>
              <a:path w="1904" h="48895">
                <a:moveTo>
                  <a:pt x="761" y="-2285"/>
                </a:moveTo>
                <a:lnTo>
                  <a:pt x="761" y="5105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56831" y="582574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1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09103" y="5328920"/>
            <a:ext cx="3175" cy="56515"/>
          </a:xfrm>
          <a:custGeom>
            <a:avLst/>
            <a:gdLst/>
            <a:ahLst/>
            <a:cxnLst/>
            <a:rect l="l" t="t" r="r" b="b"/>
            <a:pathLst>
              <a:path w="3175" h="56514">
                <a:moveTo>
                  <a:pt x="3047" y="0"/>
                </a:moveTo>
                <a:lnTo>
                  <a:pt x="0" y="56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51519" y="301548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69579" y="3015488"/>
            <a:ext cx="17145" cy="90170"/>
          </a:xfrm>
          <a:custGeom>
            <a:avLst/>
            <a:gdLst/>
            <a:ahLst/>
            <a:cxnLst/>
            <a:rect l="l" t="t" r="r" b="b"/>
            <a:pathLst>
              <a:path w="17145" h="90169">
                <a:moveTo>
                  <a:pt x="0" y="89915"/>
                </a:moveTo>
                <a:lnTo>
                  <a:pt x="0" y="0"/>
                </a:lnTo>
              </a:path>
              <a:path w="17145" h="90169">
                <a:moveTo>
                  <a:pt x="16763" y="0"/>
                </a:moveTo>
                <a:lnTo>
                  <a:pt x="16763" y="8991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01355" y="301548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0"/>
                </a:moveTo>
                <a:lnTo>
                  <a:pt x="0" y="8991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29043" y="301548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69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7103" y="3015488"/>
            <a:ext cx="17145" cy="90170"/>
          </a:xfrm>
          <a:custGeom>
            <a:avLst/>
            <a:gdLst/>
            <a:ahLst/>
            <a:cxnLst/>
            <a:rect l="l" t="t" r="r" b="b"/>
            <a:pathLst>
              <a:path w="17145" h="90169">
                <a:moveTo>
                  <a:pt x="0" y="89915"/>
                </a:moveTo>
                <a:lnTo>
                  <a:pt x="0" y="0"/>
                </a:lnTo>
              </a:path>
              <a:path w="17145" h="90169">
                <a:moveTo>
                  <a:pt x="16763" y="0"/>
                </a:moveTo>
                <a:lnTo>
                  <a:pt x="16763" y="89915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2317876" y="2000377"/>
            <a:ext cx="10699115" cy="5811520"/>
            <a:chOff x="2317876" y="2000377"/>
            <a:chExt cx="10699115" cy="5811520"/>
          </a:xfrm>
        </p:grpSpPr>
        <p:sp>
          <p:nvSpPr>
            <p:cNvPr id="34" name="object 34"/>
            <p:cNvSpPr/>
            <p:nvPr/>
          </p:nvSpPr>
          <p:spPr>
            <a:xfrm>
              <a:off x="3136391" y="2610104"/>
              <a:ext cx="9001125" cy="3961129"/>
            </a:xfrm>
            <a:custGeom>
              <a:avLst/>
              <a:gdLst/>
              <a:ahLst/>
              <a:cxnLst/>
              <a:rect l="l" t="t" r="r" b="b"/>
              <a:pathLst>
                <a:path w="9001125" h="3961129">
                  <a:moveTo>
                    <a:pt x="0" y="0"/>
                  </a:moveTo>
                  <a:lnTo>
                    <a:pt x="0" y="3960875"/>
                  </a:lnTo>
                  <a:lnTo>
                    <a:pt x="9000743" y="3960875"/>
                  </a:lnTo>
                  <a:lnTo>
                    <a:pt x="9000743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337292" y="2003552"/>
              <a:ext cx="1440180" cy="5805170"/>
            </a:xfrm>
            <a:custGeom>
              <a:avLst/>
              <a:gdLst/>
              <a:ahLst/>
              <a:cxnLst/>
              <a:rect l="l" t="t" r="r" b="b"/>
              <a:pathLst>
                <a:path w="1440179" h="5805170">
                  <a:moveTo>
                    <a:pt x="1440179" y="0"/>
                  </a:moveTo>
                  <a:lnTo>
                    <a:pt x="1440179" y="156971"/>
                  </a:lnTo>
                </a:path>
                <a:path w="1440179" h="5805170">
                  <a:moveTo>
                    <a:pt x="1440179" y="246887"/>
                  </a:moveTo>
                  <a:lnTo>
                    <a:pt x="1440179" y="426719"/>
                  </a:lnTo>
                </a:path>
                <a:path w="1440179" h="5805170">
                  <a:moveTo>
                    <a:pt x="1440179" y="516635"/>
                  </a:moveTo>
                  <a:lnTo>
                    <a:pt x="1440179" y="696467"/>
                  </a:lnTo>
                </a:path>
                <a:path w="1440179" h="5805170">
                  <a:moveTo>
                    <a:pt x="1440179" y="786383"/>
                  </a:moveTo>
                  <a:lnTo>
                    <a:pt x="1440179" y="967739"/>
                  </a:lnTo>
                </a:path>
                <a:path w="1440179" h="5805170">
                  <a:moveTo>
                    <a:pt x="1440179" y="1057655"/>
                  </a:moveTo>
                  <a:lnTo>
                    <a:pt x="1440179" y="1237487"/>
                  </a:lnTo>
                </a:path>
                <a:path w="1440179" h="5805170">
                  <a:moveTo>
                    <a:pt x="1440179" y="1327403"/>
                  </a:moveTo>
                  <a:lnTo>
                    <a:pt x="1440179" y="1507235"/>
                  </a:lnTo>
                </a:path>
                <a:path w="1440179" h="5805170">
                  <a:moveTo>
                    <a:pt x="1440179" y="1597151"/>
                  </a:moveTo>
                  <a:lnTo>
                    <a:pt x="1440179" y="1776983"/>
                  </a:lnTo>
                </a:path>
                <a:path w="1440179" h="5805170">
                  <a:moveTo>
                    <a:pt x="1440179" y="1866899"/>
                  </a:moveTo>
                  <a:lnTo>
                    <a:pt x="1440179" y="2046731"/>
                  </a:lnTo>
                </a:path>
                <a:path w="1440179" h="5805170">
                  <a:moveTo>
                    <a:pt x="1440179" y="2136647"/>
                  </a:moveTo>
                  <a:lnTo>
                    <a:pt x="1440179" y="2316479"/>
                  </a:lnTo>
                </a:path>
                <a:path w="1440179" h="5805170">
                  <a:moveTo>
                    <a:pt x="1440179" y="2406395"/>
                  </a:moveTo>
                  <a:lnTo>
                    <a:pt x="1440179" y="2586227"/>
                  </a:lnTo>
                </a:path>
                <a:path w="1440179" h="5805170">
                  <a:moveTo>
                    <a:pt x="1440179" y="2676143"/>
                  </a:moveTo>
                  <a:lnTo>
                    <a:pt x="1440179" y="2857499"/>
                  </a:lnTo>
                </a:path>
                <a:path w="1440179" h="5805170">
                  <a:moveTo>
                    <a:pt x="1440179" y="2947415"/>
                  </a:moveTo>
                  <a:lnTo>
                    <a:pt x="1440179" y="3127247"/>
                  </a:lnTo>
                </a:path>
                <a:path w="1440179" h="5805170">
                  <a:moveTo>
                    <a:pt x="1440179" y="3217163"/>
                  </a:moveTo>
                  <a:lnTo>
                    <a:pt x="1440179" y="3396995"/>
                  </a:lnTo>
                </a:path>
                <a:path w="1440179" h="5805170">
                  <a:moveTo>
                    <a:pt x="1440179" y="3486911"/>
                  </a:moveTo>
                  <a:lnTo>
                    <a:pt x="1440179" y="3666743"/>
                  </a:lnTo>
                </a:path>
                <a:path w="1440179" h="5805170">
                  <a:moveTo>
                    <a:pt x="1440179" y="3756659"/>
                  </a:moveTo>
                  <a:lnTo>
                    <a:pt x="1440179" y="3936491"/>
                  </a:lnTo>
                </a:path>
                <a:path w="1440179" h="5805170">
                  <a:moveTo>
                    <a:pt x="1440179" y="4026407"/>
                  </a:moveTo>
                  <a:lnTo>
                    <a:pt x="1440179" y="4206239"/>
                  </a:lnTo>
                </a:path>
                <a:path w="1440179" h="5805170">
                  <a:moveTo>
                    <a:pt x="1440179" y="4567427"/>
                  </a:moveTo>
                  <a:lnTo>
                    <a:pt x="1440179" y="4747259"/>
                  </a:lnTo>
                </a:path>
                <a:path w="1440179" h="5805170">
                  <a:moveTo>
                    <a:pt x="1440179" y="4837175"/>
                  </a:moveTo>
                  <a:lnTo>
                    <a:pt x="1440179" y="5017007"/>
                  </a:lnTo>
                </a:path>
                <a:path w="1440179" h="5805170">
                  <a:moveTo>
                    <a:pt x="1440179" y="5106923"/>
                  </a:moveTo>
                  <a:lnTo>
                    <a:pt x="1440179" y="5286755"/>
                  </a:lnTo>
                </a:path>
                <a:path w="1440179" h="5805170">
                  <a:moveTo>
                    <a:pt x="1440179" y="5376671"/>
                  </a:moveTo>
                  <a:lnTo>
                    <a:pt x="1440179" y="5556503"/>
                  </a:lnTo>
                </a:path>
                <a:path w="1440179" h="5805170">
                  <a:moveTo>
                    <a:pt x="1440179" y="5646419"/>
                  </a:moveTo>
                  <a:lnTo>
                    <a:pt x="1440179" y="5804915"/>
                  </a:lnTo>
                </a:path>
                <a:path w="1440179" h="5805170">
                  <a:moveTo>
                    <a:pt x="0" y="0"/>
                  </a:moveTo>
                  <a:lnTo>
                    <a:pt x="0" y="156971"/>
                  </a:lnTo>
                </a:path>
                <a:path w="1440179" h="5805170">
                  <a:moveTo>
                    <a:pt x="0" y="246887"/>
                  </a:moveTo>
                  <a:lnTo>
                    <a:pt x="0" y="426719"/>
                  </a:lnTo>
                </a:path>
                <a:path w="1440179" h="5805170">
                  <a:moveTo>
                    <a:pt x="0" y="516635"/>
                  </a:moveTo>
                  <a:lnTo>
                    <a:pt x="0" y="696467"/>
                  </a:lnTo>
                </a:path>
                <a:path w="1440179" h="5805170">
                  <a:moveTo>
                    <a:pt x="0" y="786383"/>
                  </a:moveTo>
                  <a:lnTo>
                    <a:pt x="0" y="967739"/>
                  </a:lnTo>
                </a:path>
                <a:path w="1440179" h="5805170">
                  <a:moveTo>
                    <a:pt x="0" y="1057655"/>
                  </a:moveTo>
                  <a:lnTo>
                    <a:pt x="0" y="1237487"/>
                  </a:lnTo>
                </a:path>
                <a:path w="1440179" h="5805170">
                  <a:moveTo>
                    <a:pt x="0" y="1327403"/>
                  </a:moveTo>
                  <a:lnTo>
                    <a:pt x="0" y="1507235"/>
                  </a:lnTo>
                </a:path>
                <a:path w="1440179" h="5805170">
                  <a:moveTo>
                    <a:pt x="0" y="1597151"/>
                  </a:moveTo>
                  <a:lnTo>
                    <a:pt x="0" y="1776983"/>
                  </a:lnTo>
                </a:path>
                <a:path w="1440179" h="5805170">
                  <a:moveTo>
                    <a:pt x="0" y="1866899"/>
                  </a:moveTo>
                  <a:lnTo>
                    <a:pt x="0" y="2046731"/>
                  </a:lnTo>
                </a:path>
                <a:path w="1440179" h="5805170">
                  <a:moveTo>
                    <a:pt x="0" y="2406395"/>
                  </a:moveTo>
                  <a:lnTo>
                    <a:pt x="0" y="2586227"/>
                  </a:lnTo>
                </a:path>
                <a:path w="1440179" h="5805170">
                  <a:moveTo>
                    <a:pt x="0" y="2676143"/>
                  </a:moveTo>
                  <a:lnTo>
                    <a:pt x="0" y="2857499"/>
                  </a:lnTo>
                </a:path>
                <a:path w="1440179" h="5805170">
                  <a:moveTo>
                    <a:pt x="0" y="2947415"/>
                  </a:moveTo>
                  <a:lnTo>
                    <a:pt x="0" y="3127247"/>
                  </a:lnTo>
                </a:path>
                <a:path w="1440179" h="5805170">
                  <a:moveTo>
                    <a:pt x="0" y="3217163"/>
                  </a:moveTo>
                  <a:lnTo>
                    <a:pt x="0" y="3396995"/>
                  </a:lnTo>
                </a:path>
                <a:path w="1440179" h="5805170">
                  <a:moveTo>
                    <a:pt x="0" y="3486911"/>
                  </a:moveTo>
                  <a:lnTo>
                    <a:pt x="0" y="3666743"/>
                  </a:lnTo>
                </a:path>
                <a:path w="1440179" h="5805170">
                  <a:moveTo>
                    <a:pt x="0" y="3756659"/>
                  </a:moveTo>
                  <a:lnTo>
                    <a:pt x="0" y="3936491"/>
                  </a:lnTo>
                </a:path>
                <a:path w="1440179" h="5805170">
                  <a:moveTo>
                    <a:pt x="0" y="4026407"/>
                  </a:moveTo>
                  <a:lnTo>
                    <a:pt x="0" y="4206239"/>
                  </a:lnTo>
                </a:path>
                <a:path w="1440179" h="5805170">
                  <a:moveTo>
                    <a:pt x="0" y="4567427"/>
                  </a:moveTo>
                  <a:lnTo>
                    <a:pt x="0" y="4747259"/>
                  </a:lnTo>
                </a:path>
                <a:path w="1440179" h="5805170">
                  <a:moveTo>
                    <a:pt x="0" y="4837175"/>
                  </a:moveTo>
                  <a:lnTo>
                    <a:pt x="0" y="5017007"/>
                  </a:lnTo>
                </a:path>
                <a:path w="1440179" h="5805170">
                  <a:moveTo>
                    <a:pt x="0" y="5106923"/>
                  </a:moveTo>
                  <a:lnTo>
                    <a:pt x="0" y="5286755"/>
                  </a:lnTo>
                </a:path>
                <a:path w="1440179" h="5805170">
                  <a:moveTo>
                    <a:pt x="0" y="5376671"/>
                  </a:moveTo>
                  <a:lnTo>
                    <a:pt x="0" y="5556503"/>
                  </a:lnTo>
                </a:path>
                <a:path w="1440179" h="5805170">
                  <a:moveTo>
                    <a:pt x="0" y="5646419"/>
                  </a:moveTo>
                  <a:lnTo>
                    <a:pt x="0" y="580491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07351" y="4967732"/>
              <a:ext cx="718185" cy="1158240"/>
            </a:xfrm>
            <a:custGeom>
              <a:avLst/>
              <a:gdLst/>
              <a:ahLst/>
              <a:cxnLst/>
              <a:rect l="l" t="t" r="r" b="b"/>
              <a:pathLst>
                <a:path w="718184" h="1158239">
                  <a:moveTo>
                    <a:pt x="16763" y="41147"/>
                  </a:moveTo>
                  <a:lnTo>
                    <a:pt x="16763" y="41147"/>
                  </a:lnTo>
                </a:path>
                <a:path w="718184" h="1158239">
                  <a:moveTo>
                    <a:pt x="59435" y="7619"/>
                  </a:moveTo>
                  <a:lnTo>
                    <a:pt x="59435" y="7619"/>
                  </a:lnTo>
                </a:path>
                <a:path w="718184" h="1158239">
                  <a:moveTo>
                    <a:pt x="18287" y="111251"/>
                  </a:moveTo>
                  <a:lnTo>
                    <a:pt x="18287" y="111251"/>
                  </a:lnTo>
                </a:path>
                <a:path w="718184" h="1158239">
                  <a:moveTo>
                    <a:pt x="62483" y="77723"/>
                  </a:moveTo>
                  <a:lnTo>
                    <a:pt x="62483" y="77723"/>
                  </a:lnTo>
                </a:path>
                <a:path w="718184" h="1158239">
                  <a:moveTo>
                    <a:pt x="111251" y="39623"/>
                  </a:moveTo>
                  <a:lnTo>
                    <a:pt x="111251" y="39623"/>
                  </a:lnTo>
                </a:path>
                <a:path w="718184" h="1158239">
                  <a:moveTo>
                    <a:pt x="156971" y="4571"/>
                  </a:moveTo>
                  <a:lnTo>
                    <a:pt x="156971" y="4571"/>
                  </a:lnTo>
                </a:path>
                <a:path w="718184" h="1158239">
                  <a:moveTo>
                    <a:pt x="64007" y="146303"/>
                  </a:moveTo>
                  <a:lnTo>
                    <a:pt x="64007" y="146303"/>
                  </a:lnTo>
                </a:path>
                <a:path w="718184" h="1158239">
                  <a:moveTo>
                    <a:pt x="112775" y="109727"/>
                  </a:moveTo>
                  <a:lnTo>
                    <a:pt x="112775" y="109727"/>
                  </a:lnTo>
                </a:path>
                <a:path w="718184" h="1158239">
                  <a:moveTo>
                    <a:pt x="160019" y="74675"/>
                  </a:moveTo>
                  <a:lnTo>
                    <a:pt x="160019" y="74675"/>
                  </a:lnTo>
                </a:path>
                <a:path w="718184" h="1158239">
                  <a:moveTo>
                    <a:pt x="202691" y="41147"/>
                  </a:moveTo>
                  <a:lnTo>
                    <a:pt x="202691" y="41147"/>
                  </a:lnTo>
                </a:path>
                <a:path w="718184" h="1158239">
                  <a:moveTo>
                    <a:pt x="251459" y="3047"/>
                  </a:moveTo>
                  <a:lnTo>
                    <a:pt x="251459" y="3047"/>
                  </a:lnTo>
                </a:path>
                <a:path w="718184" h="1158239">
                  <a:moveTo>
                    <a:pt x="115823" y="178307"/>
                  </a:moveTo>
                  <a:lnTo>
                    <a:pt x="115823" y="178307"/>
                  </a:lnTo>
                </a:path>
                <a:path w="718184" h="1158239">
                  <a:moveTo>
                    <a:pt x="161543" y="143255"/>
                  </a:moveTo>
                  <a:lnTo>
                    <a:pt x="161543" y="143255"/>
                  </a:lnTo>
                </a:path>
                <a:path w="718184" h="1158239">
                  <a:moveTo>
                    <a:pt x="205739" y="109727"/>
                  </a:moveTo>
                  <a:lnTo>
                    <a:pt x="205739" y="109727"/>
                  </a:lnTo>
                </a:path>
                <a:path w="718184" h="1158239">
                  <a:moveTo>
                    <a:pt x="252983" y="73151"/>
                  </a:moveTo>
                  <a:lnTo>
                    <a:pt x="252983" y="73151"/>
                  </a:lnTo>
                </a:path>
                <a:path w="718184" h="1158239">
                  <a:moveTo>
                    <a:pt x="300227" y="36575"/>
                  </a:moveTo>
                  <a:lnTo>
                    <a:pt x="300227" y="36575"/>
                  </a:lnTo>
                </a:path>
                <a:path w="718184" h="1158239">
                  <a:moveTo>
                    <a:pt x="342899" y="4571"/>
                  </a:moveTo>
                  <a:lnTo>
                    <a:pt x="342899" y="4571"/>
                  </a:lnTo>
                </a:path>
                <a:path w="718184" h="1158239">
                  <a:moveTo>
                    <a:pt x="117347" y="248411"/>
                  </a:moveTo>
                  <a:lnTo>
                    <a:pt x="117347" y="248411"/>
                  </a:lnTo>
                </a:path>
                <a:path w="718184" h="1158239">
                  <a:moveTo>
                    <a:pt x="164591" y="213359"/>
                  </a:moveTo>
                  <a:lnTo>
                    <a:pt x="164591" y="213359"/>
                  </a:lnTo>
                </a:path>
                <a:path w="718184" h="1158239">
                  <a:moveTo>
                    <a:pt x="207263" y="179831"/>
                  </a:moveTo>
                  <a:lnTo>
                    <a:pt x="207263" y="179831"/>
                  </a:lnTo>
                </a:path>
                <a:path w="718184" h="1158239">
                  <a:moveTo>
                    <a:pt x="394715" y="36575"/>
                  </a:moveTo>
                  <a:lnTo>
                    <a:pt x="394715" y="36575"/>
                  </a:lnTo>
                </a:path>
                <a:path w="718184" h="1158239">
                  <a:moveTo>
                    <a:pt x="440435" y="0"/>
                  </a:moveTo>
                  <a:lnTo>
                    <a:pt x="440435" y="0"/>
                  </a:lnTo>
                </a:path>
                <a:path w="718184" h="1158239">
                  <a:moveTo>
                    <a:pt x="256031" y="141731"/>
                  </a:moveTo>
                  <a:lnTo>
                    <a:pt x="256031" y="141731"/>
                  </a:lnTo>
                </a:path>
                <a:path w="718184" h="1158239">
                  <a:moveTo>
                    <a:pt x="301751" y="106679"/>
                  </a:moveTo>
                  <a:lnTo>
                    <a:pt x="301751" y="106679"/>
                  </a:lnTo>
                </a:path>
                <a:path w="718184" h="1158239">
                  <a:moveTo>
                    <a:pt x="345947" y="73151"/>
                  </a:moveTo>
                  <a:lnTo>
                    <a:pt x="345947" y="73151"/>
                  </a:lnTo>
                </a:path>
                <a:path w="718184" h="1158239">
                  <a:moveTo>
                    <a:pt x="166115" y="281939"/>
                  </a:moveTo>
                  <a:lnTo>
                    <a:pt x="166115" y="281939"/>
                  </a:lnTo>
                </a:path>
                <a:path w="718184" h="1158239">
                  <a:moveTo>
                    <a:pt x="210311" y="248411"/>
                  </a:moveTo>
                  <a:lnTo>
                    <a:pt x="210311" y="248411"/>
                  </a:lnTo>
                </a:path>
                <a:path w="718184" h="1158239">
                  <a:moveTo>
                    <a:pt x="396239" y="105155"/>
                  </a:moveTo>
                  <a:lnTo>
                    <a:pt x="396239" y="105155"/>
                  </a:lnTo>
                </a:path>
                <a:path w="718184" h="1158239">
                  <a:moveTo>
                    <a:pt x="443483" y="70103"/>
                  </a:moveTo>
                  <a:lnTo>
                    <a:pt x="443483" y="70103"/>
                  </a:lnTo>
                </a:path>
                <a:path w="718184" h="1158239">
                  <a:moveTo>
                    <a:pt x="486155" y="36575"/>
                  </a:moveTo>
                  <a:lnTo>
                    <a:pt x="486155" y="36575"/>
                  </a:lnTo>
                </a:path>
                <a:path w="718184" h="1158239">
                  <a:moveTo>
                    <a:pt x="257555" y="211835"/>
                  </a:moveTo>
                  <a:lnTo>
                    <a:pt x="257555" y="211835"/>
                  </a:lnTo>
                </a:path>
                <a:path w="718184" h="1158239">
                  <a:moveTo>
                    <a:pt x="304799" y="175259"/>
                  </a:moveTo>
                  <a:lnTo>
                    <a:pt x="304799" y="175259"/>
                  </a:lnTo>
                </a:path>
                <a:path w="718184" h="1158239">
                  <a:moveTo>
                    <a:pt x="347471" y="143255"/>
                  </a:moveTo>
                  <a:lnTo>
                    <a:pt x="347471" y="143255"/>
                  </a:lnTo>
                </a:path>
                <a:path w="718184" h="1158239">
                  <a:moveTo>
                    <a:pt x="30479" y="457199"/>
                  </a:moveTo>
                  <a:lnTo>
                    <a:pt x="30479" y="457199"/>
                  </a:lnTo>
                </a:path>
                <a:path w="718184" h="1158239">
                  <a:moveTo>
                    <a:pt x="73151" y="423671"/>
                  </a:moveTo>
                  <a:lnTo>
                    <a:pt x="73151" y="423671"/>
                  </a:lnTo>
                </a:path>
                <a:path w="718184" h="1158239">
                  <a:moveTo>
                    <a:pt x="121919" y="387095"/>
                  </a:moveTo>
                  <a:lnTo>
                    <a:pt x="121919" y="387095"/>
                  </a:lnTo>
                </a:path>
                <a:path w="718184" h="1158239">
                  <a:moveTo>
                    <a:pt x="169163" y="352043"/>
                  </a:moveTo>
                  <a:lnTo>
                    <a:pt x="169163" y="352043"/>
                  </a:lnTo>
                </a:path>
                <a:path w="718184" h="1158239">
                  <a:moveTo>
                    <a:pt x="399287" y="175259"/>
                  </a:moveTo>
                  <a:lnTo>
                    <a:pt x="399287" y="175259"/>
                  </a:lnTo>
                </a:path>
                <a:path w="718184" h="1158239">
                  <a:moveTo>
                    <a:pt x="445007" y="138683"/>
                  </a:moveTo>
                  <a:lnTo>
                    <a:pt x="445007" y="138683"/>
                  </a:lnTo>
                </a:path>
                <a:path w="718184" h="1158239">
                  <a:moveTo>
                    <a:pt x="489203" y="105155"/>
                  </a:moveTo>
                  <a:lnTo>
                    <a:pt x="489203" y="105155"/>
                  </a:lnTo>
                </a:path>
                <a:path w="718184" h="1158239">
                  <a:moveTo>
                    <a:pt x="537971" y="68579"/>
                  </a:moveTo>
                  <a:lnTo>
                    <a:pt x="537971" y="68579"/>
                  </a:lnTo>
                </a:path>
                <a:path w="718184" h="1158239">
                  <a:moveTo>
                    <a:pt x="583691" y="33527"/>
                  </a:moveTo>
                  <a:lnTo>
                    <a:pt x="583691" y="33527"/>
                  </a:lnTo>
                </a:path>
                <a:path w="718184" h="1158239">
                  <a:moveTo>
                    <a:pt x="350519" y="211835"/>
                  </a:moveTo>
                  <a:lnTo>
                    <a:pt x="350519" y="211835"/>
                  </a:lnTo>
                </a:path>
                <a:path w="718184" h="1158239">
                  <a:moveTo>
                    <a:pt x="32003" y="527303"/>
                  </a:moveTo>
                  <a:lnTo>
                    <a:pt x="32003" y="527303"/>
                  </a:lnTo>
                </a:path>
                <a:path w="718184" h="1158239">
                  <a:moveTo>
                    <a:pt x="76199" y="493775"/>
                  </a:moveTo>
                  <a:lnTo>
                    <a:pt x="76199" y="493775"/>
                  </a:lnTo>
                </a:path>
                <a:path w="718184" h="1158239">
                  <a:moveTo>
                    <a:pt x="124967" y="455675"/>
                  </a:moveTo>
                  <a:lnTo>
                    <a:pt x="124967" y="455675"/>
                  </a:lnTo>
                </a:path>
                <a:path w="718184" h="1158239">
                  <a:moveTo>
                    <a:pt x="170687" y="420623"/>
                  </a:moveTo>
                  <a:lnTo>
                    <a:pt x="170687" y="420623"/>
                  </a:lnTo>
                </a:path>
                <a:path w="718184" h="1158239">
                  <a:moveTo>
                    <a:pt x="400811" y="243839"/>
                  </a:moveTo>
                  <a:lnTo>
                    <a:pt x="400811" y="243839"/>
                  </a:lnTo>
                </a:path>
                <a:path w="718184" h="1158239">
                  <a:moveTo>
                    <a:pt x="448055" y="208787"/>
                  </a:moveTo>
                  <a:lnTo>
                    <a:pt x="448055" y="208787"/>
                  </a:lnTo>
                </a:path>
                <a:path w="718184" h="1158239">
                  <a:moveTo>
                    <a:pt x="490727" y="175259"/>
                  </a:moveTo>
                  <a:lnTo>
                    <a:pt x="490727" y="175259"/>
                  </a:lnTo>
                </a:path>
                <a:path w="718184" h="1158239">
                  <a:moveTo>
                    <a:pt x="539495" y="137159"/>
                  </a:moveTo>
                  <a:lnTo>
                    <a:pt x="539495" y="137159"/>
                  </a:lnTo>
                </a:path>
                <a:path w="718184" h="1158239">
                  <a:moveTo>
                    <a:pt x="585215" y="102107"/>
                  </a:moveTo>
                  <a:lnTo>
                    <a:pt x="585215" y="102107"/>
                  </a:lnTo>
                </a:path>
                <a:path w="718184" h="1158239">
                  <a:moveTo>
                    <a:pt x="629411" y="68579"/>
                  </a:moveTo>
                  <a:lnTo>
                    <a:pt x="629411" y="68579"/>
                  </a:lnTo>
                </a:path>
                <a:path w="718184" h="1158239">
                  <a:moveTo>
                    <a:pt x="678179" y="32003"/>
                  </a:moveTo>
                  <a:lnTo>
                    <a:pt x="678179" y="32003"/>
                  </a:lnTo>
                </a:path>
                <a:path w="718184" h="1158239">
                  <a:moveTo>
                    <a:pt x="35051" y="595883"/>
                  </a:moveTo>
                  <a:lnTo>
                    <a:pt x="35051" y="595883"/>
                  </a:lnTo>
                </a:path>
                <a:path w="718184" h="1158239">
                  <a:moveTo>
                    <a:pt x="77723" y="562355"/>
                  </a:moveTo>
                  <a:lnTo>
                    <a:pt x="77723" y="562355"/>
                  </a:lnTo>
                </a:path>
                <a:path w="718184" h="1158239">
                  <a:moveTo>
                    <a:pt x="126491" y="525779"/>
                  </a:moveTo>
                  <a:lnTo>
                    <a:pt x="126491" y="525779"/>
                  </a:lnTo>
                </a:path>
                <a:path w="718184" h="1158239">
                  <a:moveTo>
                    <a:pt x="403859" y="313943"/>
                  </a:moveTo>
                  <a:lnTo>
                    <a:pt x="403859" y="313943"/>
                  </a:lnTo>
                </a:path>
                <a:path w="718184" h="1158239">
                  <a:moveTo>
                    <a:pt x="449579" y="277367"/>
                  </a:moveTo>
                  <a:lnTo>
                    <a:pt x="449579" y="277367"/>
                  </a:lnTo>
                </a:path>
                <a:path w="718184" h="1158239">
                  <a:moveTo>
                    <a:pt x="493775" y="243839"/>
                  </a:moveTo>
                  <a:lnTo>
                    <a:pt x="493775" y="243839"/>
                  </a:lnTo>
                </a:path>
                <a:path w="718184" h="1158239">
                  <a:moveTo>
                    <a:pt x="541019" y="207263"/>
                  </a:moveTo>
                  <a:lnTo>
                    <a:pt x="541019" y="207263"/>
                  </a:lnTo>
                </a:path>
                <a:path w="718184" h="1158239">
                  <a:moveTo>
                    <a:pt x="588263" y="172211"/>
                  </a:moveTo>
                  <a:lnTo>
                    <a:pt x="588263" y="172211"/>
                  </a:lnTo>
                </a:path>
                <a:path w="718184" h="1158239">
                  <a:moveTo>
                    <a:pt x="630935" y="138683"/>
                  </a:moveTo>
                  <a:lnTo>
                    <a:pt x="630935" y="138683"/>
                  </a:lnTo>
                </a:path>
                <a:path w="718184" h="1158239">
                  <a:moveTo>
                    <a:pt x="679703" y="100583"/>
                  </a:moveTo>
                  <a:lnTo>
                    <a:pt x="679703" y="100583"/>
                  </a:lnTo>
                </a:path>
                <a:path w="718184" h="1158239">
                  <a:moveTo>
                    <a:pt x="36575" y="665987"/>
                  </a:moveTo>
                  <a:lnTo>
                    <a:pt x="36575" y="665987"/>
                  </a:lnTo>
                </a:path>
                <a:path w="718184" h="1158239">
                  <a:moveTo>
                    <a:pt x="80771" y="632459"/>
                  </a:moveTo>
                  <a:lnTo>
                    <a:pt x="80771" y="632459"/>
                  </a:lnTo>
                </a:path>
                <a:path w="718184" h="1158239">
                  <a:moveTo>
                    <a:pt x="129539" y="594359"/>
                  </a:moveTo>
                  <a:lnTo>
                    <a:pt x="129539" y="594359"/>
                  </a:lnTo>
                </a:path>
                <a:path w="718184" h="1158239">
                  <a:moveTo>
                    <a:pt x="175259" y="559307"/>
                  </a:moveTo>
                  <a:lnTo>
                    <a:pt x="175259" y="559307"/>
                  </a:lnTo>
                </a:path>
                <a:path w="718184" h="1158239">
                  <a:moveTo>
                    <a:pt x="219455" y="525779"/>
                  </a:moveTo>
                  <a:lnTo>
                    <a:pt x="219455" y="525779"/>
                  </a:lnTo>
                </a:path>
                <a:path w="718184" h="1158239">
                  <a:moveTo>
                    <a:pt x="405383" y="382523"/>
                  </a:moveTo>
                  <a:lnTo>
                    <a:pt x="405383" y="382523"/>
                  </a:lnTo>
                </a:path>
                <a:path w="718184" h="1158239">
                  <a:moveTo>
                    <a:pt x="452627" y="347471"/>
                  </a:moveTo>
                  <a:lnTo>
                    <a:pt x="452627" y="347471"/>
                  </a:lnTo>
                </a:path>
                <a:path w="718184" h="1158239">
                  <a:moveTo>
                    <a:pt x="495299" y="313943"/>
                  </a:moveTo>
                  <a:lnTo>
                    <a:pt x="495299" y="313943"/>
                  </a:lnTo>
                </a:path>
                <a:path w="718184" h="1158239">
                  <a:moveTo>
                    <a:pt x="544067" y="275843"/>
                  </a:moveTo>
                  <a:lnTo>
                    <a:pt x="544067" y="275843"/>
                  </a:lnTo>
                </a:path>
                <a:path w="718184" h="1158239">
                  <a:moveTo>
                    <a:pt x="589787" y="240791"/>
                  </a:moveTo>
                  <a:lnTo>
                    <a:pt x="589787" y="240791"/>
                  </a:lnTo>
                </a:path>
                <a:path w="718184" h="1158239">
                  <a:moveTo>
                    <a:pt x="633983" y="207263"/>
                  </a:moveTo>
                  <a:lnTo>
                    <a:pt x="633983" y="207263"/>
                  </a:lnTo>
                </a:path>
                <a:path w="718184" h="1158239">
                  <a:moveTo>
                    <a:pt x="682751" y="170687"/>
                  </a:moveTo>
                  <a:lnTo>
                    <a:pt x="682751" y="170687"/>
                  </a:lnTo>
                </a:path>
                <a:path w="718184" h="1158239">
                  <a:moveTo>
                    <a:pt x="39623" y="734567"/>
                  </a:moveTo>
                  <a:lnTo>
                    <a:pt x="39623" y="734567"/>
                  </a:lnTo>
                </a:path>
                <a:path w="718184" h="1158239">
                  <a:moveTo>
                    <a:pt x="82295" y="701039"/>
                  </a:moveTo>
                  <a:lnTo>
                    <a:pt x="82295" y="701039"/>
                  </a:lnTo>
                </a:path>
                <a:path w="718184" h="1158239">
                  <a:moveTo>
                    <a:pt x="131063" y="664463"/>
                  </a:moveTo>
                  <a:lnTo>
                    <a:pt x="131063" y="664463"/>
                  </a:lnTo>
                </a:path>
                <a:path w="718184" h="1158239">
                  <a:moveTo>
                    <a:pt x="178307" y="629411"/>
                  </a:moveTo>
                  <a:lnTo>
                    <a:pt x="178307" y="629411"/>
                  </a:lnTo>
                </a:path>
                <a:path w="718184" h="1158239">
                  <a:moveTo>
                    <a:pt x="220979" y="595883"/>
                  </a:moveTo>
                  <a:lnTo>
                    <a:pt x="220979" y="595883"/>
                  </a:lnTo>
                </a:path>
                <a:path w="718184" h="1158239">
                  <a:moveTo>
                    <a:pt x="269747" y="557783"/>
                  </a:moveTo>
                  <a:lnTo>
                    <a:pt x="269747" y="557783"/>
                  </a:lnTo>
                </a:path>
                <a:path w="718184" h="1158239">
                  <a:moveTo>
                    <a:pt x="315467" y="522731"/>
                  </a:moveTo>
                  <a:lnTo>
                    <a:pt x="315467" y="522731"/>
                  </a:lnTo>
                </a:path>
                <a:path w="718184" h="1158239">
                  <a:moveTo>
                    <a:pt x="635507" y="277367"/>
                  </a:moveTo>
                  <a:lnTo>
                    <a:pt x="635507" y="277367"/>
                  </a:lnTo>
                </a:path>
                <a:path w="718184" h="1158239">
                  <a:moveTo>
                    <a:pt x="684275" y="239267"/>
                  </a:moveTo>
                  <a:lnTo>
                    <a:pt x="684275" y="239267"/>
                  </a:lnTo>
                </a:path>
                <a:path w="718184" h="1158239">
                  <a:moveTo>
                    <a:pt x="408431" y="452627"/>
                  </a:moveTo>
                  <a:lnTo>
                    <a:pt x="408431" y="452627"/>
                  </a:lnTo>
                </a:path>
                <a:path w="718184" h="1158239">
                  <a:moveTo>
                    <a:pt x="454151" y="416051"/>
                  </a:moveTo>
                  <a:lnTo>
                    <a:pt x="454151" y="416051"/>
                  </a:lnTo>
                </a:path>
                <a:path w="718184" h="1158239">
                  <a:moveTo>
                    <a:pt x="498347" y="382523"/>
                  </a:moveTo>
                  <a:lnTo>
                    <a:pt x="498347" y="382523"/>
                  </a:lnTo>
                </a:path>
                <a:path w="718184" h="1158239">
                  <a:moveTo>
                    <a:pt x="545591" y="345947"/>
                  </a:moveTo>
                  <a:lnTo>
                    <a:pt x="545591" y="345947"/>
                  </a:lnTo>
                </a:path>
                <a:path w="718184" h="1158239">
                  <a:moveTo>
                    <a:pt x="592835" y="310895"/>
                  </a:moveTo>
                  <a:lnTo>
                    <a:pt x="592835" y="310895"/>
                  </a:lnTo>
                </a:path>
                <a:path w="718184" h="1158239">
                  <a:moveTo>
                    <a:pt x="41147" y="804671"/>
                  </a:moveTo>
                  <a:lnTo>
                    <a:pt x="41147" y="804671"/>
                  </a:lnTo>
                </a:path>
                <a:path w="718184" h="1158239">
                  <a:moveTo>
                    <a:pt x="85343" y="771143"/>
                  </a:moveTo>
                  <a:lnTo>
                    <a:pt x="85343" y="771143"/>
                  </a:lnTo>
                </a:path>
                <a:path w="718184" h="1158239">
                  <a:moveTo>
                    <a:pt x="134111" y="733043"/>
                  </a:moveTo>
                  <a:lnTo>
                    <a:pt x="134111" y="733043"/>
                  </a:lnTo>
                </a:path>
                <a:path w="718184" h="1158239">
                  <a:moveTo>
                    <a:pt x="179831" y="697991"/>
                  </a:moveTo>
                  <a:lnTo>
                    <a:pt x="179831" y="697991"/>
                  </a:lnTo>
                </a:path>
                <a:path w="718184" h="1158239">
                  <a:moveTo>
                    <a:pt x="222503" y="664463"/>
                  </a:moveTo>
                  <a:lnTo>
                    <a:pt x="222503" y="664463"/>
                  </a:lnTo>
                </a:path>
                <a:path w="718184" h="1158239">
                  <a:moveTo>
                    <a:pt x="271271" y="627887"/>
                  </a:moveTo>
                  <a:lnTo>
                    <a:pt x="271271" y="627887"/>
                  </a:lnTo>
                </a:path>
                <a:path w="718184" h="1158239">
                  <a:moveTo>
                    <a:pt x="318515" y="591311"/>
                  </a:moveTo>
                  <a:lnTo>
                    <a:pt x="318515" y="591311"/>
                  </a:lnTo>
                </a:path>
                <a:path w="718184" h="1158239">
                  <a:moveTo>
                    <a:pt x="361187" y="559307"/>
                  </a:moveTo>
                  <a:lnTo>
                    <a:pt x="361187" y="559307"/>
                  </a:lnTo>
                </a:path>
                <a:path w="718184" h="1158239">
                  <a:moveTo>
                    <a:pt x="687323" y="309371"/>
                  </a:moveTo>
                  <a:lnTo>
                    <a:pt x="687323" y="309371"/>
                  </a:lnTo>
                </a:path>
                <a:path w="718184" h="1158239">
                  <a:moveTo>
                    <a:pt x="457199" y="486155"/>
                  </a:moveTo>
                  <a:lnTo>
                    <a:pt x="457199" y="486155"/>
                  </a:lnTo>
                </a:path>
                <a:path w="718184" h="1158239">
                  <a:moveTo>
                    <a:pt x="499871" y="452627"/>
                  </a:moveTo>
                  <a:lnTo>
                    <a:pt x="499871" y="452627"/>
                  </a:lnTo>
                </a:path>
                <a:path w="718184" h="1158239">
                  <a:moveTo>
                    <a:pt x="548639" y="414527"/>
                  </a:moveTo>
                  <a:lnTo>
                    <a:pt x="548639" y="414527"/>
                  </a:lnTo>
                </a:path>
                <a:path w="718184" h="1158239">
                  <a:moveTo>
                    <a:pt x="594359" y="379475"/>
                  </a:moveTo>
                  <a:lnTo>
                    <a:pt x="594359" y="379475"/>
                  </a:lnTo>
                </a:path>
                <a:path w="718184" h="1158239">
                  <a:moveTo>
                    <a:pt x="638555" y="345947"/>
                  </a:moveTo>
                  <a:lnTo>
                    <a:pt x="638555" y="345947"/>
                  </a:lnTo>
                </a:path>
                <a:path w="718184" h="1158239">
                  <a:moveTo>
                    <a:pt x="409955" y="521207"/>
                  </a:moveTo>
                  <a:lnTo>
                    <a:pt x="409955" y="521207"/>
                  </a:lnTo>
                </a:path>
                <a:path w="718184" h="1158239">
                  <a:moveTo>
                    <a:pt x="44195" y="873251"/>
                  </a:moveTo>
                  <a:lnTo>
                    <a:pt x="44195" y="873251"/>
                  </a:lnTo>
                </a:path>
                <a:path w="718184" h="1158239">
                  <a:moveTo>
                    <a:pt x="86867" y="839723"/>
                  </a:moveTo>
                  <a:lnTo>
                    <a:pt x="86867" y="839723"/>
                  </a:lnTo>
                </a:path>
                <a:path w="718184" h="1158239">
                  <a:moveTo>
                    <a:pt x="135635" y="803147"/>
                  </a:moveTo>
                  <a:lnTo>
                    <a:pt x="135635" y="803147"/>
                  </a:lnTo>
                </a:path>
                <a:path w="718184" h="1158239">
                  <a:moveTo>
                    <a:pt x="181355" y="768095"/>
                  </a:moveTo>
                  <a:lnTo>
                    <a:pt x="181355" y="768095"/>
                  </a:lnTo>
                </a:path>
                <a:path w="718184" h="1158239">
                  <a:moveTo>
                    <a:pt x="225551" y="734567"/>
                  </a:moveTo>
                  <a:lnTo>
                    <a:pt x="225551" y="734567"/>
                  </a:lnTo>
                </a:path>
                <a:path w="718184" h="1158239">
                  <a:moveTo>
                    <a:pt x="274319" y="696467"/>
                  </a:moveTo>
                  <a:lnTo>
                    <a:pt x="274319" y="696467"/>
                  </a:lnTo>
                </a:path>
                <a:path w="718184" h="1158239">
                  <a:moveTo>
                    <a:pt x="320039" y="661415"/>
                  </a:moveTo>
                  <a:lnTo>
                    <a:pt x="320039" y="661415"/>
                  </a:lnTo>
                </a:path>
                <a:path w="718184" h="1158239">
                  <a:moveTo>
                    <a:pt x="364235" y="627887"/>
                  </a:moveTo>
                  <a:lnTo>
                    <a:pt x="364235" y="627887"/>
                  </a:lnTo>
                </a:path>
                <a:path w="718184" h="1158239">
                  <a:moveTo>
                    <a:pt x="640079" y="416051"/>
                  </a:moveTo>
                  <a:lnTo>
                    <a:pt x="640079" y="416051"/>
                  </a:lnTo>
                </a:path>
                <a:path w="718184" h="1158239">
                  <a:moveTo>
                    <a:pt x="688847" y="377951"/>
                  </a:moveTo>
                  <a:lnTo>
                    <a:pt x="688847" y="377951"/>
                  </a:lnTo>
                </a:path>
                <a:path w="718184" h="1158239">
                  <a:moveTo>
                    <a:pt x="413003" y="591311"/>
                  </a:moveTo>
                  <a:lnTo>
                    <a:pt x="413003" y="591311"/>
                  </a:lnTo>
                </a:path>
                <a:path w="718184" h="1158239">
                  <a:moveTo>
                    <a:pt x="458723" y="554735"/>
                  </a:moveTo>
                  <a:lnTo>
                    <a:pt x="458723" y="554735"/>
                  </a:lnTo>
                </a:path>
                <a:path w="718184" h="1158239">
                  <a:moveTo>
                    <a:pt x="502919" y="521207"/>
                  </a:moveTo>
                  <a:lnTo>
                    <a:pt x="502919" y="521207"/>
                  </a:lnTo>
                </a:path>
                <a:path w="718184" h="1158239">
                  <a:moveTo>
                    <a:pt x="550163" y="484631"/>
                  </a:moveTo>
                  <a:lnTo>
                    <a:pt x="550163" y="484631"/>
                  </a:lnTo>
                </a:path>
                <a:path w="718184" h="1158239">
                  <a:moveTo>
                    <a:pt x="597407" y="449579"/>
                  </a:moveTo>
                  <a:lnTo>
                    <a:pt x="597407" y="449579"/>
                  </a:lnTo>
                </a:path>
                <a:path w="718184" h="1158239">
                  <a:moveTo>
                    <a:pt x="0" y="978407"/>
                  </a:moveTo>
                  <a:lnTo>
                    <a:pt x="0" y="978407"/>
                  </a:lnTo>
                </a:path>
                <a:path w="718184" h="1158239">
                  <a:moveTo>
                    <a:pt x="45719" y="943355"/>
                  </a:moveTo>
                  <a:lnTo>
                    <a:pt x="45719" y="943355"/>
                  </a:lnTo>
                </a:path>
                <a:path w="718184" h="1158239">
                  <a:moveTo>
                    <a:pt x="89915" y="909827"/>
                  </a:moveTo>
                  <a:lnTo>
                    <a:pt x="89915" y="909827"/>
                  </a:lnTo>
                </a:path>
                <a:path w="718184" h="1158239">
                  <a:moveTo>
                    <a:pt x="138683" y="873251"/>
                  </a:moveTo>
                  <a:lnTo>
                    <a:pt x="138683" y="873251"/>
                  </a:lnTo>
                </a:path>
                <a:path w="718184" h="1158239">
                  <a:moveTo>
                    <a:pt x="184403" y="836675"/>
                  </a:moveTo>
                  <a:lnTo>
                    <a:pt x="184403" y="836675"/>
                  </a:lnTo>
                </a:path>
                <a:path w="718184" h="1158239">
                  <a:moveTo>
                    <a:pt x="227075" y="803147"/>
                  </a:moveTo>
                  <a:lnTo>
                    <a:pt x="227075" y="803147"/>
                  </a:lnTo>
                </a:path>
                <a:path w="718184" h="1158239">
                  <a:moveTo>
                    <a:pt x="275843" y="766571"/>
                  </a:moveTo>
                  <a:lnTo>
                    <a:pt x="275843" y="766571"/>
                  </a:lnTo>
                </a:path>
                <a:path w="718184" h="1158239">
                  <a:moveTo>
                    <a:pt x="323087" y="729995"/>
                  </a:moveTo>
                  <a:lnTo>
                    <a:pt x="323087" y="729995"/>
                  </a:lnTo>
                </a:path>
                <a:path w="718184" h="1158239">
                  <a:moveTo>
                    <a:pt x="553211" y="554735"/>
                  </a:moveTo>
                  <a:lnTo>
                    <a:pt x="553211" y="554735"/>
                  </a:lnTo>
                </a:path>
                <a:path w="718184" h="1158239">
                  <a:moveTo>
                    <a:pt x="598931" y="518159"/>
                  </a:moveTo>
                  <a:lnTo>
                    <a:pt x="598931" y="518159"/>
                  </a:lnTo>
                </a:path>
                <a:path w="718184" h="1158239">
                  <a:moveTo>
                    <a:pt x="643127" y="484631"/>
                  </a:moveTo>
                  <a:lnTo>
                    <a:pt x="643127" y="484631"/>
                  </a:lnTo>
                </a:path>
                <a:path w="718184" h="1158239">
                  <a:moveTo>
                    <a:pt x="691895" y="448055"/>
                  </a:moveTo>
                  <a:lnTo>
                    <a:pt x="691895" y="448055"/>
                  </a:lnTo>
                </a:path>
                <a:path w="718184" h="1158239">
                  <a:moveTo>
                    <a:pt x="414527" y="659891"/>
                  </a:moveTo>
                  <a:lnTo>
                    <a:pt x="414527" y="659891"/>
                  </a:lnTo>
                </a:path>
                <a:path w="718184" h="1158239">
                  <a:moveTo>
                    <a:pt x="461771" y="624839"/>
                  </a:moveTo>
                  <a:lnTo>
                    <a:pt x="461771" y="624839"/>
                  </a:lnTo>
                </a:path>
                <a:path w="718184" h="1158239">
                  <a:moveTo>
                    <a:pt x="504443" y="591311"/>
                  </a:moveTo>
                  <a:lnTo>
                    <a:pt x="504443" y="591311"/>
                  </a:lnTo>
                </a:path>
                <a:path w="718184" h="1158239">
                  <a:moveTo>
                    <a:pt x="1523" y="1048511"/>
                  </a:moveTo>
                  <a:lnTo>
                    <a:pt x="1523" y="1048511"/>
                  </a:lnTo>
                </a:path>
                <a:path w="718184" h="1158239">
                  <a:moveTo>
                    <a:pt x="48767" y="1011935"/>
                  </a:moveTo>
                  <a:lnTo>
                    <a:pt x="48767" y="1011935"/>
                  </a:lnTo>
                </a:path>
                <a:path w="718184" h="1158239">
                  <a:moveTo>
                    <a:pt x="91439" y="978407"/>
                  </a:moveTo>
                  <a:lnTo>
                    <a:pt x="91439" y="978407"/>
                  </a:lnTo>
                </a:path>
                <a:path w="718184" h="1158239">
                  <a:moveTo>
                    <a:pt x="140207" y="941831"/>
                  </a:moveTo>
                  <a:lnTo>
                    <a:pt x="140207" y="941831"/>
                  </a:lnTo>
                </a:path>
                <a:path w="718184" h="1158239">
                  <a:moveTo>
                    <a:pt x="185927" y="906779"/>
                  </a:moveTo>
                  <a:lnTo>
                    <a:pt x="185927" y="906779"/>
                  </a:lnTo>
                </a:path>
                <a:path w="718184" h="1158239">
                  <a:moveTo>
                    <a:pt x="230123" y="873251"/>
                  </a:moveTo>
                  <a:lnTo>
                    <a:pt x="230123" y="873251"/>
                  </a:lnTo>
                </a:path>
                <a:path w="718184" h="1158239">
                  <a:moveTo>
                    <a:pt x="278891" y="835151"/>
                  </a:moveTo>
                  <a:lnTo>
                    <a:pt x="278891" y="835151"/>
                  </a:lnTo>
                </a:path>
                <a:path w="718184" h="1158239">
                  <a:moveTo>
                    <a:pt x="324611" y="800099"/>
                  </a:moveTo>
                  <a:lnTo>
                    <a:pt x="324611" y="800099"/>
                  </a:lnTo>
                </a:path>
                <a:path w="718184" h="1158239">
                  <a:moveTo>
                    <a:pt x="417575" y="729995"/>
                  </a:moveTo>
                  <a:lnTo>
                    <a:pt x="417575" y="729995"/>
                  </a:lnTo>
                </a:path>
                <a:path w="718184" h="1158239">
                  <a:moveTo>
                    <a:pt x="463295" y="693419"/>
                  </a:moveTo>
                  <a:lnTo>
                    <a:pt x="463295" y="693419"/>
                  </a:lnTo>
                </a:path>
                <a:path w="718184" h="1158239">
                  <a:moveTo>
                    <a:pt x="507491" y="659891"/>
                  </a:moveTo>
                  <a:lnTo>
                    <a:pt x="507491" y="659891"/>
                  </a:lnTo>
                </a:path>
                <a:path w="718184" h="1158239">
                  <a:moveTo>
                    <a:pt x="554735" y="623315"/>
                  </a:moveTo>
                  <a:lnTo>
                    <a:pt x="554735" y="623315"/>
                  </a:lnTo>
                </a:path>
                <a:path w="718184" h="1158239">
                  <a:moveTo>
                    <a:pt x="601979" y="588263"/>
                  </a:moveTo>
                  <a:lnTo>
                    <a:pt x="601979" y="588263"/>
                  </a:lnTo>
                </a:path>
                <a:path w="718184" h="1158239">
                  <a:moveTo>
                    <a:pt x="644651" y="554735"/>
                  </a:moveTo>
                  <a:lnTo>
                    <a:pt x="644651" y="554735"/>
                  </a:lnTo>
                </a:path>
                <a:path w="718184" h="1158239">
                  <a:moveTo>
                    <a:pt x="693419" y="516635"/>
                  </a:moveTo>
                  <a:lnTo>
                    <a:pt x="693419" y="516635"/>
                  </a:lnTo>
                </a:path>
                <a:path w="718184" h="1158239">
                  <a:moveTo>
                    <a:pt x="50291" y="1082039"/>
                  </a:moveTo>
                  <a:lnTo>
                    <a:pt x="50291" y="1082039"/>
                  </a:lnTo>
                </a:path>
                <a:path w="718184" h="1158239">
                  <a:moveTo>
                    <a:pt x="94487" y="1048511"/>
                  </a:moveTo>
                  <a:lnTo>
                    <a:pt x="94487" y="1048511"/>
                  </a:lnTo>
                </a:path>
                <a:path w="718184" h="1158239">
                  <a:moveTo>
                    <a:pt x="143255" y="1011935"/>
                  </a:moveTo>
                  <a:lnTo>
                    <a:pt x="143255" y="1011935"/>
                  </a:lnTo>
                </a:path>
                <a:path w="718184" h="1158239">
                  <a:moveTo>
                    <a:pt x="188975" y="975359"/>
                  </a:moveTo>
                  <a:lnTo>
                    <a:pt x="188975" y="975359"/>
                  </a:lnTo>
                </a:path>
                <a:path w="718184" h="1158239">
                  <a:moveTo>
                    <a:pt x="231647" y="941831"/>
                  </a:moveTo>
                  <a:lnTo>
                    <a:pt x="231647" y="941831"/>
                  </a:lnTo>
                </a:path>
                <a:path w="718184" h="1158239">
                  <a:moveTo>
                    <a:pt x="280415" y="905255"/>
                  </a:moveTo>
                  <a:lnTo>
                    <a:pt x="280415" y="905255"/>
                  </a:lnTo>
                </a:path>
                <a:path w="718184" h="1158239">
                  <a:moveTo>
                    <a:pt x="327659" y="868679"/>
                  </a:moveTo>
                  <a:lnTo>
                    <a:pt x="327659" y="868679"/>
                  </a:lnTo>
                </a:path>
                <a:path w="718184" h="1158239">
                  <a:moveTo>
                    <a:pt x="370331" y="836675"/>
                  </a:moveTo>
                  <a:lnTo>
                    <a:pt x="370331" y="836675"/>
                  </a:lnTo>
                </a:path>
                <a:path w="718184" h="1158239">
                  <a:moveTo>
                    <a:pt x="419099" y="798575"/>
                  </a:moveTo>
                  <a:lnTo>
                    <a:pt x="419099" y="798575"/>
                  </a:lnTo>
                </a:path>
                <a:path w="718184" h="1158239">
                  <a:moveTo>
                    <a:pt x="466343" y="763523"/>
                  </a:moveTo>
                  <a:lnTo>
                    <a:pt x="466343" y="763523"/>
                  </a:lnTo>
                </a:path>
                <a:path w="718184" h="1158239">
                  <a:moveTo>
                    <a:pt x="509015" y="729995"/>
                  </a:moveTo>
                  <a:lnTo>
                    <a:pt x="509015" y="729995"/>
                  </a:lnTo>
                </a:path>
                <a:path w="718184" h="1158239">
                  <a:moveTo>
                    <a:pt x="557783" y="693419"/>
                  </a:moveTo>
                  <a:lnTo>
                    <a:pt x="557783" y="693419"/>
                  </a:lnTo>
                </a:path>
                <a:path w="718184" h="1158239">
                  <a:moveTo>
                    <a:pt x="603503" y="656843"/>
                  </a:moveTo>
                  <a:lnTo>
                    <a:pt x="603503" y="656843"/>
                  </a:lnTo>
                </a:path>
                <a:path w="718184" h="1158239">
                  <a:moveTo>
                    <a:pt x="647699" y="623315"/>
                  </a:moveTo>
                  <a:lnTo>
                    <a:pt x="647699" y="623315"/>
                  </a:lnTo>
                </a:path>
                <a:path w="718184" h="1158239">
                  <a:moveTo>
                    <a:pt x="696467" y="586739"/>
                  </a:moveTo>
                  <a:lnTo>
                    <a:pt x="696467" y="586739"/>
                  </a:lnTo>
                </a:path>
                <a:path w="718184" h="1158239">
                  <a:moveTo>
                    <a:pt x="144779" y="1080515"/>
                  </a:moveTo>
                  <a:lnTo>
                    <a:pt x="144779" y="1080515"/>
                  </a:lnTo>
                </a:path>
                <a:path w="718184" h="1158239">
                  <a:moveTo>
                    <a:pt x="190499" y="1045463"/>
                  </a:moveTo>
                  <a:lnTo>
                    <a:pt x="190499" y="1045463"/>
                  </a:lnTo>
                </a:path>
                <a:path w="718184" h="1158239">
                  <a:moveTo>
                    <a:pt x="234695" y="1011935"/>
                  </a:moveTo>
                  <a:lnTo>
                    <a:pt x="234695" y="1011935"/>
                  </a:lnTo>
                </a:path>
                <a:path w="718184" h="1158239">
                  <a:moveTo>
                    <a:pt x="283463" y="973835"/>
                  </a:moveTo>
                  <a:lnTo>
                    <a:pt x="283463" y="973835"/>
                  </a:lnTo>
                </a:path>
                <a:path w="718184" h="1158239">
                  <a:moveTo>
                    <a:pt x="329183" y="938783"/>
                  </a:moveTo>
                  <a:lnTo>
                    <a:pt x="329183" y="938783"/>
                  </a:lnTo>
                </a:path>
                <a:path w="718184" h="1158239">
                  <a:moveTo>
                    <a:pt x="373379" y="905255"/>
                  </a:moveTo>
                  <a:lnTo>
                    <a:pt x="373379" y="905255"/>
                  </a:lnTo>
                </a:path>
                <a:path w="718184" h="1158239">
                  <a:moveTo>
                    <a:pt x="422147" y="868679"/>
                  </a:moveTo>
                  <a:lnTo>
                    <a:pt x="422147" y="868679"/>
                  </a:lnTo>
                </a:path>
                <a:path w="718184" h="1158239">
                  <a:moveTo>
                    <a:pt x="467867" y="832103"/>
                  </a:moveTo>
                  <a:lnTo>
                    <a:pt x="467867" y="832103"/>
                  </a:lnTo>
                </a:path>
                <a:path w="718184" h="1158239">
                  <a:moveTo>
                    <a:pt x="512063" y="798575"/>
                  </a:moveTo>
                  <a:lnTo>
                    <a:pt x="512063" y="798575"/>
                  </a:lnTo>
                </a:path>
                <a:path w="718184" h="1158239">
                  <a:moveTo>
                    <a:pt x="559307" y="761999"/>
                  </a:moveTo>
                  <a:lnTo>
                    <a:pt x="559307" y="761999"/>
                  </a:lnTo>
                </a:path>
                <a:path w="718184" h="1158239">
                  <a:moveTo>
                    <a:pt x="606551" y="726947"/>
                  </a:moveTo>
                  <a:lnTo>
                    <a:pt x="606551" y="726947"/>
                  </a:lnTo>
                </a:path>
                <a:path w="718184" h="1158239">
                  <a:moveTo>
                    <a:pt x="649223" y="693419"/>
                  </a:moveTo>
                  <a:lnTo>
                    <a:pt x="649223" y="693419"/>
                  </a:lnTo>
                </a:path>
                <a:path w="718184" h="1158239">
                  <a:moveTo>
                    <a:pt x="697991" y="655319"/>
                  </a:moveTo>
                  <a:lnTo>
                    <a:pt x="697991" y="655319"/>
                  </a:lnTo>
                </a:path>
                <a:path w="718184" h="1158239">
                  <a:moveTo>
                    <a:pt x="193547" y="1114043"/>
                  </a:moveTo>
                  <a:lnTo>
                    <a:pt x="193547" y="1114043"/>
                  </a:lnTo>
                </a:path>
                <a:path w="718184" h="1158239">
                  <a:moveTo>
                    <a:pt x="236219" y="1080515"/>
                  </a:moveTo>
                  <a:lnTo>
                    <a:pt x="236219" y="1080515"/>
                  </a:lnTo>
                </a:path>
                <a:path w="718184" h="1158239">
                  <a:moveTo>
                    <a:pt x="284987" y="1043939"/>
                  </a:moveTo>
                  <a:lnTo>
                    <a:pt x="284987" y="1043939"/>
                  </a:lnTo>
                </a:path>
                <a:path w="718184" h="1158239">
                  <a:moveTo>
                    <a:pt x="470915" y="902207"/>
                  </a:moveTo>
                  <a:lnTo>
                    <a:pt x="470915" y="902207"/>
                  </a:lnTo>
                </a:path>
                <a:path w="718184" h="1158239">
                  <a:moveTo>
                    <a:pt x="513587" y="868679"/>
                  </a:moveTo>
                  <a:lnTo>
                    <a:pt x="513587" y="868679"/>
                  </a:lnTo>
                </a:path>
                <a:path w="718184" h="1158239">
                  <a:moveTo>
                    <a:pt x="562355" y="832103"/>
                  </a:moveTo>
                  <a:lnTo>
                    <a:pt x="562355" y="832103"/>
                  </a:lnTo>
                </a:path>
                <a:path w="718184" h="1158239">
                  <a:moveTo>
                    <a:pt x="608075" y="795527"/>
                  </a:moveTo>
                  <a:lnTo>
                    <a:pt x="608075" y="795527"/>
                  </a:lnTo>
                </a:path>
                <a:path w="718184" h="1158239">
                  <a:moveTo>
                    <a:pt x="652271" y="761999"/>
                  </a:moveTo>
                  <a:lnTo>
                    <a:pt x="652271" y="761999"/>
                  </a:lnTo>
                </a:path>
                <a:path w="718184" h="1158239">
                  <a:moveTo>
                    <a:pt x="701039" y="725423"/>
                  </a:moveTo>
                  <a:lnTo>
                    <a:pt x="701039" y="725423"/>
                  </a:lnTo>
                </a:path>
                <a:path w="718184" h="1158239">
                  <a:moveTo>
                    <a:pt x="332231" y="1008887"/>
                  </a:moveTo>
                  <a:lnTo>
                    <a:pt x="332231" y="1008887"/>
                  </a:lnTo>
                </a:path>
                <a:path w="718184" h="1158239">
                  <a:moveTo>
                    <a:pt x="374903" y="975359"/>
                  </a:moveTo>
                  <a:lnTo>
                    <a:pt x="374903" y="975359"/>
                  </a:lnTo>
                </a:path>
                <a:path w="718184" h="1158239">
                  <a:moveTo>
                    <a:pt x="423671" y="937259"/>
                  </a:moveTo>
                  <a:lnTo>
                    <a:pt x="423671" y="937259"/>
                  </a:lnTo>
                </a:path>
                <a:path w="718184" h="1158239">
                  <a:moveTo>
                    <a:pt x="239267" y="1150619"/>
                  </a:moveTo>
                  <a:lnTo>
                    <a:pt x="239267" y="1150619"/>
                  </a:lnTo>
                </a:path>
                <a:path w="718184" h="1158239">
                  <a:moveTo>
                    <a:pt x="288035" y="1112519"/>
                  </a:moveTo>
                  <a:lnTo>
                    <a:pt x="288035" y="1112519"/>
                  </a:lnTo>
                </a:path>
                <a:path w="718184" h="1158239">
                  <a:moveTo>
                    <a:pt x="515111" y="938783"/>
                  </a:moveTo>
                  <a:lnTo>
                    <a:pt x="515111" y="938783"/>
                  </a:lnTo>
                </a:path>
                <a:path w="718184" h="1158239">
                  <a:moveTo>
                    <a:pt x="563879" y="900683"/>
                  </a:moveTo>
                  <a:lnTo>
                    <a:pt x="563879" y="900683"/>
                  </a:lnTo>
                </a:path>
                <a:path w="718184" h="1158239">
                  <a:moveTo>
                    <a:pt x="611123" y="865631"/>
                  </a:moveTo>
                  <a:lnTo>
                    <a:pt x="611123" y="865631"/>
                  </a:lnTo>
                </a:path>
                <a:path w="718184" h="1158239">
                  <a:moveTo>
                    <a:pt x="653795" y="832103"/>
                  </a:moveTo>
                  <a:lnTo>
                    <a:pt x="653795" y="832103"/>
                  </a:lnTo>
                </a:path>
                <a:path w="718184" h="1158239">
                  <a:moveTo>
                    <a:pt x="702563" y="794003"/>
                  </a:moveTo>
                  <a:lnTo>
                    <a:pt x="702563" y="794003"/>
                  </a:lnTo>
                </a:path>
                <a:path w="718184" h="1158239">
                  <a:moveTo>
                    <a:pt x="377951" y="1043939"/>
                  </a:moveTo>
                  <a:lnTo>
                    <a:pt x="377951" y="1043939"/>
                  </a:lnTo>
                </a:path>
                <a:path w="718184" h="1158239">
                  <a:moveTo>
                    <a:pt x="426719" y="1007363"/>
                  </a:moveTo>
                  <a:lnTo>
                    <a:pt x="426719" y="1007363"/>
                  </a:lnTo>
                </a:path>
                <a:path w="718184" h="1158239">
                  <a:moveTo>
                    <a:pt x="472439" y="970787"/>
                  </a:moveTo>
                  <a:lnTo>
                    <a:pt x="472439" y="970787"/>
                  </a:lnTo>
                </a:path>
                <a:path w="718184" h="1158239">
                  <a:moveTo>
                    <a:pt x="428243" y="1075943"/>
                  </a:moveTo>
                  <a:lnTo>
                    <a:pt x="428243" y="1075943"/>
                  </a:lnTo>
                </a:path>
                <a:path w="718184" h="1158239">
                  <a:moveTo>
                    <a:pt x="475487" y="1040891"/>
                  </a:moveTo>
                  <a:lnTo>
                    <a:pt x="475487" y="1040891"/>
                  </a:lnTo>
                </a:path>
                <a:path w="718184" h="1158239">
                  <a:moveTo>
                    <a:pt x="518159" y="1007363"/>
                  </a:moveTo>
                  <a:lnTo>
                    <a:pt x="518159" y="1007363"/>
                  </a:lnTo>
                </a:path>
                <a:path w="718184" h="1158239">
                  <a:moveTo>
                    <a:pt x="566927" y="970787"/>
                  </a:moveTo>
                  <a:lnTo>
                    <a:pt x="566927" y="970787"/>
                  </a:lnTo>
                </a:path>
                <a:path w="718184" h="1158239">
                  <a:moveTo>
                    <a:pt x="612647" y="934211"/>
                  </a:moveTo>
                  <a:lnTo>
                    <a:pt x="612647" y="934211"/>
                  </a:lnTo>
                </a:path>
                <a:path w="718184" h="1158239">
                  <a:moveTo>
                    <a:pt x="656843" y="900683"/>
                  </a:moveTo>
                  <a:lnTo>
                    <a:pt x="656843" y="900683"/>
                  </a:lnTo>
                </a:path>
                <a:path w="718184" h="1158239">
                  <a:moveTo>
                    <a:pt x="705611" y="864107"/>
                  </a:moveTo>
                  <a:lnTo>
                    <a:pt x="705611" y="864107"/>
                  </a:lnTo>
                </a:path>
                <a:path w="718184" h="1158239">
                  <a:moveTo>
                    <a:pt x="519683" y="1077467"/>
                  </a:moveTo>
                  <a:lnTo>
                    <a:pt x="519683" y="1077467"/>
                  </a:lnTo>
                </a:path>
                <a:path w="718184" h="1158239">
                  <a:moveTo>
                    <a:pt x="568451" y="1039367"/>
                  </a:moveTo>
                  <a:lnTo>
                    <a:pt x="568451" y="1039367"/>
                  </a:lnTo>
                </a:path>
                <a:path w="718184" h="1158239">
                  <a:moveTo>
                    <a:pt x="615695" y="1004315"/>
                  </a:moveTo>
                  <a:lnTo>
                    <a:pt x="615695" y="1004315"/>
                  </a:lnTo>
                </a:path>
                <a:path w="718184" h="1158239">
                  <a:moveTo>
                    <a:pt x="658367" y="970787"/>
                  </a:moveTo>
                  <a:lnTo>
                    <a:pt x="658367" y="970787"/>
                  </a:lnTo>
                </a:path>
                <a:path w="718184" h="1158239">
                  <a:moveTo>
                    <a:pt x="707135" y="932687"/>
                  </a:moveTo>
                  <a:lnTo>
                    <a:pt x="707135" y="932687"/>
                  </a:lnTo>
                </a:path>
                <a:path w="718184" h="1158239">
                  <a:moveTo>
                    <a:pt x="617219" y="1072895"/>
                  </a:moveTo>
                  <a:lnTo>
                    <a:pt x="617219" y="1072895"/>
                  </a:lnTo>
                </a:path>
                <a:path w="718184" h="1158239">
                  <a:moveTo>
                    <a:pt x="661415" y="1039367"/>
                  </a:moveTo>
                  <a:lnTo>
                    <a:pt x="661415" y="1039367"/>
                  </a:lnTo>
                </a:path>
                <a:path w="718184" h="1158239">
                  <a:moveTo>
                    <a:pt x="710183" y="1002791"/>
                  </a:moveTo>
                  <a:lnTo>
                    <a:pt x="710183" y="1002791"/>
                  </a:lnTo>
                </a:path>
                <a:path w="718184" h="1158239">
                  <a:moveTo>
                    <a:pt x="711707" y="1071371"/>
                  </a:moveTo>
                  <a:lnTo>
                    <a:pt x="711707" y="1071371"/>
                  </a:lnTo>
                </a:path>
                <a:path w="718184" h="1158239">
                  <a:moveTo>
                    <a:pt x="35051" y="39623"/>
                  </a:moveTo>
                  <a:lnTo>
                    <a:pt x="35051" y="39623"/>
                  </a:lnTo>
                </a:path>
                <a:path w="718184" h="1158239">
                  <a:moveTo>
                    <a:pt x="53339" y="36575"/>
                  </a:moveTo>
                  <a:lnTo>
                    <a:pt x="53339" y="36575"/>
                  </a:lnTo>
                </a:path>
                <a:path w="718184" h="1158239">
                  <a:moveTo>
                    <a:pt x="82295" y="33527"/>
                  </a:moveTo>
                  <a:lnTo>
                    <a:pt x="82295" y="33527"/>
                  </a:lnTo>
                </a:path>
                <a:path w="718184" h="1158239">
                  <a:moveTo>
                    <a:pt x="131063" y="25907"/>
                  </a:moveTo>
                  <a:lnTo>
                    <a:pt x="131063" y="25907"/>
                  </a:lnTo>
                </a:path>
                <a:path w="718184" h="1158239">
                  <a:moveTo>
                    <a:pt x="150875" y="24383"/>
                  </a:moveTo>
                  <a:lnTo>
                    <a:pt x="150875" y="24383"/>
                  </a:lnTo>
                </a:path>
                <a:path w="718184" h="1158239">
                  <a:moveTo>
                    <a:pt x="179831" y="19811"/>
                  </a:moveTo>
                  <a:lnTo>
                    <a:pt x="179831" y="19811"/>
                  </a:lnTo>
                </a:path>
                <a:path w="718184" h="1158239">
                  <a:moveTo>
                    <a:pt x="228599" y="13715"/>
                  </a:moveTo>
                  <a:lnTo>
                    <a:pt x="228599" y="13715"/>
                  </a:lnTo>
                </a:path>
                <a:path w="718184" h="1158239">
                  <a:moveTo>
                    <a:pt x="246887" y="10667"/>
                  </a:moveTo>
                  <a:lnTo>
                    <a:pt x="246887" y="10667"/>
                  </a:lnTo>
                </a:path>
                <a:path w="718184" h="1158239">
                  <a:moveTo>
                    <a:pt x="275843" y="7619"/>
                  </a:moveTo>
                  <a:lnTo>
                    <a:pt x="275843" y="7619"/>
                  </a:lnTo>
                </a:path>
                <a:path w="718184" h="1158239">
                  <a:moveTo>
                    <a:pt x="324611" y="1523"/>
                  </a:moveTo>
                  <a:lnTo>
                    <a:pt x="324611" y="1523"/>
                  </a:lnTo>
                </a:path>
                <a:path w="718184" h="1158239">
                  <a:moveTo>
                    <a:pt x="18287" y="134111"/>
                  </a:moveTo>
                  <a:lnTo>
                    <a:pt x="18287" y="134111"/>
                  </a:lnTo>
                </a:path>
                <a:path w="718184" h="1158239">
                  <a:moveTo>
                    <a:pt x="68579" y="128015"/>
                  </a:moveTo>
                  <a:lnTo>
                    <a:pt x="68579" y="128015"/>
                  </a:lnTo>
                </a:path>
                <a:path w="718184" h="1158239">
                  <a:moveTo>
                    <a:pt x="86867" y="124967"/>
                  </a:moveTo>
                  <a:lnTo>
                    <a:pt x="86867" y="124967"/>
                  </a:lnTo>
                </a:path>
                <a:path w="718184" h="1158239">
                  <a:moveTo>
                    <a:pt x="115823" y="121919"/>
                  </a:moveTo>
                  <a:lnTo>
                    <a:pt x="115823" y="121919"/>
                  </a:lnTo>
                </a:path>
                <a:path w="718184" h="1158239">
                  <a:moveTo>
                    <a:pt x="164591" y="115823"/>
                  </a:moveTo>
                  <a:lnTo>
                    <a:pt x="164591" y="115823"/>
                  </a:lnTo>
                </a:path>
                <a:path w="718184" h="1158239">
                  <a:moveTo>
                    <a:pt x="182879" y="112775"/>
                  </a:moveTo>
                  <a:lnTo>
                    <a:pt x="182879" y="112775"/>
                  </a:lnTo>
                </a:path>
                <a:path w="718184" h="1158239">
                  <a:moveTo>
                    <a:pt x="213359" y="109727"/>
                  </a:moveTo>
                  <a:lnTo>
                    <a:pt x="213359" y="109727"/>
                  </a:lnTo>
                </a:path>
                <a:path w="718184" h="1158239">
                  <a:moveTo>
                    <a:pt x="262127" y="102107"/>
                  </a:moveTo>
                  <a:lnTo>
                    <a:pt x="262127" y="102107"/>
                  </a:lnTo>
                </a:path>
                <a:path w="718184" h="1158239">
                  <a:moveTo>
                    <a:pt x="280415" y="100583"/>
                  </a:moveTo>
                  <a:lnTo>
                    <a:pt x="280415" y="100583"/>
                  </a:lnTo>
                </a:path>
                <a:path w="718184" h="1158239">
                  <a:moveTo>
                    <a:pt x="309371" y="96011"/>
                  </a:moveTo>
                  <a:lnTo>
                    <a:pt x="309371" y="96011"/>
                  </a:lnTo>
                </a:path>
                <a:path w="718184" h="1158239">
                  <a:moveTo>
                    <a:pt x="358139" y="89915"/>
                  </a:moveTo>
                  <a:lnTo>
                    <a:pt x="358139" y="89915"/>
                  </a:lnTo>
                </a:path>
                <a:path w="718184" h="1158239">
                  <a:moveTo>
                    <a:pt x="377951" y="86867"/>
                  </a:moveTo>
                  <a:lnTo>
                    <a:pt x="377951" y="86867"/>
                  </a:lnTo>
                </a:path>
                <a:path w="718184" h="1158239">
                  <a:moveTo>
                    <a:pt x="406907" y="83819"/>
                  </a:moveTo>
                  <a:lnTo>
                    <a:pt x="406907" y="83819"/>
                  </a:lnTo>
                </a:path>
                <a:path w="718184" h="1158239">
                  <a:moveTo>
                    <a:pt x="455675" y="77723"/>
                  </a:moveTo>
                  <a:lnTo>
                    <a:pt x="455675" y="77723"/>
                  </a:lnTo>
                </a:path>
                <a:path w="718184" h="1158239">
                  <a:moveTo>
                    <a:pt x="473963" y="74675"/>
                  </a:moveTo>
                  <a:lnTo>
                    <a:pt x="473963" y="74675"/>
                  </a:lnTo>
                </a:path>
                <a:path w="718184" h="1158239">
                  <a:moveTo>
                    <a:pt x="502919" y="70103"/>
                  </a:moveTo>
                  <a:lnTo>
                    <a:pt x="502919" y="70103"/>
                  </a:lnTo>
                </a:path>
                <a:path w="718184" h="1158239">
                  <a:moveTo>
                    <a:pt x="551687" y="64007"/>
                  </a:moveTo>
                  <a:lnTo>
                    <a:pt x="551687" y="64007"/>
                  </a:lnTo>
                </a:path>
                <a:path w="718184" h="1158239">
                  <a:moveTo>
                    <a:pt x="571499" y="62483"/>
                  </a:moveTo>
                  <a:lnTo>
                    <a:pt x="571499" y="62483"/>
                  </a:lnTo>
                </a:path>
                <a:path w="718184" h="1158239">
                  <a:moveTo>
                    <a:pt x="600455" y="57911"/>
                  </a:moveTo>
                  <a:lnTo>
                    <a:pt x="600455" y="57911"/>
                  </a:lnTo>
                </a:path>
                <a:path w="718184" h="1158239">
                  <a:moveTo>
                    <a:pt x="649223" y="51815"/>
                  </a:moveTo>
                  <a:lnTo>
                    <a:pt x="649223" y="51815"/>
                  </a:lnTo>
                </a:path>
                <a:path w="718184" h="1158239">
                  <a:moveTo>
                    <a:pt x="667511" y="48767"/>
                  </a:moveTo>
                  <a:lnTo>
                    <a:pt x="667511" y="48767"/>
                  </a:lnTo>
                </a:path>
                <a:path w="718184" h="1158239">
                  <a:moveTo>
                    <a:pt x="697991" y="45719"/>
                  </a:moveTo>
                  <a:lnTo>
                    <a:pt x="697991" y="45719"/>
                  </a:lnTo>
                </a:path>
                <a:path w="718184" h="1158239">
                  <a:moveTo>
                    <a:pt x="100583" y="216407"/>
                  </a:moveTo>
                  <a:lnTo>
                    <a:pt x="100583" y="216407"/>
                  </a:lnTo>
                </a:path>
                <a:path w="718184" h="1158239">
                  <a:moveTo>
                    <a:pt x="120395" y="214883"/>
                  </a:moveTo>
                  <a:lnTo>
                    <a:pt x="120395" y="214883"/>
                  </a:lnTo>
                </a:path>
                <a:path w="718184" h="1158239">
                  <a:moveTo>
                    <a:pt x="149351" y="210311"/>
                  </a:moveTo>
                  <a:lnTo>
                    <a:pt x="149351" y="210311"/>
                  </a:lnTo>
                </a:path>
                <a:path w="718184" h="1158239">
                  <a:moveTo>
                    <a:pt x="198119" y="204215"/>
                  </a:moveTo>
                  <a:lnTo>
                    <a:pt x="198119" y="204215"/>
                  </a:lnTo>
                </a:path>
                <a:path w="718184" h="1158239">
                  <a:moveTo>
                    <a:pt x="216407" y="201167"/>
                  </a:moveTo>
                  <a:lnTo>
                    <a:pt x="216407" y="201167"/>
                  </a:lnTo>
                </a:path>
                <a:path w="718184" h="1158239">
                  <a:moveTo>
                    <a:pt x="245363" y="198119"/>
                  </a:moveTo>
                  <a:lnTo>
                    <a:pt x="245363" y="198119"/>
                  </a:lnTo>
                </a:path>
                <a:path w="718184" h="1158239">
                  <a:moveTo>
                    <a:pt x="391667" y="178307"/>
                  </a:moveTo>
                  <a:lnTo>
                    <a:pt x="391667" y="178307"/>
                  </a:lnTo>
                </a:path>
                <a:path w="718184" h="1158239">
                  <a:moveTo>
                    <a:pt x="409955" y="176783"/>
                  </a:moveTo>
                  <a:lnTo>
                    <a:pt x="409955" y="176783"/>
                  </a:lnTo>
                </a:path>
                <a:path w="718184" h="1158239">
                  <a:moveTo>
                    <a:pt x="440435" y="172211"/>
                  </a:moveTo>
                  <a:lnTo>
                    <a:pt x="440435" y="172211"/>
                  </a:lnTo>
                </a:path>
                <a:path w="718184" h="1158239">
                  <a:moveTo>
                    <a:pt x="489203" y="166115"/>
                  </a:moveTo>
                  <a:lnTo>
                    <a:pt x="489203" y="166115"/>
                  </a:lnTo>
                </a:path>
                <a:path w="718184" h="1158239">
                  <a:moveTo>
                    <a:pt x="507491" y="163067"/>
                  </a:moveTo>
                  <a:lnTo>
                    <a:pt x="507491" y="163067"/>
                  </a:lnTo>
                </a:path>
                <a:path w="718184" h="1158239">
                  <a:moveTo>
                    <a:pt x="536447" y="160019"/>
                  </a:moveTo>
                  <a:lnTo>
                    <a:pt x="536447" y="160019"/>
                  </a:lnTo>
                </a:path>
                <a:path w="718184" h="1158239">
                  <a:moveTo>
                    <a:pt x="585215" y="152399"/>
                  </a:moveTo>
                  <a:lnTo>
                    <a:pt x="585215" y="152399"/>
                  </a:lnTo>
                </a:path>
                <a:path w="718184" h="1158239">
                  <a:moveTo>
                    <a:pt x="605027" y="150875"/>
                  </a:moveTo>
                  <a:lnTo>
                    <a:pt x="605027" y="150875"/>
                  </a:lnTo>
                </a:path>
                <a:path w="718184" h="1158239">
                  <a:moveTo>
                    <a:pt x="633983" y="146303"/>
                  </a:moveTo>
                  <a:lnTo>
                    <a:pt x="633983" y="146303"/>
                  </a:lnTo>
                </a:path>
                <a:path w="718184" h="1158239">
                  <a:moveTo>
                    <a:pt x="682751" y="140207"/>
                  </a:moveTo>
                  <a:lnTo>
                    <a:pt x="682751" y="140207"/>
                  </a:lnTo>
                </a:path>
                <a:path w="718184" h="1158239">
                  <a:moveTo>
                    <a:pt x="701039" y="137159"/>
                  </a:moveTo>
                  <a:lnTo>
                    <a:pt x="701039" y="137159"/>
                  </a:lnTo>
                </a:path>
                <a:path w="718184" h="1158239">
                  <a:moveTo>
                    <a:pt x="294131" y="192023"/>
                  </a:moveTo>
                  <a:lnTo>
                    <a:pt x="294131" y="192023"/>
                  </a:lnTo>
                </a:path>
                <a:path w="718184" h="1158239">
                  <a:moveTo>
                    <a:pt x="313943" y="188975"/>
                  </a:moveTo>
                  <a:lnTo>
                    <a:pt x="313943" y="188975"/>
                  </a:lnTo>
                </a:path>
                <a:path w="718184" h="1158239">
                  <a:moveTo>
                    <a:pt x="342899" y="184403"/>
                  </a:moveTo>
                  <a:lnTo>
                    <a:pt x="342899" y="184403"/>
                  </a:lnTo>
                </a:path>
                <a:path w="718184" h="1158239">
                  <a:moveTo>
                    <a:pt x="425195" y="266699"/>
                  </a:moveTo>
                  <a:lnTo>
                    <a:pt x="425195" y="266699"/>
                  </a:lnTo>
                </a:path>
                <a:path w="718184" h="1158239">
                  <a:moveTo>
                    <a:pt x="443483" y="265175"/>
                  </a:moveTo>
                  <a:lnTo>
                    <a:pt x="443483" y="265175"/>
                  </a:lnTo>
                </a:path>
                <a:path w="718184" h="1158239">
                  <a:moveTo>
                    <a:pt x="472439" y="260603"/>
                  </a:moveTo>
                  <a:lnTo>
                    <a:pt x="472439" y="260603"/>
                  </a:lnTo>
                </a:path>
                <a:path w="718184" h="1158239">
                  <a:moveTo>
                    <a:pt x="521207" y="254507"/>
                  </a:moveTo>
                  <a:lnTo>
                    <a:pt x="521207" y="254507"/>
                  </a:lnTo>
                </a:path>
                <a:path w="718184" h="1158239">
                  <a:moveTo>
                    <a:pt x="541019" y="252983"/>
                  </a:moveTo>
                  <a:lnTo>
                    <a:pt x="541019" y="252983"/>
                  </a:lnTo>
                </a:path>
                <a:path w="718184" h="1158239">
                  <a:moveTo>
                    <a:pt x="569975" y="248411"/>
                  </a:moveTo>
                  <a:lnTo>
                    <a:pt x="569975" y="248411"/>
                  </a:lnTo>
                </a:path>
                <a:path w="718184" h="1158239">
                  <a:moveTo>
                    <a:pt x="618743" y="242315"/>
                  </a:moveTo>
                  <a:lnTo>
                    <a:pt x="618743" y="242315"/>
                  </a:lnTo>
                </a:path>
                <a:path w="718184" h="1158239">
                  <a:moveTo>
                    <a:pt x="637031" y="239267"/>
                  </a:moveTo>
                  <a:lnTo>
                    <a:pt x="637031" y="239267"/>
                  </a:lnTo>
                </a:path>
                <a:path w="718184" h="1158239">
                  <a:moveTo>
                    <a:pt x="667511" y="236219"/>
                  </a:moveTo>
                  <a:lnTo>
                    <a:pt x="667511" y="236219"/>
                  </a:lnTo>
                </a:path>
                <a:path w="718184" h="1158239">
                  <a:moveTo>
                    <a:pt x="716279" y="228599"/>
                  </a:moveTo>
                  <a:lnTo>
                    <a:pt x="716279" y="228599"/>
                  </a:lnTo>
                </a:path>
                <a:path w="718184" h="1158239">
                  <a:moveTo>
                    <a:pt x="70103" y="406907"/>
                  </a:moveTo>
                  <a:lnTo>
                    <a:pt x="70103" y="406907"/>
                  </a:lnTo>
                </a:path>
                <a:path w="718184" h="1158239">
                  <a:moveTo>
                    <a:pt x="89915" y="405383"/>
                  </a:moveTo>
                  <a:lnTo>
                    <a:pt x="89915" y="405383"/>
                  </a:lnTo>
                </a:path>
                <a:path w="718184" h="1158239">
                  <a:moveTo>
                    <a:pt x="118871" y="400811"/>
                  </a:moveTo>
                  <a:lnTo>
                    <a:pt x="118871" y="400811"/>
                  </a:lnTo>
                </a:path>
                <a:path w="718184" h="1158239">
                  <a:moveTo>
                    <a:pt x="167639" y="394715"/>
                  </a:moveTo>
                  <a:lnTo>
                    <a:pt x="167639" y="394715"/>
                  </a:lnTo>
                </a:path>
                <a:path w="718184" h="1158239">
                  <a:moveTo>
                    <a:pt x="699515" y="324611"/>
                  </a:moveTo>
                  <a:lnTo>
                    <a:pt x="699515" y="324611"/>
                  </a:lnTo>
                </a:path>
                <a:path w="718184" h="1158239">
                  <a:moveTo>
                    <a:pt x="409955" y="362711"/>
                  </a:moveTo>
                  <a:lnTo>
                    <a:pt x="409955" y="362711"/>
                  </a:lnTo>
                </a:path>
                <a:path w="718184" h="1158239">
                  <a:moveTo>
                    <a:pt x="458723" y="356615"/>
                  </a:moveTo>
                  <a:lnTo>
                    <a:pt x="458723" y="356615"/>
                  </a:lnTo>
                </a:path>
                <a:path w="718184" h="1158239">
                  <a:moveTo>
                    <a:pt x="477011" y="353567"/>
                  </a:moveTo>
                  <a:lnTo>
                    <a:pt x="477011" y="353567"/>
                  </a:lnTo>
                </a:path>
                <a:path w="718184" h="1158239">
                  <a:moveTo>
                    <a:pt x="505967" y="350519"/>
                  </a:moveTo>
                  <a:lnTo>
                    <a:pt x="505967" y="350519"/>
                  </a:lnTo>
                </a:path>
                <a:path w="718184" h="1158239">
                  <a:moveTo>
                    <a:pt x="554735" y="342899"/>
                  </a:moveTo>
                  <a:lnTo>
                    <a:pt x="554735" y="342899"/>
                  </a:lnTo>
                </a:path>
                <a:path w="718184" h="1158239">
                  <a:moveTo>
                    <a:pt x="573023" y="341375"/>
                  </a:moveTo>
                  <a:lnTo>
                    <a:pt x="573023" y="341375"/>
                  </a:lnTo>
                </a:path>
                <a:path w="718184" h="1158239">
                  <a:moveTo>
                    <a:pt x="603503" y="336803"/>
                  </a:moveTo>
                  <a:lnTo>
                    <a:pt x="603503" y="336803"/>
                  </a:lnTo>
                </a:path>
                <a:path w="718184" h="1158239">
                  <a:moveTo>
                    <a:pt x="652271" y="330707"/>
                  </a:moveTo>
                  <a:lnTo>
                    <a:pt x="652271" y="330707"/>
                  </a:lnTo>
                </a:path>
                <a:path w="718184" h="1158239">
                  <a:moveTo>
                    <a:pt x="670559" y="327659"/>
                  </a:moveTo>
                  <a:lnTo>
                    <a:pt x="670559" y="327659"/>
                  </a:lnTo>
                </a:path>
                <a:path w="718184" h="1158239">
                  <a:moveTo>
                    <a:pt x="6095" y="509015"/>
                  </a:moveTo>
                  <a:lnTo>
                    <a:pt x="6095" y="509015"/>
                  </a:lnTo>
                </a:path>
                <a:path w="718184" h="1158239">
                  <a:moveTo>
                    <a:pt x="25907" y="505967"/>
                  </a:moveTo>
                  <a:lnTo>
                    <a:pt x="25907" y="505967"/>
                  </a:lnTo>
                </a:path>
                <a:path w="718184" h="1158239">
                  <a:moveTo>
                    <a:pt x="54863" y="502919"/>
                  </a:moveTo>
                  <a:lnTo>
                    <a:pt x="54863" y="502919"/>
                  </a:lnTo>
                </a:path>
                <a:path w="718184" h="1158239">
                  <a:moveTo>
                    <a:pt x="103631" y="496823"/>
                  </a:moveTo>
                  <a:lnTo>
                    <a:pt x="103631" y="496823"/>
                  </a:lnTo>
                </a:path>
                <a:path w="718184" h="1158239">
                  <a:moveTo>
                    <a:pt x="121919" y="493775"/>
                  </a:moveTo>
                  <a:lnTo>
                    <a:pt x="121919" y="493775"/>
                  </a:lnTo>
                </a:path>
                <a:path w="718184" h="1158239">
                  <a:moveTo>
                    <a:pt x="152399" y="489203"/>
                  </a:moveTo>
                  <a:lnTo>
                    <a:pt x="152399" y="489203"/>
                  </a:lnTo>
                </a:path>
                <a:path w="718184" h="1158239">
                  <a:moveTo>
                    <a:pt x="635507" y="426719"/>
                  </a:moveTo>
                  <a:lnTo>
                    <a:pt x="635507" y="426719"/>
                  </a:lnTo>
                </a:path>
                <a:path w="718184" h="1158239">
                  <a:moveTo>
                    <a:pt x="685799" y="419099"/>
                  </a:moveTo>
                  <a:lnTo>
                    <a:pt x="685799" y="419099"/>
                  </a:lnTo>
                </a:path>
                <a:path w="718184" h="1158239">
                  <a:moveTo>
                    <a:pt x="704087" y="417575"/>
                  </a:moveTo>
                  <a:lnTo>
                    <a:pt x="704087" y="417575"/>
                  </a:lnTo>
                </a:path>
                <a:path w="718184" h="1158239">
                  <a:moveTo>
                    <a:pt x="394715" y="457199"/>
                  </a:moveTo>
                  <a:lnTo>
                    <a:pt x="394715" y="457199"/>
                  </a:lnTo>
                </a:path>
                <a:path w="718184" h="1158239">
                  <a:moveTo>
                    <a:pt x="413003" y="455675"/>
                  </a:moveTo>
                  <a:lnTo>
                    <a:pt x="413003" y="455675"/>
                  </a:lnTo>
                </a:path>
                <a:path w="718184" h="1158239">
                  <a:moveTo>
                    <a:pt x="441959" y="451103"/>
                  </a:moveTo>
                  <a:lnTo>
                    <a:pt x="441959" y="451103"/>
                  </a:lnTo>
                </a:path>
                <a:path w="718184" h="1158239">
                  <a:moveTo>
                    <a:pt x="490727" y="445007"/>
                  </a:moveTo>
                  <a:lnTo>
                    <a:pt x="490727" y="445007"/>
                  </a:lnTo>
                </a:path>
                <a:path w="718184" h="1158239">
                  <a:moveTo>
                    <a:pt x="510539" y="441959"/>
                  </a:moveTo>
                  <a:lnTo>
                    <a:pt x="510539" y="441959"/>
                  </a:lnTo>
                </a:path>
                <a:path w="718184" h="1158239">
                  <a:moveTo>
                    <a:pt x="539495" y="438911"/>
                  </a:moveTo>
                  <a:lnTo>
                    <a:pt x="539495" y="438911"/>
                  </a:lnTo>
                </a:path>
                <a:path w="718184" h="1158239">
                  <a:moveTo>
                    <a:pt x="588263" y="432815"/>
                  </a:moveTo>
                  <a:lnTo>
                    <a:pt x="588263" y="432815"/>
                  </a:lnTo>
                </a:path>
                <a:path w="718184" h="1158239">
                  <a:moveTo>
                    <a:pt x="606551" y="429767"/>
                  </a:moveTo>
                  <a:lnTo>
                    <a:pt x="606551" y="429767"/>
                  </a:lnTo>
                </a:path>
                <a:path w="718184" h="1158239">
                  <a:moveTo>
                    <a:pt x="39623" y="597407"/>
                  </a:moveTo>
                  <a:lnTo>
                    <a:pt x="39623" y="597407"/>
                  </a:lnTo>
                </a:path>
                <a:path w="718184" h="1158239">
                  <a:moveTo>
                    <a:pt x="59435" y="595883"/>
                  </a:moveTo>
                  <a:lnTo>
                    <a:pt x="59435" y="595883"/>
                  </a:lnTo>
                </a:path>
                <a:path w="718184" h="1158239">
                  <a:moveTo>
                    <a:pt x="88391" y="591311"/>
                  </a:moveTo>
                  <a:lnTo>
                    <a:pt x="88391" y="591311"/>
                  </a:lnTo>
                </a:path>
                <a:path w="718184" h="1158239">
                  <a:moveTo>
                    <a:pt x="137159" y="585215"/>
                  </a:moveTo>
                  <a:lnTo>
                    <a:pt x="137159" y="585215"/>
                  </a:lnTo>
                </a:path>
                <a:path w="718184" h="1158239">
                  <a:moveTo>
                    <a:pt x="155447" y="582167"/>
                  </a:moveTo>
                  <a:lnTo>
                    <a:pt x="155447" y="582167"/>
                  </a:lnTo>
                </a:path>
                <a:path w="718184" h="1158239">
                  <a:moveTo>
                    <a:pt x="184403" y="579119"/>
                  </a:moveTo>
                  <a:lnTo>
                    <a:pt x="184403" y="579119"/>
                  </a:lnTo>
                </a:path>
                <a:path w="718184" h="1158239">
                  <a:moveTo>
                    <a:pt x="233171" y="571499"/>
                  </a:moveTo>
                  <a:lnTo>
                    <a:pt x="233171" y="571499"/>
                  </a:lnTo>
                </a:path>
                <a:path w="718184" h="1158239">
                  <a:moveTo>
                    <a:pt x="252983" y="569975"/>
                  </a:moveTo>
                  <a:lnTo>
                    <a:pt x="252983" y="569975"/>
                  </a:lnTo>
                </a:path>
                <a:path w="718184" h="1158239">
                  <a:moveTo>
                    <a:pt x="281939" y="565403"/>
                  </a:moveTo>
                  <a:lnTo>
                    <a:pt x="281939" y="565403"/>
                  </a:lnTo>
                </a:path>
                <a:path w="718184" h="1158239">
                  <a:moveTo>
                    <a:pt x="330707" y="559307"/>
                  </a:moveTo>
                  <a:lnTo>
                    <a:pt x="330707" y="559307"/>
                  </a:lnTo>
                </a:path>
                <a:path w="718184" h="1158239">
                  <a:moveTo>
                    <a:pt x="348995" y="556259"/>
                  </a:moveTo>
                  <a:lnTo>
                    <a:pt x="348995" y="556259"/>
                  </a:lnTo>
                </a:path>
                <a:path w="718184" h="1158239">
                  <a:moveTo>
                    <a:pt x="524255" y="533399"/>
                  </a:moveTo>
                  <a:lnTo>
                    <a:pt x="524255" y="533399"/>
                  </a:lnTo>
                </a:path>
                <a:path w="718184" h="1158239">
                  <a:moveTo>
                    <a:pt x="542543" y="531875"/>
                  </a:moveTo>
                  <a:lnTo>
                    <a:pt x="542543" y="531875"/>
                  </a:lnTo>
                </a:path>
                <a:path w="718184" h="1158239">
                  <a:moveTo>
                    <a:pt x="573023" y="527303"/>
                  </a:moveTo>
                  <a:lnTo>
                    <a:pt x="573023" y="527303"/>
                  </a:lnTo>
                </a:path>
                <a:path w="718184" h="1158239">
                  <a:moveTo>
                    <a:pt x="621791" y="521207"/>
                  </a:moveTo>
                  <a:lnTo>
                    <a:pt x="621791" y="521207"/>
                  </a:lnTo>
                </a:path>
                <a:path w="718184" h="1158239">
                  <a:moveTo>
                    <a:pt x="640079" y="518159"/>
                  </a:moveTo>
                  <a:lnTo>
                    <a:pt x="640079" y="518159"/>
                  </a:lnTo>
                </a:path>
                <a:path w="718184" h="1158239">
                  <a:moveTo>
                    <a:pt x="669035" y="515111"/>
                  </a:moveTo>
                  <a:lnTo>
                    <a:pt x="669035" y="515111"/>
                  </a:lnTo>
                </a:path>
                <a:path w="718184" h="1158239">
                  <a:moveTo>
                    <a:pt x="717803" y="509015"/>
                  </a:moveTo>
                  <a:lnTo>
                    <a:pt x="717803" y="509015"/>
                  </a:lnTo>
                </a:path>
                <a:path w="718184" h="1158239">
                  <a:moveTo>
                    <a:pt x="379475" y="553211"/>
                  </a:moveTo>
                  <a:lnTo>
                    <a:pt x="379475" y="553211"/>
                  </a:lnTo>
                </a:path>
                <a:path w="718184" h="1158239">
                  <a:moveTo>
                    <a:pt x="428243" y="547115"/>
                  </a:moveTo>
                  <a:lnTo>
                    <a:pt x="428243" y="547115"/>
                  </a:lnTo>
                </a:path>
                <a:path w="718184" h="1158239">
                  <a:moveTo>
                    <a:pt x="446531" y="544067"/>
                  </a:moveTo>
                  <a:lnTo>
                    <a:pt x="446531" y="544067"/>
                  </a:lnTo>
                </a:path>
                <a:path w="718184" h="1158239">
                  <a:moveTo>
                    <a:pt x="475487" y="541019"/>
                  </a:moveTo>
                  <a:lnTo>
                    <a:pt x="475487" y="541019"/>
                  </a:lnTo>
                </a:path>
                <a:path w="718184" h="1158239">
                  <a:moveTo>
                    <a:pt x="24383" y="693419"/>
                  </a:moveTo>
                  <a:lnTo>
                    <a:pt x="24383" y="693419"/>
                  </a:lnTo>
                </a:path>
                <a:path w="718184" h="1158239">
                  <a:moveTo>
                    <a:pt x="73151" y="685799"/>
                  </a:moveTo>
                  <a:lnTo>
                    <a:pt x="73151" y="685799"/>
                  </a:lnTo>
                </a:path>
                <a:path w="718184" h="1158239">
                  <a:moveTo>
                    <a:pt x="91439" y="684275"/>
                  </a:moveTo>
                  <a:lnTo>
                    <a:pt x="91439" y="684275"/>
                  </a:lnTo>
                </a:path>
                <a:path w="718184" h="1158239">
                  <a:moveTo>
                    <a:pt x="121919" y="679703"/>
                  </a:moveTo>
                  <a:lnTo>
                    <a:pt x="121919" y="679703"/>
                  </a:lnTo>
                </a:path>
                <a:path w="718184" h="1158239">
                  <a:moveTo>
                    <a:pt x="170687" y="673607"/>
                  </a:moveTo>
                  <a:lnTo>
                    <a:pt x="170687" y="673607"/>
                  </a:lnTo>
                </a:path>
                <a:path w="718184" h="1158239">
                  <a:moveTo>
                    <a:pt x="188975" y="672083"/>
                  </a:moveTo>
                  <a:lnTo>
                    <a:pt x="188975" y="672083"/>
                  </a:lnTo>
                </a:path>
                <a:path w="718184" h="1158239">
                  <a:moveTo>
                    <a:pt x="217931" y="667511"/>
                  </a:moveTo>
                  <a:lnTo>
                    <a:pt x="217931" y="667511"/>
                  </a:lnTo>
                </a:path>
                <a:path w="718184" h="1158239">
                  <a:moveTo>
                    <a:pt x="266699" y="661415"/>
                  </a:moveTo>
                  <a:lnTo>
                    <a:pt x="266699" y="661415"/>
                  </a:lnTo>
                </a:path>
                <a:path w="718184" h="1158239">
                  <a:moveTo>
                    <a:pt x="284987" y="658367"/>
                  </a:moveTo>
                  <a:lnTo>
                    <a:pt x="284987" y="658367"/>
                  </a:lnTo>
                </a:path>
                <a:path w="718184" h="1158239">
                  <a:moveTo>
                    <a:pt x="315467" y="655319"/>
                  </a:moveTo>
                  <a:lnTo>
                    <a:pt x="315467" y="655319"/>
                  </a:lnTo>
                </a:path>
                <a:path w="718184" h="1158239">
                  <a:moveTo>
                    <a:pt x="364235" y="647699"/>
                  </a:moveTo>
                  <a:lnTo>
                    <a:pt x="364235" y="647699"/>
                  </a:lnTo>
                </a:path>
                <a:path w="718184" h="1158239">
                  <a:moveTo>
                    <a:pt x="382523" y="646175"/>
                  </a:moveTo>
                  <a:lnTo>
                    <a:pt x="382523" y="646175"/>
                  </a:lnTo>
                </a:path>
                <a:path w="718184" h="1158239">
                  <a:moveTo>
                    <a:pt x="411479" y="641603"/>
                  </a:moveTo>
                  <a:lnTo>
                    <a:pt x="411479" y="641603"/>
                  </a:lnTo>
                </a:path>
                <a:path w="718184" h="1158239">
                  <a:moveTo>
                    <a:pt x="460247" y="635507"/>
                  </a:moveTo>
                  <a:lnTo>
                    <a:pt x="460247" y="635507"/>
                  </a:lnTo>
                </a:path>
                <a:path w="718184" h="1158239">
                  <a:moveTo>
                    <a:pt x="480059" y="632459"/>
                  </a:moveTo>
                  <a:lnTo>
                    <a:pt x="480059" y="632459"/>
                  </a:lnTo>
                </a:path>
                <a:path w="718184" h="1158239">
                  <a:moveTo>
                    <a:pt x="509015" y="629411"/>
                  </a:moveTo>
                  <a:lnTo>
                    <a:pt x="509015" y="629411"/>
                  </a:lnTo>
                </a:path>
                <a:path w="718184" h="1158239">
                  <a:moveTo>
                    <a:pt x="557783" y="623315"/>
                  </a:moveTo>
                  <a:lnTo>
                    <a:pt x="557783" y="623315"/>
                  </a:lnTo>
                </a:path>
                <a:path w="718184" h="1158239">
                  <a:moveTo>
                    <a:pt x="576071" y="620267"/>
                  </a:moveTo>
                  <a:lnTo>
                    <a:pt x="576071" y="620267"/>
                  </a:lnTo>
                </a:path>
                <a:path w="718184" h="1158239">
                  <a:moveTo>
                    <a:pt x="605027" y="617219"/>
                  </a:moveTo>
                  <a:lnTo>
                    <a:pt x="605027" y="617219"/>
                  </a:lnTo>
                </a:path>
                <a:path w="718184" h="1158239">
                  <a:moveTo>
                    <a:pt x="655319" y="609599"/>
                  </a:moveTo>
                  <a:lnTo>
                    <a:pt x="655319" y="609599"/>
                  </a:lnTo>
                </a:path>
                <a:path w="718184" h="1158239">
                  <a:moveTo>
                    <a:pt x="673607" y="608075"/>
                  </a:moveTo>
                  <a:lnTo>
                    <a:pt x="673607" y="608075"/>
                  </a:lnTo>
                </a:path>
                <a:path w="718184" h="1158239">
                  <a:moveTo>
                    <a:pt x="702563" y="603503"/>
                  </a:moveTo>
                  <a:lnTo>
                    <a:pt x="702563" y="603503"/>
                  </a:lnTo>
                </a:path>
                <a:path w="718184" h="1158239">
                  <a:moveTo>
                    <a:pt x="9143" y="787907"/>
                  </a:moveTo>
                  <a:lnTo>
                    <a:pt x="9143" y="787907"/>
                  </a:lnTo>
                </a:path>
                <a:path w="718184" h="1158239">
                  <a:moveTo>
                    <a:pt x="28955" y="786383"/>
                  </a:moveTo>
                  <a:lnTo>
                    <a:pt x="28955" y="786383"/>
                  </a:lnTo>
                </a:path>
                <a:path w="718184" h="1158239">
                  <a:moveTo>
                    <a:pt x="57911" y="781811"/>
                  </a:moveTo>
                  <a:lnTo>
                    <a:pt x="57911" y="781811"/>
                  </a:lnTo>
                </a:path>
                <a:path w="718184" h="1158239">
                  <a:moveTo>
                    <a:pt x="106679" y="775715"/>
                  </a:moveTo>
                  <a:lnTo>
                    <a:pt x="106679" y="775715"/>
                  </a:lnTo>
                </a:path>
                <a:path w="718184" h="1158239">
                  <a:moveTo>
                    <a:pt x="124967" y="772667"/>
                  </a:moveTo>
                  <a:lnTo>
                    <a:pt x="124967" y="772667"/>
                  </a:lnTo>
                </a:path>
                <a:path w="718184" h="1158239">
                  <a:moveTo>
                    <a:pt x="153923" y="769619"/>
                  </a:moveTo>
                  <a:lnTo>
                    <a:pt x="153923" y="769619"/>
                  </a:lnTo>
                </a:path>
                <a:path w="718184" h="1158239">
                  <a:moveTo>
                    <a:pt x="202691" y="761999"/>
                  </a:moveTo>
                  <a:lnTo>
                    <a:pt x="202691" y="761999"/>
                  </a:lnTo>
                </a:path>
                <a:path w="718184" h="1158239">
                  <a:moveTo>
                    <a:pt x="222503" y="760475"/>
                  </a:moveTo>
                  <a:lnTo>
                    <a:pt x="222503" y="760475"/>
                  </a:lnTo>
                </a:path>
                <a:path w="718184" h="1158239">
                  <a:moveTo>
                    <a:pt x="251459" y="755903"/>
                  </a:moveTo>
                  <a:lnTo>
                    <a:pt x="251459" y="755903"/>
                  </a:lnTo>
                </a:path>
                <a:path w="718184" h="1158239">
                  <a:moveTo>
                    <a:pt x="300227" y="749807"/>
                  </a:moveTo>
                  <a:lnTo>
                    <a:pt x="300227" y="749807"/>
                  </a:lnTo>
                </a:path>
                <a:path w="718184" h="1158239">
                  <a:moveTo>
                    <a:pt x="318515" y="746759"/>
                  </a:moveTo>
                  <a:lnTo>
                    <a:pt x="318515" y="746759"/>
                  </a:lnTo>
                </a:path>
                <a:path w="718184" h="1158239">
                  <a:moveTo>
                    <a:pt x="397763" y="737615"/>
                  </a:moveTo>
                  <a:lnTo>
                    <a:pt x="397763" y="737615"/>
                  </a:lnTo>
                </a:path>
                <a:path w="718184" h="1158239">
                  <a:moveTo>
                    <a:pt x="416051" y="734567"/>
                  </a:moveTo>
                  <a:lnTo>
                    <a:pt x="416051" y="734567"/>
                  </a:lnTo>
                </a:path>
                <a:path w="718184" h="1158239">
                  <a:moveTo>
                    <a:pt x="445007" y="731519"/>
                  </a:moveTo>
                  <a:lnTo>
                    <a:pt x="445007" y="731519"/>
                  </a:lnTo>
                </a:path>
                <a:path w="718184" h="1158239">
                  <a:moveTo>
                    <a:pt x="493775" y="723899"/>
                  </a:moveTo>
                  <a:lnTo>
                    <a:pt x="493775" y="723899"/>
                  </a:lnTo>
                </a:path>
                <a:path w="718184" h="1158239">
                  <a:moveTo>
                    <a:pt x="512063" y="722375"/>
                  </a:moveTo>
                  <a:lnTo>
                    <a:pt x="512063" y="722375"/>
                  </a:lnTo>
                </a:path>
                <a:path w="718184" h="1158239">
                  <a:moveTo>
                    <a:pt x="542543" y="717803"/>
                  </a:moveTo>
                  <a:lnTo>
                    <a:pt x="542543" y="717803"/>
                  </a:lnTo>
                </a:path>
                <a:path w="718184" h="1158239">
                  <a:moveTo>
                    <a:pt x="591311" y="711707"/>
                  </a:moveTo>
                  <a:lnTo>
                    <a:pt x="591311" y="711707"/>
                  </a:lnTo>
                </a:path>
                <a:path w="718184" h="1158239">
                  <a:moveTo>
                    <a:pt x="609599" y="708659"/>
                  </a:moveTo>
                  <a:lnTo>
                    <a:pt x="609599" y="708659"/>
                  </a:lnTo>
                </a:path>
                <a:path w="718184" h="1158239">
                  <a:moveTo>
                    <a:pt x="638555" y="705611"/>
                  </a:moveTo>
                  <a:lnTo>
                    <a:pt x="638555" y="705611"/>
                  </a:lnTo>
                </a:path>
                <a:path w="718184" h="1158239">
                  <a:moveTo>
                    <a:pt x="687323" y="699515"/>
                  </a:moveTo>
                  <a:lnTo>
                    <a:pt x="687323" y="699515"/>
                  </a:lnTo>
                </a:path>
                <a:path w="718184" h="1158239">
                  <a:moveTo>
                    <a:pt x="707135" y="696467"/>
                  </a:moveTo>
                  <a:lnTo>
                    <a:pt x="707135" y="696467"/>
                  </a:lnTo>
                </a:path>
                <a:path w="718184" h="1158239">
                  <a:moveTo>
                    <a:pt x="42671" y="876299"/>
                  </a:moveTo>
                  <a:lnTo>
                    <a:pt x="42671" y="876299"/>
                  </a:lnTo>
                </a:path>
                <a:path w="718184" h="1158239">
                  <a:moveTo>
                    <a:pt x="60959" y="874775"/>
                  </a:moveTo>
                  <a:lnTo>
                    <a:pt x="60959" y="874775"/>
                  </a:lnTo>
                </a:path>
                <a:path w="718184" h="1158239">
                  <a:moveTo>
                    <a:pt x="91439" y="870203"/>
                  </a:moveTo>
                  <a:lnTo>
                    <a:pt x="91439" y="870203"/>
                  </a:lnTo>
                </a:path>
                <a:path w="718184" h="1158239">
                  <a:moveTo>
                    <a:pt x="140207" y="864107"/>
                  </a:moveTo>
                  <a:lnTo>
                    <a:pt x="140207" y="864107"/>
                  </a:lnTo>
                </a:path>
                <a:path w="718184" h="1158239">
                  <a:moveTo>
                    <a:pt x="158495" y="861059"/>
                  </a:moveTo>
                  <a:lnTo>
                    <a:pt x="158495" y="861059"/>
                  </a:lnTo>
                </a:path>
                <a:path w="718184" h="1158239">
                  <a:moveTo>
                    <a:pt x="187451" y="858011"/>
                  </a:moveTo>
                  <a:lnTo>
                    <a:pt x="187451" y="858011"/>
                  </a:lnTo>
                </a:path>
                <a:path w="718184" h="1158239">
                  <a:moveTo>
                    <a:pt x="236219" y="851915"/>
                  </a:moveTo>
                  <a:lnTo>
                    <a:pt x="236219" y="851915"/>
                  </a:lnTo>
                </a:path>
                <a:path w="718184" h="1158239">
                  <a:moveTo>
                    <a:pt x="254507" y="848867"/>
                  </a:moveTo>
                  <a:lnTo>
                    <a:pt x="254507" y="848867"/>
                  </a:lnTo>
                </a:path>
                <a:path w="718184" h="1158239">
                  <a:moveTo>
                    <a:pt x="284987" y="845819"/>
                  </a:moveTo>
                  <a:lnTo>
                    <a:pt x="284987" y="845819"/>
                  </a:lnTo>
                </a:path>
                <a:path w="718184" h="1158239">
                  <a:moveTo>
                    <a:pt x="333755" y="838199"/>
                  </a:moveTo>
                  <a:lnTo>
                    <a:pt x="333755" y="838199"/>
                  </a:lnTo>
                </a:path>
                <a:path w="718184" h="1158239">
                  <a:moveTo>
                    <a:pt x="352043" y="836675"/>
                  </a:moveTo>
                  <a:lnTo>
                    <a:pt x="352043" y="836675"/>
                  </a:lnTo>
                </a:path>
                <a:path w="718184" h="1158239">
                  <a:moveTo>
                    <a:pt x="380999" y="832103"/>
                  </a:moveTo>
                  <a:lnTo>
                    <a:pt x="380999" y="832103"/>
                  </a:lnTo>
                </a:path>
                <a:path w="718184" h="1158239">
                  <a:moveTo>
                    <a:pt x="429767" y="826007"/>
                  </a:moveTo>
                  <a:lnTo>
                    <a:pt x="429767" y="826007"/>
                  </a:lnTo>
                </a:path>
                <a:path w="718184" h="1158239">
                  <a:moveTo>
                    <a:pt x="449579" y="822959"/>
                  </a:moveTo>
                  <a:lnTo>
                    <a:pt x="449579" y="822959"/>
                  </a:lnTo>
                </a:path>
                <a:path w="718184" h="1158239">
                  <a:moveTo>
                    <a:pt x="478535" y="819911"/>
                  </a:moveTo>
                  <a:lnTo>
                    <a:pt x="478535" y="819911"/>
                  </a:lnTo>
                </a:path>
                <a:path w="718184" h="1158239">
                  <a:moveTo>
                    <a:pt x="527303" y="813815"/>
                  </a:moveTo>
                  <a:lnTo>
                    <a:pt x="527303" y="813815"/>
                  </a:lnTo>
                </a:path>
                <a:path w="718184" h="1158239">
                  <a:moveTo>
                    <a:pt x="545591" y="810767"/>
                  </a:moveTo>
                  <a:lnTo>
                    <a:pt x="545591" y="810767"/>
                  </a:lnTo>
                </a:path>
                <a:path w="718184" h="1158239">
                  <a:moveTo>
                    <a:pt x="574547" y="806195"/>
                  </a:moveTo>
                  <a:lnTo>
                    <a:pt x="574547" y="806195"/>
                  </a:lnTo>
                </a:path>
                <a:path w="718184" h="1158239">
                  <a:moveTo>
                    <a:pt x="624839" y="800099"/>
                  </a:moveTo>
                  <a:lnTo>
                    <a:pt x="624839" y="800099"/>
                  </a:lnTo>
                </a:path>
                <a:path w="718184" h="1158239">
                  <a:moveTo>
                    <a:pt x="643127" y="798575"/>
                  </a:moveTo>
                  <a:lnTo>
                    <a:pt x="643127" y="798575"/>
                  </a:lnTo>
                </a:path>
                <a:path w="718184" h="1158239">
                  <a:moveTo>
                    <a:pt x="672083" y="794003"/>
                  </a:moveTo>
                  <a:lnTo>
                    <a:pt x="672083" y="794003"/>
                  </a:lnTo>
                </a:path>
                <a:path w="718184" h="1158239">
                  <a:moveTo>
                    <a:pt x="27431" y="972311"/>
                  </a:moveTo>
                  <a:lnTo>
                    <a:pt x="27431" y="972311"/>
                  </a:lnTo>
                </a:path>
                <a:path w="718184" h="1158239">
                  <a:moveTo>
                    <a:pt x="76199" y="966215"/>
                  </a:moveTo>
                  <a:lnTo>
                    <a:pt x="76199" y="966215"/>
                  </a:lnTo>
                </a:path>
                <a:path w="718184" h="1158239">
                  <a:moveTo>
                    <a:pt x="94487" y="963167"/>
                  </a:moveTo>
                  <a:lnTo>
                    <a:pt x="94487" y="963167"/>
                  </a:lnTo>
                </a:path>
                <a:path w="718184" h="1158239">
                  <a:moveTo>
                    <a:pt x="123443" y="960119"/>
                  </a:moveTo>
                  <a:lnTo>
                    <a:pt x="123443" y="960119"/>
                  </a:lnTo>
                </a:path>
                <a:path w="718184" h="1158239">
                  <a:moveTo>
                    <a:pt x="172211" y="952499"/>
                  </a:moveTo>
                  <a:lnTo>
                    <a:pt x="172211" y="952499"/>
                  </a:lnTo>
                </a:path>
                <a:path w="718184" h="1158239">
                  <a:moveTo>
                    <a:pt x="192023" y="950975"/>
                  </a:moveTo>
                  <a:lnTo>
                    <a:pt x="192023" y="950975"/>
                  </a:lnTo>
                </a:path>
                <a:path w="718184" h="1158239">
                  <a:moveTo>
                    <a:pt x="220979" y="946403"/>
                  </a:moveTo>
                  <a:lnTo>
                    <a:pt x="220979" y="946403"/>
                  </a:lnTo>
                </a:path>
                <a:path w="718184" h="1158239">
                  <a:moveTo>
                    <a:pt x="269747" y="940307"/>
                  </a:moveTo>
                  <a:lnTo>
                    <a:pt x="269747" y="940307"/>
                  </a:lnTo>
                </a:path>
                <a:path w="718184" h="1158239">
                  <a:moveTo>
                    <a:pt x="288035" y="937259"/>
                  </a:moveTo>
                  <a:lnTo>
                    <a:pt x="288035" y="937259"/>
                  </a:lnTo>
                </a:path>
                <a:path w="718184" h="1158239">
                  <a:moveTo>
                    <a:pt x="316991" y="934211"/>
                  </a:moveTo>
                  <a:lnTo>
                    <a:pt x="316991" y="934211"/>
                  </a:lnTo>
                </a:path>
                <a:path w="718184" h="1158239">
                  <a:moveTo>
                    <a:pt x="367283" y="928115"/>
                  </a:moveTo>
                  <a:lnTo>
                    <a:pt x="367283" y="928115"/>
                  </a:lnTo>
                </a:path>
                <a:path w="718184" h="1158239">
                  <a:moveTo>
                    <a:pt x="463295" y="914399"/>
                  </a:moveTo>
                  <a:lnTo>
                    <a:pt x="463295" y="914399"/>
                  </a:lnTo>
                </a:path>
                <a:path w="718184" h="1158239">
                  <a:moveTo>
                    <a:pt x="481583" y="912875"/>
                  </a:moveTo>
                  <a:lnTo>
                    <a:pt x="481583" y="912875"/>
                  </a:lnTo>
                </a:path>
                <a:path w="718184" h="1158239">
                  <a:moveTo>
                    <a:pt x="512063" y="908303"/>
                  </a:moveTo>
                  <a:lnTo>
                    <a:pt x="512063" y="908303"/>
                  </a:lnTo>
                </a:path>
                <a:path w="718184" h="1158239">
                  <a:moveTo>
                    <a:pt x="560831" y="902207"/>
                  </a:moveTo>
                  <a:lnTo>
                    <a:pt x="560831" y="902207"/>
                  </a:lnTo>
                </a:path>
                <a:path w="718184" h="1158239">
                  <a:moveTo>
                    <a:pt x="579119" y="899159"/>
                  </a:moveTo>
                  <a:lnTo>
                    <a:pt x="579119" y="899159"/>
                  </a:lnTo>
                </a:path>
                <a:path w="718184" h="1158239">
                  <a:moveTo>
                    <a:pt x="608075" y="896111"/>
                  </a:moveTo>
                  <a:lnTo>
                    <a:pt x="608075" y="896111"/>
                  </a:lnTo>
                </a:path>
                <a:path w="718184" h="1158239">
                  <a:moveTo>
                    <a:pt x="656843" y="890015"/>
                  </a:moveTo>
                  <a:lnTo>
                    <a:pt x="656843" y="890015"/>
                  </a:lnTo>
                </a:path>
                <a:path w="718184" h="1158239">
                  <a:moveTo>
                    <a:pt x="676655" y="886967"/>
                  </a:moveTo>
                  <a:lnTo>
                    <a:pt x="676655" y="886967"/>
                  </a:lnTo>
                </a:path>
                <a:path w="718184" h="1158239">
                  <a:moveTo>
                    <a:pt x="705611" y="882395"/>
                  </a:moveTo>
                  <a:lnTo>
                    <a:pt x="705611" y="882395"/>
                  </a:lnTo>
                </a:path>
                <a:path w="718184" h="1158239">
                  <a:moveTo>
                    <a:pt x="385571" y="925067"/>
                  </a:moveTo>
                  <a:lnTo>
                    <a:pt x="385571" y="925067"/>
                  </a:lnTo>
                </a:path>
                <a:path w="718184" h="1158239">
                  <a:moveTo>
                    <a:pt x="414527" y="920495"/>
                  </a:moveTo>
                  <a:lnTo>
                    <a:pt x="414527" y="920495"/>
                  </a:lnTo>
                </a:path>
                <a:path w="718184" h="1158239">
                  <a:moveTo>
                    <a:pt x="12191" y="1066799"/>
                  </a:moveTo>
                  <a:lnTo>
                    <a:pt x="12191" y="1066799"/>
                  </a:lnTo>
                </a:path>
                <a:path w="718184" h="1158239">
                  <a:moveTo>
                    <a:pt x="30479" y="1065275"/>
                  </a:moveTo>
                  <a:lnTo>
                    <a:pt x="30479" y="1065275"/>
                  </a:lnTo>
                </a:path>
                <a:path w="718184" h="1158239">
                  <a:moveTo>
                    <a:pt x="59435" y="1060703"/>
                  </a:moveTo>
                  <a:lnTo>
                    <a:pt x="59435" y="1060703"/>
                  </a:lnTo>
                </a:path>
                <a:path w="718184" h="1158239">
                  <a:moveTo>
                    <a:pt x="109727" y="1054607"/>
                  </a:moveTo>
                  <a:lnTo>
                    <a:pt x="109727" y="1054607"/>
                  </a:lnTo>
                </a:path>
                <a:path w="718184" h="1158239">
                  <a:moveTo>
                    <a:pt x="128015" y="1051559"/>
                  </a:moveTo>
                  <a:lnTo>
                    <a:pt x="128015" y="1051559"/>
                  </a:lnTo>
                </a:path>
                <a:path w="718184" h="1158239">
                  <a:moveTo>
                    <a:pt x="156971" y="1048511"/>
                  </a:moveTo>
                  <a:lnTo>
                    <a:pt x="156971" y="1048511"/>
                  </a:lnTo>
                </a:path>
                <a:path w="718184" h="1158239">
                  <a:moveTo>
                    <a:pt x="205739" y="1042415"/>
                  </a:moveTo>
                  <a:lnTo>
                    <a:pt x="205739" y="1042415"/>
                  </a:lnTo>
                </a:path>
                <a:path w="718184" h="1158239">
                  <a:moveTo>
                    <a:pt x="224027" y="1039367"/>
                  </a:moveTo>
                  <a:lnTo>
                    <a:pt x="224027" y="1039367"/>
                  </a:lnTo>
                </a:path>
                <a:path w="718184" h="1158239">
                  <a:moveTo>
                    <a:pt x="254507" y="1036319"/>
                  </a:moveTo>
                  <a:lnTo>
                    <a:pt x="254507" y="1036319"/>
                  </a:lnTo>
                </a:path>
                <a:path w="718184" h="1158239">
                  <a:moveTo>
                    <a:pt x="303275" y="1028699"/>
                  </a:moveTo>
                  <a:lnTo>
                    <a:pt x="303275" y="1028699"/>
                  </a:lnTo>
                </a:path>
                <a:path w="718184" h="1158239">
                  <a:moveTo>
                    <a:pt x="496823" y="1004315"/>
                  </a:moveTo>
                  <a:lnTo>
                    <a:pt x="496823" y="1004315"/>
                  </a:lnTo>
                </a:path>
                <a:path w="718184" h="1158239">
                  <a:moveTo>
                    <a:pt x="515111" y="1001267"/>
                  </a:moveTo>
                  <a:lnTo>
                    <a:pt x="515111" y="1001267"/>
                  </a:lnTo>
                </a:path>
                <a:path w="718184" h="1158239">
                  <a:moveTo>
                    <a:pt x="544067" y="996695"/>
                  </a:moveTo>
                  <a:lnTo>
                    <a:pt x="544067" y="996695"/>
                  </a:lnTo>
                </a:path>
                <a:path w="718184" h="1158239">
                  <a:moveTo>
                    <a:pt x="592835" y="990599"/>
                  </a:moveTo>
                  <a:lnTo>
                    <a:pt x="592835" y="990599"/>
                  </a:lnTo>
                </a:path>
                <a:path w="718184" h="1158239">
                  <a:moveTo>
                    <a:pt x="612647" y="989075"/>
                  </a:moveTo>
                  <a:lnTo>
                    <a:pt x="612647" y="989075"/>
                  </a:lnTo>
                </a:path>
                <a:path w="718184" h="1158239">
                  <a:moveTo>
                    <a:pt x="641603" y="984503"/>
                  </a:moveTo>
                  <a:lnTo>
                    <a:pt x="641603" y="984503"/>
                  </a:lnTo>
                </a:path>
                <a:path w="718184" h="1158239">
                  <a:moveTo>
                    <a:pt x="690371" y="978407"/>
                  </a:moveTo>
                  <a:lnTo>
                    <a:pt x="690371" y="978407"/>
                  </a:lnTo>
                </a:path>
                <a:path w="718184" h="1158239">
                  <a:moveTo>
                    <a:pt x="708659" y="975359"/>
                  </a:moveTo>
                  <a:lnTo>
                    <a:pt x="708659" y="975359"/>
                  </a:lnTo>
                </a:path>
                <a:path w="718184" h="1158239">
                  <a:moveTo>
                    <a:pt x="321563" y="1027175"/>
                  </a:moveTo>
                  <a:lnTo>
                    <a:pt x="321563" y="1027175"/>
                  </a:lnTo>
                </a:path>
                <a:path w="718184" h="1158239">
                  <a:moveTo>
                    <a:pt x="350519" y="1022603"/>
                  </a:moveTo>
                  <a:lnTo>
                    <a:pt x="350519" y="1022603"/>
                  </a:lnTo>
                </a:path>
                <a:path w="718184" h="1158239">
                  <a:moveTo>
                    <a:pt x="399287" y="1016507"/>
                  </a:moveTo>
                  <a:lnTo>
                    <a:pt x="399287" y="1016507"/>
                  </a:lnTo>
                </a:path>
                <a:path w="718184" h="1158239">
                  <a:moveTo>
                    <a:pt x="419099" y="1013459"/>
                  </a:moveTo>
                  <a:lnTo>
                    <a:pt x="419099" y="1013459"/>
                  </a:lnTo>
                </a:path>
                <a:path w="718184" h="1158239">
                  <a:moveTo>
                    <a:pt x="448055" y="1010411"/>
                  </a:moveTo>
                  <a:lnTo>
                    <a:pt x="448055" y="1010411"/>
                  </a:lnTo>
                </a:path>
                <a:path w="718184" h="1158239">
                  <a:moveTo>
                    <a:pt x="190499" y="1136903"/>
                  </a:moveTo>
                  <a:lnTo>
                    <a:pt x="190499" y="1136903"/>
                  </a:lnTo>
                </a:path>
                <a:path w="718184" h="1158239">
                  <a:moveTo>
                    <a:pt x="239267" y="1130807"/>
                  </a:moveTo>
                  <a:lnTo>
                    <a:pt x="239267" y="1130807"/>
                  </a:lnTo>
                </a:path>
                <a:path w="718184" h="1158239">
                  <a:moveTo>
                    <a:pt x="257555" y="1127759"/>
                  </a:moveTo>
                  <a:lnTo>
                    <a:pt x="257555" y="1127759"/>
                  </a:lnTo>
                </a:path>
                <a:path w="718184" h="1158239">
                  <a:moveTo>
                    <a:pt x="286511" y="1124711"/>
                  </a:moveTo>
                  <a:lnTo>
                    <a:pt x="286511" y="1124711"/>
                  </a:lnTo>
                </a:path>
                <a:path w="718184" h="1158239">
                  <a:moveTo>
                    <a:pt x="530351" y="1092707"/>
                  </a:moveTo>
                  <a:lnTo>
                    <a:pt x="530351" y="1092707"/>
                  </a:lnTo>
                </a:path>
                <a:path w="718184" h="1158239">
                  <a:moveTo>
                    <a:pt x="548639" y="1089659"/>
                  </a:moveTo>
                  <a:lnTo>
                    <a:pt x="548639" y="1089659"/>
                  </a:lnTo>
                </a:path>
                <a:path w="718184" h="1158239">
                  <a:moveTo>
                    <a:pt x="577595" y="1086611"/>
                  </a:moveTo>
                  <a:lnTo>
                    <a:pt x="577595" y="1086611"/>
                  </a:lnTo>
                </a:path>
                <a:path w="718184" h="1158239">
                  <a:moveTo>
                    <a:pt x="626363" y="1078991"/>
                  </a:moveTo>
                  <a:lnTo>
                    <a:pt x="626363" y="1078991"/>
                  </a:lnTo>
                </a:path>
                <a:path w="718184" h="1158239">
                  <a:moveTo>
                    <a:pt x="646175" y="1077467"/>
                  </a:moveTo>
                  <a:lnTo>
                    <a:pt x="646175" y="1077467"/>
                  </a:lnTo>
                </a:path>
                <a:path w="718184" h="1158239">
                  <a:moveTo>
                    <a:pt x="675131" y="1072895"/>
                  </a:moveTo>
                  <a:lnTo>
                    <a:pt x="675131" y="1072895"/>
                  </a:lnTo>
                </a:path>
                <a:path w="718184" h="1158239">
                  <a:moveTo>
                    <a:pt x="655319" y="0"/>
                  </a:moveTo>
                  <a:lnTo>
                    <a:pt x="655319" y="0"/>
                  </a:lnTo>
                </a:path>
                <a:path w="718184" h="1158239">
                  <a:moveTo>
                    <a:pt x="542543" y="0"/>
                  </a:moveTo>
                  <a:lnTo>
                    <a:pt x="542543" y="0"/>
                  </a:lnTo>
                </a:path>
                <a:path w="718184" h="1158239">
                  <a:moveTo>
                    <a:pt x="614171" y="45719"/>
                  </a:moveTo>
                  <a:lnTo>
                    <a:pt x="614171" y="45719"/>
                  </a:lnTo>
                </a:path>
                <a:path w="718184" h="1158239">
                  <a:moveTo>
                    <a:pt x="629411" y="56387"/>
                  </a:moveTo>
                  <a:lnTo>
                    <a:pt x="629411" y="56387"/>
                  </a:lnTo>
                </a:path>
                <a:path w="718184" h="1158239">
                  <a:moveTo>
                    <a:pt x="684275" y="91439"/>
                  </a:moveTo>
                  <a:lnTo>
                    <a:pt x="684275" y="91439"/>
                  </a:lnTo>
                </a:path>
                <a:path w="718184" h="1158239">
                  <a:moveTo>
                    <a:pt x="431291" y="1523"/>
                  </a:moveTo>
                  <a:lnTo>
                    <a:pt x="431291" y="1523"/>
                  </a:lnTo>
                </a:path>
                <a:path w="718184" h="1158239">
                  <a:moveTo>
                    <a:pt x="501395" y="45719"/>
                  </a:moveTo>
                  <a:lnTo>
                    <a:pt x="501395" y="45719"/>
                  </a:lnTo>
                </a:path>
                <a:path w="718184" h="1158239">
                  <a:moveTo>
                    <a:pt x="516635" y="56387"/>
                  </a:moveTo>
                  <a:lnTo>
                    <a:pt x="516635" y="56387"/>
                  </a:lnTo>
                </a:path>
                <a:path w="718184" h="1158239">
                  <a:moveTo>
                    <a:pt x="571499" y="91439"/>
                  </a:moveTo>
                  <a:lnTo>
                    <a:pt x="571499" y="91439"/>
                  </a:lnTo>
                </a:path>
                <a:path w="718184" h="1158239">
                  <a:moveTo>
                    <a:pt x="643127" y="135635"/>
                  </a:moveTo>
                  <a:lnTo>
                    <a:pt x="643127" y="135635"/>
                  </a:lnTo>
                </a:path>
                <a:path w="718184" h="1158239">
                  <a:moveTo>
                    <a:pt x="658367" y="146303"/>
                  </a:moveTo>
                  <a:lnTo>
                    <a:pt x="658367" y="146303"/>
                  </a:lnTo>
                </a:path>
                <a:path w="718184" h="1158239">
                  <a:moveTo>
                    <a:pt x="713231" y="181355"/>
                  </a:moveTo>
                  <a:lnTo>
                    <a:pt x="713231" y="181355"/>
                  </a:lnTo>
                </a:path>
                <a:path w="718184" h="1158239">
                  <a:moveTo>
                    <a:pt x="318515" y="1523"/>
                  </a:moveTo>
                  <a:lnTo>
                    <a:pt x="318515" y="1523"/>
                  </a:lnTo>
                </a:path>
                <a:path w="718184" h="1158239">
                  <a:moveTo>
                    <a:pt x="390143" y="47243"/>
                  </a:moveTo>
                  <a:lnTo>
                    <a:pt x="390143" y="47243"/>
                  </a:lnTo>
                </a:path>
                <a:path w="718184" h="1158239">
                  <a:moveTo>
                    <a:pt x="405383" y="56387"/>
                  </a:moveTo>
                  <a:lnTo>
                    <a:pt x="405383" y="56387"/>
                  </a:lnTo>
                </a:path>
                <a:path w="718184" h="1158239">
                  <a:moveTo>
                    <a:pt x="460247" y="91439"/>
                  </a:moveTo>
                  <a:lnTo>
                    <a:pt x="460247" y="91439"/>
                  </a:lnTo>
                </a:path>
                <a:path w="718184" h="1158239">
                  <a:moveTo>
                    <a:pt x="530351" y="137159"/>
                  </a:moveTo>
                  <a:lnTo>
                    <a:pt x="530351" y="137159"/>
                  </a:lnTo>
                </a:path>
                <a:path w="718184" h="1158239">
                  <a:moveTo>
                    <a:pt x="545591" y="146303"/>
                  </a:moveTo>
                  <a:lnTo>
                    <a:pt x="545591" y="146303"/>
                  </a:lnTo>
                </a:path>
                <a:path w="718184" h="1158239">
                  <a:moveTo>
                    <a:pt x="600455" y="181355"/>
                  </a:moveTo>
                  <a:lnTo>
                    <a:pt x="600455" y="181355"/>
                  </a:lnTo>
                </a:path>
                <a:path w="718184" h="1158239">
                  <a:moveTo>
                    <a:pt x="672083" y="227075"/>
                  </a:moveTo>
                  <a:lnTo>
                    <a:pt x="672083" y="227075"/>
                  </a:lnTo>
                </a:path>
                <a:path w="718184" h="1158239">
                  <a:moveTo>
                    <a:pt x="687323" y="236219"/>
                  </a:moveTo>
                  <a:lnTo>
                    <a:pt x="687323" y="236219"/>
                  </a:lnTo>
                </a:path>
                <a:path w="718184" h="1158239">
                  <a:moveTo>
                    <a:pt x="205739" y="1523"/>
                  </a:moveTo>
                  <a:lnTo>
                    <a:pt x="205739" y="1523"/>
                  </a:lnTo>
                </a:path>
                <a:path w="718184" h="1158239">
                  <a:moveTo>
                    <a:pt x="277367" y="47243"/>
                  </a:moveTo>
                  <a:lnTo>
                    <a:pt x="277367" y="47243"/>
                  </a:lnTo>
                </a:path>
                <a:path w="718184" h="1158239">
                  <a:moveTo>
                    <a:pt x="292607" y="56387"/>
                  </a:moveTo>
                  <a:lnTo>
                    <a:pt x="292607" y="56387"/>
                  </a:lnTo>
                </a:path>
                <a:path w="718184" h="1158239">
                  <a:moveTo>
                    <a:pt x="347471" y="91439"/>
                  </a:moveTo>
                  <a:lnTo>
                    <a:pt x="347471" y="91439"/>
                  </a:lnTo>
                </a:path>
                <a:path w="718184" h="1158239">
                  <a:moveTo>
                    <a:pt x="701039" y="316991"/>
                  </a:moveTo>
                  <a:lnTo>
                    <a:pt x="701039" y="316991"/>
                  </a:lnTo>
                </a:path>
                <a:path w="718184" h="1158239">
                  <a:moveTo>
                    <a:pt x="716279" y="326135"/>
                  </a:moveTo>
                  <a:lnTo>
                    <a:pt x="716279" y="326135"/>
                  </a:lnTo>
                </a:path>
                <a:path w="718184" h="1158239">
                  <a:moveTo>
                    <a:pt x="419099" y="137159"/>
                  </a:moveTo>
                  <a:lnTo>
                    <a:pt x="419099" y="137159"/>
                  </a:lnTo>
                </a:path>
                <a:path w="718184" h="1158239">
                  <a:moveTo>
                    <a:pt x="434339" y="146303"/>
                  </a:moveTo>
                  <a:lnTo>
                    <a:pt x="434339" y="146303"/>
                  </a:lnTo>
                </a:path>
                <a:path w="718184" h="1158239">
                  <a:moveTo>
                    <a:pt x="489203" y="181355"/>
                  </a:moveTo>
                  <a:lnTo>
                    <a:pt x="489203" y="181355"/>
                  </a:lnTo>
                </a:path>
                <a:path w="718184" h="1158239">
                  <a:moveTo>
                    <a:pt x="560831" y="227075"/>
                  </a:moveTo>
                  <a:lnTo>
                    <a:pt x="560831" y="227075"/>
                  </a:lnTo>
                </a:path>
                <a:path w="718184" h="1158239">
                  <a:moveTo>
                    <a:pt x="574547" y="236219"/>
                  </a:moveTo>
                  <a:lnTo>
                    <a:pt x="574547" y="236219"/>
                  </a:lnTo>
                </a:path>
                <a:path w="718184" h="1158239">
                  <a:moveTo>
                    <a:pt x="629411" y="271271"/>
                  </a:moveTo>
                  <a:lnTo>
                    <a:pt x="629411" y="271271"/>
                  </a:lnTo>
                </a:path>
                <a:path w="718184" h="1158239">
                  <a:moveTo>
                    <a:pt x="94487" y="1523"/>
                  </a:moveTo>
                  <a:lnTo>
                    <a:pt x="94487" y="1523"/>
                  </a:lnTo>
                </a:path>
                <a:path w="718184" h="1158239">
                  <a:moveTo>
                    <a:pt x="166115" y="47243"/>
                  </a:moveTo>
                  <a:lnTo>
                    <a:pt x="166115" y="47243"/>
                  </a:lnTo>
                </a:path>
                <a:path w="718184" h="1158239">
                  <a:moveTo>
                    <a:pt x="181355" y="56387"/>
                  </a:moveTo>
                  <a:lnTo>
                    <a:pt x="181355" y="56387"/>
                  </a:lnTo>
                </a:path>
                <a:path w="718184" h="1158239">
                  <a:moveTo>
                    <a:pt x="234695" y="91439"/>
                  </a:moveTo>
                  <a:lnTo>
                    <a:pt x="234695" y="91439"/>
                  </a:lnTo>
                </a:path>
                <a:path w="718184" h="1158239">
                  <a:moveTo>
                    <a:pt x="306323" y="137159"/>
                  </a:moveTo>
                  <a:lnTo>
                    <a:pt x="306323" y="137159"/>
                  </a:lnTo>
                </a:path>
                <a:path w="718184" h="1158239">
                  <a:moveTo>
                    <a:pt x="321563" y="146303"/>
                  </a:moveTo>
                  <a:lnTo>
                    <a:pt x="321563" y="146303"/>
                  </a:lnTo>
                </a:path>
                <a:path w="718184" h="1158239">
                  <a:moveTo>
                    <a:pt x="376427" y="181355"/>
                  </a:moveTo>
                  <a:lnTo>
                    <a:pt x="376427" y="181355"/>
                  </a:lnTo>
                </a:path>
                <a:path w="718184" h="1158239">
                  <a:moveTo>
                    <a:pt x="448055" y="227075"/>
                  </a:moveTo>
                  <a:lnTo>
                    <a:pt x="448055" y="227075"/>
                  </a:lnTo>
                </a:path>
                <a:path w="718184" h="1158239">
                  <a:moveTo>
                    <a:pt x="463295" y="236219"/>
                  </a:moveTo>
                  <a:lnTo>
                    <a:pt x="463295" y="236219"/>
                  </a:lnTo>
                </a:path>
                <a:path w="718184" h="1158239">
                  <a:moveTo>
                    <a:pt x="518159" y="271271"/>
                  </a:moveTo>
                  <a:lnTo>
                    <a:pt x="518159" y="271271"/>
                  </a:lnTo>
                </a:path>
                <a:path w="718184" h="1158239">
                  <a:moveTo>
                    <a:pt x="589787" y="316991"/>
                  </a:moveTo>
                  <a:lnTo>
                    <a:pt x="589787" y="316991"/>
                  </a:lnTo>
                </a:path>
                <a:path w="718184" h="1158239">
                  <a:moveTo>
                    <a:pt x="605027" y="326135"/>
                  </a:moveTo>
                  <a:lnTo>
                    <a:pt x="605027" y="326135"/>
                  </a:lnTo>
                </a:path>
                <a:path w="718184" h="1158239">
                  <a:moveTo>
                    <a:pt x="658367" y="361187"/>
                  </a:moveTo>
                  <a:lnTo>
                    <a:pt x="658367" y="361187"/>
                  </a:lnTo>
                </a:path>
                <a:path w="718184" h="1158239">
                  <a:moveTo>
                    <a:pt x="53339" y="47243"/>
                  </a:moveTo>
                  <a:lnTo>
                    <a:pt x="53339" y="47243"/>
                  </a:lnTo>
                </a:path>
                <a:path w="718184" h="1158239">
                  <a:moveTo>
                    <a:pt x="68579" y="56387"/>
                  </a:moveTo>
                  <a:lnTo>
                    <a:pt x="68579" y="56387"/>
                  </a:lnTo>
                </a:path>
                <a:path w="718184" h="1158239">
                  <a:moveTo>
                    <a:pt x="123443" y="91439"/>
                  </a:moveTo>
                  <a:lnTo>
                    <a:pt x="123443" y="91439"/>
                  </a:lnTo>
                </a:path>
                <a:path w="718184" h="1158239">
                  <a:moveTo>
                    <a:pt x="195071" y="137159"/>
                  </a:moveTo>
                  <a:lnTo>
                    <a:pt x="195071" y="137159"/>
                  </a:lnTo>
                </a:path>
                <a:path w="718184" h="1158239">
                  <a:moveTo>
                    <a:pt x="210311" y="146303"/>
                  </a:moveTo>
                  <a:lnTo>
                    <a:pt x="210311" y="146303"/>
                  </a:lnTo>
                </a:path>
                <a:path w="718184" h="1158239">
                  <a:moveTo>
                    <a:pt x="265175" y="181355"/>
                  </a:moveTo>
                  <a:lnTo>
                    <a:pt x="265175" y="181355"/>
                  </a:lnTo>
                </a:path>
                <a:path w="718184" h="1158239">
                  <a:moveTo>
                    <a:pt x="633983" y="416051"/>
                  </a:moveTo>
                  <a:lnTo>
                    <a:pt x="633983" y="416051"/>
                  </a:lnTo>
                </a:path>
                <a:path w="718184" h="1158239">
                  <a:moveTo>
                    <a:pt x="687323" y="451103"/>
                  </a:moveTo>
                  <a:lnTo>
                    <a:pt x="687323" y="451103"/>
                  </a:lnTo>
                </a:path>
                <a:path w="718184" h="1158239">
                  <a:moveTo>
                    <a:pt x="335279" y="227075"/>
                  </a:moveTo>
                  <a:lnTo>
                    <a:pt x="335279" y="227075"/>
                  </a:lnTo>
                </a:path>
                <a:path w="718184" h="1158239">
                  <a:moveTo>
                    <a:pt x="405383" y="271271"/>
                  </a:moveTo>
                  <a:lnTo>
                    <a:pt x="405383" y="271271"/>
                  </a:lnTo>
                </a:path>
                <a:path w="718184" h="1158239">
                  <a:moveTo>
                    <a:pt x="477011" y="316991"/>
                  </a:moveTo>
                  <a:lnTo>
                    <a:pt x="477011" y="316991"/>
                  </a:lnTo>
                </a:path>
                <a:path w="718184" h="1158239">
                  <a:moveTo>
                    <a:pt x="492251" y="326135"/>
                  </a:moveTo>
                  <a:lnTo>
                    <a:pt x="492251" y="326135"/>
                  </a:lnTo>
                </a:path>
                <a:path w="718184" h="1158239">
                  <a:moveTo>
                    <a:pt x="547115" y="361187"/>
                  </a:moveTo>
                  <a:lnTo>
                    <a:pt x="547115" y="361187"/>
                  </a:lnTo>
                </a:path>
                <a:path w="718184" h="1158239">
                  <a:moveTo>
                    <a:pt x="618743" y="406907"/>
                  </a:moveTo>
                  <a:lnTo>
                    <a:pt x="618743" y="406907"/>
                  </a:lnTo>
                </a:path>
                <a:path w="718184" h="1158239">
                  <a:moveTo>
                    <a:pt x="10667" y="91439"/>
                  </a:moveTo>
                  <a:lnTo>
                    <a:pt x="10667" y="91439"/>
                  </a:lnTo>
                </a:path>
                <a:path w="718184" h="1158239">
                  <a:moveTo>
                    <a:pt x="82295" y="137159"/>
                  </a:moveTo>
                  <a:lnTo>
                    <a:pt x="82295" y="137159"/>
                  </a:lnTo>
                </a:path>
                <a:path w="718184" h="1158239">
                  <a:moveTo>
                    <a:pt x="97535" y="146303"/>
                  </a:moveTo>
                  <a:lnTo>
                    <a:pt x="97535" y="146303"/>
                  </a:lnTo>
                </a:path>
                <a:path w="718184" h="1158239">
                  <a:moveTo>
                    <a:pt x="152399" y="181355"/>
                  </a:moveTo>
                  <a:lnTo>
                    <a:pt x="152399" y="181355"/>
                  </a:lnTo>
                </a:path>
                <a:path w="718184" h="1158239">
                  <a:moveTo>
                    <a:pt x="224027" y="227075"/>
                  </a:moveTo>
                  <a:lnTo>
                    <a:pt x="224027" y="227075"/>
                  </a:lnTo>
                </a:path>
                <a:path w="718184" h="1158239">
                  <a:moveTo>
                    <a:pt x="239267" y="236219"/>
                  </a:moveTo>
                  <a:lnTo>
                    <a:pt x="239267" y="236219"/>
                  </a:lnTo>
                </a:path>
                <a:path w="718184" h="1158239">
                  <a:moveTo>
                    <a:pt x="647699" y="496823"/>
                  </a:moveTo>
                  <a:lnTo>
                    <a:pt x="647699" y="496823"/>
                  </a:lnTo>
                </a:path>
                <a:path w="718184" h="1158239">
                  <a:moveTo>
                    <a:pt x="662939" y="507491"/>
                  </a:moveTo>
                  <a:lnTo>
                    <a:pt x="662939" y="507491"/>
                  </a:lnTo>
                </a:path>
                <a:path w="718184" h="1158239">
                  <a:moveTo>
                    <a:pt x="717803" y="541019"/>
                  </a:moveTo>
                  <a:lnTo>
                    <a:pt x="717803" y="541019"/>
                  </a:lnTo>
                </a:path>
                <a:path w="718184" h="1158239">
                  <a:moveTo>
                    <a:pt x="379475" y="327659"/>
                  </a:moveTo>
                  <a:lnTo>
                    <a:pt x="379475" y="327659"/>
                  </a:lnTo>
                </a:path>
                <a:path w="718184" h="1158239">
                  <a:moveTo>
                    <a:pt x="434339" y="361187"/>
                  </a:moveTo>
                  <a:lnTo>
                    <a:pt x="434339" y="361187"/>
                  </a:lnTo>
                </a:path>
                <a:path w="718184" h="1158239">
                  <a:moveTo>
                    <a:pt x="505967" y="406907"/>
                  </a:moveTo>
                  <a:lnTo>
                    <a:pt x="505967" y="406907"/>
                  </a:lnTo>
                </a:path>
                <a:path w="718184" h="1158239">
                  <a:moveTo>
                    <a:pt x="521207" y="417575"/>
                  </a:moveTo>
                  <a:lnTo>
                    <a:pt x="521207" y="417575"/>
                  </a:lnTo>
                </a:path>
                <a:path w="718184" h="1158239">
                  <a:moveTo>
                    <a:pt x="576071" y="451103"/>
                  </a:moveTo>
                  <a:lnTo>
                    <a:pt x="576071" y="451103"/>
                  </a:lnTo>
                </a:path>
                <a:path w="718184" h="1158239">
                  <a:moveTo>
                    <a:pt x="605027" y="542543"/>
                  </a:moveTo>
                  <a:lnTo>
                    <a:pt x="605027" y="542543"/>
                  </a:lnTo>
                </a:path>
                <a:path w="718184" h="1158239">
                  <a:moveTo>
                    <a:pt x="676655" y="586739"/>
                  </a:moveTo>
                  <a:lnTo>
                    <a:pt x="676655" y="586739"/>
                  </a:lnTo>
                </a:path>
                <a:path w="718184" h="1158239">
                  <a:moveTo>
                    <a:pt x="691895" y="597407"/>
                  </a:moveTo>
                  <a:lnTo>
                    <a:pt x="691895" y="597407"/>
                  </a:lnTo>
                </a:path>
                <a:path w="718184" h="1158239">
                  <a:moveTo>
                    <a:pt x="39623" y="181355"/>
                  </a:moveTo>
                  <a:lnTo>
                    <a:pt x="39623" y="181355"/>
                  </a:lnTo>
                </a:path>
                <a:path w="718184" h="1158239">
                  <a:moveTo>
                    <a:pt x="111251" y="227075"/>
                  </a:moveTo>
                  <a:lnTo>
                    <a:pt x="111251" y="227075"/>
                  </a:lnTo>
                </a:path>
                <a:path w="718184" h="1158239">
                  <a:moveTo>
                    <a:pt x="126491" y="237743"/>
                  </a:moveTo>
                  <a:lnTo>
                    <a:pt x="126491" y="237743"/>
                  </a:lnTo>
                </a:path>
                <a:path w="718184" h="1158239">
                  <a:moveTo>
                    <a:pt x="181355" y="271271"/>
                  </a:moveTo>
                  <a:lnTo>
                    <a:pt x="181355" y="271271"/>
                  </a:lnTo>
                </a:path>
                <a:path w="718184" h="1158239">
                  <a:moveTo>
                    <a:pt x="394715" y="406907"/>
                  </a:moveTo>
                  <a:lnTo>
                    <a:pt x="394715" y="406907"/>
                  </a:lnTo>
                </a:path>
                <a:path w="718184" h="1158239">
                  <a:moveTo>
                    <a:pt x="409955" y="417575"/>
                  </a:moveTo>
                  <a:lnTo>
                    <a:pt x="409955" y="417575"/>
                  </a:lnTo>
                </a:path>
                <a:path w="718184" h="1158239">
                  <a:moveTo>
                    <a:pt x="463295" y="451103"/>
                  </a:moveTo>
                  <a:lnTo>
                    <a:pt x="463295" y="451103"/>
                  </a:lnTo>
                </a:path>
                <a:path w="718184" h="1158239">
                  <a:moveTo>
                    <a:pt x="534923" y="496823"/>
                  </a:moveTo>
                  <a:lnTo>
                    <a:pt x="534923" y="496823"/>
                  </a:lnTo>
                </a:path>
                <a:path w="718184" h="1158239">
                  <a:moveTo>
                    <a:pt x="550163" y="507491"/>
                  </a:moveTo>
                  <a:lnTo>
                    <a:pt x="550163" y="507491"/>
                  </a:lnTo>
                </a:path>
                <a:path w="718184" h="1158239">
                  <a:moveTo>
                    <a:pt x="563879" y="586739"/>
                  </a:moveTo>
                  <a:lnTo>
                    <a:pt x="563879" y="586739"/>
                  </a:lnTo>
                </a:path>
                <a:path w="718184" h="1158239">
                  <a:moveTo>
                    <a:pt x="579119" y="597407"/>
                  </a:moveTo>
                  <a:lnTo>
                    <a:pt x="579119" y="597407"/>
                  </a:lnTo>
                </a:path>
                <a:path w="718184" h="1158239">
                  <a:moveTo>
                    <a:pt x="633983" y="632459"/>
                  </a:moveTo>
                  <a:lnTo>
                    <a:pt x="633983" y="632459"/>
                  </a:lnTo>
                </a:path>
                <a:path w="718184" h="1158239">
                  <a:moveTo>
                    <a:pt x="705611" y="676655"/>
                  </a:moveTo>
                  <a:lnTo>
                    <a:pt x="705611" y="676655"/>
                  </a:lnTo>
                </a:path>
                <a:path w="718184" h="1158239">
                  <a:moveTo>
                    <a:pt x="140207" y="316991"/>
                  </a:moveTo>
                  <a:lnTo>
                    <a:pt x="140207" y="316991"/>
                  </a:lnTo>
                </a:path>
                <a:path w="718184" h="1158239">
                  <a:moveTo>
                    <a:pt x="155447" y="327659"/>
                  </a:moveTo>
                  <a:lnTo>
                    <a:pt x="155447" y="327659"/>
                  </a:lnTo>
                </a:path>
                <a:path w="718184" h="1158239">
                  <a:moveTo>
                    <a:pt x="492251" y="542543"/>
                  </a:moveTo>
                  <a:lnTo>
                    <a:pt x="492251" y="542543"/>
                  </a:lnTo>
                </a:path>
                <a:path w="718184" h="1158239">
                  <a:moveTo>
                    <a:pt x="423671" y="496823"/>
                  </a:moveTo>
                  <a:lnTo>
                    <a:pt x="423671" y="496823"/>
                  </a:lnTo>
                </a:path>
                <a:path w="718184" h="1158239">
                  <a:moveTo>
                    <a:pt x="438911" y="507491"/>
                  </a:moveTo>
                  <a:lnTo>
                    <a:pt x="438911" y="507491"/>
                  </a:lnTo>
                </a:path>
                <a:path w="718184" h="1158239">
                  <a:moveTo>
                    <a:pt x="169163" y="408431"/>
                  </a:moveTo>
                  <a:lnTo>
                    <a:pt x="169163" y="408431"/>
                  </a:lnTo>
                </a:path>
                <a:path w="718184" h="1158239">
                  <a:moveTo>
                    <a:pt x="380999" y="542543"/>
                  </a:moveTo>
                  <a:lnTo>
                    <a:pt x="380999" y="542543"/>
                  </a:lnTo>
                </a:path>
                <a:path w="718184" h="1158239">
                  <a:moveTo>
                    <a:pt x="452627" y="588263"/>
                  </a:moveTo>
                  <a:lnTo>
                    <a:pt x="452627" y="588263"/>
                  </a:lnTo>
                </a:path>
                <a:path w="718184" h="1158239">
                  <a:moveTo>
                    <a:pt x="467867" y="597407"/>
                  </a:moveTo>
                  <a:lnTo>
                    <a:pt x="467867" y="597407"/>
                  </a:lnTo>
                </a:path>
                <a:path w="718184" h="1158239">
                  <a:moveTo>
                    <a:pt x="522731" y="632459"/>
                  </a:moveTo>
                  <a:lnTo>
                    <a:pt x="522731" y="632459"/>
                  </a:lnTo>
                </a:path>
                <a:path w="718184" h="1158239">
                  <a:moveTo>
                    <a:pt x="592835" y="678179"/>
                  </a:moveTo>
                  <a:lnTo>
                    <a:pt x="592835" y="678179"/>
                  </a:lnTo>
                </a:path>
                <a:path w="718184" h="1158239">
                  <a:moveTo>
                    <a:pt x="608075" y="687323"/>
                  </a:moveTo>
                  <a:lnTo>
                    <a:pt x="608075" y="687323"/>
                  </a:lnTo>
                </a:path>
                <a:path w="718184" h="1158239">
                  <a:moveTo>
                    <a:pt x="662939" y="722375"/>
                  </a:moveTo>
                  <a:lnTo>
                    <a:pt x="662939" y="722375"/>
                  </a:lnTo>
                </a:path>
                <a:path w="718184" h="1158239">
                  <a:moveTo>
                    <a:pt x="326135" y="507491"/>
                  </a:moveTo>
                  <a:lnTo>
                    <a:pt x="326135" y="507491"/>
                  </a:lnTo>
                </a:path>
                <a:path w="718184" h="1158239">
                  <a:moveTo>
                    <a:pt x="57911" y="408431"/>
                  </a:moveTo>
                  <a:lnTo>
                    <a:pt x="57911" y="408431"/>
                  </a:lnTo>
                </a:path>
                <a:path w="718184" h="1158239">
                  <a:moveTo>
                    <a:pt x="73151" y="417575"/>
                  </a:moveTo>
                  <a:lnTo>
                    <a:pt x="73151" y="417575"/>
                  </a:lnTo>
                </a:path>
                <a:path w="718184" h="1158239">
                  <a:moveTo>
                    <a:pt x="128015" y="452627"/>
                  </a:moveTo>
                  <a:lnTo>
                    <a:pt x="128015" y="452627"/>
                  </a:lnTo>
                </a:path>
                <a:path w="718184" h="1158239">
                  <a:moveTo>
                    <a:pt x="409955" y="632459"/>
                  </a:moveTo>
                  <a:lnTo>
                    <a:pt x="409955" y="632459"/>
                  </a:lnTo>
                </a:path>
                <a:path w="718184" h="1158239">
                  <a:moveTo>
                    <a:pt x="481583" y="678179"/>
                  </a:moveTo>
                  <a:lnTo>
                    <a:pt x="481583" y="678179"/>
                  </a:lnTo>
                </a:path>
                <a:path w="718184" h="1158239">
                  <a:moveTo>
                    <a:pt x="496823" y="687323"/>
                  </a:moveTo>
                  <a:lnTo>
                    <a:pt x="496823" y="687323"/>
                  </a:lnTo>
                </a:path>
                <a:path w="718184" h="1158239">
                  <a:moveTo>
                    <a:pt x="551687" y="722375"/>
                  </a:moveTo>
                  <a:lnTo>
                    <a:pt x="551687" y="722375"/>
                  </a:lnTo>
                </a:path>
                <a:path w="718184" h="1158239">
                  <a:moveTo>
                    <a:pt x="621791" y="768095"/>
                  </a:moveTo>
                  <a:lnTo>
                    <a:pt x="621791" y="768095"/>
                  </a:lnTo>
                </a:path>
                <a:path w="718184" h="1158239">
                  <a:moveTo>
                    <a:pt x="637031" y="777239"/>
                  </a:moveTo>
                  <a:lnTo>
                    <a:pt x="637031" y="777239"/>
                  </a:lnTo>
                </a:path>
                <a:path w="718184" h="1158239">
                  <a:moveTo>
                    <a:pt x="691895" y="812291"/>
                  </a:moveTo>
                  <a:lnTo>
                    <a:pt x="691895" y="812291"/>
                  </a:lnTo>
                </a:path>
                <a:path w="718184" h="1158239">
                  <a:moveTo>
                    <a:pt x="268223" y="542543"/>
                  </a:moveTo>
                  <a:lnTo>
                    <a:pt x="268223" y="542543"/>
                  </a:lnTo>
                </a:path>
                <a:path w="718184" h="1158239">
                  <a:moveTo>
                    <a:pt x="339851" y="588263"/>
                  </a:moveTo>
                  <a:lnTo>
                    <a:pt x="339851" y="588263"/>
                  </a:lnTo>
                </a:path>
                <a:path w="718184" h="1158239">
                  <a:moveTo>
                    <a:pt x="355091" y="597407"/>
                  </a:moveTo>
                  <a:lnTo>
                    <a:pt x="355091" y="597407"/>
                  </a:lnTo>
                </a:path>
                <a:path w="718184" h="1158239">
                  <a:moveTo>
                    <a:pt x="15239" y="452627"/>
                  </a:moveTo>
                  <a:lnTo>
                    <a:pt x="15239" y="452627"/>
                  </a:lnTo>
                </a:path>
                <a:path w="718184" h="1158239">
                  <a:moveTo>
                    <a:pt x="86867" y="498347"/>
                  </a:moveTo>
                  <a:lnTo>
                    <a:pt x="86867" y="498347"/>
                  </a:lnTo>
                </a:path>
                <a:path w="718184" h="1158239">
                  <a:moveTo>
                    <a:pt x="102107" y="507491"/>
                  </a:moveTo>
                  <a:lnTo>
                    <a:pt x="102107" y="507491"/>
                  </a:lnTo>
                </a:path>
                <a:path w="718184" h="1158239">
                  <a:moveTo>
                    <a:pt x="156971" y="542543"/>
                  </a:moveTo>
                  <a:lnTo>
                    <a:pt x="156971" y="542543"/>
                  </a:lnTo>
                </a:path>
                <a:path w="718184" h="1158239">
                  <a:moveTo>
                    <a:pt x="228599" y="588263"/>
                  </a:moveTo>
                  <a:lnTo>
                    <a:pt x="228599" y="588263"/>
                  </a:lnTo>
                </a:path>
                <a:path w="718184" h="1158239">
                  <a:moveTo>
                    <a:pt x="243839" y="597407"/>
                  </a:moveTo>
                  <a:lnTo>
                    <a:pt x="243839" y="597407"/>
                  </a:lnTo>
                </a:path>
                <a:path w="718184" h="1158239">
                  <a:moveTo>
                    <a:pt x="297179" y="632459"/>
                  </a:moveTo>
                  <a:lnTo>
                    <a:pt x="297179" y="632459"/>
                  </a:lnTo>
                </a:path>
                <a:path w="718184" h="1158239">
                  <a:moveTo>
                    <a:pt x="384047" y="687323"/>
                  </a:moveTo>
                  <a:lnTo>
                    <a:pt x="384047" y="687323"/>
                  </a:lnTo>
                </a:path>
                <a:path w="718184" h="1158239">
                  <a:moveTo>
                    <a:pt x="438911" y="722375"/>
                  </a:moveTo>
                  <a:lnTo>
                    <a:pt x="438911" y="722375"/>
                  </a:lnTo>
                </a:path>
                <a:path w="718184" h="1158239">
                  <a:moveTo>
                    <a:pt x="510539" y="768095"/>
                  </a:moveTo>
                  <a:lnTo>
                    <a:pt x="510539" y="768095"/>
                  </a:lnTo>
                </a:path>
                <a:path w="718184" h="1158239">
                  <a:moveTo>
                    <a:pt x="525779" y="777239"/>
                  </a:moveTo>
                  <a:lnTo>
                    <a:pt x="525779" y="777239"/>
                  </a:lnTo>
                </a:path>
                <a:path w="718184" h="1158239">
                  <a:moveTo>
                    <a:pt x="580643" y="812291"/>
                  </a:moveTo>
                  <a:lnTo>
                    <a:pt x="580643" y="812291"/>
                  </a:lnTo>
                </a:path>
                <a:path w="718184" h="1158239">
                  <a:moveTo>
                    <a:pt x="650747" y="858011"/>
                  </a:moveTo>
                  <a:lnTo>
                    <a:pt x="650747" y="858011"/>
                  </a:lnTo>
                </a:path>
                <a:path w="718184" h="1158239">
                  <a:moveTo>
                    <a:pt x="665987" y="867155"/>
                  </a:moveTo>
                  <a:lnTo>
                    <a:pt x="665987" y="867155"/>
                  </a:lnTo>
                </a:path>
                <a:path w="718184" h="1158239">
                  <a:moveTo>
                    <a:pt x="44195" y="542543"/>
                  </a:moveTo>
                  <a:lnTo>
                    <a:pt x="44195" y="542543"/>
                  </a:lnTo>
                </a:path>
                <a:path w="718184" h="1158239">
                  <a:moveTo>
                    <a:pt x="115823" y="588263"/>
                  </a:moveTo>
                  <a:lnTo>
                    <a:pt x="115823" y="588263"/>
                  </a:lnTo>
                </a:path>
                <a:path w="718184" h="1158239">
                  <a:moveTo>
                    <a:pt x="131063" y="597407"/>
                  </a:moveTo>
                  <a:lnTo>
                    <a:pt x="131063" y="597407"/>
                  </a:lnTo>
                </a:path>
                <a:path w="718184" h="1158239">
                  <a:moveTo>
                    <a:pt x="185927" y="632459"/>
                  </a:moveTo>
                  <a:lnTo>
                    <a:pt x="185927" y="632459"/>
                  </a:lnTo>
                </a:path>
                <a:path w="718184" h="1158239">
                  <a:moveTo>
                    <a:pt x="257555" y="678179"/>
                  </a:moveTo>
                  <a:lnTo>
                    <a:pt x="257555" y="678179"/>
                  </a:lnTo>
                </a:path>
                <a:path w="718184" h="1158239">
                  <a:moveTo>
                    <a:pt x="272795" y="687323"/>
                  </a:moveTo>
                  <a:lnTo>
                    <a:pt x="272795" y="687323"/>
                  </a:lnTo>
                </a:path>
                <a:path w="718184" h="1158239">
                  <a:moveTo>
                    <a:pt x="397763" y="768095"/>
                  </a:moveTo>
                  <a:lnTo>
                    <a:pt x="397763" y="768095"/>
                  </a:lnTo>
                </a:path>
                <a:path w="718184" h="1158239">
                  <a:moveTo>
                    <a:pt x="413003" y="777239"/>
                  </a:moveTo>
                  <a:lnTo>
                    <a:pt x="413003" y="777239"/>
                  </a:lnTo>
                </a:path>
                <a:path w="718184" h="1158239">
                  <a:moveTo>
                    <a:pt x="467867" y="812291"/>
                  </a:moveTo>
                  <a:lnTo>
                    <a:pt x="467867" y="812291"/>
                  </a:lnTo>
                </a:path>
                <a:path w="718184" h="1158239">
                  <a:moveTo>
                    <a:pt x="539495" y="858011"/>
                  </a:moveTo>
                  <a:lnTo>
                    <a:pt x="539495" y="858011"/>
                  </a:lnTo>
                </a:path>
                <a:path w="718184" h="1158239">
                  <a:moveTo>
                    <a:pt x="554735" y="867155"/>
                  </a:moveTo>
                  <a:lnTo>
                    <a:pt x="554735" y="867155"/>
                  </a:lnTo>
                </a:path>
                <a:path w="718184" h="1158239">
                  <a:moveTo>
                    <a:pt x="609599" y="902207"/>
                  </a:moveTo>
                  <a:lnTo>
                    <a:pt x="609599" y="902207"/>
                  </a:lnTo>
                </a:path>
                <a:path w="718184" h="1158239">
                  <a:moveTo>
                    <a:pt x="681227" y="947927"/>
                  </a:moveTo>
                  <a:lnTo>
                    <a:pt x="681227" y="947927"/>
                  </a:lnTo>
                </a:path>
                <a:path w="718184" h="1158239">
                  <a:moveTo>
                    <a:pt x="696467" y="957071"/>
                  </a:moveTo>
                  <a:lnTo>
                    <a:pt x="696467" y="957071"/>
                  </a:lnTo>
                </a:path>
                <a:path w="718184" h="1158239">
                  <a:moveTo>
                    <a:pt x="3047" y="588263"/>
                  </a:moveTo>
                  <a:lnTo>
                    <a:pt x="3047" y="588263"/>
                  </a:lnTo>
                </a:path>
                <a:path w="718184" h="1158239">
                  <a:moveTo>
                    <a:pt x="18287" y="597407"/>
                  </a:moveTo>
                  <a:lnTo>
                    <a:pt x="18287" y="597407"/>
                  </a:lnTo>
                </a:path>
                <a:path w="718184" h="1158239">
                  <a:moveTo>
                    <a:pt x="73151" y="632459"/>
                  </a:moveTo>
                  <a:lnTo>
                    <a:pt x="73151" y="632459"/>
                  </a:lnTo>
                </a:path>
                <a:path w="718184" h="1158239">
                  <a:moveTo>
                    <a:pt x="144779" y="678179"/>
                  </a:moveTo>
                  <a:lnTo>
                    <a:pt x="144779" y="678179"/>
                  </a:lnTo>
                </a:path>
                <a:path w="718184" h="1158239">
                  <a:moveTo>
                    <a:pt x="160019" y="687323"/>
                  </a:moveTo>
                  <a:lnTo>
                    <a:pt x="160019" y="687323"/>
                  </a:lnTo>
                </a:path>
                <a:path w="718184" h="1158239">
                  <a:moveTo>
                    <a:pt x="214883" y="722375"/>
                  </a:moveTo>
                  <a:lnTo>
                    <a:pt x="214883" y="722375"/>
                  </a:lnTo>
                </a:path>
                <a:path w="718184" h="1158239">
                  <a:moveTo>
                    <a:pt x="286511" y="768095"/>
                  </a:moveTo>
                  <a:lnTo>
                    <a:pt x="286511" y="768095"/>
                  </a:lnTo>
                </a:path>
                <a:path w="718184" h="1158239">
                  <a:moveTo>
                    <a:pt x="301751" y="778763"/>
                  </a:moveTo>
                  <a:lnTo>
                    <a:pt x="301751" y="778763"/>
                  </a:lnTo>
                </a:path>
                <a:path w="718184" h="1158239">
                  <a:moveTo>
                    <a:pt x="356615" y="812291"/>
                  </a:moveTo>
                  <a:lnTo>
                    <a:pt x="356615" y="812291"/>
                  </a:lnTo>
                </a:path>
                <a:path w="718184" h="1158239">
                  <a:moveTo>
                    <a:pt x="426719" y="858011"/>
                  </a:moveTo>
                  <a:lnTo>
                    <a:pt x="426719" y="858011"/>
                  </a:lnTo>
                </a:path>
                <a:path w="718184" h="1158239">
                  <a:moveTo>
                    <a:pt x="441959" y="868679"/>
                  </a:moveTo>
                  <a:lnTo>
                    <a:pt x="441959" y="868679"/>
                  </a:lnTo>
                </a:path>
                <a:path w="718184" h="1158239">
                  <a:moveTo>
                    <a:pt x="496823" y="902207"/>
                  </a:moveTo>
                  <a:lnTo>
                    <a:pt x="496823" y="902207"/>
                  </a:lnTo>
                </a:path>
                <a:path w="718184" h="1158239">
                  <a:moveTo>
                    <a:pt x="568451" y="947927"/>
                  </a:moveTo>
                  <a:lnTo>
                    <a:pt x="568451" y="947927"/>
                  </a:lnTo>
                </a:path>
                <a:path w="718184" h="1158239">
                  <a:moveTo>
                    <a:pt x="583691" y="958595"/>
                  </a:moveTo>
                  <a:lnTo>
                    <a:pt x="583691" y="958595"/>
                  </a:lnTo>
                </a:path>
                <a:path w="718184" h="1158239">
                  <a:moveTo>
                    <a:pt x="638555" y="992123"/>
                  </a:moveTo>
                  <a:lnTo>
                    <a:pt x="638555" y="992123"/>
                  </a:lnTo>
                </a:path>
                <a:path w="718184" h="1158239">
                  <a:moveTo>
                    <a:pt x="710183" y="1037843"/>
                  </a:moveTo>
                  <a:lnTo>
                    <a:pt x="710183" y="1037843"/>
                  </a:lnTo>
                </a:path>
                <a:path w="718184" h="1158239">
                  <a:moveTo>
                    <a:pt x="33527" y="678179"/>
                  </a:moveTo>
                  <a:lnTo>
                    <a:pt x="33527" y="678179"/>
                  </a:lnTo>
                </a:path>
                <a:path w="718184" h="1158239">
                  <a:moveTo>
                    <a:pt x="47243" y="688847"/>
                  </a:moveTo>
                  <a:lnTo>
                    <a:pt x="47243" y="688847"/>
                  </a:lnTo>
                </a:path>
                <a:path w="718184" h="1158239">
                  <a:moveTo>
                    <a:pt x="102107" y="722375"/>
                  </a:moveTo>
                  <a:lnTo>
                    <a:pt x="102107" y="722375"/>
                  </a:lnTo>
                </a:path>
                <a:path w="718184" h="1158239">
                  <a:moveTo>
                    <a:pt x="173735" y="768095"/>
                  </a:moveTo>
                  <a:lnTo>
                    <a:pt x="173735" y="768095"/>
                  </a:lnTo>
                </a:path>
                <a:path w="718184" h="1158239">
                  <a:moveTo>
                    <a:pt x="188975" y="778763"/>
                  </a:moveTo>
                  <a:lnTo>
                    <a:pt x="188975" y="778763"/>
                  </a:lnTo>
                </a:path>
                <a:path w="718184" h="1158239">
                  <a:moveTo>
                    <a:pt x="243839" y="812291"/>
                  </a:moveTo>
                  <a:lnTo>
                    <a:pt x="243839" y="812291"/>
                  </a:lnTo>
                </a:path>
                <a:path w="718184" h="1158239">
                  <a:moveTo>
                    <a:pt x="315467" y="858011"/>
                  </a:moveTo>
                  <a:lnTo>
                    <a:pt x="315467" y="858011"/>
                  </a:lnTo>
                </a:path>
                <a:path w="718184" h="1158239">
                  <a:moveTo>
                    <a:pt x="330707" y="868679"/>
                  </a:moveTo>
                  <a:lnTo>
                    <a:pt x="330707" y="868679"/>
                  </a:lnTo>
                </a:path>
                <a:path w="718184" h="1158239">
                  <a:moveTo>
                    <a:pt x="525779" y="993647"/>
                  </a:moveTo>
                  <a:lnTo>
                    <a:pt x="525779" y="993647"/>
                  </a:lnTo>
                </a:path>
                <a:path w="718184" h="1158239">
                  <a:moveTo>
                    <a:pt x="597407" y="1037843"/>
                  </a:moveTo>
                  <a:lnTo>
                    <a:pt x="597407" y="1037843"/>
                  </a:lnTo>
                </a:path>
                <a:path w="718184" h="1158239">
                  <a:moveTo>
                    <a:pt x="612647" y="1048511"/>
                  </a:moveTo>
                  <a:lnTo>
                    <a:pt x="612647" y="1048511"/>
                  </a:lnTo>
                </a:path>
                <a:path w="718184" h="1158239">
                  <a:moveTo>
                    <a:pt x="667511" y="1083563"/>
                  </a:moveTo>
                  <a:lnTo>
                    <a:pt x="667511" y="1083563"/>
                  </a:lnTo>
                </a:path>
                <a:path w="718184" h="1158239">
                  <a:moveTo>
                    <a:pt x="385571" y="902207"/>
                  </a:moveTo>
                  <a:lnTo>
                    <a:pt x="385571" y="902207"/>
                  </a:lnTo>
                </a:path>
                <a:path w="718184" h="1158239">
                  <a:moveTo>
                    <a:pt x="455675" y="947927"/>
                  </a:moveTo>
                  <a:lnTo>
                    <a:pt x="455675" y="947927"/>
                  </a:lnTo>
                </a:path>
                <a:path w="718184" h="1158239">
                  <a:moveTo>
                    <a:pt x="470915" y="958595"/>
                  </a:moveTo>
                  <a:lnTo>
                    <a:pt x="470915" y="958595"/>
                  </a:lnTo>
                </a:path>
                <a:path w="718184" h="1158239">
                  <a:moveTo>
                    <a:pt x="62483" y="768095"/>
                  </a:moveTo>
                  <a:lnTo>
                    <a:pt x="62483" y="768095"/>
                  </a:lnTo>
                </a:path>
                <a:path w="718184" h="1158239">
                  <a:moveTo>
                    <a:pt x="77723" y="778763"/>
                  </a:moveTo>
                  <a:lnTo>
                    <a:pt x="77723" y="778763"/>
                  </a:lnTo>
                </a:path>
                <a:path w="718184" h="1158239">
                  <a:moveTo>
                    <a:pt x="131063" y="813815"/>
                  </a:moveTo>
                  <a:lnTo>
                    <a:pt x="131063" y="813815"/>
                  </a:lnTo>
                </a:path>
                <a:path w="718184" h="1158239">
                  <a:moveTo>
                    <a:pt x="202691" y="858011"/>
                  </a:moveTo>
                  <a:lnTo>
                    <a:pt x="202691" y="858011"/>
                  </a:lnTo>
                </a:path>
                <a:path w="718184" h="1158239">
                  <a:moveTo>
                    <a:pt x="217931" y="868679"/>
                  </a:moveTo>
                  <a:lnTo>
                    <a:pt x="217931" y="868679"/>
                  </a:lnTo>
                </a:path>
                <a:path w="718184" h="1158239">
                  <a:moveTo>
                    <a:pt x="272795" y="903731"/>
                  </a:moveTo>
                  <a:lnTo>
                    <a:pt x="272795" y="903731"/>
                  </a:lnTo>
                </a:path>
                <a:path w="718184" h="1158239">
                  <a:moveTo>
                    <a:pt x="344423" y="947927"/>
                  </a:moveTo>
                  <a:lnTo>
                    <a:pt x="344423" y="947927"/>
                  </a:lnTo>
                </a:path>
                <a:path w="718184" h="1158239">
                  <a:moveTo>
                    <a:pt x="359663" y="958595"/>
                  </a:moveTo>
                  <a:lnTo>
                    <a:pt x="359663" y="958595"/>
                  </a:lnTo>
                </a:path>
                <a:path w="718184" h="1158239">
                  <a:moveTo>
                    <a:pt x="486155" y="1037843"/>
                  </a:moveTo>
                  <a:lnTo>
                    <a:pt x="486155" y="1037843"/>
                  </a:lnTo>
                </a:path>
                <a:path w="718184" h="1158239">
                  <a:moveTo>
                    <a:pt x="499871" y="1048511"/>
                  </a:moveTo>
                  <a:lnTo>
                    <a:pt x="499871" y="1048511"/>
                  </a:lnTo>
                </a:path>
                <a:path w="718184" h="1158239">
                  <a:moveTo>
                    <a:pt x="554735" y="1083563"/>
                  </a:moveTo>
                  <a:lnTo>
                    <a:pt x="554735" y="1083563"/>
                  </a:lnTo>
                </a:path>
                <a:path w="718184" h="1158239">
                  <a:moveTo>
                    <a:pt x="414527" y="993647"/>
                  </a:moveTo>
                  <a:lnTo>
                    <a:pt x="414527" y="993647"/>
                  </a:lnTo>
                </a:path>
                <a:path w="718184" h="1158239">
                  <a:moveTo>
                    <a:pt x="19811" y="813815"/>
                  </a:moveTo>
                  <a:lnTo>
                    <a:pt x="19811" y="813815"/>
                  </a:lnTo>
                </a:path>
                <a:path w="718184" h="1158239">
                  <a:moveTo>
                    <a:pt x="91439" y="859535"/>
                  </a:moveTo>
                  <a:lnTo>
                    <a:pt x="91439" y="859535"/>
                  </a:lnTo>
                </a:path>
                <a:path w="718184" h="1158239">
                  <a:moveTo>
                    <a:pt x="106679" y="868679"/>
                  </a:moveTo>
                  <a:lnTo>
                    <a:pt x="106679" y="868679"/>
                  </a:lnTo>
                </a:path>
                <a:path w="718184" h="1158239">
                  <a:moveTo>
                    <a:pt x="161543" y="903731"/>
                  </a:moveTo>
                  <a:lnTo>
                    <a:pt x="161543" y="903731"/>
                  </a:lnTo>
                </a:path>
                <a:path w="718184" h="1158239">
                  <a:moveTo>
                    <a:pt x="231647" y="949451"/>
                  </a:moveTo>
                  <a:lnTo>
                    <a:pt x="231647" y="949451"/>
                  </a:lnTo>
                </a:path>
                <a:path w="718184" h="1158239">
                  <a:moveTo>
                    <a:pt x="246887" y="958595"/>
                  </a:moveTo>
                  <a:lnTo>
                    <a:pt x="246887" y="958595"/>
                  </a:lnTo>
                </a:path>
                <a:path w="718184" h="1158239">
                  <a:moveTo>
                    <a:pt x="301751" y="993647"/>
                  </a:moveTo>
                  <a:lnTo>
                    <a:pt x="301751" y="993647"/>
                  </a:lnTo>
                </a:path>
                <a:path w="718184" h="1158239">
                  <a:moveTo>
                    <a:pt x="373379" y="1039367"/>
                  </a:moveTo>
                  <a:lnTo>
                    <a:pt x="373379" y="1039367"/>
                  </a:lnTo>
                </a:path>
                <a:path w="718184" h="1158239">
                  <a:moveTo>
                    <a:pt x="388619" y="1048511"/>
                  </a:moveTo>
                  <a:lnTo>
                    <a:pt x="388619" y="1048511"/>
                  </a:lnTo>
                </a:path>
                <a:path w="718184" h="1158239">
                  <a:moveTo>
                    <a:pt x="443483" y="1083563"/>
                  </a:moveTo>
                  <a:lnTo>
                    <a:pt x="443483" y="1083563"/>
                  </a:lnTo>
                </a:path>
                <a:path w="718184" h="1158239">
                  <a:moveTo>
                    <a:pt x="48767" y="903731"/>
                  </a:moveTo>
                  <a:lnTo>
                    <a:pt x="48767" y="903731"/>
                  </a:lnTo>
                </a:path>
                <a:path w="718184" h="1158239">
                  <a:moveTo>
                    <a:pt x="120395" y="949451"/>
                  </a:moveTo>
                  <a:lnTo>
                    <a:pt x="120395" y="949451"/>
                  </a:lnTo>
                </a:path>
                <a:path w="718184" h="1158239">
                  <a:moveTo>
                    <a:pt x="135635" y="958595"/>
                  </a:moveTo>
                  <a:lnTo>
                    <a:pt x="135635" y="958595"/>
                  </a:lnTo>
                </a:path>
                <a:path w="718184" h="1158239">
                  <a:moveTo>
                    <a:pt x="190499" y="993647"/>
                  </a:moveTo>
                  <a:lnTo>
                    <a:pt x="190499" y="993647"/>
                  </a:lnTo>
                </a:path>
                <a:path w="718184" h="1158239">
                  <a:moveTo>
                    <a:pt x="260603" y="1039367"/>
                  </a:moveTo>
                  <a:lnTo>
                    <a:pt x="260603" y="1039367"/>
                  </a:lnTo>
                </a:path>
                <a:path w="718184" h="1158239">
                  <a:moveTo>
                    <a:pt x="275843" y="1048511"/>
                  </a:moveTo>
                  <a:lnTo>
                    <a:pt x="275843" y="1048511"/>
                  </a:lnTo>
                </a:path>
                <a:path w="718184" h="1158239">
                  <a:moveTo>
                    <a:pt x="7619" y="949451"/>
                  </a:moveTo>
                  <a:lnTo>
                    <a:pt x="7619" y="949451"/>
                  </a:lnTo>
                </a:path>
                <a:path w="718184" h="1158239">
                  <a:moveTo>
                    <a:pt x="22859" y="958595"/>
                  </a:moveTo>
                  <a:lnTo>
                    <a:pt x="22859" y="958595"/>
                  </a:lnTo>
                </a:path>
                <a:path w="718184" h="1158239">
                  <a:moveTo>
                    <a:pt x="77723" y="993647"/>
                  </a:moveTo>
                  <a:lnTo>
                    <a:pt x="77723" y="993647"/>
                  </a:lnTo>
                </a:path>
                <a:path w="718184" h="1158239">
                  <a:moveTo>
                    <a:pt x="149351" y="1039367"/>
                  </a:moveTo>
                  <a:lnTo>
                    <a:pt x="149351" y="1039367"/>
                  </a:lnTo>
                </a:path>
                <a:path w="718184" h="1158239">
                  <a:moveTo>
                    <a:pt x="164591" y="1048511"/>
                  </a:moveTo>
                  <a:lnTo>
                    <a:pt x="164591" y="1048511"/>
                  </a:lnTo>
                </a:path>
                <a:path w="718184" h="1158239">
                  <a:moveTo>
                    <a:pt x="219455" y="1083563"/>
                  </a:moveTo>
                  <a:lnTo>
                    <a:pt x="219455" y="1083563"/>
                  </a:lnTo>
                </a:path>
                <a:path w="718184" h="1158239">
                  <a:moveTo>
                    <a:pt x="289559" y="1129283"/>
                  </a:moveTo>
                  <a:lnTo>
                    <a:pt x="289559" y="1129283"/>
                  </a:lnTo>
                </a:path>
                <a:path w="718184" h="1158239">
                  <a:moveTo>
                    <a:pt x="304799" y="1138427"/>
                  </a:moveTo>
                  <a:lnTo>
                    <a:pt x="304799" y="1138427"/>
                  </a:lnTo>
                </a:path>
                <a:path w="718184" h="1158239">
                  <a:moveTo>
                    <a:pt x="36575" y="1039367"/>
                  </a:moveTo>
                  <a:lnTo>
                    <a:pt x="36575" y="1039367"/>
                  </a:lnTo>
                </a:path>
                <a:path w="718184" h="1158239">
                  <a:moveTo>
                    <a:pt x="51815" y="1048511"/>
                  </a:moveTo>
                  <a:lnTo>
                    <a:pt x="51815" y="1048511"/>
                  </a:lnTo>
                </a:path>
                <a:path w="718184" h="1158239">
                  <a:moveTo>
                    <a:pt x="106679" y="1083563"/>
                  </a:moveTo>
                  <a:lnTo>
                    <a:pt x="106679" y="1083563"/>
                  </a:lnTo>
                </a:path>
                <a:path w="718184" h="1158239">
                  <a:moveTo>
                    <a:pt x="193547" y="1138427"/>
                  </a:moveTo>
                  <a:lnTo>
                    <a:pt x="193547" y="1138427"/>
                  </a:lnTo>
                </a:path>
                <a:path w="718184" h="1158239">
                  <a:moveTo>
                    <a:pt x="627887" y="27431"/>
                  </a:moveTo>
                  <a:lnTo>
                    <a:pt x="627887" y="27431"/>
                  </a:lnTo>
                </a:path>
                <a:path w="718184" h="1158239">
                  <a:moveTo>
                    <a:pt x="664463" y="60959"/>
                  </a:moveTo>
                  <a:lnTo>
                    <a:pt x="664463" y="60959"/>
                  </a:lnTo>
                </a:path>
                <a:path w="718184" h="1158239">
                  <a:moveTo>
                    <a:pt x="670559" y="67055"/>
                  </a:moveTo>
                  <a:lnTo>
                    <a:pt x="670559" y="67055"/>
                  </a:lnTo>
                </a:path>
                <a:path w="718184" h="1158239">
                  <a:moveTo>
                    <a:pt x="702563" y="94487"/>
                  </a:moveTo>
                  <a:lnTo>
                    <a:pt x="702563" y="94487"/>
                  </a:lnTo>
                </a:path>
                <a:path w="718184" h="1158239">
                  <a:moveTo>
                    <a:pt x="481583" y="24383"/>
                  </a:moveTo>
                  <a:lnTo>
                    <a:pt x="481583" y="24383"/>
                  </a:lnTo>
                </a:path>
                <a:path w="718184" h="1158239">
                  <a:moveTo>
                    <a:pt x="489203" y="30479"/>
                  </a:moveTo>
                  <a:lnTo>
                    <a:pt x="489203" y="30479"/>
                  </a:lnTo>
                </a:path>
                <a:path w="718184" h="1158239">
                  <a:moveTo>
                    <a:pt x="519683" y="59435"/>
                  </a:moveTo>
                  <a:lnTo>
                    <a:pt x="519683" y="59435"/>
                  </a:lnTo>
                </a:path>
                <a:path w="718184" h="1158239">
                  <a:moveTo>
                    <a:pt x="556259" y="91439"/>
                  </a:moveTo>
                  <a:lnTo>
                    <a:pt x="556259" y="91439"/>
                  </a:lnTo>
                </a:path>
                <a:path w="718184" h="1158239">
                  <a:moveTo>
                    <a:pt x="562355" y="97535"/>
                  </a:moveTo>
                  <a:lnTo>
                    <a:pt x="562355" y="97535"/>
                  </a:lnTo>
                </a:path>
                <a:path w="718184" h="1158239">
                  <a:moveTo>
                    <a:pt x="594359" y="126491"/>
                  </a:moveTo>
                  <a:lnTo>
                    <a:pt x="594359" y="126491"/>
                  </a:lnTo>
                </a:path>
                <a:path w="718184" h="1158239">
                  <a:moveTo>
                    <a:pt x="629411" y="160019"/>
                  </a:moveTo>
                  <a:lnTo>
                    <a:pt x="629411" y="160019"/>
                  </a:lnTo>
                </a:path>
                <a:path w="718184" h="1158239">
                  <a:moveTo>
                    <a:pt x="635507" y="166115"/>
                  </a:moveTo>
                  <a:lnTo>
                    <a:pt x="635507" y="166115"/>
                  </a:lnTo>
                </a:path>
                <a:path w="718184" h="1158239">
                  <a:moveTo>
                    <a:pt x="667511" y="193547"/>
                  </a:moveTo>
                  <a:lnTo>
                    <a:pt x="667511" y="193547"/>
                  </a:lnTo>
                </a:path>
                <a:path w="718184" h="1158239">
                  <a:moveTo>
                    <a:pt x="704087" y="227075"/>
                  </a:moveTo>
                  <a:lnTo>
                    <a:pt x="704087" y="227075"/>
                  </a:lnTo>
                </a:path>
                <a:path w="718184" h="1158239">
                  <a:moveTo>
                    <a:pt x="710183" y="233171"/>
                  </a:moveTo>
                  <a:lnTo>
                    <a:pt x="710183" y="233171"/>
                  </a:lnTo>
                </a:path>
                <a:path w="718184" h="1158239">
                  <a:moveTo>
                    <a:pt x="338327" y="22859"/>
                  </a:moveTo>
                  <a:lnTo>
                    <a:pt x="338327" y="22859"/>
                  </a:lnTo>
                </a:path>
                <a:path w="718184" h="1158239">
                  <a:moveTo>
                    <a:pt x="373379" y="56387"/>
                  </a:moveTo>
                  <a:lnTo>
                    <a:pt x="373379" y="56387"/>
                  </a:lnTo>
                </a:path>
                <a:path w="718184" h="1158239">
                  <a:moveTo>
                    <a:pt x="707135" y="361187"/>
                  </a:moveTo>
                  <a:lnTo>
                    <a:pt x="707135" y="361187"/>
                  </a:lnTo>
                </a:path>
                <a:path w="718184" h="1158239">
                  <a:moveTo>
                    <a:pt x="380999" y="62483"/>
                  </a:moveTo>
                  <a:lnTo>
                    <a:pt x="380999" y="62483"/>
                  </a:lnTo>
                </a:path>
                <a:path w="718184" h="1158239">
                  <a:moveTo>
                    <a:pt x="411479" y="89915"/>
                  </a:moveTo>
                  <a:lnTo>
                    <a:pt x="411479" y="89915"/>
                  </a:lnTo>
                </a:path>
                <a:path w="718184" h="1158239">
                  <a:moveTo>
                    <a:pt x="448055" y="123443"/>
                  </a:moveTo>
                  <a:lnTo>
                    <a:pt x="448055" y="123443"/>
                  </a:lnTo>
                </a:path>
                <a:path w="718184" h="1158239">
                  <a:moveTo>
                    <a:pt x="454151" y="129539"/>
                  </a:moveTo>
                  <a:lnTo>
                    <a:pt x="454151" y="129539"/>
                  </a:lnTo>
                </a:path>
                <a:path w="718184" h="1158239">
                  <a:moveTo>
                    <a:pt x="486155" y="158495"/>
                  </a:moveTo>
                  <a:lnTo>
                    <a:pt x="486155" y="158495"/>
                  </a:lnTo>
                </a:path>
                <a:path w="718184" h="1158239">
                  <a:moveTo>
                    <a:pt x="521207" y="190499"/>
                  </a:moveTo>
                  <a:lnTo>
                    <a:pt x="521207" y="190499"/>
                  </a:lnTo>
                </a:path>
                <a:path w="718184" h="1158239">
                  <a:moveTo>
                    <a:pt x="527303" y="196595"/>
                  </a:moveTo>
                  <a:lnTo>
                    <a:pt x="527303" y="196595"/>
                  </a:lnTo>
                </a:path>
                <a:path w="718184" h="1158239">
                  <a:moveTo>
                    <a:pt x="559307" y="225551"/>
                  </a:moveTo>
                  <a:lnTo>
                    <a:pt x="559307" y="225551"/>
                  </a:lnTo>
                </a:path>
                <a:path w="718184" h="1158239">
                  <a:moveTo>
                    <a:pt x="595883" y="259079"/>
                  </a:moveTo>
                  <a:lnTo>
                    <a:pt x="595883" y="259079"/>
                  </a:lnTo>
                </a:path>
                <a:path w="718184" h="1158239">
                  <a:moveTo>
                    <a:pt x="601979" y="265175"/>
                  </a:moveTo>
                  <a:lnTo>
                    <a:pt x="601979" y="265175"/>
                  </a:lnTo>
                </a:path>
                <a:path w="718184" h="1158239">
                  <a:moveTo>
                    <a:pt x="632459" y="294131"/>
                  </a:moveTo>
                  <a:lnTo>
                    <a:pt x="632459" y="294131"/>
                  </a:lnTo>
                </a:path>
                <a:path w="718184" h="1158239">
                  <a:moveTo>
                    <a:pt x="669035" y="326135"/>
                  </a:moveTo>
                  <a:lnTo>
                    <a:pt x="669035" y="326135"/>
                  </a:lnTo>
                </a:path>
                <a:path w="718184" h="1158239">
                  <a:moveTo>
                    <a:pt x="675131" y="332231"/>
                  </a:moveTo>
                  <a:lnTo>
                    <a:pt x="675131" y="332231"/>
                  </a:lnTo>
                </a:path>
                <a:path w="718184" h="1158239">
                  <a:moveTo>
                    <a:pt x="192023" y="19811"/>
                  </a:moveTo>
                  <a:lnTo>
                    <a:pt x="192023" y="19811"/>
                  </a:lnTo>
                </a:path>
                <a:path w="718184" h="1158239">
                  <a:moveTo>
                    <a:pt x="198119" y="25907"/>
                  </a:moveTo>
                  <a:lnTo>
                    <a:pt x="198119" y="25907"/>
                  </a:lnTo>
                </a:path>
                <a:path w="718184" h="1158239">
                  <a:moveTo>
                    <a:pt x="230123" y="54863"/>
                  </a:moveTo>
                  <a:lnTo>
                    <a:pt x="230123" y="54863"/>
                  </a:lnTo>
                </a:path>
                <a:path w="718184" h="1158239">
                  <a:moveTo>
                    <a:pt x="265175" y="86867"/>
                  </a:moveTo>
                  <a:lnTo>
                    <a:pt x="265175" y="86867"/>
                  </a:lnTo>
                </a:path>
                <a:path w="718184" h="1158239">
                  <a:moveTo>
                    <a:pt x="272795" y="92963"/>
                  </a:moveTo>
                  <a:lnTo>
                    <a:pt x="272795" y="92963"/>
                  </a:lnTo>
                </a:path>
                <a:path w="718184" h="1158239">
                  <a:moveTo>
                    <a:pt x="303275" y="121919"/>
                  </a:moveTo>
                  <a:lnTo>
                    <a:pt x="303275" y="121919"/>
                  </a:lnTo>
                </a:path>
                <a:path w="718184" h="1158239">
                  <a:moveTo>
                    <a:pt x="339851" y="155447"/>
                  </a:moveTo>
                  <a:lnTo>
                    <a:pt x="339851" y="155447"/>
                  </a:lnTo>
                </a:path>
                <a:path w="718184" h="1158239">
                  <a:moveTo>
                    <a:pt x="345947" y="161543"/>
                  </a:moveTo>
                  <a:lnTo>
                    <a:pt x="345947" y="161543"/>
                  </a:lnTo>
                </a:path>
                <a:path w="718184" h="1158239">
                  <a:moveTo>
                    <a:pt x="377951" y="190499"/>
                  </a:moveTo>
                  <a:lnTo>
                    <a:pt x="377951" y="190499"/>
                  </a:lnTo>
                </a:path>
                <a:path w="718184" h="1158239">
                  <a:moveTo>
                    <a:pt x="633983" y="425195"/>
                  </a:moveTo>
                  <a:lnTo>
                    <a:pt x="633983" y="425195"/>
                  </a:lnTo>
                </a:path>
                <a:path w="718184" h="1158239">
                  <a:moveTo>
                    <a:pt x="641603" y="431291"/>
                  </a:moveTo>
                  <a:lnTo>
                    <a:pt x="641603" y="431291"/>
                  </a:lnTo>
                </a:path>
                <a:path w="718184" h="1158239">
                  <a:moveTo>
                    <a:pt x="672083" y="460247"/>
                  </a:moveTo>
                  <a:lnTo>
                    <a:pt x="672083" y="460247"/>
                  </a:lnTo>
                </a:path>
                <a:path w="718184" h="1158239">
                  <a:moveTo>
                    <a:pt x="708659" y="493775"/>
                  </a:moveTo>
                  <a:lnTo>
                    <a:pt x="708659" y="493775"/>
                  </a:lnTo>
                </a:path>
                <a:path w="718184" h="1158239">
                  <a:moveTo>
                    <a:pt x="714755" y="499871"/>
                  </a:moveTo>
                  <a:lnTo>
                    <a:pt x="714755" y="499871"/>
                  </a:lnTo>
                </a:path>
                <a:path w="718184" h="1158239">
                  <a:moveTo>
                    <a:pt x="413003" y="222503"/>
                  </a:moveTo>
                  <a:lnTo>
                    <a:pt x="413003" y="222503"/>
                  </a:lnTo>
                </a:path>
                <a:path w="718184" h="1158239">
                  <a:moveTo>
                    <a:pt x="419099" y="228599"/>
                  </a:moveTo>
                  <a:lnTo>
                    <a:pt x="419099" y="228599"/>
                  </a:lnTo>
                </a:path>
                <a:path w="718184" h="1158239">
                  <a:moveTo>
                    <a:pt x="451103" y="257555"/>
                  </a:moveTo>
                  <a:lnTo>
                    <a:pt x="451103" y="257555"/>
                  </a:lnTo>
                </a:path>
                <a:path w="718184" h="1158239">
                  <a:moveTo>
                    <a:pt x="486155" y="289559"/>
                  </a:moveTo>
                  <a:lnTo>
                    <a:pt x="486155" y="289559"/>
                  </a:lnTo>
                </a:path>
                <a:path w="718184" h="1158239">
                  <a:moveTo>
                    <a:pt x="493775" y="295655"/>
                  </a:moveTo>
                  <a:lnTo>
                    <a:pt x="493775" y="295655"/>
                  </a:lnTo>
                </a:path>
                <a:path w="718184" h="1158239">
                  <a:moveTo>
                    <a:pt x="524255" y="324611"/>
                  </a:moveTo>
                  <a:lnTo>
                    <a:pt x="524255" y="324611"/>
                  </a:lnTo>
                </a:path>
                <a:path w="718184" h="1158239">
                  <a:moveTo>
                    <a:pt x="560831" y="358139"/>
                  </a:moveTo>
                  <a:lnTo>
                    <a:pt x="560831" y="358139"/>
                  </a:lnTo>
                </a:path>
                <a:path w="718184" h="1158239">
                  <a:moveTo>
                    <a:pt x="566927" y="364235"/>
                  </a:moveTo>
                  <a:lnTo>
                    <a:pt x="566927" y="364235"/>
                  </a:lnTo>
                </a:path>
                <a:path w="718184" h="1158239">
                  <a:moveTo>
                    <a:pt x="598931" y="393191"/>
                  </a:moveTo>
                  <a:lnTo>
                    <a:pt x="598931" y="393191"/>
                  </a:lnTo>
                </a:path>
                <a:path w="718184" h="1158239">
                  <a:moveTo>
                    <a:pt x="47243" y="18287"/>
                  </a:moveTo>
                  <a:lnTo>
                    <a:pt x="47243" y="18287"/>
                  </a:lnTo>
                </a:path>
                <a:path w="718184" h="1158239">
                  <a:moveTo>
                    <a:pt x="83819" y="51815"/>
                  </a:moveTo>
                  <a:lnTo>
                    <a:pt x="83819" y="51815"/>
                  </a:lnTo>
                </a:path>
                <a:path w="718184" h="1158239">
                  <a:moveTo>
                    <a:pt x="89915" y="57911"/>
                  </a:moveTo>
                  <a:lnTo>
                    <a:pt x="89915" y="57911"/>
                  </a:lnTo>
                </a:path>
                <a:path w="718184" h="1158239">
                  <a:moveTo>
                    <a:pt x="121919" y="86867"/>
                  </a:moveTo>
                  <a:lnTo>
                    <a:pt x="121919" y="86867"/>
                  </a:lnTo>
                </a:path>
                <a:path w="718184" h="1158239">
                  <a:moveTo>
                    <a:pt x="156971" y="118871"/>
                  </a:moveTo>
                  <a:lnTo>
                    <a:pt x="156971" y="118871"/>
                  </a:lnTo>
                </a:path>
                <a:path w="718184" h="1158239">
                  <a:moveTo>
                    <a:pt x="164591" y="124967"/>
                  </a:moveTo>
                  <a:lnTo>
                    <a:pt x="164591" y="124967"/>
                  </a:lnTo>
                </a:path>
                <a:path w="718184" h="1158239">
                  <a:moveTo>
                    <a:pt x="195071" y="153923"/>
                  </a:moveTo>
                  <a:lnTo>
                    <a:pt x="195071" y="153923"/>
                  </a:lnTo>
                </a:path>
                <a:path w="718184" h="1158239">
                  <a:moveTo>
                    <a:pt x="231647" y="185927"/>
                  </a:moveTo>
                  <a:lnTo>
                    <a:pt x="231647" y="185927"/>
                  </a:lnTo>
                </a:path>
                <a:path w="718184" h="1158239">
                  <a:moveTo>
                    <a:pt x="237743" y="192023"/>
                  </a:moveTo>
                  <a:lnTo>
                    <a:pt x="237743" y="192023"/>
                  </a:lnTo>
                </a:path>
                <a:path w="718184" h="1158239">
                  <a:moveTo>
                    <a:pt x="600455" y="524255"/>
                  </a:moveTo>
                  <a:lnTo>
                    <a:pt x="600455" y="524255"/>
                  </a:lnTo>
                </a:path>
                <a:path w="718184" h="1158239">
                  <a:moveTo>
                    <a:pt x="606551" y="530351"/>
                  </a:moveTo>
                  <a:lnTo>
                    <a:pt x="606551" y="530351"/>
                  </a:lnTo>
                </a:path>
                <a:path w="718184" h="1158239">
                  <a:moveTo>
                    <a:pt x="638555" y="559307"/>
                  </a:moveTo>
                  <a:lnTo>
                    <a:pt x="638555" y="559307"/>
                  </a:lnTo>
                </a:path>
                <a:path w="718184" h="1158239">
                  <a:moveTo>
                    <a:pt x="673607" y="592835"/>
                  </a:moveTo>
                  <a:lnTo>
                    <a:pt x="673607" y="592835"/>
                  </a:lnTo>
                </a:path>
                <a:path w="718184" h="1158239">
                  <a:moveTo>
                    <a:pt x="679703" y="598931"/>
                  </a:moveTo>
                  <a:lnTo>
                    <a:pt x="679703" y="598931"/>
                  </a:lnTo>
                </a:path>
                <a:path w="718184" h="1158239">
                  <a:moveTo>
                    <a:pt x="711707" y="626363"/>
                  </a:moveTo>
                  <a:lnTo>
                    <a:pt x="711707" y="626363"/>
                  </a:lnTo>
                </a:path>
                <a:path w="718184" h="1158239">
                  <a:moveTo>
                    <a:pt x="269747" y="220979"/>
                  </a:moveTo>
                  <a:lnTo>
                    <a:pt x="269747" y="220979"/>
                  </a:lnTo>
                </a:path>
                <a:path w="718184" h="1158239">
                  <a:moveTo>
                    <a:pt x="377951" y="321563"/>
                  </a:moveTo>
                  <a:lnTo>
                    <a:pt x="377951" y="321563"/>
                  </a:lnTo>
                </a:path>
                <a:path w="718184" h="1158239">
                  <a:moveTo>
                    <a:pt x="385571" y="327659"/>
                  </a:moveTo>
                  <a:lnTo>
                    <a:pt x="385571" y="327659"/>
                  </a:lnTo>
                </a:path>
                <a:path w="718184" h="1158239">
                  <a:moveTo>
                    <a:pt x="416051" y="356615"/>
                  </a:moveTo>
                  <a:lnTo>
                    <a:pt x="416051" y="356615"/>
                  </a:lnTo>
                </a:path>
                <a:path w="718184" h="1158239">
                  <a:moveTo>
                    <a:pt x="452627" y="390143"/>
                  </a:moveTo>
                  <a:lnTo>
                    <a:pt x="452627" y="390143"/>
                  </a:lnTo>
                </a:path>
                <a:path w="718184" h="1158239">
                  <a:moveTo>
                    <a:pt x="458723" y="396239"/>
                  </a:moveTo>
                  <a:lnTo>
                    <a:pt x="458723" y="396239"/>
                  </a:lnTo>
                </a:path>
                <a:path w="718184" h="1158239">
                  <a:moveTo>
                    <a:pt x="490727" y="423671"/>
                  </a:moveTo>
                  <a:lnTo>
                    <a:pt x="490727" y="423671"/>
                  </a:lnTo>
                </a:path>
                <a:path w="718184" h="1158239">
                  <a:moveTo>
                    <a:pt x="525779" y="457199"/>
                  </a:moveTo>
                  <a:lnTo>
                    <a:pt x="525779" y="457199"/>
                  </a:lnTo>
                </a:path>
                <a:path w="718184" h="1158239">
                  <a:moveTo>
                    <a:pt x="533399" y="463295"/>
                  </a:moveTo>
                  <a:lnTo>
                    <a:pt x="533399" y="463295"/>
                  </a:lnTo>
                </a:path>
                <a:path w="718184" h="1158239">
                  <a:moveTo>
                    <a:pt x="563879" y="492251"/>
                  </a:moveTo>
                  <a:lnTo>
                    <a:pt x="563879" y="492251"/>
                  </a:lnTo>
                </a:path>
                <a:path w="718184" h="1158239">
                  <a:moveTo>
                    <a:pt x="13715" y="117347"/>
                  </a:moveTo>
                  <a:lnTo>
                    <a:pt x="13715" y="117347"/>
                  </a:lnTo>
                </a:path>
                <a:path w="718184" h="1158239">
                  <a:moveTo>
                    <a:pt x="48767" y="150875"/>
                  </a:moveTo>
                  <a:lnTo>
                    <a:pt x="48767" y="150875"/>
                  </a:lnTo>
                </a:path>
                <a:path w="718184" h="1158239">
                  <a:moveTo>
                    <a:pt x="56387" y="156971"/>
                  </a:moveTo>
                  <a:lnTo>
                    <a:pt x="56387" y="156971"/>
                  </a:lnTo>
                </a:path>
                <a:path w="718184" h="1158239">
                  <a:moveTo>
                    <a:pt x="86867" y="185927"/>
                  </a:moveTo>
                  <a:lnTo>
                    <a:pt x="86867" y="185927"/>
                  </a:lnTo>
                </a:path>
                <a:path w="718184" h="1158239">
                  <a:moveTo>
                    <a:pt x="123443" y="217931"/>
                  </a:moveTo>
                  <a:lnTo>
                    <a:pt x="123443" y="217931"/>
                  </a:lnTo>
                </a:path>
                <a:path w="718184" h="1158239">
                  <a:moveTo>
                    <a:pt x="129539" y="224027"/>
                  </a:moveTo>
                  <a:lnTo>
                    <a:pt x="129539" y="224027"/>
                  </a:lnTo>
                </a:path>
                <a:path w="718184" h="1158239">
                  <a:moveTo>
                    <a:pt x="161543" y="252983"/>
                  </a:moveTo>
                  <a:lnTo>
                    <a:pt x="161543" y="252983"/>
                  </a:lnTo>
                </a:path>
                <a:path w="718184" h="1158239">
                  <a:moveTo>
                    <a:pt x="196595" y="286511"/>
                  </a:moveTo>
                  <a:lnTo>
                    <a:pt x="196595" y="286511"/>
                  </a:lnTo>
                </a:path>
                <a:path w="718184" h="1158239">
                  <a:moveTo>
                    <a:pt x="565403" y="623315"/>
                  </a:moveTo>
                  <a:lnTo>
                    <a:pt x="565403" y="623315"/>
                  </a:lnTo>
                </a:path>
                <a:path w="718184" h="1158239">
                  <a:moveTo>
                    <a:pt x="571499" y="629411"/>
                  </a:moveTo>
                  <a:lnTo>
                    <a:pt x="571499" y="629411"/>
                  </a:lnTo>
                </a:path>
                <a:path w="718184" h="1158239">
                  <a:moveTo>
                    <a:pt x="603503" y="658367"/>
                  </a:moveTo>
                  <a:lnTo>
                    <a:pt x="603503" y="658367"/>
                  </a:lnTo>
                </a:path>
                <a:path w="718184" h="1158239">
                  <a:moveTo>
                    <a:pt x="640079" y="691895"/>
                  </a:moveTo>
                  <a:lnTo>
                    <a:pt x="640079" y="691895"/>
                  </a:lnTo>
                </a:path>
                <a:path w="718184" h="1158239">
                  <a:moveTo>
                    <a:pt x="646175" y="697991"/>
                  </a:moveTo>
                  <a:lnTo>
                    <a:pt x="646175" y="697991"/>
                  </a:lnTo>
                </a:path>
                <a:path w="718184" h="1158239">
                  <a:moveTo>
                    <a:pt x="676655" y="726947"/>
                  </a:moveTo>
                  <a:lnTo>
                    <a:pt x="676655" y="726947"/>
                  </a:lnTo>
                </a:path>
                <a:path w="718184" h="1158239">
                  <a:moveTo>
                    <a:pt x="713231" y="758951"/>
                  </a:moveTo>
                  <a:lnTo>
                    <a:pt x="713231" y="758951"/>
                  </a:lnTo>
                </a:path>
                <a:path w="718184" h="1158239">
                  <a:moveTo>
                    <a:pt x="382523" y="455675"/>
                  </a:moveTo>
                  <a:lnTo>
                    <a:pt x="382523" y="455675"/>
                  </a:lnTo>
                </a:path>
                <a:path w="718184" h="1158239">
                  <a:moveTo>
                    <a:pt x="492251" y="556259"/>
                  </a:moveTo>
                  <a:lnTo>
                    <a:pt x="492251" y="556259"/>
                  </a:lnTo>
                </a:path>
                <a:path w="718184" h="1158239">
                  <a:moveTo>
                    <a:pt x="498347" y="562355"/>
                  </a:moveTo>
                  <a:lnTo>
                    <a:pt x="498347" y="562355"/>
                  </a:lnTo>
                </a:path>
                <a:path w="718184" h="1158239">
                  <a:moveTo>
                    <a:pt x="417575" y="489203"/>
                  </a:moveTo>
                  <a:lnTo>
                    <a:pt x="417575" y="489203"/>
                  </a:lnTo>
                </a:path>
                <a:path w="718184" h="1158239">
                  <a:moveTo>
                    <a:pt x="425195" y="495299"/>
                  </a:moveTo>
                  <a:lnTo>
                    <a:pt x="425195" y="495299"/>
                  </a:lnTo>
                </a:path>
                <a:path w="718184" h="1158239">
                  <a:moveTo>
                    <a:pt x="455675" y="522731"/>
                  </a:moveTo>
                  <a:lnTo>
                    <a:pt x="455675" y="522731"/>
                  </a:lnTo>
                </a:path>
                <a:path w="718184" h="1158239">
                  <a:moveTo>
                    <a:pt x="126491" y="352043"/>
                  </a:moveTo>
                  <a:lnTo>
                    <a:pt x="126491" y="352043"/>
                  </a:lnTo>
                </a:path>
                <a:path w="718184" h="1158239">
                  <a:moveTo>
                    <a:pt x="161543" y="385571"/>
                  </a:moveTo>
                  <a:lnTo>
                    <a:pt x="161543" y="385571"/>
                  </a:lnTo>
                </a:path>
                <a:path w="718184" h="1158239">
                  <a:moveTo>
                    <a:pt x="169163" y="391667"/>
                  </a:moveTo>
                  <a:lnTo>
                    <a:pt x="169163" y="391667"/>
                  </a:lnTo>
                </a:path>
                <a:path w="718184" h="1158239">
                  <a:moveTo>
                    <a:pt x="384047" y="588263"/>
                  </a:moveTo>
                  <a:lnTo>
                    <a:pt x="384047" y="588263"/>
                  </a:lnTo>
                </a:path>
                <a:path w="718184" h="1158239">
                  <a:moveTo>
                    <a:pt x="390143" y="594359"/>
                  </a:moveTo>
                  <a:lnTo>
                    <a:pt x="390143" y="594359"/>
                  </a:lnTo>
                </a:path>
                <a:path w="718184" h="1158239">
                  <a:moveTo>
                    <a:pt x="422147" y="623315"/>
                  </a:moveTo>
                  <a:lnTo>
                    <a:pt x="422147" y="623315"/>
                  </a:lnTo>
                </a:path>
                <a:path w="718184" h="1158239">
                  <a:moveTo>
                    <a:pt x="457199" y="655319"/>
                  </a:moveTo>
                  <a:lnTo>
                    <a:pt x="457199" y="655319"/>
                  </a:lnTo>
                </a:path>
                <a:path w="718184" h="1158239">
                  <a:moveTo>
                    <a:pt x="463295" y="661415"/>
                  </a:moveTo>
                  <a:lnTo>
                    <a:pt x="463295" y="661415"/>
                  </a:lnTo>
                </a:path>
                <a:path w="718184" h="1158239">
                  <a:moveTo>
                    <a:pt x="495299" y="690371"/>
                  </a:moveTo>
                  <a:lnTo>
                    <a:pt x="495299" y="690371"/>
                  </a:lnTo>
                </a:path>
                <a:path w="718184" h="1158239">
                  <a:moveTo>
                    <a:pt x="531875" y="722375"/>
                  </a:moveTo>
                  <a:lnTo>
                    <a:pt x="531875" y="722375"/>
                  </a:lnTo>
                </a:path>
                <a:path w="718184" h="1158239">
                  <a:moveTo>
                    <a:pt x="537971" y="728471"/>
                  </a:moveTo>
                  <a:lnTo>
                    <a:pt x="537971" y="728471"/>
                  </a:lnTo>
                </a:path>
                <a:path w="718184" h="1158239">
                  <a:moveTo>
                    <a:pt x="568451" y="757427"/>
                  </a:moveTo>
                  <a:lnTo>
                    <a:pt x="568451" y="757427"/>
                  </a:lnTo>
                </a:path>
                <a:path w="718184" h="1158239">
                  <a:moveTo>
                    <a:pt x="605027" y="790955"/>
                  </a:moveTo>
                  <a:lnTo>
                    <a:pt x="605027" y="790955"/>
                  </a:lnTo>
                </a:path>
                <a:path w="718184" h="1158239">
                  <a:moveTo>
                    <a:pt x="611123" y="797051"/>
                  </a:moveTo>
                  <a:lnTo>
                    <a:pt x="611123" y="797051"/>
                  </a:lnTo>
                </a:path>
                <a:path w="718184" h="1158239">
                  <a:moveTo>
                    <a:pt x="643127" y="826007"/>
                  </a:moveTo>
                  <a:lnTo>
                    <a:pt x="643127" y="826007"/>
                  </a:lnTo>
                </a:path>
                <a:path w="718184" h="1158239">
                  <a:moveTo>
                    <a:pt x="678179" y="858011"/>
                  </a:moveTo>
                  <a:lnTo>
                    <a:pt x="678179" y="858011"/>
                  </a:lnTo>
                </a:path>
                <a:path w="718184" h="1158239">
                  <a:moveTo>
                    <a:pt x="685799" y="864107"/>
                  </a:moveTo>
                  <a:lnTo>
                    <a:pt x="685799" y="864107"/>
                  </a:lnTo>
                </a:path>
                <a:path w="718184" h="1158239">
                  <a:moveTo>
                    <a:pt x="716279" y="893063"/>
                  </a:moveTo>
                  <a:lnTo>
                    <a:pt x="716279" y="893063"/>
                  </a:lnTo>
                </a:path>
                <a:path w="718184" h="1158239">
                  <a:moveTo>
                    <a:pt x="309371" y="519683"/>
                  </a:moveTo>
                  <a:lnTo>
                    <a:pt x="309371" y="519683"/>
                  </a:lnTo>
                </a:path>
                <a:path w="718184" h="1158239">
                  <a:moveTo>
                    <a:pt x="316991" y="525779"/>
                  </a:moveTo>
                  <a:lnTo>
                    <a:pt x="316991" y="525779"/>
                  </a:lnTo>
                </a:path>
                <a:path w="718184" h="1158239">
                  <a:moveTo>
                    <a:pt x="347471" y="554735"/>
                  </a:moveTo>
                  <a:lnTo>
                    <a:pt x="347471" y="554735"/>
                  </a:lnTo>
                </a:path>
                <a:path w="718184" h="1158239">
                  <a:moveTo>
                    <a:pt x="53339" y="416051"/>
                  </a:moveTo>
                  <a:lnTo>
                    <a:pt x="53339" y="416051"/>
                  </a:lnTo>
                </a:path>
                <a:path w="718184" h="1158239">
                  <a:moveTo>
                    <a:pt x="60959" y="422147"/>
                  </a:moveTo>
                  <a:lnTo>
                    <a:pt x="60959" y="422147"/>
                  </a:lnTo>
                </a:path>
                <a:path w="718184" h="1158239">
                  <a:moveTo>
                    <a:pt x="91439" y="451103"/>
                  </a:moveTo>
                  <a:lnTo>
                    <a:pt x="91439" y="451103"/>
                  </a:lnTo>
                </a:path>
                <a:path w="718184" h="1158239">
                  <a:moveTo>
                    <a:pt x="128015" y="484631"/>
                  </a:moveTo>
                  <a:lnTo>
                    <a:pt x="128015" y="484631"/>
                  </a:lnTo>
                </a:path>
                <a:path w="718184" h="1158239">
                  <a:moveTo>
                    <a:pt x="134111" y="490727"/>
                  </a:moveTo>
                  <a:lnTo>
                    <a:pt x="134111" y="490727"/>
                  </a:lnTo>
                </a:path>
                <a:path w="718184" h="1158239">
                  <a:moveTo>
                    <a:pt x="387095" y="722375"/>
                  </a:moveTo>
                  <a:lnTo>
                    <a:pt x="387095" y="722375"/>
                  </a:lnTo>
                </a:path>
                <a:path w="718184" h="1158239">
                  <a:moveTo>
                    <a:pt x="423671" y="754379"/>
                  </a:moveTo>
                  <a:lnTo>
                    <a:pt x="423671" y="754379"/>
                  </a:lnTo>
                </a:path>
                <a:path w="718184" h="1158239">
                  <a:moveTo>
                    <a:pt x="429767" y="760475"/>
                  </a:moveTo>
                  <a:lnTo>
                    <a:pt x="429767" y="760475"/>
                  </a:lnTo>
                </a:path>
                <a:path w="718184" h="1158239">
                  <a:moveTo>
                    <a:pt x="460247" y="789431"/>
                  </a:moveTo>
                  <a:lnTo>
                    <a:pt x="460247" y="789431"/>
                  </a:lnTo>
                </a:path>
                <a:path w="718184" h="1158239">
                  <a:moveTo>
                    <a:pt x="496823" y="822959"/>
                  </a:moveTo>
                  <a:lnTo>
                    <a:pt x="496823" y="822959"/>
                  </a:lnTo>
                </a:path>
                <a:path w="718184" h="1158239">
                  <a:moveTo>
                    <a:pt x="502919" y="829055"/>
                  </a:moveTo>
                  <a:lnTo>
                    <a:pt x="502919" y="829055"/>
                  </a:lnTo>
                </a:path>
                <a:path w="718184" h="1158239">
                  <a:moveTo>
                    <a:pt x="534923" y="856487"/>
                  </a:moveTo>
                  <a:lnTo>
                    <a:pt x="534923" y="856487"/>
                  </a:lnTo>
                </a:path>
                <a:path w="718184" h="1158239">
                  <a:moveTo>
                    <a:pt x="569975" y="890015"/>
                  </a:moveTo>
                  <a:lnTo>
                    <a:pt x="569975" y="890015"/>
                  </a:lnTo>
                </a:path>
                <a:path w="718184" h="1158239">
                  <a:moveTo>
                    <a:pt x="577595" y="896111"/>
                  </a:moveTo>
                  <a:lnTo>
                    <a:pt x="577595" y="896111"/>
                  </a:lnTo>
                </a:path>
                <a:path w="718184" h="1158239">
                  <a:moveTo>
                    <a:pt x="608075" y="925067"/>
                  </a:moveTo>
                  <a:lnTo>
                    <a:pt x="608075" y="925067"/>
                  </a:lnTo>
                </a:path>
                <a:path w="718184" h="1158239">
                  <a:moveTo>
                    <a:pt x="644651" y="957071"/>
                  </a:moveTo>
                  <a:lnTo>
                    <a:pt x="644651" y="957071"/>
                  </a:lnTo>
                </a:path>
                <a:path w="718184" h="1158239">
                  <a:moveTo>
                    <a:pt x="650747" y="963167"/>
                  </a:moveTo>
                  <a:lnTo>
                    <a:pt x="650747" y="963167"/>
                  </a:lnTo>
                </a:path>
                <a:path w="718184" h="1158239">
                  <a:moveTo>
                    <a:pt x="682751" y="992123"/>
                  </a:moveTo>
                  <a:lnTo>
                    <a:pt x="682751" y="992123"/>
                  </a:lnTo>
                </a:path>
                <a:path w="718184" h="1158239">
                  <a:moveTo>
                    <a:pt x="717803" y="1025651"/>
                  </a:moveTo>
                  <a:lnTo>
                    <a:pt x="717803" y="1025651"/>
                  </a:lnTo>
                </a:path>
                <a:path w="718184" h="1158239">
                  <a:moveTo>
                    <a:pt x="201167" y="551687"/>
                  </a:moveTo>
                  <a:lnTo>
                    <a:pt x="201167" y="551687"/>
                  </a:lnTo>
                </a:path>
                <a:path w="718184" h="1158239">
                  <a:moveTo>
                    <a:pt x="208787" y="557783"/>
                  </a:moveTo>
                  <a:lnTo>
                    <a:pt x="208787" y="557783"/>
                  </a:lnTo>
                </a:path>
                <a:path w="718184" h="1158239">
                  <a:moveTo>
                    <a:pt x="239267" y="586739"/>
                  </a:moveTo>
                  <a:lnTo>
                    <a:pt x="239267" y="586739"/>
                  </a:lnTo>
                </a:path>
                <a:path w="718184" h="1158239">
                  <a:moveTo>
                    <a:pt x="275843" y="618743"/>
                  </a:moveTo>
                  <a:lnTo>
                    <a:pt x="275843" y="618743"/>
                  </a:lnTo>
                </a:path>
                <a:path w="718184" h="1158239">
                  <a:moveTo>
                    <a:pt x="281939" y="624839"/>
                  </a:moveTo>
                  <a:lnTo>
                    <a:pt x="281939" y="624839"/>
                  </a:lnTo>
                </a:path>
                <a:path w="718184" h="1158239">
                  <a:moveTo>
                    <a:pt x="313943" y="653795"/>
                  </a:moveTo>
                  <a:lnTo>
                    <a:pt x="313943" y="653795"/>
                  </a:lnTo>
                </a:path>
                <a:path w="718184" h="1158239">
                  <a:moveTo>
                    <a:pt x="19811" y="516635"/>
                  </a:moveTo>
                  <a:lnTo>
                    <a:pt x="19811" y="516635"/>
                  </a:lnTo>
                </a:path>
                <a:path w="718184" h="1158239">
                  <a:moveTo>
                    <a:pt x="25907" y="521207"/>
                  </a:moveTo>
                  <a:lnTo>
                    <a:pt x="25907" y="521207"/>
                  </a:lnTo>
                </a:path>
                <a:path w="718184" h="1158239">
                  <a:moveTo>
                    <a:pt x="57911" y="550163"/>
                  </a:moveTo>
                  <a:lnTo>
                    <a:pt x="57911" y="550163"/>
                  </a:lnTo>
                </a:path>
                <a:path w="718184" h="1158239">
                  <a:moveTo>
                    <a:pt x="92963" y="583691"/>
                  </a:moveTo>
                  <a:lnTo>
                    <a:pt x="92963" y="583691"/>
                  </a:lnTo>
                </a:path>
                <a:path w="718184" h="1158239">
                  <a:moveTo>
                    <a:pt x="100583" y="589787"/>
                  </a:moveTo>
                  <a:lnTo>
                    <a:pt x="100583" y="589787"/>
                  </a:lnTo>
                </a:path>
                <a:path w="718184" h="1158239">
                  <a:moveTo>
                    <a:pt x="131063" y="618743"/>
                  </a:moveTo>
                  <a:lnTo>
                    <a:pt x="131063" y="618743"/>
                  </a:lnTo>
                </a:path>
                <a:path w="718184" h="1158239">
                  <a:moveTo>
                    <a:pt x="167639" y="650747"/>
                  </a:moveTo>
                  <a:lnTo>
                    <a:pt x="167639" y="650747"/>
                  </a:lnTo>
                </a:path>
                <a:path w="718184" h="1158239">
                  <a:moveTo>
                    <a:pt x="173735" y="656843"/>
                  </a:moveTo>
                  <a:lnTo>
                    <a:pt x="173735" y="656843"/>
                  </a:lnTo>
                </a:path>
                <a:path w="718184" h="1158239">
                  <a:moveTo>
                    <a:pt x="205739" y="685799"/>
                  </a:moveTo>
                  <a:lnTo>
                    <a:pt x="205739" y="685799"/>
                  </a:lnTo>
                </a:path>
                <a:path w="718184" h="1158239">
                  <a:moveTo>
                    <a:pt x="240791" y="719327"/>
                  </a:moveTo>
                  <a:lnTo>
                    <a:pt x="240791" y="719327"/>
                  </a:lnTo>
                </a:path>
                <a:path w="718184" h="1158239">
                  <a:moveTo>
                    <a:pt x="246887" y="725423"/>
                  </a:moveTo>
                  <a:lnTo>
                    <a:pt x="246887" y="725423"/>
                  </a:lnTo>
                </a:path>
                <a:path w="718184" h="1158239">
                  <a:moveTo>
                    <a:pt x="278891" y="752855"/>
                  </a:moveTo>
                  <a:lnTo>
                    <a:pt x="278891" y="752855"/>
                  </a:lnTo>
                </a:path>
                <a:path w="718184" h="1158239">
                  <a:moveTo>
                    <a:pt x="315467" y="786383"/>
                  </a:moveTo>
                  <a:lnTo>
                    <a:pt x="315467" y="786383"/>
                  </a:lnTo>
                </a:path>
                <a:path w="718184" h="1158239">
                  <a:moveTo>
                    <a:pt x="321563" y="792479"/>
                  </a:moveTo>
                  <a:lnTo>
                    <a:pt x="321563" y="792479"/>
                  </a:lnTo>
                </a:path>
                <a:path w="718184" h="1158239">
                  <a:moveTo>
                    <a:pt x="352043" y="821435"/>
                  </a:moveTo>
                  <a:lnTo>
                    <a:pt x="352043" y="821435"/>
                  </a:lnTo>
                </a:path>
                <a:path w="718184" h="1158239">
                  <a:moveTo>
                    <a:pt x="499871" y="955547"/>
                  </a:moveTo>
                  <a:lnTo>
                    <a:pt x="499871" y="955547"/>
                  </a:lnTo>
                </a:path>
                <a:path w="718184" h="1158239">
                  <a:moveTo>
                    <a:pt x="536447" y="989075"/>
                  </a:moveTo>
                  <a:lnTo>
                    <a:pt x="536447" y="989075"/>
                  </a:lnTo>
                </a:path>
                <a:path w="718184" h="1158239">
                  <a:moveTo>
                    <a:pt x="542543" y="995171"/>
                  </a:moveTo>
                  <a:lnTo>
                    <a:pt x="542543" y="995171"/>
                  </a:lnTo>
                </a:path>
                <a:path w="718184" h="1158239">
                  <a:moveTo>
                    <a:pt x="574547" y="1024127"/>
                  </a:moveTo>
                  <a:lnTo>
                    <a:pt x="574547" y="1024127"/>
                  </a:lnTo>
                </a:path>
                <a:path w="718184" h="1158239">
                  <a:moveTo>
                    <a:pt x="609599" y="1056131"/>
                  </a:moveTo>
                  <a:lnTo>
                    <a:pt x="609599" y="1056131"/>
                  </a:lnTo>
                </a:path>
                <a:path w="718184" h="1158239">
                  <a:moveTo>
                    <a:pt x="617219" y="1062227"/>
                  </a:moveTo>
                  <a:lnTo>
                    <a:pt x="617219" y="1062227"/>
                  </a:lnTo>
                </a:path>
                <a:path w="718184" h="1158239">
                  <a:moveTo>
                    <a:pt x="647699" y="1091183"/>
                  </a:moveTo>
                  <a:lnTo>
                    <a:pt x="647699" y="1091183"/>
                  </a:lnTo>
                </a:path>
                <a:path w="718184" h="1158239">
                  <a:moveTo>
                    <a:pt x="388619" y="853439"/>
                  </a:moveTo>
                  <a:lnTo>
                    <a:pt x="388619" y="853439"/>
                  </a:lnTo>
                </a:path>
                <a:path w="718184" h="1158239">
                  <a:moveTo>
                    <a:pt x="394715" y="859535"/>
                  </a:moveTo>
                  <a:lnTo>
                    <a:pt x="394715" y="859535"/>
                  </a:lnTo>
                </a:path>
                <a:path w="718184" h="1158239">
                  <a:moveTo>
                    <a:pt x="426719" y="888491"/>
                  </a:moveTo>
                  <a:lnTo>
                    <a:pt x="426719" y="888491"/>
                  </a:lnTo>
                </a:path>
                <a:path w="718184" h="1158239">
                  <a:moveTo>
                    <a:pt x="461771" y="922019"/>
                  </a:moveTo>
                  <a:lnTo>
                    <a:pt x="461771" y="922019"/>
                  </a:lnTo>
                </a:path>
                <a:path w="718184" h="1158239">
                  <a:moveTo>
                    <a:pt x="469391" y="928115"/>
                  </a:moveTo>
                  <a:lnTo>
                    <a:pt x="469391" y="928115"/>
                  </a:lnTo>
                </a:path>
                <a:path w="718184" h="1158239">
                  <a:moveTo>
                    <a:pt x="22859" y="649223"/>
                  </a:moveTo>
                  <a:lnTo>
                    <a:pt x="22859" y="649223"/>
                  </a:lnTo>
                </a:path>
                <a:path w="718184" h="1158239">
                  <a:moveTo>
                    <a:pt x="59435" y="682751"/>
                  </a:moveTo>
                  <a:lnTo>
                    <a:pt x="59435" y="682751"/>
                  </a:lnTo>
                </a:path>
                <a:path w="718184" h="1158239">
                  <a:moveTo>
                    <a:pt x="65531" y="688847"/>
                  </a:moveTo>
                  <a:lnTo>
                    <a:pt x="65531" y="688847"/>
                  </a:lnTo>
                </a:path>
                <a:path w="718184" h="1158239">
                  <a:moveTo>
                    <a:pt x="97535" y="717803"/>
                  </a:moveTo>
                  <a:lnTo>
                    <a:pt x="97535" y="717803"/>
                  </a:lnTo>
                </a:path>
                <a:path w="718184" h="1158239">
                  <a:moveTo>
                    <a:pt x="132587" y="749807"/>
                  </a:moveTo>
                  <a:lnTo>
                    <a:pt x="132587" y="749807"/>
                  </a:lnTo>
                </a:path>
                <a:path w="718184" h="1158239">
                  <a:moveTo>
                    <a:pt x="138683" y="755903"/>
                  </a:moveTo>
                  <a:lnTo>
                    <a:pt x="138683" y="755903"/>
                  </a:lnTo>
                </a:path>
                <a:path w="718184" h="1158239">
                  <a:moveTo>
                    <a:pt x="170687" y="784859"/>
                  </a:moveTo>
                  <a:lnTo>
                    <a:pt x="170687" y="784859"/>
                  </a:lnTo>
                </a:path>
                <a:path w="718184" h="1158239">
                  <a:moveTo>
                    <a:pt x="207263" y="818387"/>
                  </a:moveTo>
                  <a:lnTo>
                    <a:pt x="207263" y="818387"/>
                  </a:lnTo>
                </a:path>
                <a:path w="718184" h="1158239">
                  <a:moveTo>
                    <a:pt x="213359" y="824483"/>
                  </a:moveTo>
                  <a:lnTo>
                    <a:pt x="213359" y="824483"/>
                  </a:lnTo>
                </a:path>
                <a:path w="718184" h="1158239">
                  <a:moveTo>
                    <a:pt x="243839" y="851915"/>
                  </a:moveTo>
                  <a:lnTo>
                    <a:pt x="243839" y="851915"/>
                  </a:lnTo>
                </a:path>
                <a:path w="718184" h="1158239">
                  <a:moveTo>
                    <a:pt x="280415" y="885443"/>
                  </a:moveTo>
                  <a:lnTo>
                    <a:pt x="280415" y="885443"/>
                  </a:lnTo>
                </a:path>
                <a:path w="718184" h="1158239">
                  <a:moveTo>
                    <a:pt x="286511" y="891539"/>
                  </a:moveTo>
                  <a:lnTo>
                    <a:pt x="286511" y="891539"/>
                  </a:lnTo>
                </a:path>
                <a:path w="718184" h="1158239">
                  <a:moveTo>
                    <a:pt x="318515" y="920495"/>
                  </a:moveTo>
                  <a:lnTo>
                    <a:pt x="318515" y="920495"/>
                  </a:lnTo>
                </a:path>
                <a:path w="718184" h="1158239">
                  <a:moveTo>
                    <a:pt x="353567" y="952499"/>
                  </a:moveTo>
                  <a:lnTo>
                    <a:pt x="353567" y="952499"/>
                  </a:lnTo>
                </a:path>
                <a:path w="718184" h="1158239">
                  <a:moveTo>
                    <a:pt x="361187" y="958595"/>
                  </a:moveTo>
                  <a:lnTo>
                    <a:pt x="361187" y="958595"/>
                  </a:lnTo>
                </a:path>
                <a:path w="718184" h="1158239">
                  <a:moveTo>
                    <a:pt x="466343" y="1056131"/>
                  </a:moveTo>
                  <a:lnTo>
                    <a:pt x="466343" y="1056131"/>
                  </a:lnTo>
                </a:path>
                <a:path w="718184" h="1158239">
                  <a:moveTo>
                    <a:pt x="501395" y="1088135"/>
                  </a:moveTo>
                  <a:lnTo>
                    <a:pt x="501395" y="1088135"/>
                  </a:lnTo>
                </a:path>
                <a:path w="718184" h="1158239">
                  <a:moveTo>
                    <a:pt x="509015" y="1094231"/>
                  </a:moveTo>
                  <a:lnTo>
                    <a:pt x="509015" y="1094231"/>
                  </a:lnTo>
                </a:path>
                <a:path w="718184" h="1158239">
                  <a:moveTo>
                    <a:pt x="391667" y="987551"/>
                  </a:moveTo>
                  <a:lnTo>
                    <a:pt x="391667" y="987551"/>
                  </a:lnTo>
                </a:path>
                <a:path w="718184" h="1158239">
                  <a:moveTo>
                    <a:pt x="428243" y="1021079"/>
                  </a:moveTo>
                  <a:lnTo>
                    <a:pt x="428243" y="1021079"/>
                  </a:lnTo>
                </a:path>
                <a:path w="718184" h="1158239">
                  <a:moveTo>
                    <a:pt x="434339" y="1027175"/>
                  </a:moveTo>
                  <a:lnTo>
                    <a:pt x="434339" y="1027175"/>
                  </a:lnTo>
                </a:path>
                <a:path w="718184" h="1158239">
                  <a:moveTo>
                    <a:pt x="24383" y="781811"/>
                  </a:moveTo>
                  <a:lnTo>
                    <a:pt x="24383" y="781811"/>
                  </a:lnTo>
                </a:path>
                <a:path w="718184" h="1158239">
                  <a:moveTo>
                    <a:pt x="30479" y="787907"/>
                  </a:moveTo>
                  <a:lnTo>
                    <a:pt x="30479" y="787907"/>
                  </a:lnTo>
                </a:path>
                <a:path w="718184" h="1158239">
                  <a:moveTo>
                    <a:pt x="62483" y="816863"/>
                  </a:moveTo>
                  <a:lnTo>
                    <a:pt x="62483" y="816863"/>
                  </a:lnTo>
                </a:path>
                <a:path w="718184" h="1158239">
                  <a:moveTo>
                    <a:pt x="99059" y="848867"/>
                  </a:moveTo>
                  <a:lnTo>
                    <a:pt x="99059" y="848867"/>
                  </a:lnTo>
                </a:path>
                <a:path w="718184" h="1158239">
                  <a:moveTo>
                    <a:pt x="105155" y="854963"/>
                  </a:moveTo>
                  <a:lnTo>
                    <a:pt x="105155" y="854963"/>
                  </a:lnTo>
                </a:path>
                <a:path w="718184" h="1158239">
                  <a:moveTo>
                    <a:pt x="135635" y="883919"/>
                  </a:moveTo>
                  <a:lnTo>
                    <a:pt x="135635" y="883919"/>
                  </a:lnTo>
                </a:path>
                <a:path w="718184" h="1158239">
                  <a:moveTo>
                    <a:pt x="172211" y="917447"/>
                  </a:moveTo>
                  <a:lnTo>
                    <a:pt x="172211" y="917447"/>
                  </a:lnTo>
                </a:path>
                <a:path w="718184" h="1158239">
                  <a:moveTo>
                    <a:pt x="178307" y="923543"/>
                  </a:moveTo>
                  <a:lnTo>
                    <a:pt x="178307" y="923543"/>
                  </a:lnTo>
                </a:path>
                <a:path w="718184" h="1158239">
                  <a:moveTo>
                    <a:pt x="210311" y="952499"/>
                  </a:moveTo>
                  <a:lnTo>
                    <a:pt x="210311" y="952499"/>
                  </a:lnTo>
                </a:path>
                <a:path w="718184" h="1158239">
                  <a:moveTo>
                    <a:pt x="245363" y="984503"/>
                  </a:moveTo>
                  <a:lnTo>
                    <a:pt x="245363" y="984503"/>
                  </a:lnTo>
                </a:path>
                <a:path w="718184" h="1158239">
                  <a:moveTo>
                    <a:pt x="252983" y="990599"/>
                  </a:moveTo>
                  <a:lnTo>
                    <a:pt x="252983" y="990599"/>
                  </a:lnTo>
                </a:path>
                <a:path w="718184" h="1158239">
                  <a:moveTo>
                    <a:pt x="283463" y="1019555"/>
                  </a:moveTo>
                  <a:lnTo>
                    <a:pt x="283463" y="1019555"/>
                  </a:lnTo>
                </a:path>
                <a:path w="718184" h="1158239">
                  <a:moveTo>
                    <a:pt x="320039" y="1051559"/>
                  </a:moveTo>
                  <a:lnTo>
                    <a:pt x="320039" y="1051559"/>
                  </a:lnTo>
                </a:path>
                <a:path w="718184" h="1158239">
                  <a:moveTo>
                    <a:pt x="326135" y="1057655"/>
                  </a:moveTo>
                  <a:lnTo>
                    <a:pt x="326135" y="1057655"/>
                  </a:lnTo>
                </a:path>
                <a:path w="718184" h="1158239">
                  <a:moveTo>
                    <a:pt x="27431" y="915923"/>
                  </a:moveTo>
                  <a:lnTo>
                    <a:pt x="27431" y="915923"/>
                  </a:lnTo>
                </a:path>
                <a:path w="718184" h="1158239">
                  <a:moveTo>
                    <a:pt x="64007" y="947927"/>
                  </a:moveTo>
                  <a:lnTo>
                    <a:pt x="64007" y="947927"/>
                  </a:lnTo>
                </a:path>
                <a:path w="718184" h="1158239">
                  <a:moveTo>
                    <a:pt x="70103" y="954023"/>
                  </a:moveTo>
                  <a:lnTo>
                    <a:pt x="70103" y="954023"/>
                  </a:lnTo>
                </a:path>
                <a:path w="718184" h="1158239">
                  <a:moveTo>
                    <a:pt x="102107" y="982979"/>
                  </a:moveTo>
                  <a:lnTo>
                    <a:pt x="102107" y="982979"/>
                  </a:lnTo>
                </a:path>
                <a:path w="718184" h="1158239">
                  <a:moveTo>
                    <a:pt x="137159" y="1016507"/>
                  </a:moveTo>
                  <a:lnTo>
                    <a:pt x="137159" y="1016507"/>
                  </a:lnTo>
                </a:path>
                <a:path w="718184" h="1158239">
                  <a:moveTo>
                    <a:pt x="144779" y="1022603"/>
                  </a:moveTo>
                  <a:lnTo>
                    <a:pt x="144779" y="1022603"/>
                  </a:lnTo>
                </a:path>
                <a:path w="718184" h="1158239">
                  <a:moveTo>
                    <a:pt x="175259" y="1051559"/>
                  </a:moveTo>
                  <a:lnTo>
                    <a:pt x="175259" y="1051559"/>
                  </a:lnTo>
                </a:path>
                <a:path w="718184" h="1158239">
                  <a:moveTo>
                    <a:pt x="211835" y="1083563"/>
                  </a:moveTo>
                  <a:lnTo>
                    <a:pt x="211835" y="1083563"/>
                  </a:lnTo>
                </a:path>
                <a:path w="718184" h="1158239">
                  <a:moveTo>
                    <a:pt x="217931" y="1089659"/>
                  </a:moveTo>
                  <a:lnTo>
                    <a:pt x="217931" y="1089659"/>
                  </a:lnTo>
                </a:path>
                <a:path w="718184" h="1158239">
                  <a:moveTo>
                    <a:pt x="249935" y="1118615"/>
                  </a:moveTo>
                  <a:lnTo>
                    <a:pt x="249935" y="1118615"/>
                  </a:lnTo>
                </a:path>
                <a:path w="718184" h="1158239">
                  <a:moveTo>
                    <a:pt x="284987" y="1152143"/>
                  </a:moveTo>
                  <a:lnTo>
                    <a:pt x="284987" y="1152143"/>
                  </a:lnTo>
                </a:path>
                <a:path w="718184" h="1158239">
                  <a:moveTo>
                    <a:pt x="292607" y="1158239"/>
                  </a:moveTo>
                  <a:lnTo>
                    <a:pt x="292607" y="1158239"/>
                  </a:lnTo>
                </a:path>
                <a:path w="718184" h="1158239">
                  <a:moveTo>
                    <a:pt x="28955" y="1048511"/>
                  </a:moveTo>
                  <a:lnTo>
                    <a:pt x="28955" y="1048511"/>
                  </a:lnTo>
                </a:path>
                <a:path w="718184" h="1158239">
                  <a:moveTo>
                    <a:pt x="36575" y="1054607"/>
                  </a:moveTo>
                  <a:lnTo>
                    <a:pt x="36575" y="1054607"/>
                  </a:lnTo>
                </a:path>
                <a:path w="718184" h="1158239">
                  <a:moveTo>
                    <a:pt x="67055" y="1082039"/>
                  </a:moveTo>
                  <a:lnTo>
                    <a:pt x="67055" y="1082039"/>
                  </a:lnTo>
                </a:path>
              </a:pathLst>
            </a:custGeom>
            <a:ln w="3175">
              <a:solidFill>
                <a:srgbClr val="13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268211" y="2898140"/>
              <a:ext cx="4069079" cy="2232660"/>
            </a:xfrm>
            <a:custGeom>
              <a:avLst/>
              <a:gdLst/>
              <a:ahLst/>
              <a:cxnLst/>
              <a:rect l="l" t="t" r="r" b="b"/>
              <a:pathLst>
                <a:path w="4069079" h="2232660">
                  <a:moveTo>
                    <a:pt x="0" y="7619"/>
                  </a:moveTo>
                  <a:lnTo>
                    <a:pt x="9143" y="0"/>
                  </a:lnTo>
                </a:path>
                <a:path w="4069079" h="2232660">
                  <a:moveTo>
                    <a:pt x="0" y="39623"/>
                  </a:moveTo>
                  <a:lnTo>
                    <a:pt x="39623" y="0"/>
                  </a:lnTo>
                </a:path>
                <a:path w="4069079" h="2232660">
                  <a:moveTo>
                    <a:pt x="0" y="71627"/>
                  </a:moveTo>
                  <a:lnTo>
                    <a:pt x="71627" y="0"/>
                  </a:lnTo>
                </a:path>
                <a:path w="4069079" h="2232660">
                  <a:moveTo>
                    <a:pt x="32003" y="73151"/>
                  </a:moveTo>
                  <a:lnTo>
                    <a:pt x="103631" y="0"/>
                  </a:lnTo>
                </a:path>
                <a:path w="4069079" h="2232660">
                  <a:moveTo>
                    <a:pt x="64007" y="73151"/>
                  </a:moveTo>
                  <a:lnTo>
                    <a:pt x="135635" y="0"/>
                  </a:lnTo>
                </a:path>
                <a:path w="4069079" h="2232660">
                  <a:moveTo>
                    <a:pt x="96011" y="73151"/>
                  </a:moveTo>
                  <a:lnTo>
                    <a:pt x="167639" y="0"/>
                  </a:lnTo>
                </a:path>
                <a:path w="4069079" h="2232660">
                  <a:moveTo>
                    <a:pt x="128015" y="73151"/>
                  </a:moveTo>
                  <a:lnTo>
                    <a:pt x="199643" y="0"/>
                  </a:lnTo>
                </a:path>
                <a:path w="4069079" h="2232660">
                  <a:moveTo>
                    <a:pt x="160019" y="73151"/>
                  </a:moveTo>
                  <a:lnTo>
                    <a:pt x="231647" y="0"/>
                  </a:lnTo>
                </a:path>
                <a:path w="4069079" h="2232660">
                  <a:moveTo>
                    <a:pt x="190499" y="73151"/>
                  </a:moveTo>
                  <a:lnTo>
                    <a:pt x="263651" y="0"/>
                  </a:lnTo>
                </a:path>
                <a:path w="4069079" h="2232660">
                  <a:moveTo>
                    <a:pt x="222503" y="73151"/>
                  </a:moveTo>
                  <a:lnTo>
                    <a:pt x="295655" y="0"/>
                  </a:lnTo>
                </a:path>
                <a:path w="4069079" h="2232660">
                  <a:moveTo>
                    <a:pt x="254507" y="73151"/>
                  </a:moveTo>
                  <a:lnTo>
                    <a:pt x="326135" y="0"/>
                  </a:lnTo>
                </a:path>
                <a:path w="4069079" h="2232660">
                  <a:moveTo>
                    <a:pt x="286511" y="73151"/>
                  </a:moveTo>
                  <a:lnTo>
                    <a:pt x="358139" y="0"/>
                  </a:lnTo>
                </a:path>
                <a:path w="4069079" h="2232660">
                  <a:moveTo>
                    <a:pt x="318515" y="73151"/>
                  </a:moveTo>
                  <a:lnTo>
                    <a:pt x="390143" y="0"/>
                  </a:lnTo>
                </a:path>
                <a:path w="4069079" h="2232660">
                  <a:moveTo>
                    <a:pt x="350519" y="73151"/>
                  </a:moveTo>
                  <a:lnTo>
                    <a:pt x="422147" y="0"/>
                  </a:lnTo>
                </a:path>
                <a:path w="4069079" h="2232660">
                  <a:moveTo>
                    <a:pt x="382523" y="73151"/>
                  </a:moveTo>
                  <a:lnTo>
                    <a:pt x="454151" y="0"/>
                  </a:lnTo>
                </a:path>
                <a:path w="4069079" h="2232660">
                  <a:moveTo>
                    <a:pt x="414527" y="73151"/>
                  </a:moveTo>
                  <a:lnTo>
                    <a:pt x="486155" y="0"/>
                  </a:lnTo>
                </a:path>
                <a:path w="4069079" h="2232660">
                  <a:moveTo>
                    <a:pt x="445007" y="73151"/>
                  </a:moveTo>
                  <a:lnTo>
                    <a:pt x="518159" y="0"/>
                  </a:lnTo>
                </a:path>
                <a:path w="4069079" h="2232660">
                  <a:moveTo>
                    <a:pt x="477011" y="73151"/>
                  </a:moveTo>
                  <a:lnTo>
                    <a:pt x="550163" y="0"/>
                  </a:lnTo>
                </a:path>
                <a:path w="4069079" h="2232660">
                  <a:moveTo>
                    <a:pt x="509015" y="73151"/>
                  </a:moveTo>
                  <a:lnTo>
                    <a:pt x="580643" y="0"/>
                  </a:lnTo>
                </a:path>
                <a:path w="4069079" h="2232660">
                  <a:moveTo>
                    <a:pt x="541019" y="73151"/>
                  </a:moveTo>
                  <a:lnTo>
                    <a:pt x="612647" y="0"/>
                  </a:lnTo>
                </a:path>
                <a:path w="4069079" h="2232660">
                  <a:moveTo>
                    <a:pt x="573023" y="73151"/>
                  </a:moveTo>
                  <a:lnTo>
                    <a:pt x="644651" y="0"/>
                  </a:lnTo>
                </a:path>
                <a:path w="4069079" h="2232660">
                  <a:moveTo>
                    <a:pt x="605027" y="73151"/>
                  </a:moveTo>
                  <a:lnTo>
                    <a:pt x="676655" y="0"/>
                  </a:lnTo>
                </a:path>
                <a:path w="4069079" h="2232660">
                  <a:moveTo>
                    <a:pt x="637031" y="73151"/>
                  </a:moveTo>
                  <a:lnTo>
                    <a:pt x="708659" y="0"/>
                  </a:lnTo>
                </a:path>
                <a:path w="4069079" h="2232660">
                  <a:moveTo>
                    <a:pt x="669035" y="73151"/>
                  </a:moveTo>
                  <a:lnTo>
                    <a:pt x="740663" y="0"/>
                  </a:lnTo>
                </a:path>
                <a:path w="4069079" h="2232660">
                  <a:moveTo>
                    <a:pt x="699515" y="73151"/>
                  </a:moveTo>
                  <a:lnTo>
                    <a:pt x="772667" y="0"/>
                  </a:lnTo>
                </a:path>
                <a:path w="4069079" h="2232660">
                  <a:moveTo>
                    <a:pt x="731519" y="73151"/>
                  </a:moveTo>
                  <a:lnTo>
                    <a:pt x="804671" y="0"/>
                  </a:lnTo>
                </a:path>
                <a:path w="4069079" h="2232660">
                  <a:moveTo>
                    <a:pt x="763523" y="73151"/>
                  </a:moveTo>
                  <a:lnTo>
                    <a:pt x="835151" y="0"/>
                  </a:lnTo>
                </a:path>
                <a:path w="4069079" h="2232660">
                  <a:moveTo>
                    <a:pt x="795527" y="73151"/>
                  </a:moveTo>
                  <a:lnTo>
                    <a:pt x="867155" y="0"/>
                  </a:lnTo>
                </a:path>
                <a:path w="4069079" h="2232660">
                  <a:moveTo>
                    <a:pt x="827531" y="73151"/>
                  </a:moveTo>
                  <a:lnTo>
                    <a:pt x="899159" y="0"/>
                  </a:lnTo>
                </a:path>
                <a:path w="4069079" h="2232660">
                  <a:moveTo>
                    <a:pt x="859535" y="73151"/>
                  </a:moveTo>
                  <a:lnTo>
                    <a:pt x="931163" y="0"/>
                  </a:lnTo>
                </a:path>
                <a:path w="4069079" h="2232660">
                  <a:moveTo>
                    <a:pt x="891539" y="73151"/>
                  </a:moveTo>
                  <a:lnTo>
                    <a:pt x="963167" y="0"/>
                  </a:lnTo>
                </a:path>
                <a:path w="4069079" h="2232660">
                  <a:moveTo>
                    <a:pt x="923543" y="73151"/>
                  </a:moveTo>
                  <a:lnTo>
                    <a:pt x="995171" y="0"/>
                  </a:lnTo>
                </a:path>
                <a:path w="4069079" h="2232660">
                  <a:moveTo>
                    <a:pt x="954023" y="73151"/>
                  </a:moveTo>
                  <a:lnTo>
                    <a:pt x="1027175" y="0"/>
                  </a:lnTo>
                </a:path>
                <a:path w="4069079" h="2232660">
                  <a:moveTo>
                    <a:pt x="986027" y="73151"/>
                  </a:moveTo>
                  <a:lnTo>
                    <a:pt x="1059179" y="0"/>
                  </a:lnTo>
                </a:path>
                <a:path w="4069079" h="2232660">
                  <a:moveTo>
                    <a:pt x="1018031" y="73151"/>
                  </a:moveTo>
                  <a:lnTo>
                    <a:pt x="1089659" y="0"/>
                  </a:lnTo>
                </a:path>
                <a:path w="4069079" h="2232660">
                  <a:moveTo>
                    <a:pt x="1050035" y="73151"/>
                  </a:moveTo>
                  <a:lnTo>
                    <a:pt x="1117091" y="6095"/>
                  </a:lnTo>
                </a:path>
                <a:path w="4069079" h="2232660">
                  <a:moveTo>
                    <a:pt x="1080515" y="73151"/>
                  </a:moveTo>
                  <a:lnTo>
                    <a:pt x="1117091" y="38099"/>
                  </a:lnTo>
                </a:path>
                <a:path w="4069079" h="2232660">
                  <a:moveTo>
                    <a:pt x="1080515" y="105155"/>
                  </a:moveTo>
                  <a:lnTo>
                    <a:pt x="1117091" y="70103"/>
                  </a:lnTo>
                </a:path>
                <a:path w="4069079" h="2232660">
                  <a:moveTo>
                    <a:pt x="1080515" y="137159"/>
                  </a:moveTo>
                  <a:lnTo>
                    <a:pt x="1117091" y="102107"/>
                  </a:lnTo>
                </a:path>
                <a:path w="4069079" h="2232660">
                  <a:moveTo>
                    <a:pt x="1080515" y="169163"/>
                  </a:moveTo>
                  <a:lnTo>
                    <a:pt x="1117091" y="132587"/>
                  </a:lnTo>
                </a:path>
                <a:path w="4069079" h="2232660">
                  <a:moveTo>
                    <a:pt x="1080515" y="201167"/>
                  </a:moveTo>
                  <a:lnTo>
                    <a:pt x="1117091" y="164591"/>
                  </a:lnTo>
                </a:path>
                <a:path w="4069079" h="2232660">
                  <a:moveTo>
                    <a:pt x="1080515" y="233171"/>
                  </a:moveTo>
                  <a:lnTo>
                    <a:pt x="1117091" y="196595"/>
                  </a:lnTo>
                </a:path>
                <a:path w="4069079" h="2232660">
                  <a:moveTo>
                    <a:pt x="1080515" y="265175"/>
                  </a:moveTo>
                  <a:lnTo>
                    <a:pt x="1117091" y="228599"/>
                  </a:lnTo>
                </a:path>
                <a:path w="4069079" h="2232660">
                  <a:moveTo>
                    <a:pt x="1080515" y="297179"/>
                  </a:moveTo>
                  <a:lnTo>
                    <a:pt x="1117091" y="260603"/>
                  </a:lnTo>
                </a:path>
                <a:path w="4069079" h="2232660">
                  <a:moveTo>
                    <a:pt x="1080515" y="327659"/>
                  </a:moveTo>
                  <a:lnTo>
                    <a:pt x="1117091" y="292607"/>
                  </a:lnTo>
                </a:path>
                <a:path w="4069079" h="2232660">
                  <a:moveTo>
                    <a:pt x="1080515" y="359663"/>
                  </a:moveTo>
                  <a:lnTo>
                    <a:pt x="1117091" y="324611"/>
                  </a:lnTo>
                </a:path>
                <a:path w="4069079" h="2232660">
                  <a:moveTo>
                    <a:pt x="1080515" y="391667"/>
                  </a:moveTo>
                  <a:lnTo>
                    <a:pt x="1117091" y="356615"/>
                  </a:lnTo>
                </a:path>
                <a:path w="4069079" h="2232660">
                  <a:moveTo>
                    <a:pt x="1080515" y="423671"/>
                  </a:moveTo>
                  <a:lnTo>
                    <a:pt x="1117091" y="388619"/>
                  </a:lnTo>
                </a:path>
                <a:path w="4069079" h="2232660">
                  <a:moveTo>
                    <a:pt x="1080515" y="455675"/>
                  </a:moveTo>
                  <a:lnTo>
                    <a:pt x="1117091" y="419099"/>
                  </a:lnTo>
                </a:path>
                <a:path w="4069079" h="2232660">
                  <a:moveTo>
                    <a:pt x="1080515" y="487679"/>
                  </a:moveTo>
                  <a:lnTo>
                    <a:pt x="1117091" y="451103"/>
                  </a:lnTo>
                </a:path>
                <a:path w="4069079" h="2232660">
                  <a:moveTo>
                    <a:pt x="1080515" y="519683"/>
                  </a:moveTo>
                  <a:lnTo>
                    <a:pt x="1117091" y="483107"/>
                  </a:lnTo>
                </a:path>
                <a:path w="4069079" h="2232660">
                  <a:moveTo>
                    <a:pt x="1080515" y="551687"/>
                  </a:moveTo>
                  <a:lnTo>
                    <a:pt x="1117091" y="515111"/>
                  </a:lnTo>
                </a:path>
                <a:path w="4069079" h="2232660">
                  <a:moveTo>
                    <a:pt x="1080515" y="583691"/>
                  </a:moveTo>
                  <a:lnTo>
                    <a:pt x="1117091" y="547115"/>
                  </a:lnTo>
                </a:path>
                <a:path w="4069079" h="2232660">
                  <a:moveTo>
                    <a:pt x="1080515" y="614171"/>
                  </a:moveTo>
                  <a:lnTo>
                    <a:pt x="1117091" y="579119"/>
                  </a:lnTo>
                </a:path>
                <a:path w="4069079" h="2232660">
                  <a:moveTo>
                    <a:pt x="1080515" y="646175"/>
                  </a:moveTo>
                  <a:lnTo>
                    <a:pt x="1117091" y="611123"/>
                  </a:lnTo>
                </a:path>
                <a:path w="4069079" h="2232660">
                  <a:moveTo>
                    <a:pt x="1080515" y="678179"/>
                  </a:moveTo>
                  <a:lnTo>
                    <a:pt x="1117091" y="643127"/>
                  </a:lnTo>
                </a:path>
                <a:path w="4069079" h="2232660">
                  <a:moveTo>
                    <a:pt x="1080515" y="710183"/>
                  </a:moveTo>
                  <a:lnTo>
                    <a:pt x="1117091" y="673607"/>
                  </a:lnTo>
                </a:path>
                <a:path w="4069079" h="2232660">
                  <a:moveTo>
                    <a:pt x="1080515" y="742187"/>
                  </a:moveTo>
                  <a:lnTo>
                    <a:pt x="1117091" y="705611"/>
                  </a:lnTo>
                </a:path>
                <a:path w="4069079" h="2232660">
                  <a:moveTo>
                    <a:pt x="1080515" y="774191"/>
                  </a:moveTo>
                  <a:lnTo>
                    <a:pt x="1117091" y="737615"/>
                  </a:lnTo>
                </a:path>
                <a:path w="4069079" h="2232660">
                  <a:moveTo>
                    <a:pt x="1080515" y="806195"/>
                  </a:moveTo>
                  <a:lnTo>
                    <a:pt x="1117091" y="769619"/>
                  </a:lnTo>
                </a:path>
                <a:path w="4069079" h="2232660">
                  <a:moveTo>
                    <a:pt x="1080515" y="838199"/>
                  </a:moveTo>
                  <a:lnTo>
                    <a:pt x="1117091" y="801623"/>
                  </a:lnTo>
                </a:path>
                <a:path w="4069079" h="2232660">
                  <a:moveTo>
                    <a:pt x="1080515" y="868679"/>
                  </a:moveTo>
                  <a:lnTo>
                    <a:pt x="1117091" y="833627"/>
                  </a:lnTo>
                </a:path>
                <a:path w="4069079" h="2232660">
                  <a:moveTo>
                    <a:pt x="1080515" y="900683"/>
                  </a:moveTo>
                  <a:lnTo>
                    <a:pt x="1117091" y="865631"/>
                  </a:lnTo>
                </a:path>
                <a:path w="4069079" h="2232660">
                  <a:moveTo>
                    <a:pt x="1080515" y="932687"/>
                  </a:moveTo>
                  <a:lnTo>
                    <a:pt x="1117091" y="897635"/>
                  </a:lnTo>
                </a:path>
                <a:path w="4069079" h="2232660">
                  <a:moveTo>
                    <a:pt x="1080515" y="964691"/>
                  </a:moveTo>
                  <a:lnTo>
                    <a:pt x="1117091" y="928115"/>
                  </a:lnTo>
                </a:path>
                <a:path w="4069079" h="2232660">
                  <a:moveTo>
                    <a:pt x="1080515" y="996695"/>
                  </a:moveTo>
                  <a:lnTo>
                    <a:pt x="1117091" y="960119"/>
                  </a:lnTo>
                </a:path>
                <a:path w="4069079" h="2232660">
                  <a:moveTo>
                    <a:pt x="1080515" y="1028699"/>
                  </a:moveTo>
                  <a:lnTo>
                    <a:pt x="1117091" y="992123"/>
                  </a:lnTo>
                </a:path>
                <a:path w="4069079" h="2232660">
                  <a:moveTo>
                    <a:pt x="1080515" y="1060703"/>
                  </a:moveTo>
                  <a:lnTo>
                    <a:pt x="1117091" y="1024127"/>
                  </a:lnTo>
                </a:path>
                <a:path w="4069079" h="2232660">
                  <a:moveTo>
                    <a:pt x="1080515" y="1092707"/>
                  </a:moveTo>
                  <a:lnTo>
                    <a:pt x="1117091" y="1056131"/>
                  </a:lnTo>
                </a:path>
                <a:path w="4069079" h="2232660">
                  <a:moveTo>
                    <a:pt x="1080515" y="1123187"/>
                  </a:moveTo>
                  <a:lnTo>
                    <a:pt x="1117091" y="1088135"/>
                  </a:lnTo>
                </a:path>
                <a:path w="4069079" h="2232660">
                  <a:moveTo>
                    <a:pt x="1080515" y="1155191"/>
                  </a:moveTo>
                  <a:lnTo>
                    <a:pt x="1117091" y="1120139"/>
                  </a:lnTo>
                </a:path>
                <a:path w="4069079" h="2232660">
                  <a:moveTo>
                    <a:pt x="1080515" y="1187195"/>
                  </a:moveTo>
                  <a:lnTo>
                    <a:pt x="1117091" y="1152143"/>
                  </a:lnTo>
                </a:path>
                <a:path w="4069079" h="2232660">
                  <a:moveTo>
                    <a:pt x="1080515" y="1219199"/>
                  </a:moveTo>
                  <a:lnTo>
                    <a:pt x="1117091" y="1182623"/>
                  </a:lnTo>
                </a:path>
                <a:path w="4069079" h="2232660">
                  <a:moveTo>
                    <a:pt x="1080515" y="1251203"/>
                  </a:moveTo>
                  <a:lnTo>
                    <a:pt x="1117091" y="1214627"/>
                  </a:lnTo>
                </a:path>
                <a:path w="4069079" h="2232660">
                  <a:moveTo>
                    <a:pt x="1080515" y="1283207"/>
                  </a:moveTo>
                  <a:lnTo>
                    <a:pt x="1117091" y="1246631"/>
                  </a:lnTo>
                </a:path>
                <a:path w="4069079" h="2232660">
                  <a:moveTo>
                    <a:pt x="1080515" y="1315211"/>
                  </a:moveTo>
                  <a:lnTo>
                    <a:pt x="1117091" y="1278635"/>
                  </a:lnTo>
                </a:path>
                <a:path w="4069079" h="2232660">
                  <a:moveTo>
                    <a:pt x="1080515" y="1347215"/>
                  </a:moveTo>
                  <a:lnTo>
                    <a:pt x="1117091" y="1310639"/>
                  </a:lnTo>
                </a:path>
                <a:path w="4069079" h="2232660">
                  <a:moveTo>
                    <a:pt x="1080515" y="1377695"/>
                  </a:moveTo>
                  <a:lnTo>
                    <a:pt x="1117091" y="1342643"/>
                  </a:lnTo>
                </a:path>
                <a:path w="4069079" h="2232660">
                  <a:moveTo>
                    <a:pt x="1080515" y="1409699"/>
                  </a:moveTo>
                  <a:lnTo>
                    <a:pt x="1117091" y="1374647"/>
                  </a:lnTo>
                </a:path>
                <a:path w="4069079" h="2232660">
                  <a:moveTo>
                    <a:pt x="1080515" y="1441703"/>
                  </a:moveTo>
                  <a:lnTo>
                    <a:pt x="1117091" y="1406651"/>
                  </a:lnTo>
                </a:path>
                <a:path w="4069079" h="2232660">
                  <a:moveTo>
                    <a:pt x="1080515" y="1473707"/>
                  </a:moveTo>
                  <a:lnTo>
                    <a:pt x="1117091" y="1437131"/>
                  </a:lnTo>
                </a:path>
                <a:path w="4069079" h="2232660">
                  <a:moveTo>
                    <a:pt x="1080515" y="1505711"/>
                  </a:moveTo>
                  <a:lnTo>
                    <a:pt x="1117091" y="1469135"/>
                  </a:lnTo>
                </a:path>
                <a:path w="4069079" h="2232660">
                  <a:moveTo>
                    <a:pt x="1043939" y="1572767"/>
                  </a:moveTo>
                  <a:lnTo>
                    <a:pt x="1069847" y="1548383"/>
                  </a:lnTo>
                </a:path>
                <a:path w="4069079" h="2232660">
                  <a:moveTo>
                    <a:pt x="1080515" y="1537715"/>
                  </a:moveTo>
                  <a:lnTo>
                    <a:pt x="1117091" y="1501139"/>
                  </a:lnTo>
                </a:path>
                <a:path w="4069079" h="2232660">
                  <a:moveTo>
                    <a:pt x="1065275" y="1584959"/>
                  </a:moveTo>
                  <a:lnTo>
                    <a:pt x="1080515" y="1569719"/>
                  </a:lnTo>
                </a:path>
                <a:path w="4069079" h="2232660">
                  <a:moveTo>
                    <a:pt x="1101851" y="1548383"/>
                  </a:moveTo>
                  <a:lnTo>
                    <a:pt x="1117091" y="1533143"/>
                  </a:lnTo>
                </a:path>
                <a:path w="4069079" h="2232660">
                  <a:moveTo>
                    <a:pt x="1152143" y="1560575"/>
                  </a:moveTo>
                  <a:lnTo>
                    <a:pt x="1165859" y="1548383"/>
                  </a:lnTo>
                </a:path>
                <a:path w="4069079" h="2232660">
                  <a:moveTo>
                    <a:pt x="1161287" y="1584959"/>
                  </a:moveTo>
                  <a:lnTo>
                    <a:pt x="1188719" y="1556003"/>
                  </a:lnTo>
                </a:path>
                <a:path w="4069079" h="2232660">
                  <a:moveTo>
                    <a:pt x="3995927" y="1962911"/>
                  </a:moveTo>
                  <a:lnTo>
                    <a:pt x="4014215" y="1944623"/>
                  </a:lnTo>
                </a:path>
                <a:path w="4069079" h="2232660">
                  <a:moveTo>
                    <a:pt x="3995927" y="1994915"/>
                  </a:moveTo>
                  <a:lnTo>
                    <a:pt x="4046219" y="1944623"/>
                  </a:lnTo>
                </a:path>
                <a:path w="4069079" h="2232660">
                  <a:moveTo>
                    <a:pt x="3995927" y="2025395"/>
                  </a:moveTo>
                  <a:lnTo>
                    <a:pt x="4069079" y="1953767"/>
                  </a:lnTo>
                </a:path>
                <a:path w="4069079" h="2232660">
                  <a:moveTo>
                    <a:pt x="3995927" y="2057399"/>
                  </a:moveTo>
                  <a:lnTo>
                    <a:pt x="4069079" y="1985771"/>
                  </a:lnTo>
                </a:path>
                <a:path w="4069079" h="2232660">
                  <a:moveTo>
                    <a:pt x="3995927" y="2089403"/>
                  </a:moveTo>
                  <a:lnTo>
                    <a:pt x="4069079" y="2017775"/>
                  </a:lnTo>
                </a:path>
                <a:path w="4069079" h="2232660">
                  <a:moveTo>
                    <a:pt x="3995927" y="2121407"/>
                  </a:moveTo>
                  <a:lnTo>
                    <a:pt x="4069079" y="2049779"/>
                  </a:lnTo>
                </a:path>
                <a:path w="4069079" h="2232660">
                  <a:moveTo>
                    <a:pt x="3995927" y="2153411"/>
                  </a:moveTo>
                  <a:lnTo>
                    <a:pt x="4069079" y="2081783"/>
                  </a:lnTo>
                </a:path>
                <a:path w="4069079" h="2232660">
                  <a:moveTo>
                    <a:pt x="3995927" y="2185415"/>
                  </a:moveTo>
                  <a:lnTo>
                    <a:pt x="4069079" y="2113787"/>
                  </a:lnTo>
                </a:path>
                <a:path w="4069079" h="2232660">
                  <a:moveTo>
                    <a:pt x="3995927" y="2217419"/>
                  </a:moveTo>
                  <a:lnTo>
                    <a:pt x="4069079" y="2144267"/>
                  </a:lnTo>
                </a:path>
                <a:path w="4069079" h="2232660">
                  <a:moveTo>
                    <a:pt x="4012691" y="2232659"/>
                  </a:moveTo>
                  <a:lnTo>
                    <a:pt x="4069079" y="2176271"/>
                  </a:lnTo>
                </a:path>
                <a:path w="4069079" h="2232660">
                  <a:moveTo>
                    <a:pt x="4044695" y="2232659"/>
                  </a:moveTo>
                  <a:lnTo>
                    <a:pt x="4069079" y="22082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21051" y="2003552"/>
              <a:ext cx="10692765" cy="5805170"/>
            </a:xfrm>
            <a:custGeom>
              <a:avLst/>
              <a:gdLst/>
              <a:ahLst/>
              <a:cxnLst/>
              <a:rect l="l" t="t" r="r" b="b"/>
              <a:pathLst>
                <a:path w="10692765" h="5805170">
                  <a:moveTo>
                    <a:pt x="5064251" y="0"/>
                  </a:moveTo>
                  <a:lnTo>
                    <a:pt x="5064251" y="156971"/>
                  </a:lnTo>
                </a:path>
                <a:path w="10692765" h="5805170">
                  <a:moveTo>
                    <a:pt x="5064251" y="246887"/>
                  </a:moveTo>
                  <a:lnTo>
                    <a:pt x="5064251" y="426719"/>
                  </a:lnTo>
                </a:path>
                <a:path w="10692765" h="5805170">
                  <a:moveTo>
                    <a:pt x="5064251" y="516635"/>
                  </a:moveTo>
                  <a:lnTo>
                    <a:pt x="5064251" y="696467"/>
                  </a:lnTo>
                </a:path>
                <a:path w="10692765" h="5805170">
                  <a:moveTo>
                    <a:pt x="5064251" y="786383"/>
                  </a:moveTo>
                  <a:lnTo>
                    <a:pt x="5064251" y="967739"/>
                  </a:lnTo>
                </a:path>
                <a:path w="10692765" h="5805170">
                  <a:moveTo>
                    <a:pt x="5064251" y="1057655"/>
                  </a:moveTo>
                  <a:lnTo>
                    <a:pt x="5064251" y="1237487"/>
                  </a:lnTo>
                </a:path>
                <a:path w="10692765" h="5805170">
                  <a:moveTo>
                    <a:pt x="5064251" y="1327403"/>
                  </a:moveTo>
                  <a:lnTo>
                    <a:pt x="5064251" y="1507235"/>
                  </a:lnTo>
                </a:path>
                <a:path w="10692765" h="5805170">
                  <a:moveTo>
                    <a:pt x="5064251" y="1597151"/>
                  </a:moveTo>
                  <a:lnTo>
                    <a:pt x="5064251" y="1776983"/>
                  </a:lnTo>
                </a:path>
                <a:path w="10692765" h="5805170">
                  <a:moveTo>
                    <a:pt x="5064251" y="1866899"/>
                  </a:moveTo>
                  <a:lnTo>
                    <a:pt x="5064251" y="2046731"/>
                  </a:lnTo>
                </a:path>
                <a:path w="10692765" h="5805170">
                  <a:moveTo>
                    <a:pt x="5064251" y="2136647"/>
                  </a:moveTo>
                  <a:lnTo>
                    <a:pt x="5064251" y="2316479"/>
                  </a:lnTo>
                </a:path>
                <a:path w="10692765" h="5805170">
                  <a:moveTo>
                    <a:pt x="5064251" y="2406395"/>
                  </a:moveTo>
                  <a:lnTo>
                    <a:pt x="5064251" y="2586227"/>
                  </a:lnTo>
                </a:path>
                <a:path w="10692765" h="5805170">
                  <a:moveTo>
                    <a:pt x="5064251" y="2676143"/>
                  </a:moveTo>
                  <a:lnTo>
                    <a:pt x="5064251" y="2857499"/>
                  </a:lnTo>
                </a:path>
                <a:path w="10692765" h="5805170">
                  <a:moveTo>
                    <a:pt x="5064251" y="2947415"/>
                  </a:moveTo>
                  <a:lnTo>
                    <a:pt x="5064251" y="3127247"/>
                  </a:lnTo>
                </a:path>
                <a:path w="10692765" h="5805170">
                  <a:moveTo>
                    <a:pt x="5064251" y="3217163"/>
                  </a:moveTo>
                  <a:lnTo>
                    <a:pt x="5064251" y="3396995"/>
                  </a:lnTo>
                </a:path>
                <a:path w="10692765" h="5805170">
                  <a:moveTo>
                    <a:pt x="5064251" y="3486911"/>
                  </a:moveTo>
                  <a:lnTo>
                    <a:pt x="5064251" y="3666743"/>
                  </a:lnTo>
                </a:path>
                <a:path w="10692765" h="5805170">
                  <a:moveTo>
                    <a:pt x="5064251" y="3756659"/>
                  </a:moveTo>
                  <a:lnTo>
                    <a:pt x="5064251" y="3936491"/>
                  </a:lnTo>
                </a:path>
                <a:path w="10692765" h="5805170">
                  <a:moveTo>
                    <a:pt x="5064251" y="4026407"/>
                  </a:moveTo>
                  <a:lnTo>
                    <a:pt x="5064251" y="4206239"/>
                  </a:lnTo>
                </a:path>
                <a:path w="10692765" h="5805170">
                  <a:moveTo>
                    <a:pt x="5064251" y="4567427"/>
                  </a:moveTo>
                  <a:lnTo>
                    <a:pt x="5064251" y="4747259"/>
                  </a:lnTo>
                </a:path>
                <a:path w="10692765" h="5805170">
                  <a:moveTo>
                    <a:pt x="5064251" y="4837175"/>
                  </a:moveTo>
                  <a:lnTo>
                    <a:pt x="5064251" y="5017007"/>
                  </a:lnTo>
                </a:path>
                <a:path w="10692765" h="5805170">
                  <a:moveTo>
                    <a:pt x="5064251" y="5106923"/>
                  </a:moveTo>
                  <a:lnTo>
                    <a:pt x="5064251" y="5286755"/>
                  </a:lnTo>
                </a:path>
                <a:path w="10692765" h="5805170">
                  <a:moveTo>
                    <a:pt x="5064251" y="5376671"/>
                  </a:moveTo>
                  <a:lnTo>
                    <a:pt x="5064251" y="5556503"/>
                  </a:lnTo>
                </a:path>
                <a:path w="10692765" h="5805170">
                  <a:moveTo>
                    <a:pt x="5064251" y="5646419"/>
                  </a:moveTo>
                  <a:lnTo>
                    <a:pt x="5064251" y="5804915"/>
                  </a:lnTo>
                </a:path>
                <a:path w="10692765" h="5805170">
                  <a:moveTo>
                    <a:pt x="1895855" y="0"/>
                  </a:moveTo>
                  <a:lnTo>
                    <a:pt x="1895855" y="156971"/>
                  </a:lnTo>
                </a:path>
                <a:path w="10692765" h="5805170">
                  <a:moveTo>
                    <a:pt x="1895855" y="246887"/>
                  </a:moveTo>
                  <a:lnTo>
                    <a:pt x="1895855" y="426719"/>
                  </a:lnTo>
                </a:path>
                <a:path w="10692765" h="5805170">
                  <a:moveTo>
                    <a:pt x="1895855" y="516635"/>
                  </a:moveTo>
                  <a:lnTo>
                    <a:pt x="1895855" y="696467"/>
                  </a:lnTo>
                </a:path>
                <a:path w="10692765" h="5805170">
                  <a:moveTo>
                    <a:pt x="1895855" y="786383"/>
                  </a:moveTo>
                  <a:lnTo>
                    <a:pt x="1895855" y="967739"/>
                  </a:lnTo>
                </a:path>
                <a:path w="10692765" h="5805170">
                  <a:moveTo>
                    <a:pt x="1895855" y="1597151"/>
                  </a:moveTo>
                  <a:lnTo>
                    <a:pt x="1895855" y="1776983"/>
                  </a:lnTo>
                </a:path>
                <a:path w="10692765" h="5805170">
                  <a:moveTo>
                    <a:pt x="1895855" y="1866899"/>
                  </a:moveTo>
                  <a:lnTo>
                    <a:pt x="1895855" y="2046731"/>
                  </a:lnTo>
                </a:path>
                <a:path w="10692765" h="5805170">
                  <a:moveTo>
                    <a:pt x="1895855" y="2406395"/>
                  </a:moveTo>
                  <a:lnTo>
                    <a:pt x="1895855" y="2586227"/>
                  </a:lnTo>
                </a:path>
                <a:path w="10692765" h="5805170">
                  <a:moveTo>
                    <a:pt x="1895855" y="2676143"/>
                  </a:moveTo>
                  <a:lnTo>
                    <a:pt x="1895855" y="2857499"/>
                  </a:lnTo>
                </a:path>
                <a:path w="10692765" h="5805170">
                  <a:moveTo>
                    <a:pt x="1895855" y="2947415"/>
                  </a:moveTo>
                  <a:lnTo>
                    <a:pt x="1895855" y="3127247"/>
                  </a:lnTo>
                </a:path>
                <a:path w="10692765" h="5805170">
                  <a:moveTo>
                    <a:pt x="1895855" y="3217163"/>
                  </a:moveTo>
                  <a:lnTo>
                    <a:pt x="1895855" y="3396995"/>
                  </a:lnTo>
                </a:path>
                <a:path w="10692765" h="5805170">
                  <a:moveTo>
                    <a:pt x="1895855" y="3486911"/>
                  </a:moveTo>
                  <a:lnTo>
                    <a:pt x="1895855" y="3666743"/>
                  </a:lnTo>
                </a:path>
                <a:path w="10692765" h="5805170">
                  <a:moveTo>
                    <a:pt x="1895855" y="3756659"/>
                  </a:moveTo>
                  <a:lnTo>
                    <a:pt x="1895855" y="3936491"/>
                  </a:lnTo>
                </a:path>
                <a:path w="10692765" h="5805170">
                  <a:moveTo>
                    <a:pt x="1895855" y="4026407"/>
                  </a:moveTo>
                  <a:lnTo>
                    <a:pt x="1895855" y="4206239"/>
                  </a:lnTo>
                </a:path>
                <a:path w="10692765" h="5805170">
                  <a:moveTo>
                    <a:pt x="1895855" y="4296155"/>
                  </a:moveTo>
                  <a:lnTo>
                    <a:pt x="1895855" y="4475987"/>
                  </a:lnTo>
                </a:path>
                <a:path w="10692765" h="5805170">
                  <a:moveTo>
                    <a:pt x="1895855" y="4567427"/>
                  </a:moveTo>
                  <a:lnTo>
                    <a:pt x="1895855" y="4747259"/>
                  </a:lnTo>
                </a:path>
                <a:path w="10692765" h="5805170">
                  <a:moveTo>
                    <a:pt x="1895855" y="4837175"/>
                  </a:moveTo>
                  <a:lnTo>
                    <a:pt x="1895855" y="5017007"/>
                  </a:lnTo>
                </a:path>
                <a:path w="10692765" h="5805170">
                  <a:moveTo>
                    <a:pt x="1895855" y="5106923"/>
                  </a:moveTo>
                  <a:lnTo>
                    <a:pt x="1895855" y="5286755"/>
                  </a:lnTo>
                </a:path>
                <a:path w="10692765" h="5805170">
                  <a:moveTo>
                    <a:pt x="1895855" y="5376671"/>
                  </a:moveTo>
                  <a:lnTo>
                    <a:pt x="1895855" y="5556503"/>
                  </a:lnTo>
                </a:path>
                <a:path w="10692765" h="5805170">
                  <a:moveTo>
                    <a:pt x="1895855" y="5646419"/>
                  </a:moveTo>
                  <a:lnTo>
                    <a:pt x="1895855" y="5804915"/>
                  </a:lnTo>
                </a:path>
                <a:path w="10692765" h="5805170">
                  <a:moveTo>
                    <a:pt x="10692383" y="606551"/>
                  </a:moveTo>
                  <a:lnTo>
                    <a:pt x="10521695" y="606551"/>
                  </a:lnTo>
                </a:path>
                <a:path w="10692765" h="5805170">
                  <a:moveTo>
                    <a:pt x="10431779" y="606551"/>
                  </a:moveTo>
                  <a:lnTo>
                    <a:pt x="10251947" y="606551"/>
                  </a:lnTo>
                </a:path>
                <a:path w="10692765" h="5805170">
                  <a:moveTo>
                    <a:pt x="10162031" y="606551"/>
                  </a:moveTo>
                  <a:lnTo>
                    <a:pt x="9980675" y="606551"/>
                  </a:lnTo>
                </a:path>
                <a:path w="10692765" h="5805170">
                  <a:moveTo>
                    <a:pt x="9890759" y="606551"/>
                  </a:moveTo>
                  <a:lnTo>
                    <a:pt x="9710927" y="606551"/>
                  </a:lnTo>
                </a:path>
                <a:path w="10692765" h="5805170">
                  <a:moveTo>
                    <a:pt x="9621011" y="606551"/>
                  </a:moveTo>
                  <a:lnTo>
                    <a:pt x="9441179" y="606551"/>
                  </a:lnTo>
                </a:path>
                <a:path w="10692765" h="5805170">
                  <a:moveTo>
                    <a:pt x="9351263" y="606551"/>
                  </a:moveTo>
                  <a:lnTo>
                    <a:pt x="9171431" y="606551"/>
                  </a:lnTo>
                </a:path>
                <a:path w="10692765" h="5805170">
                  <a:moveTo>
                    <a:pt x="9081515" y="606551"/>
                  </a:moveTo>
                  <a:lnTo>
                    <a:pt x="8901683" y="606551"/>
                  </a:lnTo>
                </a:path>
                <a:path w="10692765" h="5805170">
                  <a:moveTo>
                    <a:pt x="8811767" y="606551"/>
                  </a:moveTo>
                  <a:lnTo>
                    <a:pt x="8631935" y="606551"/>
                  </a:lnTo>
                </a:path>
                <a:path w="10692765" h="5805170">
                  <a:moveTo>
                    <a:pt x="8542019" y="606551"/>
                  </a:moveTo>
                  <a:lnTo>
                    <a:pt x="8360663" y="606551"/>
                  </a:lnTo>
                </a:path>
                <a:path w="10692765" h="5805170">
                  <a:moveTo>
                    <a:pt x="8270747" y="606551"/>
                  </a:moveTo>
                  <a:lnTo>
                    <a:pt x="8090915" y="606551"/>
                  </a:lnTo>
                </a:path>
                <a:path w="10692765" h="5805170">
                  <a:moveTo>
                    <a:pt x="8000999" y="606551"/>
                  </a:moveTo>
                  <a:lnTo>
                    <a:pt x="7821167" y="606551"/>
                  </a:lnTo>
                </a:path>
                <a:path w="10692765" h="5805170">
                  <a:moveTo>
                    <a:pt x="7731251" y="606551"/>
                  </a:moveTo>
                  <a:lnTo>
                    <a:pt x="7551419" y="606551"/>
                  </a:lnTo>
                </a:path>
                <a:path w="10692765" h="5805170">
                  <a:moveTo>
                    <a:pt x="7461503" y="606551"/>
                  </a:moveTo>
                  <a:lnTo>
                    <a:pt x="7281671" y="606551"/>
                  </a:lnTo>
                </a:path>
                <a:path w="10692765" h="5805170">
                  <a:moveTo>
                    <a:pt x="7191755" y="606551"/>
                  </a:moveTo>
                  <a:lnTo>
                    <a:pt x="7011923" y="606551"/>
                  </a:lnTo>
                </a:path>
                <a:path w="10692765" h="5805170">
                  <a:moveTo>
                    <a:pt x="6922007" y="606551"/>
                  </a:moveTo>
                  <a:lnTo>
                    <a:pt x="6742175" y="606551"/>
                  </a:lnTo>
                </a:path>
                <a:path w="10692765" h="5805170">
                  <a:moveTo>
                    <a:pt x="6650735" y="606551"/>
                  </a:moveTo>
                  <a:lnTo>
                    <a:pt x="6470903" y="606551"/>
                  </a:lnTo>
                </a:path>
                <a:path w="10692765" h="5805170">
                  <a:moveTo>
                    <a:pt x="6380987" y="606551"/>
                  </a:moveTo>
                  <a:lnTo>
                    <a:pt x="6201155" y="606551"/>
                  </a:lnTo>
                </a:path>
                <a:path w="10692765" h="5805170">
                  <a:moveTo>
                    <a:pt x="6111239" y="606551"/>
                  </a:moveTo>
                  <a:lnTo>
                    <a:pt x="5931407" y="606551"/>
                  </a:lnTo>
                </a:path>
                <a:path w="10692765" h="5805170">
                  <a:moveTo>
                    <a:pt x="5841491" y="606551"/>
                  </a:moveTo>
                  <a:lnTo>
                    <a:pt x="5661659" y="606551"/>
                  </a:lnTo>
                </a:path>
                <a:path w="10692765" h="5805170">
                  <a:moveTo>
                    <a:pt x="5571743" y="606551"/>
                  </a:moveTo>
                  <a:lnTo>
                    <a:pt x="5391911" y="606551"/>
                  </a:lnTo>
                </a:path>
                <a:path w="10692765" h="5805170">
                  <a:moveTo>
                    <a:pt x="5301995" y="606551"/>
                  </a:moveTo>
                  <a:lnTo>
                    <a:pt x="5122163" y="606551"/>
                  </a:lnTo>
                </a:path>
                <a:path w="10692765" h="5805170">
                  <a:moveTo>
                    <a:pt x="5030723" y="606551"/>
                  </a:moveTo>
                  <a:lnTo>
                    <a:pt x="4850891" y="606551"/>
                  </a:lnTo>
                </a:path>
                <a:path w="10692765" h="5805170">
                  <a:moveTo>
                    <a:pt x="4760975" y="606551"/>
                  </a:moveTo>
                  <a:lnTo>
                    <a:pt x="4581143" y="606551"/>
                  </a:lnTo>
                </a:path>
                <a:path w="10692765" h="5805170">
                  <a:moveTo>
                    <a:pt x="4491227" y="606551"/>
                  </a:moveTo>
                  <a:lnTo>
                    <a:pt x="4311395" y="606551"/>
                  </a:lnTo>
                </a:path>
                <a:path w="10692765" h="5805170">
                  <a:moveTo>
                    <a:pt x="4221479" y="606551"/>
                  </a:moveTo>
                  <a:lnTo>
                    <a:pt x="4041647" y="606551"/>
                  </a:lnTo>
                </a:path>
                <a:path w="10692765" h="5805170">
                  <a:moveTo>
                    <a:pt x="3951731" y="606551"/>
                  </a:moveTo>
                  <a:lnTo>
                    <a:pt x="3771899" y="606551"/>
                  </a:lnTo>
                </a:path>
                <a:path w="10692765" h="5805170">
                  <a:moveTo>
                    <a:pt x="3681983" y="606551"/>
                  </a:moveTo>
                  <a:lnTo>
                    <a:pt x="3502151" y="606551"/>
                  </a:lnTo>
                </a:path>
                <a:path w="10692765" h="5805170">
                  <a:moveTo>
                    <a:pt x="3412235" y="606551"/>
                  </a:moveTo>
                  <a:lnTo>
                    <a:pt x="3230879" y="606551"/>
                  </a:lnTo>
                </a:path>
                <a:path w="10692765" h="5805170">
                  <a:moveTo>
                    <a:pt x="3140963" y="606551"/>
                  </a:moveTo>
                  <a:lnTo>
                    <a:pt x="2961131" y="606551"/>
                  </a:lnTo>
                </a:path>
                <a:path w="10692765" h="5805170">
                  <a:moveTo>
                    <a:pt x="2871215" y="606551"/>
                  </a:moveTo>
                  <a:lnTo>
                    <a:pt x="2691383" y="606551"/>
                  </a:lnTo>
                </a:path>
                <a:path w="10692765" h="5805170">
                  <a:moveTo>
                    <a:pt x="2601467" y="606551"/>
                  </a:moveTo>
                  <a:lnTo>
                    <a:pt x="2421635" y="606551"/>
                  </a:lnTo>
                </a:path>
                <a:path w="10692765" h="5805170">
                  <a:moveTo>
                    <a:pt x="2331719" y="606551"/>
                  </a:moveTo>
                  <a:lnTo>
                    <a:pt x="2151887" y="606551"/>
                  </a:lnTo>
                </a:path>
                <a:path w="10692765" h="5805170">
                  <a:moveTo>
                    <a:pt x="2061971" y="606551"/>
                  </a:moveTo>
                  <a:lnTo>
                    <a:pt x="1882139" y="606551"/>
                  </a:lnTo>
                </a:path>
                <a:path w="10692765" h="5805170">
                  <a:moveTo>
                    <a:pt x="1792223" y="606551"/>
                  </a:moveTo>
                  <a:lnTo>
                    <a:pt x="1610867" y="606551"/>
                  </a:lnTo>
                </a:path>
                <a:path w="10692765" h="5805170">
                  <a:moveTo>
                    <a:pt x="1520951" y="606551"/>
                  </a:moveTo>
                  <a:lnTo>
                    <a:pt x="1341119" y="606551"/>
                  </a:lnTo>
                </a:path>
                <a:path w="10692765" h="5805170">
                  <a:moveTo>
                    <a:pt x="1251203" y="606551"/>
                  </a:moveTo>
                  <a:lnTo>
                    <a:pt x="1071371" y="606551"/>
                  </a:lnTo>
                </a:path>
                <a:path w="10692765" h="5805170">
                  <a:moveTo>
                    <a:pt x="981455" y="606551"/>
                  </a:moveTo>
                  <a:lnTo>
                    <a:pt x="801623" y="606551"/>
                  </a:lnTo>
                </a:path>
                <a:path w="10692765" h="5805170">
                  <a:moveTo>
                    <a:pt x="711707" y="606551"/>
                  </a:moveTo>
                  <a:lnTo>
                    <a:pt x="531875" y="606551"/>
                  </a:lnTo>
                </a:path>
                <a:path w="10692765" h="5805170">
                  <a:moveTo>
                    <a:pt x="441959" y="606551"/>
                  </a:moveTo>
                  <a:lnTo>
                    <a:pt x="262127" y="606551"/>
                  </a:lnTo>
                </a:path>
                <a:path w="10692765" h="5805170">
                  <a:moveTo>
                    <a:pt x="172211" y="606551"/>
                  </a:moveTo>
                  <a:lnTo>
                    <a:pt x="0" y="606551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36919" y="2898140"/>
              <a:ext cx="5003800" cy="1584960"/>
            </a:xfrm>
            <a:custGeom>
              <a:avLst/>
              <a:gdLst/>
              <a:ahLst/>
              <a:cxnLst/>
              <a:rect l="l" t="t" r="r" b="b"/>
              <a:pathLst>
                <a:path w="5003800" h="1584960">
                  <a:moveTo>
                    <a:pt x="0" y="27431"/>
                  </a:moveTo>
                  <a:lnTo>
                    <a:pt x="25907" y="0"/>
                  </a:lnTo>
                </a:path>
                <a:path w="5003800" h="1584960">
                  <a:moveTo>
                    <a:pt x="0" y="57911"/>
                  </a:moveTo>
                  <a:lnTo>
                    <a:pt x="57911" y="0"/>
                  </a:lnTo>
                </a:path>
                <a:path w="5003800" h="1584960">
                  <a:moveTo>
                    <a:pt x="0" y="89915"/>
                  </a:moveTo>
                  <a:lnTo>
                    <a:pt x="89915" y="0"/>
                  </a:lnTo>
                </a:path>
                <a:path w="5003800" h="1584960">
                  <a:moveTo>
                    <a:pt x="0" y="121919"/>
                  </a:moveTo>
                  <a:lnTo>
                    <a:pt x="121919" y="0"/>
                  </a:lnTo>
                </a:path>
                <a:path w="5003800" h="1584960">
                  <a:moveTo>
                    <a:pt x="0" y="153923"/>
                  </a:moveTo>
                  <a:lnTo>
                    <a:pt x="71627" y="82295"/>
                  </a:lnTo>
                </a:path>
                <a:path w="5003800" h="1584960">
                  <a:moveTo>
                    <a:pt x="80771" y="73151"/>
                  </a:moveTo>
                  <a:lnTo>
                    <a:pt x="143255" y="10667"/>
                  </a:lnTo>
                </a:path>
                <a:path w="5003800" h="1584960">
                  <a:moveTo>
                    <a:pt x="0" y="185927"/>
                  </a:moveTo>
                  <a:lnTo>
                    <a:pt x="71627" y="114299"/>
                  </a:lnTo>
                </a:path>
                <a:path w="5003800" h="1584960">
                  <a:moveTo>
                    <a:pt x="112775" y="73151"/>
                  </a:moveTo>
                  <a:lnTo>
                    <a:pt x="143255" y="41147"/>
                  </a:lnTo>
                </a:path>
                <a:path w="5003800" h="1584960">
                  <a:moveTo>
                    <a:pt x="0" y="217931"/>
                  </a:moveTo>
                  <a:lnTo>
                    <a:pt x="71627" y="146303"/>
                  </a:lnTo>
                </a:path>
                <a:path w="5003800" h="1584960">
                  <a:moveTo>
                    <a:pt x="0" y="249935"/>
                  </a:moveTo>
                  <a:lnTo>
                    <a:pt x="71627" y="176783"/>
                  </a:lnTo>
                </a:path>
                <a:path w="5003800" h="1584960">
                  <a:moveTo>
                    <a:pt x="0" y="281939"/>
                  </a:moveTo>
                  <a:lnTo>
                    <a:pt x="71627" y="208787"/>
                  </a:lnTo>
                </a:path>
                <a:path w="5003800" h="1584960">
                  <a:moveTo>
                    <a:pt x="0" y="312419"/>
                  </a:moveTo>
                  <a:lnTo>
                    <a:pt x="71627" y="240791"/>
                  </a:lnTo>
                </a:path>
                <a:path w="5003800" h="1584960">
                  <a:moveTo>
                    <a:pt x="0" y="344423"/>
                  </a:moveTo>
                  <a:lnTo>
                    <a:pt x="71627" y="272795"/>
                  </a:lnTo>
                </a:path>
                <a:path w="5003800" h="1584960">
                  <a:moveTo>
                    <a:pt x="0" y="376427"/>
                  </a:moveTo>
                  <a:lnTo>
                    <a:pt x="71627" y="304799"/>
                  </a:lnTo>
                </a:path>
                <a:path w="5003800" h="1584960">
                  <a:moveTo>
                    <a:pt x="0" y="408431"/>
                  </a:moveTo>
                  <a:lnTo>
                    <a:pt x="71627" y="336803"/>
                  </a:lnTo>
                </a:path>
                <a:path w="5003800" h="1584960">
                  <a:moveTo>
                    <a:pt x="0" y="440435"/>
                  </a:moveTo>
                  <a:lnTo>
                    <a:pt x="71627" y="368807"/>
                  </a:lnTo>
                </a:path>
                <a:path w="5003800" h="1584960">
                  <a:moveTo>
                    <a:pt x="431291" y="7619"/>
                  </a:moveTo>
                  <a:lnTo>
                    <a:pt x="440435" y="0"/>
                  </a:lnTo>
                </a:path>
                <a:path w="5003800" h="1584960">
                  <a:moveTo>
                    <a:pt x="0" y="472439"/>
                  </a:moveTo>
                  <a:lnTo>
                    <a:pt x="71627" y="400811"/>
                  </a:lnTo>
                </a:path>
                <a:path w="5003800" h="1584960">
                  <a:moveTo>
                    <a:pt x="431291" y="39623"/>
                  </a:moveTo>
                  <a:lnTo>
                    <a:pt x="470915" y="0"/>
                  </a:lnTo>
                </a:path>
                <a:path w="5003800" h="1584960">
                  <a:moveTo>
                    <a:pt x="0" y="504443"/>
                  </a:moveTo>
                  <a:lnTo>
                    <a:pt x="71627" y="431291"/>
                  </a:lnTo>
                </a:path>
                <a:path w="5003800" h="1584960">
                  <a:moveTo>
                    <a:pt x="431291" y="71627"/>
                  </a:moveTo>
                  <a:lnTo>
                    <a:pt x="502919" y="0"/>
                  </a:lnTo>
                </a:path>
                <a:path w="5003800" h="1584960">
                  <a:moveTo>
                    <a:pt x="0" y="536447"/>
                  </a:moveTo>
                  <a:lnTo>
                    <a:pt x="71627" y="463295"/>
                  </a:lnTo>
                </a:path>
                <a:path w="5003800" h="1584960">
                  <a:moveTo>
                    <a:pt x="463295" y="73151"/>
                  </a:moveTo>
                  <a:lnTo>
                    <a:pt x="534923" y="0"/>
                  </a:lnTo>
                </a:path>
                <a:path w="5003800" h="1584960">
                  <a:moveTo>
                    <a:pt x="0" y="566927"/>
                  </a:moveTo>
                  <a:lnTo>
                    <a:pt x="71627" y="495299"/>
                  </a:lnTo>
                </a:path>
                <a:path w="5003800" h="1584960">
                  <a:moveTo>
                    <a:pt x="495299" y="73151"/>
                  </a:moveTo>
                  <a:lnTo>
                    <a:pt x="566927" y="0"/>
                  </a:lnTo>
                </a:path>
                <a:path w="5003800" h="1584960">
                  <a:moveTo>
                    <a:pt x="0" y="598931"/>
                  </a:moveTo>
                  <a:lnTo>
                    <a:pt x="71627" y="527303"/>
                  </a:lnTo>
                </a:path>
                <a:path w="5003800" h="1584960">
                  <a:moveTo>
                    <a:pt x="527303" y="73151"/>
                  </a:moveTo>
                  <a:lnTo>
                    <a:pt x="598931" y="0"/>
                  </a:lnTo>
                </a:path>
                <a:path w="5003800" h="1584960">
                  <a:moveTo>
                    <a:pt x="0" y="630935"/>
                  </a:moveTo>
                  <a:lnTo>
                    <a:pt x="71627" y="559307"/>
                  </a:lnTo>
                </a:path>
                <a:path w="5003800" h="1584960">
                  <a:moveTo>
                    <a:pt x="559307" y="73151"/>
                  </a:moveTo>
                  <a:lnTo>
                    <a:pt x="630935" y="0"/>
                  </a:lnTo>
                </a:path>
                <a:path w="5003800" h="1584960">
                  <a:moveTo>
                    <a:pt x="0" y="662939"/>
                  </a:moveTo>
                  <a:lnTo>
                    <a:pt x="71627" y="591311"/>
                  </a:lnTo>
                </a:path>
                <a:path w="5003800" h="1584960">
                  <a:moveTo>
                    <a:pt x="591311" y="73151"/>
                  </a:moveTo>
                  <a:lnTo>
                    <a:pt x="662939" y="0"/>
                  </a:lnTo>
                </a:path>
                <a:path w="5003800" h="1584960">
                  <a:moveTo>
                    <a:pt x="0" y="694943"/>
                  </a:moveTo>
                  <a:lnTo>
                    <a:pt x="71627" y="623315"/>
                  </a:lnTo>
                </a:path>
                <a:path w="5003800" h="1584960">
                  <a:moveTo>
                    <a:pt x="621791" y="73151"/>
                  </a:moveTo>
                  <a:lnTo>
                    <a:pt x="694943" y="0"/>
                  </a:lnTo>
                </a:path>
                <a:path w="5003800" h="1584960">
                  <a:moveTo>
                    <a:pt x="0" y="726947"/>
                  </a:moveTo>
                  <a:lnTo>
                    <a:pt x="71627" y="655319"/>
                  </a:lnTo>
                </a:path>
                <a:path w="5003800" h="1584960">
                  <a:moveTo>
                    <a:pt x="653795" y="73151"/>
                  </a:moveTo>
                  <a:lnTo>
                    <a:pt x="726947" y="0"/>
                  </a:lnTo>
                </a:path>
                <a:path w="5003800" h="1584960">
                  <a:moveTo>
                    <a:pt x="0" y="758951"/>
                  </a:moveTo>
                  <a:lnTo>
                    <a:pt x="71627" y="685799"/>
                  </a:lnTo>
                </a:path>
                <a:path w="5003800" h="1584960">
                  <a:moveTo>
                    <a:pt x="685799" y="73151"/>
                  </a:moveTo>
                  <a:lnTo>
                    <a:pt x="757427" y="0"/>
                  </a:lnTo>
                </a:path>
                <a:path w="5003800" h="1584960">
                  <a:moveTo>
                    <a:pt x="0" y="790955"/>
                  </a:moveTo>
                  <a:lnTo>
                    <a:pt x="71627" y="717803"/>
                  </a:lnTo>
                </a:path>
                <a:path w="5003800" h="1584960">
                  <a:moveTo>
                    <a:pt x="717803" y="73151"/>
                  </a:moveTo>
                  <a:lnTo>
                    <a:pt x="789431" y="0"/>
                  </a:lnTo>
                </a:path>
                <a:path w="5003800" h="1584960">
                  <a:moveTo>
                    <a:pt x="0" y="821435"/>
                  </a:moveTo>
                  <a:lnTo>
                    <a:pt x="71627" y="749807"/>
                  </a:lnTo>
                </a:path>
                <a:path w="5003800" h="1584960">
                  <a:moveTo>
                    <a:pt x="749807" y="73151"/>
                  </a:moveTo>
                  <a:lnTo>
                    <a:pt x="821435" y="0"/>
                  </a:lnTo>
                </a:path>
                <a:path w="5003800" h="1584960">
                  <a:moveTo>
                    <a:pt x="25907" y="829055"/>
                  </a:moveTo>
                  <a:lnTo>
                    <a:pt x="71627" y="781811"/>
                  </a:lnTo>
                </a:path>
                <a:path w="5003800" h="1584960">
                  <a:moveTo>
                    <a:pt x="781811" y="73151"/>
                  </a:moveTo>
                  <a:lnTo>
                    <a:pt x="853439" y="0"/>
                  </a:lnTo>
                </a:path>
                <a:path w="5003800" h="1584960">
                  <a:moveTo>
                    <a:pt x="57911" y="829055"/>
                  </a:moveTo>
                  <a:lnTo>
                    <a:pt x="71627" y="813815"/>
                  </a:lnTo>
                </a:path>
                <a:path w="5003800" h="1584960">
                  <a:moveTo>
                    <a:pt x="813815" y="73151"/>
                  </a:moveTo>
                  <a:lnTo>
                    <a:pt x="885443" y="0"/>
                  </a:lnTo>
                </a:path>
                <a:path w="5003800" h="1584960">
                  <a:moveTo>
                    <a:pt x="845819" y="73151"/>
                  </a:moveTo>
                  <a:lnTo>
                    <a:pt x="917447" y="0"/>
                  </a:lnTo>
                </a:path>
                <a:path w="5003800" h="1584960">
                  <a:moveTo>
                    <a:pt x="876299" y="73151"/>
                  </a:moveTo>
                  <a:lnTo>
                    <a:pt x="949451" y="0"/>
                  </a:lnTo>
                </a:path>
                <a:path w="5003800" h="1584960">
                  <a:moveTo>
                    <a:pt x="908303" y="73151"/>
                  </a:moveTo>
                  <a:lnTo>
                    <a:pt x="981455" y="0"/>
                  </a:lnTo>
                </a:path>
                <a:path w="5003800" h="1584960">
                  <a:moveTo>
                    <a:pt x="940307" y="73151"/>
                  </a:moveTo>
                  <a:lnTo>
                    <a:pt x="1011935" y="0"/>
                  </a:lnTo>
                </a:path>
                <a:path w="5003800" h="1584960">
                  <a:moveTo>
                    <a:pt x="972311" y="73151"/>
                  </a:moveTo>
                  <a:lnTo>
                    <a:pt x="1043939" y="0"/>
                  </a:lnTo>
                </a:path>
                <a:path w="5003800" h="1584960">
                  <a:moveTo>
                    <a:pt x="1004315" y="73151"/>
                  </a:moveTo>
                  <a:lnTo>
                    <a:pt x="1075943" y="0"/>
                  </a:lnTo>
                </a:path>
                <a:path w="5003800" h="1584960">
                  <a:moveTo>
                    <a:pt x="1036319" y="73151"/>
                  </a:moveTo>
                  <a:lnTo>
                    <a:pt x="1107947" y="0"/>
                  </a:lnTo>
                </a:path>
                <a:path w="5003800" h="1584960">
                  <a:moveTo>
                    <a:pt x="1068323" y="73151"/>
                  </a:moveTo>
                  <a:lnTo>
                    <a:pt x="1139951" y="0"/>
                  </a:lnTo>
                </a:path>
                <a:path w="5003800" h="1584960">
                  <a:moveTo>
                    <a:pt x="1100327" y="73151"/>
                  </a:moveTo>
                  <a:lnTo>
                    <a:pt x="1171955" y="0"/>
                  </a:lnTo>
                </a:path>
                <a:path w="5003800" h="1584960">
                  <a:moveTo>
                    <a:pt x="1130807" y="73151"/>
                  </a:moveTo>
                  <a:lnTo>
                    <a:pt x="1203959" y="0"/>
                  </a:lnTo>
                </a:path>
                <a:path w="5003800" h="1584960">
                  <a:moveTo>
                    <a:pt x="1162811" y="73151"/>
                  </a:moveTo>
                  <a:lnTo>
                    <a:pt x="1235963" y="0"/>
                  </a:lnTo>
                </a:path>
                <a:path w="5003800" h="1584960">
                  <a:moveTo>
                    <a:pt x="1194815" y="73151"/>
                  </a:moveTo>
                  <a:lnTo>
                    <a:pt x="1266443" y="0"/>
                  </a:lnTo>
                </a:path>
                <a:path w="5003800" h="1584960">
                  <a:moveTo>
                    <a:pt x="0" y="1299971"/>
                  </a:moveTo>
                  <a:lnTo>
                    <a:pt x="3047" y="1296923"/>
                  </a:lnTo>
                </a:path>
                <a:path w="5003800" h="1584960">
                  <a:moveTo>
                    <a:pt x="1226819" y="73151"/>
                  </a:moveTo>
                  <a:lnTo>
                    <a:pt x="1298447" y="0"/>
                  </a:lnTo>
                </a:path>
                <a:path w="5003800" h="1584960">
                  <a:moveTo>
                    <a:pt x="0" y="1330451"/>
                  </a:moveTo>
                  <a:lnTo>
                    <a:pt x="35051" y="1296923"/>
                  </a:lnTo>
                </a:path>
                <a:path w="5003800" h="1584960">
                  <a:moveTo>
                    <a:pt x="1258823" y="73151"/>
                  </a:moveTo>
                  <a:lnTo>
                    <a:pt x="1330451" y="0"/>
                  </a:lnTo>
                </a:path>
                <a:path w="5003800" h="1584960">
                  <a:moveTo>
                    <a:pt x="0" y="1362455"/>
                  </a:moveTo>
                  <a:lnTo>
                    <a:pt x="67055" y="1296923"/>
                  </a:lnTo>
                </a:path>
                <a:path w="5003800" h="1584960">
                  <a:moveTo>
                    <a:pt x="1290827" y="73151"/>
                  </a:moveTo>
                  <a:lnTo>
                    <a:pt x="1362455" y="0"/>
                  </a:lnTo>
                </a:path>
                <a:path w="5003800" h="1584960">
                  <a:moveTo>
                    <a:pt x="0" y="1394459"/>
                  </a:moveTo>
                  <a:lnTo>
                    <a:pt x="71627" y="1322831"/>
                  </a:lnTo>
                </a:path>
                <a:path w="5003800" h="1584960">
                  <a:moveTo>
                    <a:pt x="1322831" y="73151"/>
                  </a:moveTo>
                  <a:lnTo>
                    <a:pt x="1394459" y="0"/>
                  </a:lnTo>
                </a:path>
                <a:path w="5003800" h="1584960">
                  <a:moveTo>
                    <a:pt x="0" y="1426463"/>
                  </a:moveTo>
                  <a:lnTo>
                    <a:pt x="71627" y="1354835"/>
                  </a:lnTo>
                </a:path>
                <a:path w="5003800" h="1584960">
                  <a:moveTo>
                    <a:pt x="1354835" y="73151"/>
                  </a:moveTo>
                  <a:lnTo>
                    <a:pt x="1426463" y="0"/>
                  </a:lnTo>
                </a:path>
                <a:path w="5003800" h="1584960">
                  <a:moveTo>
                    <a:pt x="0" y="1458467"/>
                  </a:moveTo>
                  <a:lnTo>
                    <a:pt x="71627" y="1386839"/>
                  </a:lnTo>
                </a:path>
                <a:path w="5003800" h="1584960">
                  <a:moveTo>
                    <a:pt x="1385315" y="73151"/>
                  </a:moveTo>
                  <a:lnTo>
                    <a:pt x="1458467" y="0"/>
                  </a:lnTo>
                </a:path>
                <a:path w="5003800" h="1584960">
                  <a:moveTo>
                    <a:pt x="0" y="1490471"/>
                  </a:moveTo>
                  <a:lnTo>
                    <a:pt x="71627" y="1418843"/>
                  </a:lnTo>
                </a:path>
                <a:path w="5003800" h="1584960">
                  <a:moveTo>
                    <a:pt x="1417319" y="73151"/>
                  </a:moveTo>
                  <a:lnTo>
                    <a:pt x="1490471" y="0"/>
                  </a:lnTo>
                </a:path>
                <a:path w="5003800" h="1584960">
                  <a:moveTo>
                    <a:pt x="9143" y="1511807"/>
                  </a:moveTo>
                  <a:lnTo>
                    <a:pt x="71627" y="1450847"/>
                  </a:lnTo>
                </a:path>
                <a:path w="5003800" h="1584960">
                  <a:moveTo>
                    <a:pt x="1449323" y="73151"/>
                  </a:moveTo>
                  <a:lnTo>
                    <a:pt x="1511807" y="10667"/>
                  </a:lnTo>
                </a:path>
                <a:path w="5003800" h="1584960">
                  <a:moveTo>
                    <a:pt x="41147" y="1511807"/>
                  </a:moveTo>
                  <a:lnTo>
                    <a:pt x="71627" y="1481327"/>
                  </a:lnTo>
                </a:path>
                <a:path w="5003800" h="1584960">
                  <a:moveTo>
                    <a:pt x="1481327" y="73151"/>
                  </a:moveTo>
                  <a:lnTo>
                    <a:pt x="1511807" y="42671"/>
                  </a:lnTo>
                </a:path>
                <a:path w="5003800" h="1584960">
                  <a:moveTo>
                    <a:pt x="1583435" y="1523"/>
                  </a:moveTo>
                  <a:lnTo>
                    <a:pt x="1584959" y="0"/>
                  </a:lnTo>
                </a:path>
                <a:path w="5003800" h="1584960">
                  <a:moveTo>
                    <a:pt x="1583435" y="33527"/>
                  </a:moveTo>
                  <a:lnTo>
                    <a:pt x="1616963" y="0"/>
                  </a:lnTo>
                </a:path>
                <a:path w="5003800" h="1584960">
                  <a:moveTo>
                    <a:pt x="71627" y="1577339"/>
                  </a:moveTo>
                  <a:lnTo>
                    <a:pt x="100583" y="1548383"/>
                  </a:lnTo>
                </a:path>
                <a:path w="5003800" h="1584960">
                  <a:moveTo>
                    <a:pt x="1583435" y="65531"/>
                  </a:moveTo>
                  <a:lnTo>
                    <a:pt x="1648967" y="0"/>
                  </a:lnTo>
                </a:path>
                <a:path w="5003800" h="1584960">
                  <a:moveTo>
                    <a:pt x="97535" y="1584959"/>
                  </a:moveTo>
                  <a:lnTo>
                    <a:pt x="132587" y="1548383"/>
                  </a:lnTo>
                </a:path>
                <a:path w="5003800" h="1584960">
                  <a:moveTo>
                    <a:pt x="1609343" y="73151"/>
                  </a:moveTo>
                  <a:lnTo>
                    <a:pt x="1680971" y="0"/>
                  </a:lnTo>
                </a:path>
                <a:path w="5003800" h="1584960">
                  <a:moveTo>
                    <a:pt x="128015" y="1584959"/>
                  </a:moveTo>
                  <a:lnTo>
                    <a:pt x="164591" y="1548383"/>
                  </a:lnTo>
                </a:path>
                <a:path w="5003800" h="1584960">
                  <a:moveTo>
                    <a:pt x="1641347" y="73151"/>
                  </a:moveTo>
                  <a:lnTo>
                    <a:pt x="1712975" y="0"/>
                  </a:lnTo>
                </a:path>
                <a:path w="5003800" h="1584960">
                  <a:moveTo>
                    <a:pt x="160019" y="1584959"/>
                  </a:moveTo>
                  <a:lnTo>
                    <a:pt x="196595" y="1548383"/>
                  </a:lnTo>
                </a:path>
                <a:path w="5003800" h="1584960">
                  <a:moveTo>
                    <a:pt x="1671827" y="73151"/>
                  </a:moveTo>
                  <a:lnTo>
                    <a:pt x="1744979" y="0"/>
                  </a:lnTo>
                </a:path>
                <a:path w="5003800" h="1584960">
                  <a:moveTo>
                    <a:pt x="192023" y="1584959"/>
                  </a:moveTo>
                  <a:lnTo>
                    <a:pt x="228599" y="1548383"/>
                  </a:lnTo>
                </a:path>
                <a:path w="5003800" h="1584960">
                  <a:moveTo>
                    <a:pt x="1703831" y="73151"/>
                  </a:moveTo>
                  <a:lnTo>
                    <a:pt x="1776983" y="0"/>
                  </a:lnTo>
                </a:path>
                <a:path w="5003800" h="1584960">
                  <a:moveTo>
                    <a:pt x="224027" y="1584959"/>
                  </a:moveTo>
                  <a:lnTo>
                    <a:pt x="260603" y="1548383"/>
                  </a:lnTo>
                </a:path>
                <a:path w="5003800" h="1584960">
                  <a:moveTo>
                    <a:pt x="1735835" y="73151"/>
                  </a:moveTo>
                  <a:lnTo>
                    <a:pt x="1807463" y="0"/>
                  </a:lnTo>
                </a:path>
                <a:path w="5003800" h="1584960">
                  <a:moveTo>
                    <a:pt x="256031" y="1584959"/>
                  </a:moveTo>
                  <a:lnTo>
                    <a:pt x="292607" y="1548383"/>
                  </a:lnTo>
                </a:path>
                <a:path w="5003800" h="1584960">
                  <a:moveTo>
                    <a:pt x="1767839" y="73151"/>
                  </a:moveTo>
                  <a:lnTo>
                    <a:pt x="1839467" y="0"/>
                  </a:lnTo>
                </a:path>
                <a:path w="5003800" h="1584960">
                  <a:moveTo>
                    <a:pt x="288035" y="1584959"/>
                  </a:moveTo>
                  <a:lnTo>
                    <a:pt x="323087" y="1548383"/>
                  </a:lnTo>
                </a:path>
                <a:path w="5003800" h="1584960">
                  <a:moveTo>
                    <a:pt x="1799843" y="73151"/>
                  </a:moveTo>
                  <a:lnTo>
                    <a:pt x="1871471" y="0"/>
                  </a:lnTo>
                </a:path>
                <a:path w="5003800" h="1584960">
                  <a:moveTo>
                    <a:pt x="320039" y="1584959"/>
                  </a:moveTo>
                  <a:lnTo>
                    <a:pt x="355091" y="1548383"/>
                  </a:lnTo>
                </a:path>
                <a:path w="5003800" h="1584960">
                  <a:moveTo>
                    <a:pt x="1831847" y="73151"/>
                  </a:moveTo>
                  <a:lnTo>
                    <a:pt x="1903475" y="0"/>
                  </a:lnTo>
                </a:path>
                <a:path w="5003800" h="1584960">
                  <a:moveTo>
                    <a:pt x="352043" y="1584959"/>
                  </a:moveTo>
                  <a:lnTo>
                    <a:pt x="387095" y="1548383"/>
                  </a:lnTo>
                </a:path>
                <a:path w="5003800" h="1584960">
                  <a:moveTo>
                    <a:pt x="1863851" y="73151"/>
                  </a:moveTo>
                  <a:lnTo>
                    <a:pt x="1935479" y="0"/>
                  </a:lnTo>
                </a:path>
                <a:path w="5003800" h="1584960">
                  <a:moveTo>
                    <a:pt x="382523" y="1584959"/>
                  </a:moveTo>
                  <a:lnTo>
                    <a:pt x="419099" y="1548383"/>
                  </a:lnTo>
                </a:path>
                <a:path w="5003800" h="1584960">
                  <a:moveTo>
                    <a:pt x="1895855" y="73151"/>
                  </a:moveTo>
                  <a:lnTo>
                    <a:pt x="1967483" y="0"/>
                  </a:lnTo>
                </a:path>
                <a:path w="5003800" h="1584960">
                  <a:moveTo>
                    <a:pt x="414527" y="1584959"/>
                  </a:moveTo>
                  <a:lnTo>
                    <a:pt x="451103" y="1548383"/>
                  </a:lnTo>
                </a:path>
                <a:path w="5003800" h="1584960">
                  <a:moveTo>
                    <a:pt x="1926335" y="73151"/>
                  </a:moveTo>
                  <a:lnTo>
                    <a:pt x="1999487" y="0"/>
                  </a:lnTo>
                </a:path>
                <a:path w="5003800" h="1584960">
                  <a:moveTo>
                    <a:pt x="446531" y="1584959"/>
                  </a:moveTo>
                  <a:lnTo>
                    <a:pt x="483107" y="1548383"/>
                  </a:lnTo>
                </a:path>
                <a:path w="5003800" h="1584960">
                  <a:moveTo>
                    <a:pt x="1958339" y="73151"/>
                  </a:moveTo>
                  <a:lnTo>
                    <a:pt x="2031491" y="0"/>
                  </a:lnTo>
                </a:path>
                <a:path w="5003800" h="1584960">
                  <a:moveTo>
                    <a:pt x="478535" y="1584959"/>
                  </a:moveTo>
                  <a:lnTo>
                    <a:pt x="515111" y="1548383"/>
                  </a:lnTo>
                </a:path>
                <a:path w="5003800" h="1584960">
                  <a:moveTo>
                    <a:pt x="1990343" y="73151"/>
                  </a:moveTo>
                  <a:lnTo>
                    <a:pt x="2061971" y="0"/>
                  </a:lnTo>
                </a:path>
                <a:path w="5003800" h="1584960">
                  <a:moveTo>
                    <a:pt x="510539" y="1584959"/>
                  </a:moveTo>
                  <a:lnTo>
                    <a:pt x="547115" y="1548383"/>
                  </a:lnTo>
                </a:path>
                <a:path w="5003800" h="1584960">
                  <a:moveTo>
                    <a:pt x="2022347" y="73151"/>
                  </a:moveTo>
                  <a:lnTo>
                    <a:pt x="2093975" y="0"/>
                  </a:lnTo>
                </a:path>
                <a:path w="5003800" h="1584960">
                  <a:moveTo>
                    <a:pt x="542543" y="1584959"/>
                  </a:moveTo>
                  <a:lnTo>
                    <a:pt x="577595" y="1548383"/>
                  </a:lnTo>
                </a:path>
                <a:path w="5003800" h="1584960">
                  <a:moveTo>
                    <a:pt x="2054351" y="73151"/>
                  </a:moveTo>
                  <a:lnTo>
                    <a:pt x="2125979" y="0"/>
                  </a:lnTo>
                </a:path>
                <a:path w="5003800" h="1584960">
                  <a:moveTo>
                    <a:pt x="574547" y="1584959"/>
                  </a:moveTo>
                  <a:lnTo>
                    <a:pt x="609599" y="1548383"/>
                  </a:lnTo>
                </a:path>
                <a:path w="5003800" h="1584960">
                  <a:moveTo>
                    <a:pt x="2086355" y="73151"/>
                  </a:moveTo>
                  <a:lnTo>
                    <a:pt x="2157983" y="0"/>
                  </a:lnTo>
                </a:path>
                <a:path w="5003800" h="1584960">
                  <a:moveTo>
                    <a:pt x="606551" y="1584959"/>
                  </a:moveTo>
                  <a:lnTo>
                    <a:pt x="641603" y="1548383"/>
                  </a:lnTo>
                </a:path>
                <a:path w="5003800" h="1584960">
                  <a:moveTo>
                    <a:pt x="2118359" y="73151"/>
                  </a:moveTo>
                  <a:lnTo>
                    <a:pt x="2189987" y="0"/>
                  </a:lnTo>
                </a:path>
                <a:path w="5003800" h="1584960">
                  <a:moveTo>
                    <a:pt x="637031" y="1584959"/>
                  </a:moveTo>
                  <a:lnTo>
                    <a:pt x="673607" y="1548383"/>
                  </a:lnTo>
                </a:path>
                <a:path w="5003800" h="1584960">
                  <a:moveTo>
                    <a:pt x="2150363" y="73151"/>
                  </a:moveTo>
                  <a:lnTo>
                    <a:pt x="2221991" y="0"/>
                  </a:lnTo>
                </a:path>
                <a:path w="5003800" h="1584960">
                  <a:moveTo>
                    <a:pt x="669035" y="1584959"/>
                  </a:moveTo>
                  <a:lnTo>
                    <a:pt x="705611" y="1548383"/>
                  </a:lnTo>
                </a:path>
                <a:path w="5003800" h="1584960">
                  <a:moveTo>
                    <a:pt x="2180843" y="73151"/>
                  </a:moveTo>
                  <a:lnTo>
                    <a:pt x="2253995" y="0"/>
                  </a:lnTo>
                </a:path>
                <a:path w="5003800" h="1584960">
                  <a:moveTo>
                    <a:pt x="701039" y="1584959"/>
                  </a:moveTo>
                  <a:lnTo>
                    <a:pt x="737615" y="1548383"/>
                  </a:lnTo>
                </a:path>
                <a:path w="5003800" h="1584960">
                  <a:moveTo>
                    <a:pt x="2212847" y="73151"/>
                  </a:moveTo>
                  <a:lnTo>
                    <a:pt x="2285999" y="0"/>
                  </a:lnTo>
                </a:path>
                <a:path w="5003800" h="1584960">
                  <a:moveTo>
                    <a:pt x="733043" y="1584959"/>
                  </a:moveTo>
                  <a:lnTo>
                    <a:pt x="769619" y="1548383"/>
                  </a:lnTo>
                </a:path>
                <a:path w="5003800" h="1584960">
                  <a:moveTo>
                    <a:pt x="2244851" y="73151"/>
                  </a:moveTo>
                  <a:lnTo>
                    <a:pt x="2316479" y="0"/>
                  </a:lnTo>
                </a:path>
                <a:path w="5003800" h="1584960">
                  <a:moveTo>
                    <a:pt x="765047" y="1584959"/>
                  </a:moveTo>
                  <a:lnTo>
                    <a:pt x="801623" y="1548383"/>
                  </a:lnTo>
                </a:path>
                <a:path w="5003800" h="1584960">
                  <a:moveTo>
                    <a:pt x="2276855" y="73151"/>
                  </a:moveTo>
                  <a:lnTo>
                    <a:pt x="2348483" y="0"/>
                  </a:lnTo>
                </a:path>
                <a:path w="5003800" h="1584960">
                  <a:moveTo>
                    <a:pt x="797051" y="1584959"/>
                  </a:moveTo>
                  <a:lnTo>
                    <a:pt x="832103" y="1548383"/>
                  </a:lnTo>
                </a:path>
                <a:path w="5003800" h="1584960">
                  <a:moveTo>
                    <a:pt x="2308859" y="73151"/>
                  </a:moveTo>
                  <a:lnTo>
                    <a:pt x="2380487" y="0"/>
                  </a:lnTo>
                </a:path>
                <a:path w="5003800" h="1584960">
                  <a:moveTo>
                    <a:pt x="829055" y="1584959"/>
                  </a:moveTo>
                  <a:lnTo>
                    <a:pt x="864107" y="1548383"/>
                  </a:lnTo>
                </a:path>
                <a:path w="5003800" h="1584960">
                  <a:moveTo>
                    <a:pt x="2340863" y="73151"/>
                  </a:moveTo>
                  <a:lnTo>
                    <a:pt x="2412491" y="0"/>
                  </a:lnTo>
                </a:path>
                <a:path w="5003800" h="1584960">
                  <a:moveTo>
                    <a:pt x="861059" y="1584959"/>
                  </a:moveTo>
                  <a:lnTo>
                    <a:pt x="896111" y="1548383"/>
                  </a:lnTo>
                </a:path>
                <a:path w="5003800" h="1584960">
                  <a:moveTo>
                    <a:pt x="2372867" y="73151"/>
                  </a:moveTo>
                  <a:lnTo>
                    <a:pt x="2444495" y="0"/>
                  </a:lnTo>
                </a:path>
                <a:path w="5003800" h="1584960">
                  <a:moveTo>
                    <a:pt x="893063" y="1584959"/>
                  </a:moveTo>
                  <a:lnTo>
                    <a:pt x="928115" y="1548383"/>
                  </a:lnTo>
                </a:path>
                <a:path w="5003800" h="1584960">
                  <a:moveTo>
                    <a:pt x="2404871" y="73151"/>
                  </a:moveTo>
                  <a:lnTo>
                    <a:pt x="2476499" y="0"/>
                  </a:lnTo>
                </a:path>
                <a:path w="5003800" h="1584960">
                  <a:moveTo>
                    <a:pt x="923543" y="1584959"/>
                  </a:moveTo>
                  <a:lnTo>
                    <a:pt x="960119" y="1548383"/>
                  </a:lnTo>
                </a:path>
                <a:path w="5003800" h="1584960">
                  <a:moveTo>
                    <a:pt x="2435351" y="73151"/>
                  </a:moveTo>
                  <a:lnTo>
                    <a:pt x="2508503" y="0"/>
                  </a:lnTo>
                </a:path>
                <a:path w="5003800" h="1584960">
                  <a:moveTo>
                    <a:pt x="955547" y="1584959"/>
                  </a:moveTo>
                  <a:lnTo>
                    <a:pt x="992123" y="1548383"/>
                  </a:lnTo>
                </a:path>
                <a:path w="5003800" h="1584960">
                  <a:moveTo>
                    <a:pt x="2467355" y="73151"/>
                  </a:moveTo>
                  <a:lnTo>
                    <a:pt x="2540507" y="0"/>
                  </a:lnTo>
                </a:path>
                <a:path w="5003800" h="1584960">
                  <a:moveTo>
                    <a:pt x="987551" y="1584959"/>
                  </a:moveTo>
                  <a:lnTo>
                    <a:pt x="1024127" y="1548383"/>
                  </a:lnTo>
                </a:path>
                <a:path w="5003800" h="1584960">
                  <a:moveTo>
                    <a:pt x="2499359" y="73151"/>
                  </a:moveTo>
                  <a:lnTo>
                    <a:pt x="2557271" y="15239"/>
                  </a:lnTo>
                </a:path>
                <a:path w="5003800" h="1584960">
                  <a:moveTo>
                    <a:pt x="1019555" y="1584959"/>
                  </a:moveTo>
                  <a:lnTo>
                    <a:pt x="1056131" y="1548383"/>
                  </a:lnTo>
                </a:path>
                <a:path w="5003800" h="1584960">
                  <a:moveTo>
                    <a:pt x="2531363" y="73151"/>
                  </a:moveTo>
                  <a:lnTo>
                    <a:pt x="2557271" y="47243"/>
                  </a:lnTo>
                </a:path>
                <a:path w="5003800" h="1584960">
                  <a:moveTo>
                    <a:pt x="1051559" y="1584959"/>
                  </a:moveTo>
                  <a:lnTo>
                    <a:pt x="1088135" y="1548383"/>
                  </a:lnTo>
                </a:path>
                <a:path w="5003800" h="1584960">
                  <a:moveTo>
                    <a:pt x="1083563" y="1584959"/>
                  </a:moveTo>
                  <a:lnTo>
                    <a:pt x="1118615" y="1548383"/>
                  </a:lnTo>
                </a:path>
                <a:path w="5003800" h="1584960">
                  <a:moveTo>
                    <a:pt x="1115567" y="1584959"/>
                  </a:moveTo>
                  <a:lnTo>
                    <a:pt x="1150619" y="1548383"/>
                  </a:lnTo>
                </a:path>
                <a:path w="5003800" h="1584960">
                  <a:moveTo>
                    <a:pt x="1147571" y="1584959"/>
                  </a:moveTo>
                  <a:lnTo>
                    <a:pt x="1152143" y="1578863"/>
                  </a:lnTo>
                </a:path>
                <a:path w="5003800" h="1584960">
                  <a:moveTo>
                    <a:pt x="2845307" y="13715"/>
                  </a:moveTo>
                  <a:lnTo>
                    <a:pt x="2857499" y="0"/>
                  </a:lnTo>
                </a:path>
                <a:path w="5003800" h="1584960">
                  <a:moveTo>
                    <a:pt x="2845307" y="45719"/>
                  </a:moveTo>
                  <a:lnTo>
                    <a:pt x="2889503" y="0"/>
                  </a:lnTo>
                </a:path>
                <a:path w="5003800" h="1584960">
                  <a:moveTo>
                    <a:pt x="2849879" y="73151"/>
                  </a:moveTo>
                  <a:lnTo>
                    <a:pt x="2915411" y="6095"/>
                  </a:lnTo>
                </a:path>
                <a:path w="5003800" h="1584960">
                  <a:moveTo>
                    <a:pt x="2881883" y="73151"/>
                  </a:moveTo>
                  <a:lnTo>
                    <a:pt x="2915411" y="38099"/>
                  </a:lnTo>
                </a:path>
                <a:path w="5003800" h="1584960">
                  <a:moveTo>
                    <a:pt x="2913887" y="73151"/>
                  </a:moveTo>
                  <a:lnTo>
                    <a:pt x="2915411" y="70103"/>
                  </a:lnTo>
                </a:path>
                <a:path w="5003800" h="1584960">
                  <a:moveTo>
                    <a:pt x="2988563" y="30479"/>
                  </a:moveTo>
                  <a:lnTo>
                    <a:pt x="3017519" y="0"/>
                  </a:lnTo>
                </a:path>
                <a:path w="5003800" h="1584960">
                  <a:moveTo>
                    <a:pt x="2988563" y="60959"/>
                  </a:moveTo>
                  <a:lnTo>
                    <a:pt x="3023615" y="25907"/>
                  </a:lnTo>
                </a:path>
                <a:path w="5003800" h="1584960">
                  <a:moveTo>
                    <a:pt x="3008375" y="73151"/>
                  </a:moveTo>
                  <a:lnTo>
                    <a:pt x="3023615" y="57911"/>
                  </a:lnTo>
                </a:path>
                <a:path w="5003800" h="1584960">
                  <a:moveTo>
                    <a:pt x="3383279" y="15239"/>
                  </a:moveTo>
                  <a:lnTo>
                    <a:pt x="3398519" y="0"/>
                  </a:lnTo>
                </a:path>
                <a:path w="5003800" h="1584960">
                  <a:moveTo>
                    <a:pt x="3383279" y="47243"/>
                  </a:moveTo>
                  <a:lnTo>
                    <a:pt x="3430523" y="0"/>
                  </a:lnTo>
                </a:path>
                <a:path w="5003800" h="1584960">
                  <a:moveTo>
                    <a:pt x="3390899" y="73151"/>
                  </a:moveTo>
                  <a:lnTo>
                    <a:pt x="3462527" y="0"/>
                  </a:lnTo>
                </a:path>
                <a:path w="5003800" h="1584960">
                  <a:moveTo>
                    <a:pt x="3422903" y="73151"/>
                  </a:moveTo>
                  <a:lnTo>
                    <a:pt x="3494531" y="0"/>
                  </a:lnTo>
                </a:path>
                <a:path w="5003800" h="1584960">
                  <a:moveTo>
                    <a:pt x="3454907" y="73151"/>
                  </a:moveTo>
                  <a:lnTo>
                    <a:pt x="3526535" y="0"/>
                  </a:lnTo>
                </a:path>
                <a:path w="5003800" h="1584960">
                  <a:moveTo>
                    <a:pt x="3485387" y="73151"/>
                  </a:moveTo>
                  <a:lnTo>
                    <a:pt x="3558539" y="0"/>
                  </a:lnTo>
                </a:path>
                <a:path w="5003800" h="1584960">
                  <a:moveTo>
                    <a:pt x="3517391" y="73151"/>
                  </a:moveTo>
                  <a:lnTo>
                    <a:pt x="3590543" y="0"/>
                  </a:lnTo>
                </a:path>
                <a:path w="5003800" h="1584960">
                  <a:moveTo>
                    <a:pt x="3549395" y="73151"/>
                  </a:moveTo>
                  <a:lnTo>
                    <a:pt x="3621023" y="0"/>
                  </a:lnTo>
                </a:path>
                <a:path w="5003800" h="1584960">
                  <a:moveTo>
                    <a:pt x="3581399" y="73151"/>
                  </a:moveTo>
                  <a:lnTo>
                    <a:pt x="3653027" y="0"/>
                  </a:lnTo>
                </a:path>
                <a:path w="5003800" h="1584960">
                  <a:moveTo>
                    <a:pt x="3613403" y="73151"/>
                  </a:moveTo>
                  <a:lnTo>
                    <a:pt x="3685031" y="0"/>
                  </a:lnTo>
                </a:path>
                <a:path w="5003800" h="1584960">
                  <a:moveTo>
                    <a:pt x="3645407" y="73151"/>
                  </a:moveTo>
                  <a:lnTo>
                    <a:pt x="3717035" y="0"/>
                  </a:lnTo>
                </a:path>
                <a:path w="5003800" h="1584960">
                  <a:moveTo>
                    <a:pt x="3677411" y="73151"/>
                  </a:moveTo>
                  <a:lnTo>
                    <a:pt x="3749039" y="0"/>
                  </a:lnTo>
                </a:path>
                <a:path w="5003800" h="1584960">
                  <a:moveTo>
                    <a:pt x="3709415" y="73151"/>
                  </a:moveTo>
                  <a:lnTo>
                    <a:pt x="3781043" y="0"/>
                  </a:lnTo>
                </a:path>
                <a:path w="5003800" h="1584960">
                  <a:moveTo>
                    <a:pt x="3741419" y="73151"/>
                  </a:moveTo>
                  <a:lnTo>
                    <a:pt x="3813047" y="0"/>
                  </a:lnTo>
                </a:path>
                <a:path w="5003800" h="1584960">
                  <a:moveTo>
                    <a:pt x="3771899" y="73151"/>
                  </a:moveTo>
                  <a:lnTo>
                    <a:pt x="3845051" y="0"/>
                  </a:lnTo>
                </a:path>
                <a:path w="5003800" h="1584960">
                  <a:moveTo>
                    <a:pt x="3803903" y="73151"/>
                  </a:moveTo>
                  <a:lnTo>
                    <a:pt x="3877055" y="0"/>
                  </a:lnTo>
                </a:path>
                <a:path w="5003800" h="1584960">
                  <a:moveTo>
                    <a:pt x="3835907" y="73151"/>
                  </a:moveTo>
                  <a:lnTo>
                    <a:pt x="3907535" y="0"/>
                  </a:lnTo>
                </a:path>
                <a:path w="5003800" h="1584960">
                  <a:moveTo>
                    <a:pt x="3867911" y="73151"/>
                  </a:moveTo>
                  <a:lnTo>
                    <a:pt x="3939539" y="0"/>
                  </a:lnTo>
                </a:path>
                <a:path w="5003800" h="1584960">
                  <a:moveTo>
                    <a:pt x="3899915" y="73151"/>
                  </a:moveTo>
                  <a:lnTo>
                    <a:pt x="3971543" y="0"/>
                  </a:lnTo>
                </a:path>
                <a:path w="5003800" h="1584960">
                  <a:moveTo>
                    <a:pt x="3931919" y="73151"/>
                  </a:moveTo>
                  <a:lnTo>
                    <a:pt x="4003547" y="0"/>
                  </a:lnTo>
                </a:path>
                <a:path w="5003800" h="1584960">
                  <a:moveTo>
                    <a:pt x="3963923" y="73151"/>
                  </a:moveTo>
                  <a:lnTo>
                    <a:pt x="4032503" y="4571"/>
                  </a:lnTo>
                </a:path>
                <a:path w="5003800" h="1584960">
                  <a:moveTo>
                    <a:pt x="3995927" y="73151"/>
                  </a:moveTo>
                  <a:lnTo>
                    <a:pt x="4032503" y="36575"/>
                  </a:lnTo>
                </a:path>
                <a:path w="5003800" h="1584960">
                  <a:moveTo>
                    <a:pt x="4026407" y="73151"/>
                  </a:moveTo>
                  <a:lnTo>
                    <a:pt x="4032503" y="67055"/>
                  </a:lnTo>
                </a:path>
                <a:path w="5003800" h="1584960">
                  <a:moveTo>
                    <a:pt x="4392167" y="25907"/>
                  </a:moveTo>
                  <a:lnTo>
                    <a:pt x="4416551" y="0"/>
                  </a:lnTo>
                </a:path>
                <a:path w="5003800" h="1584960">
                  <a:moveTo>
                    <a:pt x="4392167" y="57911"/>
                  </a:moveTo>
                  <a:lnTo>
                    <a:pt x="4427219" y="21335"/>
                  </a:lnTo>
                </a:path>
                <a:path w="5003800" h="1584960">
                  <a:moveTo>
                    <a:pt x="4408931" y="73151"/>
                  </a:moveTo>
                  <a:lnTo>
                    <a:pt x="4427219" y="53339"/>
                  </a:lnTo>
                </a:path>
                <a:path w="5003800" h="1584960">
                  <a:moveTo>
                    <a:pt x="4500371" y="13715"/>
                  </a:moveTo>
                  <a:lnTo>
                    <a:pt x="4512563" y="0"/>
                  </a:lnTo>
                </a:path>
                <a:path w="5003800" h="1584960">
                  <a:moveTo>
                    <a:pt x="4500371" y="45719"/>
                  </a:moveTo>
                  <a:lnTo>
                    <a:pt x="4544567" y="0"/>
                  </a:lnTo>
                </a:path>
                <a:path w="5003800" h="1584960">
                  <a:moveTo>
                    <a:pt x="4504943" y="73151"/>
                  </a:moveTo>
                  <a:lnTo>
                    <a:pt x="4576571" y="0"/>
                  </a:lnTo>
                </a:path>
                <a:path w="5003800" h="1584960">
                  <a:moveTo>
                    <a:pt x="4535423" y="73151"/>
                  </a:moveTo>
                  <a:lnTo>
                    <a:pt x="4608575" y="0"/>
                  </a:lnTo>
                </a:path>
                <a:path w="5003800" h="1584960">
                  <a:moveTo>
                    <a:pt x="4567427" y="73151"/>
                  </a:moveTo>
                  <a:lnTo>
                    <a:pt x="4640579" y="0"/>
                  </a:lnTo>
                </a:path>
                <a:path w="5003800" h="1584960">
                  <a:moveTo>
                    <a:pt x="4599431" y="73151"/>
                  </a:moveTo>
                  <a:lnTo>
                    <a:pt x="4671059" y="0"/>
                  </a:lnTo>
                </a:path>
                <a:path w="5003800" h="1584960">
                  <a:moveTo>
                    <a:pt x="4631435" y="73151"/>
                  </a:moveTo>
                  <a:lnTo>
                    <a:pt x="4703063" y="0"/>
                  </a:lnTo>
                </a:path>
                <a:path w="5003800" h="1584960">
                  <a:moveTo>
                    <a:pt x="4663439" y="73151"/>
                  </a:moveTo>
                  <a:lnTo>
                    <a:pt x="4735067" y="0"/>
                  </a:lnTo>
                </a:path>
                <a:path w="5003800" h="1584960">
                  <a:moveTo>
                    <a:pt x="4695443" y="73151"/>
                  </a:moveTo>
                  <a:lnTo>
                    <a:pt x="4767071" y="0"/>
                  </a:lnTo>
                </a:path>
                <a:path w="5003800" h="1584960">
                  <a:moveTo>
                    <a:pt x="4727447" y="73151"/>
                  </a:moveTo>
                  <a:lnTo>
                    <a:pt x="4799075" y="0"/>
                  </a:lnTo>
                </a:path>
                <a:path w="5003800" h="1584960">
                  <a:moveTo>
                    <a:pt x="4759451" y="73151"/>
                  </a:moveTo>
                  <a:lnTo>
                    <a:pt x="4831079" y="0"/>
                  </a:lnTo>
                </a:path>
                <a:path w="5003800" h="1584960">
                  <a:moveTo>
                    <a:pt x="4789931" y="73151"/>
                  </a:moveTo>
                  <a:lnTo>
                    <a:pt x="4863083" y="0"/>
                  </a:lnTo>
                </a:path>
                <a:path w="5003800" h="1584960">
                  <a:moveTo>
                    <a:pt x="4821935" y="73151"/>
                  </a:moveTo>
                  <a:lnTo>
                    <a:pt x="4895087" y="0"/>
                  </a:lnTo>
                </a:path>
                <a:path w="5003800" h="1584960">
                  <a:moveTo>
                    <a:pt x="4853939" y="73151"/>
                  </a:moveTo>
                  <a:lnTo>
                    <a:pt x="4925567" y="0"/>
                  </a:lnTo>
                </a:path>
                <a:path w="5003800" h="1584960">
                  <a:moveTo>
                    <a:pt x="4885943" y="73151"/>
                  </a:moveTo>
                  <a:lnTo>
                    <a:pt x="4957571" y="0"/>
                  </a:lnTo>
                </a:path>
                <a:path w="5003800" h="1584960">
                  <a:moveTo>
                    <a:pt x="4917947" y="73151"/>
                  </a:moveTo>
                  <a:lnTo>
                    <a:pt x="4989575" y="0"/>
                  </a:lnTo>
                </a:path>
                <a:path w="5003800" h="1584960">
                  <a:moveTo>
                    <a:pt x="4949951" y="73151"/>
                  </a:moveTo>
                  <a:lnTo>
                    <a:pt x="5003291" y="18287"/>
                  </a:lnTo>
                </a:path>
                <a:path w="5003800" h="1584960">
                  <a:moveTo>
                    <a:pt x="4981955" y="73151"/>
                  </a:moveTo>
                  <a:lnTo>
                    <a:pt x="5003291" y="502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21051" y="2898140"/>
              <a:ext cx="10692765" cy="0"/>
            </a:xfrm>
            <a:custGeom>
              <a:avLst/>
              <a:gdLst/>
              <a:ahLst/>
              <a:cxnLst/>
              <a:rect l="l" t="t" r="r" b="b"/>
              <a:pathLst>
                <a:path w="10692765" h="0">
                  <a:moveTo>
                    <a:pt x="10692383" y="0"/>
                  </a:moveTo>
                  <a:lnTo>
                    <a:pt x="10521695" y="0"/>
                  </a:lnTo>
                </a:path>
                <a:path w="10692765" h="0">
                  <a:moveTo>
                    <a:pt x="10431779" y="0"/>
                  </a:moveTo>
                  <a:lnTo>
                    <a:pt x="10251947" y="0"/>
                  </a:lnTo>
                </a:path>
                <a:path w="10692765" h="0">
                  <a:moveTo>
                    <a:pt x="10162031" y="0"/>
                  </a:moveTo>
                  <a:lnTo>
                    <a:pt x="9980675" y="0"/>
                  </a:lnTo>
                </a:path>
                <a:path w="10692765" h="0">
                  <a:moveTo>
                    <a:pt x="9890759" y="0"/>
                  </a:moveTo>
                  <a:lnTo>
                    <a:pt x="9710927" y="0"/>
                  </a:lnTo>
                </a:path>
                <a:path w="10692765" h="0">
                  <a:moveTo>
                    <a:pt x="9621011" y="0"/>
                  </a:moveTo>
                  <a:lnTo>
                    <a:pt x="9441179" y="0"/>
                  </a:lnTo>
                </a:path>
                <a:path w="10692765" h="0">
                  <a:moveTo>
                    <a:pt x="9351263" y="0"/>
                  </a:moveTo>
                  <a:lnTo>
                    <a:pt x="9171431" y="0"/>
                  </a:lnTo>
                </a:path>
                <a:path w="10692765" h="0">
                  <a:moveTo>
                    <a:pt x="9081515" y="0"/>
                  </a:moveTo>
                  <a:lnTo>
                    <a:pt x="8901683" y="0"/>
                  </a:lnTo>
                </a:path>
                <a:path w="10692765" h="0">
                  <a:moveTo>
                    <a:pt x="8811767" y="0"/>
                  </a:moveTo>
                  <a:lnTo>
                    <a:pt x="8631935" y="0"/>
                  </a:lnTo>
                </a:path>
                <a:path w="10692765" h="0">
                  <a:moveTo>
                    <a:pt x="8542019" y="0"/>
                  </a:moveTo>
                  <a:lnTo>
                    <a:pt x="8360663" y="0"/>
                  </a:lnTo>
                </a:path>
                <a:path w="10692765" h="0">
                  <a:moveTo>
                    <a:pt x="8270747" y="0"/>
                  </a:moveTo>
                  <a:lnTo>
                    <a:pt x="8090915" y="0"/>
                  </a:lnTo>
                </a:path>
                <a:path w="10692765" h="0">
                  <a:moveTo>
                    <a:pt x="8000999" y="0"/>
                  </a:moveTo>
                  <a:lnTo>
                    <a:pt x="7821167" y="0"/>
                  </a:lnTo>
                </a:path>
                <a:path w="10692765" h="0">
                  <a:moveTo>
                    <a:pt x="7731251" y="0"/>
                  </a:moveTo>
                  <a:lnTo>
                    <a:pt x="7551419" y="0"/>
                  </a:lnTo>
                </a:path>
                <a:path w="10692765" h="0">
                  <a:moveTo>
                    <a:pt x="7461503" y="0"/>
                  </a:moveTo>
                  <a:lnTo>
                    <a:pt x="7281671" y="0"/>
                  </a:lnTo>
                </a:path>
                <a:path w="10692765" h="0">
                  <a:moveTo>
                    <a:pt x="7191755" y="0"/>
                  </a:moveTo>
                  <a:lnTo>
                    <a:pt x="7011923" y="0"/>
                  </a:lnTo>
                </a:path>
                <a:path w="10692765" h="0">
                  <a:moveTo>
                    <a:pt x="6922007" y="0"/>
                  </a:moveTo>
                  <a:lnTo>
                    <a:pt x="6742175" y="0"/>
                  </a:lnTo>
                </a:path>
                <a:path w="10692765" h="0">
                  <a:moveTo>
                    <a:pt x="6650735" y="0"/>
                  </a:moveTo>
                  <a:lnTo>
                    <a:pt x="6470903" y="0"/>
                  </a:lnTo>
                </a:path>
                <a:path w="10692765" h="0">
                  <a:moveTo>
                    <a:pt x="6380987" y="0"/>
                  </a:moveTo>
                  <a:lnTo>
                    <a:pt x="6201155" y="0"/>
                  </a:lnTo>
                </a:path>
                <a:path w="10692765" h="0">
                  <a:moveTo>
                    <a:pt x="6111239" y="0"/>
                  </a:moveTo>
                  <a:lnTo>
                    <a:pt x="5931407" y="0"/>
                  </a:lnTo>
                </a:path>
                <a:path w="10692765" h="0">
                  <a:moveTo>
                    <a:pt x="5841491" y="0"/>
                  </a:moveTo>
                  <a:lnTo>
                    <a:pt x="5661659" y="0"/>
                  </a:lnTo>
                </a:path>
                <a:path w="10692765" h="0">
                  <a:moveTo>
                    <a:pt x="5571743" y="0"/>
                  </a:moveTo>
                  <a:lnTo>
                    <a:pt x="5391911" y="0"/>
                  </a:lnTo>
                </a:path>
                <a:path w="10692765" h="0">
                  <a:moveTo>
                    <a:pt x="5301995" y="0"/>
                  </a:moveTo>
                  <a:lnTo>
                    <a:pt x="5122163" y="0"/>
                  </a:lnTo>
                </a:path>
                <a:path w="10692765" h="0">
                  <a:moveTo>
                    <a:pt x="5030723" y="0"/>
                  </a:moveTo>
                  <a:lnTo>
                    <a:pt x="4850891" y="0"/>
                  </a:lnTo>
                </a:path>
                <a:path w="10692765" h="0">
                  <a:moveTo>
                    <a:pt x="4760975" y="0"/>
                  </a:moveTo>
                  <a:lnTo>
                    <a:pt x="4581143" y="0"/>
                  </a:lnTo>
                </a:path>
                <a:path w="10692765" h="0">
                  <a:moveTo>
                    <a:pt x="4491227" y="0"/>
                  </a:moveTo>
                  <a:lnTo>
                    <a:pt x="4311395" y="0"/>
                  </a:lnTo>
                </a:path>
                <a:path w="10692765" h="0">
                  <a:moveTo>
                    <a:pt x="4221479" y="0"/>
                  </a:moveTo>
                  <a:lnTo>
                    <a:pt x="4041647" y="0"/>
                  </a:lnTo>
                </a:path>
                <a:path w="10692765" h="0">
                  <a:moveTo>
                    <a:pt x="3951731" y="0"/>
                  </a:moveTo>
                  <a:lnTo>
                    <a:pt x="3771899" y="0"/>
                  </a:lnTo>
                </a:path>
                <a:path w="10692765" h="0">
                  <a:moveTo>
                    <a:pt x="3681983" y="0"/>
                  </a:moveTo>
                  <a:lnTo>
                    <a:pt x="3502151" y="0"/>
                  </a:lnTo>
                </a:path>
                <a:path w="10692765" h="0">
                  <a:moveTo>
                    <a:pt x="3412235" y="0"/>
                  </a:moveTo>
                  <a:lnTo>
                    <a:pt x="3230879" y="0"/>
                  </a:lnTo>
                </a:path>
                <a:path w="10692765" h="0">
                  <a:moveTo>
                    <a:pt x="3140963" y="0"/>
                  </a:moveTo>
                  <a:lnTo>
                    <a:pt x="2961131" y="0"/>
                  </a:lnTo>
                </a:path>
                <a:path w="10692765" h="0">
                  <a:moveTo>
                    <a:pt x="2871215" y="0"/>
                  </a:moveTo>
                  <a:lnTo>
                    <a:pt x="2691383" y="0"/>
                  </a:lnTo>
                </a:path>
                <a:path w="10692765" h="0">
                  <a:moveTo>
                    <a:pt x="2601467" y="0"/>
                  </a:moveTo>
                  <a:lnTo>
                    <a:pt x="2421635" y="0"/>
                  </a:lnTo>
                </a:path>
                <a:path w="10692765" h="0">
                  <a:moveTo>
                    <a:pt x="2331719" y="0"/>
                  </a:moveTo>
                  <a:lnTo>
                    <a:pt x="2151887" y="0"/>
                  </a:lnTo>
                </a:path>
                <a:path w="10692765" h="0">
                  <a:moveTo>
                    <a:pt x="2061971" y="0"/>
                  </a:moveTo>
                  <a:lnTo>
                    <a:pt x="1882139" y="0"/>
                  </a:lnTo>
                </a:path>
                <a:path w="10692765" h="0">
                  <a:moveTo>
                    <a:pt x="1792223" y="0"/>
                  </a:moveTo>
                  <a:lnTo>
                    <a:pt x="1610867" y="0"/>
                  </a:lnTo>
                </a:path>
                <a:path w="10692765" h="0">
                  <a:moveTo>
                    <a:pt x="1520951" y="0"/>
                  </a:moveTo>
                  <a:lnTo>
                    <a:pt x="1341119" y="0"/>
                  </a:lnTo>
                </a:path>
                <a:path w="10692765" h="0">
                  <a:moveTo>
                    <a:pt x="1251203" y="0"/>
                  </a:moveTo>
                  <a:lnTo>
                    <a:pt x="1071371" y="0"/>
                  </a:lnTo>
                </a:path>
                <a:path w="10692765" h="0">
                  <a:moveTo>
                    <a:pt x="981455" y="0"/>
                  </a:moveTo>
                  <a:lnTo>
                    <a:pt x="801623" y="0"/>
                  </a:lnTo>
                </a:path>
                <a:path w="10692765" h="0">
                  <a:moveTo>
                    <a:pt x="711707" y="0"/>
                  </a:moveTo>
                  <a:lnTo>
                    <a:pt x="531875" y="0"/>
                  </a:lnTo>
                </a:path>
                <a:path w="10692765" h="0">
                  <a:moveTo>
                    <a:pt x="441959" y="0"/>
                  </a:moveTo>
                  <a:lnTo>
                    <a:pt x="262127" y="0"/>
                  </a:lnTo>
                </a:path>
                <a:path w="10692765" h="0">
                  <a:moveTo>
                    <a:pt x="172211" y="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117591" y="2971292"/>
              <a:ext cx="6659880" cy="3167380"/>
            </a:xfrm>
            <a:custGeom>
              <a:avLst/>
              <a:gdLst/>
              <a:ahLst/>
              <a:cxnLst/>
              <a:rect l="l" t="t" r="r" b="b"/>
              <a:pathLst>
                <a:path w="6659880" h="3167379">
                  <a:moveTo>
                    <a:pt x="0" y="1533143"/>
                  </a:moveTo>
                  <a:lnTo>
                    <a:pt x="21335" y="1511807"/>
                  </a:lnTo>
                </a:path>
                <a:path w="6659880" h="3167379">
                  <a:moveTo>
                    <a:pt x="71627" y="1459991"/>
                  </a:moveTo>
                  <a:lnTo>
                    <a:pt x="92963" y="1438655"/>
                  </a:lnTo>
                </a:path>
                <a:path w="6659880" h="3167379">
                  <a:moveTo>
                    <a:pt x="0" y="1563623"/>
                  </a:moveTo>
                  <a:lnTo>
                    <a:pt x="51815" y="1511807"/>
                  </a:lnTo>
                </a:path>
                <a:path w="6659880" h="3167379">
                  <a:moveTo>
                    <a:pt x="124967" y="1438655"/>
                  </a:moveTo>
                  <a:lnTo>
                    <a:pt x="88391" y="1475231"/>
                  </a:lnTo>
                  <a:lnTo>
                    <a:pt x="71627" y="1491995"/>
                  </a:lnTo>
                </a:path>
                <a:path w="6659880" h="3167379">
                  <a:moveTo>
                    <a:pt x="0" y="1595627"/>
                  </a:moveTo>
                  <a:lnTo>
                    <a:pt x="71627" y="1523999"/>
                  </a:lnTo>
                </a:path>
                <a:path w="6659880" h="3167379">
                  <a:moveTo>
                    <a:pt x="156971" y="1438655"/>
                  </a:moveTo>
                  <a:lnTo>
                    <a:pt x="120395" y="1475231"/>
                  </a:lnTo>
                  <a:lnTo>
                    <a:pt x="83819" y="1511807"/>
                  </a:lnTo>
                </a:path>
                <a:path w="6659880" h="3167379">
                  <a:moveTo>
                    <a:pt x="0" y="1627631"/>
                  </a:moveTo>
                  <a:lnTo>
                    <a:pt x="71627" y="1556003"/>
                  </a:lnTo>
                </a:path>
                <a:path w="6659880" h="3167379">
                  <a:moveTo>
                    <a:pt x="179831" y="1447799"/>
                  </a:moveTo>
                  <a:lnTo>
                    <a:pt x="152399" y="1475231"/>
                  </a:lnTo>
                  <a:lnTo>
                    <a:pt x="115823" y="1511807"/>
                  </a:lnTo>
                </a:path>
                <a:path w="6659880" h="3167379">
                  <a:moveTo>
                    <a:pt x="0" y="1659635"/>
                  </a:moveTo>
                  <a:lnTo>
                    <a:pt x="71627" y="1588007"/>
                  </a:lnTo>
                </a:path>
                <a:path w="6659880" h="3167379">
                  <a:moveTo>
                    <a:pt x="147827" y="1511807"/>
                  </a:moveTo>
                  <a:lnTo>
                    <a:pt x="179831" y="1479803"/>
                  </a:lnTo>
                </a:path>
                <a:path w="6659880" h="3167379">
                  <a:moveTo>
                    <a:pt x="0" y="1691639"/>
                  </a:moveTo>
                  <a:lnTo>
                    <a:pt x="71627" y="1620011"/>
                  </a:lnTo>
                </a:path>
                <a:path w="6659880" h="3167379">
                  <a:moveTo>
                    <a:pt x="0" y="1723643"/>
                  </a:moveTo>
                  <a:lnTo>
                    <a:pt x="71627" y="1652015"/>
                  </a:lnTo>
                </a:path>
                <a:path w="6659880" h="3167379">
                  <a:moveTo>
                    <a:pt x="0" y="1755647"/>
                  </a:moveTo>
                  <a:lnTo>
                    <a:pt x="71627" y="1682495"/>
                  </a:lnTo>
                </a:path>
                <a:path w="6659880" h="3167379">
                  <a:moveTo>
                    <a:pt x="0" y="1787651"/>
                  </a:moveTo>
                  <a:lnTo>
                    <a:pt x="71627" y="1714499"/>
                  </a:lnTo>
                </a:path>
                <a:path w="6659880" h="3167379">
                  <a:moveTo>
                    <a:pt x="0" y="1818131"/>
                  </a:moveTo>
                  <a:lnTo>
                    <a:pt x="71627" y="1746503"/>
                  </a:lnTo>
                </a:path>
                <a:path w="6659880" h="3167379">
                  <a:moveTo>
                    <a:pt x="0" y="1850135"/>
                  </a:moveTo>
                  <a:lnTo>
                    <a:pt x="71627" y="1778507"/>
                  </a:lnTo>
                </a:path>
                <a:path w="6659880" h="3167379">
                  <a:moveTo>
                    <a:pt x="0" y="1882139"/>
                  </a:moveTo>
                  <a:lnTo>
                    <a:pt x="71627" y="1810511"/>
                  </a:lnTo>
                </a:path>
                <a:path w="6659880" h="3167379">
                  <a:moveTo>
                    <a:pt x="0" y="1914143"/>
                  </a:moveTo>
                  <a:lnTo>
                    <a:pt x="71627" y="1842515"/>
                  </a:lnTo>
                </a:path>
                <a:path w="6659880" h="3167379">
                  <a:moveTo>
                    <a:pt x="0" y="1946147"/>
                  </a:moveTo>
                  <a:lnTo>
                    <a:pt x="71627" y="1874519"/>
                  </a:lnTo>
                </a:path>
                <a:path w="6659880" h="3167379">
                  <a:moveTo>
                    <a:pt x="0" y="1978151"/>
                  </a:moveTo>
                  <a:lnTo>
                    <a:pt x="71627" y="1906523"/>
                  </a:lnTo>
                </a:path>
                <a:path w="6659880" h="3167379">
                  <a:moveTo>
                    <a:pt x="30479" y="1979675"/>
                  </a:moveTo>
                  <a:lnTo>
                    <a:pt x="71627" y="1938527"/>
                  </a:lnTo>
                </a:path>
                <a:path w="6659880" h="3167379">
                  <a:moveTo>
                    <a:pt x="62483" y="1979675"/>
                  </a:moveTo>
                  <a:lnTo>
                    <a:pt x="71627" y="1969007"/>
                  </a:lnTo>
                </a:path>
                <a:path w="6659880" h="3167379">
                  <a:moveTo>
                    <a:pt x="0" y="2868167"/>
                  </a:moveTo>
                  <a:lnTo>
                    <a:pt x="24383" y="2842259"/>
                  </a:lnTo>
                </a:path>
                <a:path w="6659880" h="3167379">
                  <a:moveTo>
                    <a:pt x="0" y="2900171"/>
                  </a:moveTo>
                  <a:lnTo>
                    <a:pt x="56387" y="2842259"/>
                  </a:lnTo>
                </a:path>
                <a:path w="6659880" h="3167379">
                  <a:moveTo>
                    <a:pt x="0" y="2932175"/>
                  </a:moveTo>
                  <a:lnTo>
                    <a:pt x="71627" y="2860547"/>
                  </a:lnTo>
                </a:path>
                <a:path w="6659880" h="3167379">
                  <a:moveTo>
                    <a:pt x="0" y="2964179"/>
                  </a:moveTo>
                  <a:lnTo>
                    <a:pt x="71627" y="2892551"/>
                  </a:lnTo>
                </a:path>
                <a:path w="6659880" h="3167379">
                  <a:moveTo>
                    <a:pt x="0" y="2996183"/>
                  </a:moveTo>
                  <a:lnTo>
                    <a:pt x="71627" y="2924555"/>
                  </a:lnTo>
                </a:path>
                <a:path w="6659880" h="3167379">
                  <a:moveTo>
                    <a:pt x="0" y="3028187"/>
                  </a:moveTo>
                  <a:lnTo>
                    <a:pt x="71627" y="2956559"/>
                  </a:lnTo>
                </a:path>
                <a:path w="6659880" h="3167379">
                  <a:moveTo>
                    <a:pt x="0" y="3060191"/>
                  </a:moveTo>
                  <a:lnTo>
                    <a:pt x="71627" y="2987039"/>
                  </a:lnTo>
                </a:path>
                <a:path w="6659880" h="3167379">
                  <a:moveTo>
                    <a:pt x="0" y="3092195"/>
                  </a:moveTo>
                  <a:lnTo>
                    <a:pt x="71627" y="3019043"/>
                  </a:lnTo>
                </a:path>
                <a:path w="6659880" h="3167379">
                  <a:moveTo>
                    <a:pt x="0" y="3122675"/>
                  </a:moveTo>
                  <a:lnTo>
                    <a:pt x="71627" y="3051047"/>
                  </a:lnTo>
                </a:path>
                <a:path w="6659880" h="3167379">
                  <a:moveTo>
                    <a:pt x="0" y="3154679"/>
                  </a:moveTo>
                  <a:lnTo>
                    <a:pt x="71627" y="3083051"/>
                  </a:lnTo>
                </a:path>
                <a:path w="6659880" h="3167379">
                  <a:moveTo>
                    <a:pt x="19811" y="3166871"/>
                  </a:moveTo>
                  <a:lnTo>
                    <a:pt x="91439" y="3095243"/>
                  </a:lnTo>
                </a:path>
                <a:path w="6659880" h="3167379">
                  <a:moveTo>
                    <a:pt x="51815" y="3166871"/>
                  </a:moveTo>
                  <a:lnTo>
                    <a:pt x="123443" y="3095243"/>
                  </a:lnTo>
                </a:path>
                <a:path w="6659880" h="3167379">
                  <a:moveTo>
                    <a:pt x="82295" y="3166871"/>
                  </a:moveTo>
                  <a:lnTo>
                    <a:pt x="155447" y="3095243"/>
                  </a:lnTo>
                </a:path>
                <a:path w="6659880" h="3167379">
                  <a:moveTo>
                    <a:pt x="114299" y="3166871"/>
                  </a:moveTo>
                  <a:lnTo>
                    <a:pt x="179831" y="3102863"/>
                  </a:lnTo>
                </a:path>
                <a:path w="6659880" h="3167379">
                  <a:moveTo>
                    <a:pt x="146303" y="3166871"/>
                  </a:moveTo>
                  <a:lnTo>
                    <a:pt x="179831" y="3134867"/>
                  </a:lnTo>
                </a:path>
                <a:path w="6659880" h="3167379">
                  <a:moveTo>
                    <a:pt x="178307" y="3166871"/>
                  </a:moveTo>
                  <a:lnTo>
                    <a:pt x="179831" y="3165347"/>
                  </a:lnTo>
                </a:path>
                <a:path w="6659880" h="3167379">
                  <a:moveTo>
                    <a:pt x="3995927" y="1482851"/>
                  </a:moveTo>
                  <a:lnTo>
                    <a:pt x="4002023" y="1475231"/>
                  </a:lnTo>
                </a:path>
                <a:path w="6659880" h="3167379">
                  <a:moveTo>
                    <a:pt x="3997451" y="1511807"/>
                  </a:moveTo>
                  <a:lnTo>
                    <a:pt x="4034027" y="1475231"/>
                  </a:lnTo>
                </a:path>
                <a:path w="6659880" h="3167379">
                  <a:moveTo>
                    <a:pt x="4029455" y="1511807"/>
                  </a:moveTo>
                  <a:lnTo>
                    <a:pt x="4066031" y="1475231"/>
                  </a:lnTo>
                </a:path>
                <a:path w="6659880" h="3167379">
                  <a:moveTo>
                    <a:pt x="4061459" y="1511807"/>
                  </a:moveTo>
                  <a:lnTo>
                    <a:pt x="4098035" y="1475231"/>
                  </a:lnTo>
                </a:path>
                <a:path w="6659880" h="3167379">
                  <a:moveTo>
                    <a:pt x="4093463" y="1511807"/>
                  </a:moveTo>
                  <a:lnTo>
                    <a:pt x="4130039" y="1475231"/>
                  </a:lnTo>
                </a:path>
                <a:path w="6659880" h="3167379">
                  <a:moveTo>
                    <a:pt x="4125467" y="1511807"/>
                  </a:moveTo>
                  <a:lnTo>
                    <a:pt x="4162043" y="1475231"/>
                  </a:lnTo>
                </a:path>
                <a:path w="6659880" h="3167379">
                  <a:moveTo>
                    <a:pt x="4157471" y="1511807"/>
                  </a:moveTo>
                  <a:lnTo>
                    <a:pt x="4192523" y="1475231"/>
                  </a:lnTo>
                </a:path>
                <a:path w="6659880" h="3167379">
                  <a:moveTo>
                    <a:pt x="4189475" y="1511807"/>
                  </a:moveTo>
                  <a:lnTo>
                    <a:pt x="4224527" y="1475231"/>
                  </a:lnTo>
                </a:path>
                <a:path w="6659880" h="3167379">
                  <a:moveTo>
                    <a:pt x="4221479" y="1511807"/>
                  </a:moveTo>
                  <a:lnTo>
                    <a:pt x="4256531" y="1475231"/>
                  </a:lnTo>
                </a:path>
                <a:path w="6659880" h="3167379">
                  <a:moveTo>
                    <a:pt x="4251959" y="1511807"/>
                  </a:moveTo>
                  <a:lnTo>
                    <a:pt x="4288535" y="1475231"/>
                  </a:lnTo>
                </a:path>
                <a:path w="6659880" h="3167379">
                  <a:moveTo>
                    <a:pt x="4283963" y="1511807"/>
                  </a:moveTo>
                  <a:lnTo>
                    <a:pt x="4320539" y="1475231"/>
                  </a:lnTo>
                </a:path>
                <a:path w="6659880" h="3167379">
                  <a:moveTo>
                    <a:pt x="4315967" y="1511807"/>
                  </a:moveTo>
                  <a:lnTo>
                    <a:pt x="4352543" y="1475231"/>
                  </a:lnTo>
                </a:path>
                <a:path w="6659880" h="3167379">
                  <a:moveTo>
                    <a:pt x="4347971" y="1511807"/>
                  </a:moveTo>
                  <a:lnTo>
                    <a:pt x="4384547" y="1475231"/>
                  </a:lnTo>
                </a:path>
                <a:path w="6659880" h="3167379">
                  <a:moveTo>
                    <a:pt x="4379975" y="1511807"/>
                  </a:moveTo>
                  <a:lnTo>
                    <a:pt x="4416551" y="1475231"/>
                  </a:lnTo>
                </a:path>
                <a:path w="6659880" h="3167379">
                  <a:moveTo>
                    <a:pt x="4411979" y="1511807"/>
                  </a:moveTo>
                  <a:lnTo>
                    <a:pt x="4447031" y="1475231"/>
                  </a:lnTo>
                </a:path>
                <a:path w="6659880" h="3167379">
                  <a:moveTo>
                    <a:pt x="4443983" y="1511807"/>
                  </a:moveTo>
                  <a:lnTo>
                    <a:pt x="4479035" y="1475231"/>
                  </a:lnTo>
                </a:path>
                <a:path w="6659880" h="3167379">
                  <a:moveTo>
                    <a:pt x="4475987" y="1511807"/>
                  </a:moveTo>
                  <a:lnTo>
                    <a:pt x="4511039" y="1475231"/>
                  </a:lnTo>
                </a:path>
                <a:path w="6659880" h="3167379">
                  <a:moveTo>
                    <a:pt x="4506467" y="1511807"/>
                  </a:moveTo>
                  <a:lnTo>
                    <a:pt x="4543043" y="1475231"/>
                  </a:lnTo>
                </a:path>
                <a:path w="6659880" h="3167379">
                  <a:moveTo>
                    <a:pt x="4538471" y="1511807"/>
                  </a:moveTo>
                  <a:lnTo>
                    <a:pt x="4575047" y="1475231"/>
                  </a:lnTo>
                </a:path>
                <a:path w="6659880" h="3167379">
                  <a:moveTo>
                    <a:pt x="4570475" y="1511807"/>
                  </a:moveTo>
                  <a:lnTo>
                    <a:pt x="4607051" y="1475231"/>
                  </a:lnTo>
                </a:path>
                <a:path w="6659880" h="3167379">
                  <a:moveTo>
                    <a:pt x="4602479" y="1511807"/>
                  </a:moveTo>
                  <a:lnTo>
                    <a:pt x="4639055" y="1475231"/>
                  </a:lnTo>
                </a:path>
                <a:path w="6659880" h="3167379">
                  <a:moveTo>
                    <a:pt x="4634483" y="1511807"/>
                  </a:moveTo>
                  <a:lnTo>
                    <a:pt x="4671059" y="1475231"/>
                  </a:lnTo>
                </a:path>
                <a:path w="6659880" h="3167379">
                  <a:moveTo>
                    <a:pt x="4666487" y="1511807"/>
                  </a:moveTo>
                  <a:lnTo>
                    <a:pt x="4701539" y="1475231"/>
                  </a:lnTo>
                </a:path>
                <a:path w="6659880" h="3167379">
                  <a:moveTo>
                    <a:pt x="4698491" y="1511807"/>
                  </a:moveTo>
                  <a:lnTo>
                    <a:pt x="4733543" y="1475231"/>
                  </a:lnTo>
                </a:path>
                <a:path w="6659880" h="3167379">
                  <a:moveTo>
                    <a:pt x="4730495" y="1511807"/>
                  </a:moveTo>
                  <a:lnTo>
                    <a:pt x="4765547" y="1475231"/>
                  </a:lnTo>
                </a:path>
                <a:path w="6659880" h="3167379">
                  <a:moveTo>
                    <a:pt x="4760975" y="1511807"/>
                  </a:moveTo>
                  <a:lnTo>
                    <a:pt x="4797551" y="1475231"/>
                  </a:lnTo>
                </a:path>
                <a:path w="6659880" h="3167379">
                  <a:moveTo>
                    <a:pt x="4792979" y="1511807"/>
                  </a:moveTo>
                  <a:lnTo>
                    <a:pt x="4805171" y="1499615"/>
                  </a:lnTo>
                </a:path>
                <a:path w="6659880" h="3167379">
                  <a:moveTo>
                    <a:pt x="6586727" y="4571"/>
                  </a:moveTo>
                  <a:lnTo>
                    <a:pt x="6591299" y="0"/>
                  </a:lnTo>
                </a:path>
                <a:path w="6659880" h="3167379">
                  <a:moveTo>
                    <a:pt x="6586727" y="36575"/>
                  </a:moveTo>
                  <a:lnTo>
                    <a:pt x="6623303" y="0"/>
                  </a:lnTo>
                </a:path>
                <a:path w="6659880" h="3167379">
                  <a:moveTo>
                    <a:pt x="6586727" y="67055"/>
                  </a:moveTo>
                  <a:lnTo>
                    <a:pt x="6655307" y="0"/>
                  </a:lnTo>
                </a:path>
                <a:path w="6659880" h="3167379">
                  <a:moveTo>
                    <a:pt x="6586727" y="99059"/>
                  </a:moveTo>
                  <a:lnTo>
                    <a:pt x="6659879" y="27431"/>
                  </a:lnTo>
                </a:path>
                <a:path w="6659880" h="3167379">
                  <a:moveTo>
                    <a:pt x="5219699" y="1499615"/>
                  </a:moveTo>
                  <a:lnTo>
                    <a:pt x="5242559" y="1475231"/>
                  </a:lnTo>
                </a:path>
                <a:path w="6659880" h="3167379">
                  <a:moveTo>
                    <a:pt x="6586727" y="131063"/>
                  </a:moveTo>
                  <a:lnTo>
                    <a:pt x="6659879" y="59435"/>
                  </a:lnTo>
                </a:path>
                <a:path w="6659880" h="3167379">
                  <a:moveTo>
                    <a:pt x="5239511" y="1511807"/>
                  </a:moveTo>
                  <a:lnTo>
                    <a:pt x="5274563" y="1475231"/>
                  </a:lnTo>
                </a:path>
                <a:path w="6659880" h="3167379">
                  <a:moveTo>
                    <a:pt x="6586727" y="163067"/>
                  </a:moveTo>
                  <a:lnTo>
                    <a:pt x="6659879" y="91439"/>
                  </a:lnTo>
                </a:path>
                <a:path w="6659880" h="3167379">
                  <a:moveTo>
                    <a:pt x="5271515" y="1511807"/>
                  </a:moveTo>
                  <a:lnTo>
                    <a:pt x="5306567" y="1475231"/>
                  </a:lnTo>
                </a:path>
                <a:path w="6659880" h="3167379">
                  <a:moveTo>
                    <a:pt x="6586727" y="195071"/>
                  </a:moveTo>
                  <a:lnTo>
                    <a:pt x="6659879" y="123443"/>
                  </a:lnTo>
                </a:path>
                <a:path w="6659880" h="3167379">
                  <a:moveTo>
                    <a:pt x="5301995" y="1511807"/>
                  </a:moveTo>
                  <a:lnTo>
                    <a:pt x="5338571" y="1475231"/>
                  </a:lnTo>
                </a:path>
                <a:path w="6659880" h="3167379">
                  <a:moveTo>
                    <a:pt x="6586727" y="227075"/>
                  </a:moveTo>
                  <a:lnTo>
                    <a:pt x="6659879" y="155447"/>
                  </a:lnTo>
                </a:path>
                <a:path w="6659880" h="3167379">
                  <a:moveTo>
                    <a:pt x="5333999" y="1511807"/>
                  </a:moveTo>
                  <a:lnTo>
                    <a:pt x="5370575" y="1475231"/>
                  </a:lnTo>
                </a:path>
                <a:path w="6659880" h="3167379">
                  <a:moveTo>
                    <a:pt x="6586727" y="259079"/>
                  </a:moveTo>
                  <a:lnTo>
                    <a:pt x="6659879" y="185927"/>
                  </a:lnTo>
                </a:path>
                <a:path w="6659880" h="3167379">
                  <a:moveTo>
                    <a:pt x="5366003" y="1511807"/>
                  </a:moveTo>
                  <a:lnTo>
                    <a:pt x="5402579" y="1475231"/>
                  </a:lnTo>
                </a:path>
                <a:path w="6659880" h="3167379">
                  <a:moveTo>
                    <a:pt x="6586727" y="291083"/>
                  </a:moveTo>
                  <a:lnTo>
                    <a:pt x="6659879" y="217931"/>
                  </a:lnTo>
                </a:path>
                <a:path w="6659880" h="3167379">
                  <a:moveTo>
                    <a:pt x="5398007" y="1511807"/>
                  </a:moveTo>
                  <a:lnTo>
                    <a:pt x="5434583" y="1475231"/>
                  </a:lnTo>
                </a:path>
                <a:path w="6659880" h="3167379">
                  <a:moveTo>
                    <a:pt x="6586727" y="321563"/>
                  </a:moveTo>
                  <a:lnTo>
                    <a:pt x="6659879" y="249935"/>
                  </a:lnTo>
                </a:path>
                <a:path w="6659880" h="3167379">
                  <a:moveTo>
                    <a:pt x="5430011" y="1511807"/>
                  </a:moveTo>
                  <a:lnTo>
                    <a:pt x="5466587" y="1475231"/>
                  </a:lnTo>
                </a:path>
                <a:path w="6659880" h="3167379">
                  <a:moveTo>
                    <a:pt x="6586727" y="353567"/>
                  </a:moveTo>
                  <a:lnTo>
                    <a:pt x="6659879" y="281939"/>
                  </a:lnTo>
                </a:path>
                <a:path w="6659880" h="3167379">
                  <a:moveTo>
                    <a:pt x="5462015" y="1511807"/>
                  </a:moveTo>
                  <a:lnTo>
                    <a:pt x="5497067" y="1475231"/>
                  </a:lnTo>
                </a:path>
                <a:path w="6659880" h="3167379">
                  <a:moveTo>
                    <a:pt x="6586727" y="385571"/>
                  </a:moveTo>
                  <a:lnTo>
                    <a:pt x="6659879" y="313943"/>
                  </a:lnTo>
                </a:path>
                <a:path w="6659880" h="3167379">
                  <a:moveTo>
                    <a:pt x="5494019" y="1511807"/>
                  </a:moveTo>
                  <a:lnTo>
                    <a:pt x="5529071" y="1475231"/>
                  </a:lnTo>
                </a:path>
                <a:path w="6659880" h="3167379">
                  <a:moveTo>
                    <a:pt x="6586727" y="417575"/>
                  </a:moveTo>
                  <a:lnTo>
                    <a:pt x="6659879" y="345947"/>
                  </a:lnTo>
                </a:path>
                <a:path w="6659880" h="3167379">
                  <a:moveTo>
                    <a:pt x="5526023" y="1511807"/>
                  </a:moveTo>
                  <a:lnTo>
                    <a:pt x="5561075" y="1475231"/>
                  </a:lnTo>
                </a:path>
                <a:path w="6659880" h="3167379">
                  <a:moveTo>
                    <a:pt x="6586727" y="449579"/>
                  </a:moveTo>
                  <a:lnTo>
                    <a:pt x="6659879" y="377951"/>
                  </a:lnTo>
                </a:path>
                <a:path w="6659880" h="3167379">
                  <a:moveTo>
                    <a:pt x="5556503" y="1511807"/>
                  </a:moveTo>
                  <a:lnTo>
                    <a:pt x="5593079" y="1475231"/>
                  </a:lnTo>
                </a:path>
                <a:path w="6659880" h="3167379">
                  <a:moveTo>
                    <a:pt x="6586727" y="481583"/>
                  </a:moveTo>
                  <a:lnTo>
                    <a:pt x="6659879" y="409955"/>
                  </a:lnTo>
                </a:path>
                <a:path w="6659880" h="3167379">
                  <a:moveTo>
                    <a:pt x="5588507" y="1511807"/>
                  </a:moveTo>
                  <a:lnTo>
                    <a:pt x="5625083" y="1475231"/>
                  </a:lnTo>
                </a:path>
                <a:path w="6659880" h="3167379">
                  <a:moveTo>
                    <a:pt x="6586727" y="513587"/>
                  </a:moveTo>
                  <a:lnTo>
                    <a:pt x="6659879" y="440435"/>
                  </a:lnTo>
                </a:path>
                <a:path w="6659880" h="3167379">
                  <a:moveTo>
                    <a:pt x="5620511" y="1511807"/>
                  </a:moveTo>
                  <a:lnTo>
                    <a:pt x="5657087" y="1475231"/>
                  </a:lnTo>
                </a:path>
                <a:path w="6659880" h="3167379">
                  <a:moveTo>
                    <a:pt x="6586727" y="545591"/>
                  </a:moveTo>
                  <a:lnTo>
                    <a:pt x="6659879" y="472439"/>
                  </a:lnTo>
                </a:path>
                <a:path w="6659880" h="3167379">
                  <a:moveTo>
                    <a:pt x="5652515" y="1511807"/>
                  </a:moveTo>
                  <a:lnTo>
                    <a:pt x="5689091" y="1475231"/>
                  </a:lnTo>
                </a:path>
                <a:path w="6659880" h="3167379">
                  <a:moveTo>
                    <a:pt x="6586727" y="576071"/>
                  </a:moveTo>
                  <a:lnTo>
                    <a:pt x="6659879" y="504443"/>
                  </a:lnTo>
                </a:path>
                <a:path w="6659880" h="3167379">
                  <a:moveTo>
                    <a:pt x="5684519" y="1511807"/>
                  </a:moveTo>
                  <a:lnTo>
                    <a:pt x="5721095" y="1475231"/>
                  </a:lnTo>
                </a:path>
                <a:path w="6659880" h="3167379">
                  <a:moveTo>
                    <a:pt x="6586727" y="608075"/>
                  </a:moveTo>
                  <a:lnTo>
                    <a:pt x="6659879" y="536447"/>
                  </a:lnTo>
                </a:path>
                <a:path w="6659880" h="3167379">
                  <a:moveTo>
                    <a:pt x="5716523" y="1511807"/>
                  </a:moveTo>
                  <a:lnTo>
                    <a:pt x="5751575" y="1475231"/>
                  </a:lnTo>
                </a:path>
                <a:path w="6659880" h="3167379">
                  <a:moveTo>
                    <a:pt x="6586727" y="640079"/>
                  </a:moveTo>
                  <a:lnTo>
                    <a:pt x="6659879" y="568451"/>
                  </a:lnTo>
                </a:path>
                <a:path w="6659880" h="3167379">
                  <a:moveTo>
                    <a:pt x="5748527" y="1511807"/>
                  </a:moveTo>
                  <a:lnTo>
                    <a:pt x="5783579" y="1475231"/>
                  </a:lnTo>
                </a:path>
                <a:path w="6659880" h="3167379">
                  <a:moveTo>
                    <a:pt x="6586727" y="672083"/>
                  </a:moveTo>
                  <a:lnTo>
                    <a:pt x="6659879" y="600455"/>
                  </a:lnTo>
                </a:path>
                <a:path w="6659880" h="3167379">
                  <a:moveTo>
                    <a:pt x="4175759" y="3115055"/>
                  </a:moveTo>
                  <a:lnTo>
                    <a:pt x="4195571" y="3095243"/>
                  </a:lnTo>
                </a:path>
                <a:path w="6659880" h="3167379">
                  <a:moveTo>
                    <a:pt x="6586727" y="704087"/>
                  </a:moveTo>
                  <a:lnTo>
                    <a:pt x="6659879" y="632459"/>
                  </a:lnTo>
                </a:path>
                <a:path w="6659880" h="3167379">
                  <a:moveTo>
                    <a:pt x="5780531" y="1511807"/>
                  </a:moveTo>
                  <a:lnTo>
                    <a:pt x="5815583" y="1475231"/>
                  </a:lnTo>
                </a:path>
                <a:path w="6659880" h="3167379">
                  <a:moveTo>
                    <a:pt x="4175759" y="3147059"/>
                  </a:moveTo>
                  <a:lnTo>
                    <a:pt x="4227575" y="3095243"/>
                  </a:lnTo>
                </a:path>
                <a:path w="6659880" h="3167379">
                  <a:moveTo>
                    <a:pt x="6586727" y="736091"/>
                  </a:moveTo>
                  <a:lnTo>
                    <a:pt x="6659879" y="664463"/>
                  </a:lnTo>
                </a:path>
                <a:path w="6659880" h="3167379">
                  <a:moveTo>
                    <a:pt x="5811011" y="1511807"/>
                  </a:moveTo>
                  <a:lnTo>
                    <a:pt x="5847587" y="1475231"/>
                  </a:lnTo>
                </a:path>
                <a:path w="6659880" h="3167379">
                  <a:moveTo>
                    <a:pt x="4187951" y="3166871"/>
                  </a:moveTo>
                  <a:lnTo>
                    <a:pt x="4259579" y="3095243"/>
                  </a:lnTo>
                </a:path>
                <a:path w="6659880" h="3167379">
                  <a:moveTo>
                    <a:pt x="6586727" y="768095"/>
                  </a:moveTo>
                  <a:lnTo>
                    <a:pt x="6659879" y="694943"/>
                  </a:lnTo>
                </a:path>
                <a:path w="6659880" h="3167379">
                  <a:moveTo>
                    <a:pt x="5843015" y="1511807"/>
                  </a:moveTo>
                  <a:lnTo>
                    <a:pt x="5879591" y="1475231"/>
                  </a:lnTo>
                </a:path>
                <a:path w="6659880" h="3167379">
                  <a:moveTo>
                    <a:pt x="4219955" y="3166871"/>
                  </a:moveTo>
                  <a:lnTo>
                    <a:pt x="4291583" y="3095243"/>
                  </a:lnTo>
                </a:path>
                <a:path w="6659880" h="3167379">
                  <a:moveTo>
                    <a:pt x="6586727" y="800099"/>
                  </a:moveTo>
                  <a:lnTo>
                    <a:pt x="6659879" y="726947"/>
                  </a:lnTo>
                </a:path>
                <a:path w="6659880" h="3167379">
                  <a:moveTo>
                    <a:pt x="5875019" y="1511807"/>
                  </a:moveTo>
                  <a:lnTo>
                    <a:pt x="5911595" y="1475231"/>
                  </a:lnTo>
                </a:path>
                <a:path w="6659880" h="3167379">
                  <a:moveTo>
                    <a:pt x="4251959" y="3166871"/>
                  </a:moveTo>
                  <a:lnTo>
                    <a:pt x="4323587" y="3095243"/>
                  </a:lnTo>
                </a:path>
                <a:path w="6659880" h="3167379">
                  <a:moveTo>
                    <a:pt x="6586727" y="830579"/>
                  </a:moveTo>
                  <a:lnTo>
                    <a:pt x="6659879" y="758951"/>
                  </a:lnTo>
                </a:path>
                <a:path w="6659880" h="3167379">
                  <a:moveTo>
                    <a:pt x="5907023" y="1511807"/>
                  </a:moveTo>
                  <a:lnTo>
                    <a:pt x="5943599" y="1475231"/>
                  </a:lnTo>
                </a:path>
                <a:path w="6659880" h="3167379">
                  <a:moveTo>
                    <a:pt x="4282439" y="3166871"/>
                  </a:moveTo>
                  <a:lnTo>
                    <a:pt x="4355591" y="3095243"/>
                  </a:lnTo>
                </a:path>
                <a:path w="6659880" h="3167379">
                  <a:moveTo>
                    <a:pt x="6586727" y="862583"/>
                  </a:moveTo>
                  <a:lnTo>
                    <a:pt x="6659879" y="790955"/>
                  </a:lnTo>
                </a:path>
                <a:path w="6659880" h="3167379">
                  <a:moveTo>
                    <a:pt x="5939027" y="1511807"/>
                  </a:moveTo>
                  <a:lnTo>
                    <a:pt x="5975603" y="1475231"/>
                  </a:lnTo>
                </a:path>
                <a:path w="6659880" h="3167379">
                  <a:moveTo>
                    <a:pt x="4314443" y="3166871"/>
                  </a:moveTo>
                  <a:lnTo>
                    <a:pt x="4387595" y="3095243"/>
                  </a:lnTo>
                </a:path>
                <a:path w="6659880" h="3167379">
                  <a:moveTo>
                    <a:pt x="6586727" y="894587"/>
                  </a:moveTo>
                  <a:lnTo>
                    <a:pt x="6659879" y="822959"/>
                  </a:lnTo>
                </a:path>
                <a:path w="6659880" h="3167379">
                  <a:moveTo>
                    <a:pt x="5971031" y="1511807"/>
                  </a:moveTo>
                  <a:lnTo>
                    <a:pt x="6006083" y="1475231"/>
                  </a:lnTo>
                </a:path>
                <a:path w="6659880" h="3167379">
                  <a:moveTo>
                    <a:pt x="4346447" y="3166871"/>
                  </a:moveTo>
                  <a:lnTo>
                    <a:pt x="4418075" y="3095243"/>
                  </a:lnTo>
                </a:path>
                <a:path w="6659880" h="3167379">
                  <a:moveTo>
                    <a:pt x="6586727" y="926591"/>
                  </a:moveTo>
                  <a:lnTo>
                    <a:pt x="6659879" y="854963"/>
                  </a:lnTo>
                </a:path>
                <a:path w="6659880" h="3167379">
                  <a:moveTo>
                    <a:pt x="6003035" y="1511807"/>
                  </a:moveTo>
                  <a:lnTo>
                    <a:pt x="6038087" y="1475231"/>
                  </a:lnTo>
                </a:path>
                <a:path w="6659880" h="3167379">
                  <a:moveTo>
                    <a:pt x="4378451" y="3166871"/>
                  </a:moveTo>
                  <a:lnTo>
                    <a:pt x="4450079" y="3095243"/>
                  </a:lnTo>
                </a:path>
                <a:path w="6659880" h="3167379">
                  <a:moveTo>
                    <a:pt x="6586727" y="958595"/>
                  </a:moveTo>
                  <a:lnTo>
                    <a:pt x="6659879" y="886967"/>
                  </a:lnTo>
                </a:path>
                <a:path w="6659880" h="3167379">
                  <a:moveTo>
                    <a:pt x="6035039" y="1511807"/>
                  </a:moveTo>
                  <a:lnTo>
                    <a:pt x="6070091" y="1475231"/>
                  </a:lnTo>
                </a:path>
                <a:path w="6659880" h="3167379">
                  <a:moveTo>
                    <a:pt x="4410455" y="3166871"/>
                  </a:moveTo>
                  <a:lnTo>
                    <a:pt x="4482083" y="3095243"/>
                  </a:lnTo>
                </a:path>
                <a:path w="6659880" h="3167379">
                  <a:moveTo>
                    <a:pt x="6588251" y="989075"/>
                  </a:moveTo>
                  <a:lnTo>
                    <a:pt x="6659879" y="918971"/>
                  </a:lnTo>
                </a:path>
                <a:path w="6659880" h="3167379">
                  <a:moveTo>
                    <a:pt x="6067043" y="1511807"/>
                  </a:moveTo>
                  <a:lnTo>
                    <a:pt x="6102095" y="1475231"/>
                  </a:lnTo>
                </a:path>
                <a:path w="6659880" h="3167379">
                  <a:moveTo>
                    <a:pt x="4442459" y="3166871"/>
                  </a:moveTo>
                  <a:lnTo>
                    <a:pt x="4514087" y="3095243"/>
                  </a:lnTo>
                </a:path>
                <a:path w="6659880" h="3167379">
                  <a:moveTo>
                    <a:pt x="6620255" y="989075"/>
                  </a:moveTo>
                  <a:lnTo>
                    <a:pt x="6659879" y="949451"/>
                  </a:lnTo>
                </a:path>
                <a:path w="6659880" h="3167379">
                  <a:moveTo>
                    <a:pt x="6097523" y="1511807"/>
                  </a:moveTo>
                  <a:lnTo>
                    <a:pt x="6134099" y="1475231"/>
                  </a:lnTo>
                </a:path>
                <a:path w="6659880" h="3167379">
                  <a:moveTo>
                    <a:pt x="4474463" y="3166871"/>
                  </a:moveTo>
                  <a:lnTo>
                    <a:pt x="4546091" y="3095243"/>
                  </a:lnTo>
                </a:path>
                <a:path w="6659880" h="3167379">
                  <a:moveTo>
                    <a:pt x="6652259" y="989075"/>
                  </a:moveTo>
                  <a:lnTo>
                    <a:pt x="6659879" y="981455"/>
                  </a:lnTo>
                </a:path>
                <a:path w="6659880" h="3167379">
                  <a:moveTo>
                    <a:pt x="6129527" y="1511807"/>
                  </a:moveTo>
                  <a:lnTo>
                    <a:pt x="6166103" y="1475231"/>
                  </a:lnTo>
                </a:path>
                <a:path w="6659880" h="3167379">
                  <a:moveTo>
                    <a:pt x="4506467" y="3166871"/>
                  </a:moveTo>
                  <a:lnTo>
                    <a:pt x="4578095" y="3095243"/>
                  </a:lnTo>
                </a:path>
                <a:path w="6659880" h="3167379">
                  <a:moveTo>
                    <a:pt x="6161531" y="1511807"/>
                  </a:moveTo>
                  <a:lnTo>
                    <a:pt x="6198107" y="1475231"/>
                  </a:lnTo>
                </a:path>
                <a:path w="6659880" h="3167379">
                  <a:moveTo>
                    <a:pt x="4536947" y="3166871"/>
                  </a:moveTo>
                  <a:lnTo>
                    <a:pt x="4610099" y="3095243"/>
                  </a:lnTo>
                </a:path>
                <a:path w="6659880" h="3167379">
                  <a:moveTo>
                    <a:pt x="6193535" y="1511807"/>
                  </a:moveTo>
                  <a:lnTo>
                    <a:pt x="6230111" y="1475231"/>
                  </a:lnTo>
                </a:path>
                <a:path w="6659880" h="3167379">
                  <a:moveTo>
                    <a:pt x="4568951" y="3166871"/>
                  </a:moveTo>
                  <a:lnTo>
                    <a:pt x="4642103" y="3095243"/>
                  </a:lnTo>
                </a:path>
                <a:path w="6659880" h="3167379">
                  <a:moveTo>
                    <a:pt x="6225539" y="1511807"/>
                  </a:moveTo>
                  <a:lnTo>
                    <a:pt x="6262115" y="1475231"/>
                  </a:lnTo>
                </a:path>
                <a:path w="6659880" h="3167379">
                  <a:moveTo>
                    <a:pt x="4600955" y="3166871"/>
                  </a:moveTo>
                  <a:lnTo>
                    <a:pt x="4672583" y="3095243"/>
                  </a:lnTo>
                </a:path>
                <a:path w="6659880" h="3167379">
                  <a:moveTo>
                    <a:pt x="6257543" y="1511807"/>
                  </a:moveTo>
                  <a:lnTo>
                    <a:pt x="6292595" y="1475231"/>
                  </a:lnTo>
                </a:path>
                <a:path w="6659880" h="3167379">
                  <a:moveTo>
                    <a:pt x="4632959" y="3166871"/>
                  </a:moveTo>
                  <a:lnTo>
                    <a:pt x="4704587" y="3095243"/>
                  </a:lnTo>
                </a:path>
                <a:path w="6659880" h="3167379">
                  <a:moveTo>
                    <a:pt x="6289547" y="1511807"/>
                  </a:moveTo>
                  <a:lnTo>
                    <a:pt x="6324599" y="1475231"/>
                  </a:lnTo>
                </a:path>
                <a:path w="6659880" h="3167379">
                  <a:moveTo>
                    <a:pt x="4664963" y="3166871"/>
                  </a:moveTo>
                  <a:lnTo>
                    <a:pt x="4736591" y="3095243"/>
                  </a:lnTo>
                </a:path>
                <a:path w="6659880" h="3167379">
                  <a:moveTo>
                    <a:pt x="6321551" y="1511807"/>
                  </a:moveTo>
                  <a:lnTo>
                    <a:pt x="6356603" y="1475231"/>
                  </a:lnTo>
                </a:path>
                <a:path w="6659880" h="3167379">
                  <a:moveTo>
                    <a:pt x="4696967" y="3166871"/>
                  </a:moveTo>
                  <a:lnTo>
                    <a:pt x="4768595" y="3095243"/>
                  </a:lnTo>
                </a:path>
                <a:path w="6659880" h="3167379">
                  <a:moveTo>
                    <a:pt x="6352031" y="1511807"/>
                  </a:moveTo>
                  <a:lnTo>
                    <a:pt x="6388607" y="1475231"/>
                  </a:lnTo>
                </a:path>
                <a:path w="6659880" h="3167379">
                  <a:moveTo>
                    <a:pt x="4728971" y="3166871"/>
                  </a:moveTo>
                  <a:lnTo>
                    <a:pt x="4800599" y="3095243"/>
                  </a:lnTo>
                </a:path>
                <a:path w="6659880" h="3167379">
                  <a:moveTo>
                    <a:pt x="6384035" y="1511807"/>
                  </a:moveTo>
                  <a:lnTo>
                    <a:pt x="6420611" y="1475231"/>
                  </a:lnTo>
                </a:path>
                <a:path w="6659880" h="3167379">
                  <a:moveTo>
                    <a:pt x="4760975" y="3166871"/>
                  </a:moveTo>
                  <a:lnTo>
                    <a:pt x="4832603" y="3095243"/>
                  </a:lnTo>
                </a:path>
                <a:path w="6659880" h="3167379">
                  <a:moveTo>
                    <a:pt x="6416039" y="1511807"/>
                  </a:moveTo>
                  <a:lnTo>
                    <a:pt x="6452615" y="1475231"/>
                  </a:lnTo>
                </a:path>
                <a:path w="6659880" h="3167379">
                  <a:moveTo>
                    <a:pt x="4791455" y="3166871"/>
                  </a:moveTo>
                  <a:lnTo>
                    <a:pt x="4864607" y="3095243"/>
                  </a:lnTo>
                </a:path>
                <a:path w="6659880" h="3167379">
                  <a:moveTo>
                    <a:pt x="6586727" y="1371599"/>
                  </a:moveTo>
                  <a:lnTo>
                    <a:pt x="6592823" y="1367027"/>
                  </a:lnTo>
                </a:path>
                <a:path w="6659880" h="3167379">
                  <a:moveTo>
                    <a:pt x="5146547" y="2811779"/>
                  </a:moveTo>
                  <a:lnTo>
                    <a:pt x="5152643" y="2807207"/>
                  </a:lnTo>
                </a:path>
                <a:path w="6659880" h="3167379">
                  <a:moveTo>
                    <a:pt x="6448043" y="1511807"/>
                  </a:moveTo>
                  <a:lnTo>
                    <a:pt x="6484619" y="1475231"/>
                  </a:lnTo>
                </a:path>
                <a:path w="6659880" h="3167379">
                  <a:moveTo>
                    <a:pt x="4823459" y="3166871"/>
                  </a:moveTo>
                  <a:lnTo>
                    <a:pt x="4896611" y="3095243"/>
                  </a:lnTo>
                </a:path>
                <a:path w="6659880" h="3167379">
                  <a:moveTo>
                    <a:pt x="6586727" y="1403603"/>
                  </a:moveTo>
                  <a:lnTo>
                    <a:pt x="6623303" y="1367027"/>
                  </a:lnTo>
                </a:path>
                <a:path w="6659880" h="3167379">
                  <a:moveTo>
                    <a:pt x="5146547" y="2843783"/>
                  </a:moveTo>
                  <a:lnTo>
                    <a:pt x="5184647" y="2807207"/>
                  </a:lnTo>
                </a:path>
                <a:path w="6659880" h="3167379">
                  <a:moveTo>
                    <a:pt x="6480047" y="1511807"/>
                  </a:moveTo>
                  <a:lnTo>
                    <a:pt x="6516623" y="1475231"/>
                  </a:lnTo>
                </a:path>
                <a:path w="6659880" h="3167379">
                  <a:moveTo>
                    <a:pt x="4855463" y="3166871"/>
                  </a:moveTo>
                  <a:lnTo>
                    <a:pt x="4927091" y="3095243"/>
                  </a:lnTo>
                </a:path>
                <a:path w="6659880" h="3167379">
                  <a:moveTo>
                    <a:pt x="6586727" y="1435607"/>
                  </a:moveTo>
                  <a:lnTo>
                    <a:pt x="6655307" y="1367027"/>
                  </a:lnTo>
                </a:path>
                <a:path w="6659880" h="3167379">
                  <a:moveTo>
                    <a:pt x="5146547" y="2875787"/>
                  </a:moveTo>
                  <a:lnTo>
                    <a:pt x="5215127" y="2807207"/>
                  </a:lnTo>
                </a:path>
                <a:path w="6659880" h="3167379">
                  <a:moveTo>
                    <a:pt x="6512051" y="1511807"/>
                  </a:moveTo>
                  <a:lnTo>
                    <a:pt x="6547103" y="1475231"/>
                  </a:lnTo>
                </a:path>
                <a:path w="6659880" h="3167379">
                  <a:moveTo>
                    <a:pt x="4887467" y="3166871"/>
                  </a:moveTo>
                  <a:lnTo>
                    <a:pt x="4959095" y="3095243"/>
                  </a:lnTo>
                </a:path>
                <a:path w="6659880" h="3167379">
                  <a:moveTo>
                    <a:pt x="6615683" y="1438655"/>
                  </a:moveTo>
                  <a:lnTo>
                    <a:pt x="6659879" y="1395983"/>
                  </a:lnTo>
                </a:path>
                <a:path w="6659880" h="3167379">
                  <a:moveTo>
                    <a:pt x="5146547" y="2907791"/>
                  </a:moveTo>
                  <a:lnTo>
                    <a:pt x="5219699" y="2836163"/>
                  </a:lnTo>
                </a:path>
                <a:path w="6659880" h="3167379">
                  <a:moveTo>
                    <a:pt x="6544055" y="1511807"/>
                  </a:moveTo>
                  <a:lnTo>
                    <a:pt x="6579107" y="1475231"/>
                  </a:lnTo>
                </a:path>
                <a:path w="6659880" h="3167379">
                  <a:moveTo>
                    <a:pt x="4919471" y="3166871"/>
                  </a:moveTo>
                  <a:lnTo>
                    <a:pt x="4991099" y="3095243"/>
                  </a:lnTo>
                </a:path>
                <a:path w="6659880" h="3167379">
                  <a:moveTo>
                    <a:pt x="6647687" y="1438655"/>
                  </a:moveTo>
                  <a:lnTo>
                    <a:pt x="6659879" y="1427987"/>
                  </a:lnTo>
                </a:path>
                <a:path w="6659880" h="3167379">
                  <a:moveTo>
                    <a:pt x="5146547" y="2939795"/>
                  </a:moveTo>
                  <a:lnTo>
                    <a:pt x="5219699" y="2866643"/>
                  </a:lnTo>
                </a:path>
                <a:path w="6659880" h="3167379">
                  <a:moveTo>
                    <a:pt x="6576059" y="1511807"/>
                  </a:moveTo>
                  <a:lnTo>
                    <a:pt x="6586727" y="1499615"/>
                  </a:lnTo>
                </a:path>
                <a:path w="6659880" h="3167379">
                  <a:moveTo>
                    <a:pt x="4951475" y="3166871"/>
                  </a:moveTo>
                  <a:lnTo>
                    <a:pt x="5023103" y="3095243"/>
                  </a:lnTo>
                </a:path>
                <a:path w="6659880" h="3167379">
                  <a:moveTo>
                    <a:pt x="5146547" y="2971799"/>
                  </a:moveTo>
                  <a:lnTo>
                    <a:pt x="5219699" y="2898647"/>
                  </a:lnTo>
                </a:path>
                <a:path w="6659880" h="3167379">
                  <a:moveTo>
                    <a:pt x="4983479" y="3166871"/>
                  </a:moveTo>
                  <a:lnTo>
                    <a:pt x="5055107" y="3095243"/>
                  </a:lnTo>
                </a:path>
                <a:path w="6659880" h="3167379">
                  <a:moveTo>
                    <a:pt x="5146547" y="3002279"/>
                  </a:moveTo>
                  <a:lnTo>
                    <a:pt x="5219699" y="2930651"/>
                  </a:lnTo>
                </a:path>
                <a:path w="6659880" h="3167379">
                  <a:moveTo>
                    <a:pt x="5015483" y="3166871"/>
                  </a:moveTo>
                  <a:lnTo>
                    <a:pt x="5087111" y="3095243"/>
                  </a:lnTo>
                </a:path>
                <a:path w="6659880" h="3167379">
                  <a:moveTo>
                    <a:pt x="5146547" y="3034283"/>
                  </a:moveTo>
                  <a:lnTo>
                    <a:pt x="5219699" y="2962655"/>
                  </a:lnTo>
                </a:path>
                <a:path w="6659880" h="3167379">
                  <a:moveTo>
                    <a:pt x="5045963" y="3166871"/>
                  </a:moveTo>
                  <a:lnTo>
                    <a:pt x="5119115" y="3095243"/>
                  </a:lnTo>
                </a:path>
                <a:path w="6659880" h="3167379">
                  <a:moveTo>
                    <a:pt x="5146547" y="3066287"/>
                  </a:moveTo>
                  <a:lnTo>
                    <a:pt x="5219699" y="2994659"/>
                  </a:lnTo>
                </a:path>
                <a:path w="6659880" h="3167379">
                  <a:moveTo>
                    <a:pt x="5077967" y="3166871"/>
                  </a:moveTo>
                  <a:lnTo>
                    <a:pt x="5146547" y="3098291"/>
                  </a:lnTo>
                </a:path>
                <a:path w="6659880" h="3167379">
                  <a:moveTo>
                    <a:pt x="5151119" y="3095243"/>
                  </a:moveTo>
                  <a:lnTo>
                    <a:pt x="5219699" y="3026663"/>
                  </a:lnTo>
                </a:path>
                <a:path w="6659880" h="3167379">
                  <a:moveTo>
                    <a:pt x="5109971" y="3166871"/>
                  </a:moveTo>
                  <a:lnTo>
                    <a:pt x="5146547" y="3130295"/>
                  </a:lnTo>
                </a:path>
                <a:path w="6659880" h="3167379">
                  <a:moveTo>
                    <a:pt x="5181599" y="3095243"/>
                  </a:moveTo>
                  <a:lnTo>
                    <a:pt x="5219699" y="3058667"/>
                  </a:lnTo>
                </a:path>
                <a:path w="6659880" h="3167379">
                  <a:moveTo>
                    <a:pt x="5141975" y="3166871"/>
                  </a:moveTo>
                  <a:lnTo>
                    <a:pt x="5146547" y="3162299"/>
                  </a:lnTo>
                </a:path>
                <a:path w="6659880" h="3167379">
                  <a:moveTo>
                    <a:pt x="5213603" y="3095243"/>
                  </a:moveTo>
                  <a:lnTo>
                    <a:pt x="5219699" y="30906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21051" y="6138164"/>
              <a:ext cx="10692765" cy="0"/>
            </a:xfrm>
            <a:custGeom>
              <a:avLst/>
              <a:gdLst/>
              <a:ahLst/>
              <a:cxnLst/>
              <a:rect l="l" t="t" r="r" b="b"/>
              <a:pathLst>
                <a:path w="10692765" h="0">
                  <a:moveTo>
                    <a:pt x="10692383" y="0"/>
                  </a:moveTo>
                  <a:lnTo>
                    <a:pt x="10521695" y="0"/>
                  </a:lnTo>
                </a:path>
                <a:path w="10692765" h="0">
                  <a:moveTo>
                    <a:pt x="10431779" y="0"/>
                  </a:moveTo>
                  <a:lnTo>
                    <a:pt x="10251947" y="0"/>
                  </a:lnTo>
                </a:path>
                <a:path w="10692765" h="0">
                  <a:moveTo>
                    <a:pt x="10162031" y="0"/>
                  </a:moveTo>
                  <a:lnTo>
                    <a:pt x="9980675" y="0"/>
                  </a:lnTo>
                </a:path>
                <a:path w="10692765" h="0">
                  <a:moveTo>
                    <a:pt x="9890759" y="0"/>
                  </a:moveTo>
                  <a:lnTo>
                    <a:pt x="9710927" y="0"/>
                  </a:lnTo>
                </a:path>
                <a:path w="10692765" h="0">
                  <a:moveTo>
                    <a:pt x="9621011" y="0"/>
                  </a:moveTo>
                  <a:lnTo>
                    <a:pt x="9441179" y="0"/>
                  </a:lnTo>
                </a:path>
                <a:path w="10692765" h="0">
                  <a:moveTo>
                    <a:pt x="9351263" y="0"/>
                  </a:moveTo>
                  <a:lnTo>
                    <a:pt x="9171431" y="0"/>
                  </a:lnTo>
                </a:path>
                <a:path w="10692765" h="0">
                  <a:moveTo>
                    <a:pt x="9081515" y="0"/>
                  </a:moveTo>
                  <a:lnTo>
                    <a:pt x="8901683" y="0"/>
                  </a:lnTo>
                </a:path>
                <a:path w="10692765" h="0">
                  <a:moveTo>
                    <a:pt x="8811767" y="0"/>
                  </a:moveTo>
                  <a:lnTo>
                    <a:pt x="8631935" y="0"/>
                  </a:lnTo>
                </a:path>
                <a:path w="10692765" h="0">
                  <a:moveTo>
                    <a:pt x="8542019" y="0"/>
                  </a:moveTo>
                  <a:lnTo>
                    <a:pt x="8360663" y="0"/>
                  </a:lnTo>
                </a:path>
                <a:path w="10692765" h="0">
                  <a:moveTo>
                    <a:pt x="8270747" y="0"/>
                  </a:moveTo>
                  <a:lnTo>
                    <a:pt x="8090915" y="0"/>
                  </a:lnTo>
                </a:path>
                <a:path w="10692765" h="0">
                  <a:moveTo>
                    <a:pt x="8000999" y="0"/>
                  </a:moveTo>
                  <a:lnTo>
                    <a:pt x="7821167" y="0"/>
                  </a:lnTo>
                </a:path>
                <a:path w="10692765" h="0">
                  <a:moveTo>
                    <a:pt x="7731251" y="0"/>
                  </a:moveTo>
                  <a:lnTo>
                    <a:pt x="7551419" y="0"/>
                  </a:lnTo>
                </a:path>
                <a:path w="10692765" h="0">
                  <a:moveTo>
                    <a:pt x="7461503" y="0"/>
                  </a:moveTo>
                  <a:lnTo>
                    <a:pt x="7281671" y="0"/>
                  </a:lnTo>
                </a:path>
                <a:path w="10692765" h="0">
                  <a:moveTo>
                    <a:pt x="7191755" y="0"/>
                  </a:moveTo>
                  <a:lnTo>
                    <a:pt x="7011923" y="0"/>
                  </a:lnTo>
                </a:path>
                <a:path w="10692765" h="0">
                  <a:moveTo>
                    <a:pt x="6922007" y="0"/>
                  </a:moveTo>
                  <a:lnTo>
                    <a:pt x="6742175" y="0"/>
                  </a:lnTo>
                </a:path>
                <a:path w="10692765" h="0">
                  <a:moveTo>
                    <a:pt x="6650735" y="0"/>
                  </a:moveTo>
                  <a:lnTo>
                    <a:pt x="6470903" y="0"/>
                  </a:lnTo>
                </a:path>
                <a:path w="10692765" h="0">
                  <a:moveTo>
                    <a:pt x="6380987" y="0"/>
                  </a:moveTo>
                  <a:lnTo>
                    <a:pt x="6201155" y="0"/>
                  </a:lnTo>
                </a:path>
                <a:path w="10692765" h="0">
                  <a:moveTo>
                    <a:pt x="6111239" y="0"/>
                  </a:moveTo>
                  <a:lnTo>
                    <a:pt x="5931407" y="0"/>
                  </a:lnTo>
                </a:path>
                <a:path w="10692765" h="0">
                  <a:moveTo>
                    <a:pt x="5841491" y="0"/>
                  </a:moveTo>
                  <a:lnTo>
                    <a:pt x="5661659" y="0"/>
                  </a:lnTo>
                </a:path>
                <a:path w="10692765" h="0">
                  <a:moveTo>
                    <a:pt x="5571743" y="0"/>
                  </a:moveTo>
                  <a:lnTo>
                    <a:pt x="5391911" y="0"/>
                  </a:lnTo>
                </a:path>
                <a:path w="10692765" h="0">
                  <a:moveTo>
                    <a:pt x="5301995" y="0"/>
                  </a:moveTo>
                  <a:lnTo>
                    <a:pt x="5122163" y="0"/>
                  </a:lnTo>
                </a:path>
                <a:path w="10692765" h="0">
                  <a:moveTo>
                    <a:pt x="5030723" y="0"/>
                  </a:moveTo>
                  <a:lnTo>
                    <a:pt x="4850891" y="0"/>
                  </a:lnTo>
                </a:path>
                <a:path w="10692765" h="0">
                  <a:moveTo>
                    <a:pt x="4760975" y="0"/>
                  </a:moveTo>
                  <a:lnTo>
                    <a:pt x="4581143" y="0"/>
                  </a:lnTo>
                </a:path>
                <a:path w="10692765" h="0">
                  <a:moveTo>
                    <a:pt x="4491227" y="0"/>
                  </a:moveTo>
                  <a:lnTo>
                    <a:pt x="4311395" y="0"/>
                  </a:lnTo>
                </a:path>
                <a:path w="10692765" h="0">
                  <a:moveTo>
                    <a:pt x="4221479" y="0"/>
                  </a:moveTo>
                  <a:lnTo>
                    <a:pt x="4041647" y="0"/>
                  </a:lnTo>
                </a:path>
                <a:path w="10692765" h="0">
                  <a:moveTo>
                    <a:pt x="3951731" y="0"/>
                  </a:moveTo>
                  <a:lnTo>
                    <a:pt x="3771899" y="0"/>
                  </a:lnTo>
                </a:path>
                <a:path w="10692765" h="0">
                  <a:moveTo>
                    <a:pt x="3681983" y="0"/>
                  </a:moveTo>
                  <a:lnTo>
                    <a:pt x="3502151" y="0"/>
                  </a:lnTo>
                </a:path>
                <a:path w="10692765" h="0">
                  <a:moveTo>
                    <a:pt x="3412235" y="0"/>
                  </a:moveTo>
                  <a:lnTo>
                    <a:pt x="3230879" y="0"/>
                  </a:lnTo>
                </a:path>
                <a:path w="10692765" h="0">
                  <a:moveTo>
                    <a:pt x="3140963" y="0"/>
                  </a:moveTo>
                  <a:lnTo>
                    <a:pt x="2961131" y="0"/>
                  </a:lnTo>
                </a:path>
                <a:path w="10692765" h="0">
                  <a:moveTo>
                    <a:pt x="2871215" y="0"/>
                  </a:moveTo>
                  <a:lnTo>
                    <a:pt x="2691383" y="0"/>
                  </a:lnTo>
                </a:path>
                <a:path w="10692765" h="0">
                  <a:moveTo>
                    <a:pt x="2601467" y="0"/>
                  </a:moveTo>
                  <a:lnTo>
                    <a:pt x="2421635" y="0"/>
                  </a:lnTo>
                </a:path>
                <a:path w="10692765" h="0">
                  <a:moveTo>
                    <a:pt x="2331719" y="0"/>
                  </a:moveTo>
                  <a:lnTo>
                    <a:pt x="2151887" y="0"/>
                  </a:lnTo>
                </a:path>
                <a:path w="10692765" h="0">
                  <a:moveTo>
                    <a:pt x="2061971" y="0"/>
                  </a:moveTo>
                  <a:lnTo>
                    <a:pt x="1882139" y="0"/>
                  </a:lnTo>
                </a:path>
                <a:path w="10692765" h="0">
                  <a:moveTo>
                    <a:pt x="1792223" y="0"/>
                  </a:moveTo>
                  <a:lnTo>
                    <a:pt x="1610867" y="0"/>
                  </a:lnTo>
                </a:path>
                <a:path w="10692765" h="0">
                  <a:moveTo>
                    <a:pt x="1520951" y="0"/>
                  </a:moveTo>
                  <a:lnTo>
                    <a:pt x="1341119" y="0"/>
                  </a:lnTo>
                </a:path>
                <a:path w="10692765" h="0">
                  <a:moveTo>
                    <a:pt x="1251203" y="0"/>
                  </a:moveTo>
                  <a:lnTo>
                    <a:pt x="1071371" y="0"/>
                  </a:lnTo>
                </a:path>
                <a:path w="10692765" h="0">
                  <a:moveTo>
                    <a:pt x="981455" y="0"/>
                  </a:moveTo>
                  <a:lnTo>
                    <a:pt x="801623" y="0"/>
                  </a:lnTo>
                </a:path>
                <a:path w="10692765" h="0">
                  <a:moveTo>
                    <a:pt x="711707" y="0"/>
                  </a:moveTo>
                  <a:lnTo>
                    <a:pt x="531875" y="0"/>
                  </a:lnTo>
                </a:path>
                <a:path w="10692765" h="0">
                  <a:moveTo>
                    <a:pt x="441959" y="0"/>
                  </a:moveTo>
                  <a:lnTo>
                    <a:pt x="262127" y="0"/>
                  </a:lnTo>
                </a:path>
                <a:path w="10692765" h="0">
                  <a:moveTo>
                    <a:pt x="172211" y="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216907" y="4409948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w="0" h="1728470">
                  <a:moveTo>
                    <a:pt x="0" y="0"/>
                  </a:moveTo>
                  <a:lnTo>
                    <a:pt x="0" y="1728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79947" y="5138587"/>
              <a:ext cx="955675" cy="880744"/>
            </a:xfrm>
            <a:custGeom>
              <a:avLst/>
              <a:gdLst/>
              <a:ahLst/>
              <a:cxnLst/>
              <a:rect l="l" t="t" r="r" b="b"/>
              <a:pathLst>
                <a:path w="955675" h="880745">
                  <a:moveTo>
                    <a:pt x="365759" y="546948"/>
                  </a:moveTo>
                  <a:lnTo>
                    <a:pt x="797051" y="546948"/>
                  </a:lnTo>
                </a:path>
                <a:path w="955675" h="880745">
                  <a:moveTo>
                    <a:pt x="797051" y="374736"/>
                  </a:moveTo>
                  <a:lnTo>
                    <a:pt x="365759" y="374736"/>
                  </a:lnTo>
                </a:path>
                <a:path w="955675" h="880745">
                  <a:moveTo>
                    <a:pt x="955547" y="880704"/>
                  </a:moveTo>
                  <a:lnTo>
                    <a:pt x="220979" y="880704"/>
                  </a:lnTo>
                </a:path>
                <a:path w="955675" h="880745">
                  <a:moveTo>
                    <a:pt x="263651" y="828888"/>
                  </a:moveTo>
                  <a:lnTo>
                    <a:pt x="911351" y="828888"/>
                  </a:lnTo>
                </a:path>
                <a:path w="955675" h="880745">
                  <a:moveTo>
                    <a:pt x="673607" y="633816"/>
                  </a:moveTo>
                  <a:lnTo>
                    <a:pt x="501395" y="633816"/>
                  </a:lnTo>
                </a:path>
                <a:path w="955675" h="880745">
                  <a:moveTo>
                    <a:pt x="47243" y="597240"/>
                  </a:moveTo>
                  <a:lnTo>
                    <a:pt x="103631" y="614004"/>
                  </a:lnTo>
                </a:path>
                <a:path w="955675" h="880745">
                  <a:moveTo>
                    <a:pt x="342808" y="210769"/>
                  </a:moveTo>
                  <a:lnTo>
                    <a:pt x="346723" y="202914"/>
                  </a:lnTo>
                  <a:lnTo>
                    <a:pt x="347304" y="194462"/>
                  </a:lnTo>
                  <a:lnTo>
                    <a:pt x="344673" y="186410"/>
                  </a:lnTo>
                  <a:lnTo>
                    <a:pt x="338952" y="179755"/>
                  </a:lnTo>
                </a:path>
                <a:path w="955675" h="880745">
                  <a:moveTo>
                    <a:pt x="201167" y="74508"/>
                  </a:moveTo>
                  <a:lnTo>
                    <a:pt x="68579" y="245196"/>
                  </a:lnTo>
                </a:path>
                <a:path w="955675" h="880745">
                  <a:moveTo>
                    <a:pt x="0" y="246720"/>
                  </a:moveTo>
                  <a:lnTo>
                    <a:pt x="185927" y="8976"/>
                  </a:lnTo>
                </a:path>
                <a:path w="955675" h="880745">
                  <a:moveTo>
                    <a:pt x="217032" y="4495"/>
                  </a:moveTo>
                  <a:lnTo>
                    <a:pt x="209178" y="580"/>
                  </a:lnTo>
                  <a:lnTo>
                    <a:pt x="200726" y="0"/>
                  </a:lnTo>
                  <a:lnTo>
                    <a:pt x="192674" y="2631"/>
                  </a:lnTo>
                  <a:lnTo>
                    <a:pt x="186019" y="8351"/>
                  </a:lnTo>
                </a:path>
                <a:path w="955675" h="880745">
                  <a:moveTo>
                    <a:pt x="477011" y="138516"/>
                  </a:moveTo>
                  <a:lnTo>
                    <a:pt x="469391" y="8212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34138" y="5248238"/>
              <a:ext cx="8890" cy="31115"/>
            </a:xfrm>
            <a:custGeom>
              <a:avLst/>
              <a:gdLst/>
              <a:ahLst/>
              <a:cxnLst/>
              <a:rect l="l" t="t" r="r" b="b"/>
              <a:pathLst>
                <a:path w="8889" h="31114">
                  <a:moveTo>
                    <a:pt x="3858" y="31012"/>
                  </a:moveTo>
                  <a:lnTo>
                    <a:pt x="7772" y="23158"/>
                  </a:lnTo>
                  <a:lnTo>
                    <a:pt x="8351" y="14707"/>
                  </a:lnTo>
                  <a:lnTo>
                    <a:pt x="5719" y="6654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75543" y="5350255"/>
              <a:ext cx="370205" cy="605155"/>
            </a:xfrm>
            <a:custGeom>
              <a:avLst/>
              <a:gdLst/>
              <a:ahLst/>
              <a:cxnLst/>
              <a:rect l="l" t="t" r="r" b="b"/>
              <a:pathLst>
                <a:path w="370204" h="605154">
                  <a:moveTo>
                    <a:pt x="51648" y="225551"/>
                  </a:moveTo>
                  <a:lnTo>
                    <a:pt x="108036" y="225551"/>
                  </a:lnTo>
                </a:path>
                <a:path w="370204" h="605154">
                  <a:moveTo>
                    <a:pt x="51648" y="237743"/>
                  </a:moveTo>
                  <a:lnTo>
                    <a:pt x="108036" y="237743"/>
                  </a:lnTo>
                </a:path>
                <a:path w="370204" h="605154">
                  <a:moveTo>
                    <a:pt x="145511" y="172120"/>
                  </a:moveTo>
                  <a:lnTo>
                    <a:pt x="153366" y="176035"/>
                  </a:lnTo>
                  <a:lnTo>
                    <a:pt x="161818" y="176616"/>
                  </a:lnTo>
                  <a:lnTo>
                    <a:pt x="169870" y="173985"/>
                  </a:lnTo>
                  <a:lnTo>
                    <a:pt x="176524" y="168264"/>
                  </a:lnTo>
                </a:path>
                <a:path w="370204" h="605154">
                  <a:moveTo>
                    <a:pt x="51648" y="367283"/>
                  </a:moveTo>
                  <a:lnTo>
                    <a:pt x="108036" y="382523"/>
                  </a:lnTo>
                </a:path>
                <a:path w="370204" h="605154">
                  <a:moveTo>
                    <a:pt x="51648" y="344423"/>
                  </a:moveTo>
                  <a:lnTo>
                    <a:pt x="108036" y="344423"/>
                  </a:lnTo>
                </a:path>
                <a:path w="370204" h="605154">
                  <a:moveTo>
                    <a:pt x="51648" y="355091"/>
                  </a:moveTo>
                  <a:lnTo>
                    <a:pt x="108036" y="355091"/>
                  </a:lnTo>
                </a:path>
                <a:path w="370204" h="605154">
                  <a:moveTo>
                    <a:pt x="4495" y="34427"/>
                  </a:moveTo>
                  <a:lnTo>
                    <a:pt x="580" y="42281"/>
                  </a:lnTo>
                  <a:lnTo>
                    <a:pt x="0" y="50733"/>
                  </a:lnTo>
                  <a:lnTo>
                    <a:pt x="2631" y="58785"/>
                  </a:lnTo>
                  <a:lnTo>
                    <a:pt x="8351" y="65440"/>
                  </a:lnTo>
                </a:path>
                <a:path w="370204" h="605154">
                  <a:moveTo>
                    <a:pt x="144612" y="172211"/>
                  </a:moveTo>
                  <a:lnTo>
                    <a:pt x="8976" y="65531"/>
                  </a:lnTo>
                </a:path>
                <a:path w="370204" h="605154">
                  <a:moveTo>
                    <a:pt x="370164" y="163067"/>
                  </a:moveTo>
                  <a:lnTo>
                    <a:pt x="370164" y="335279"/>
                  </a:lnTo>
                </a:path>
                <a:path w="370204" h="605154">
                  <a:moveTo>
                    <a:pt x="209519" y="140116"/>
                  </a:moveTo>
                  <a:lnTo>
                    <a:pt x="217374" y="144031"/>
                  </a:lnTo>
                  <a:lnTo>
                    <a:pt x="225826" y="144612"/>
                  </a:lnTo>
                  <a:lnTo>
                    <a:pt x="233878" y="141981"/>
                  </a:lnTo>
                  <a:lnTo>
                    <a:pt x="240532" y="136260"/>
                  </a:lnTo>
                </a:path>
                <a:path w="370204" h="605154">
                  <a:moveTo>
                    <a:pt x="345780" y="0"/>
                  </a:moveTo>
                  <a:lnTo>
                    <a:pt x="239100" y="135635"/>
                  </a:lnTo>
                </a:path>
                <a:path w="370204" h="605154">
                  <a:moveTo>
                    <a:pt x="112608" y="579119"/>
                  </a:moveTo>
                  <a:lnTo>
                    <a:pt x="153756" y="605027"/>
                  </a:lnTo>
                </a:path>
                <a:path w="370204" h="605154">
                  <a:moveTo>
                    <a:pt x="117180" y="573023"/>
                  </a:moveTo>
                  <a:lnTo>
                    <a:pt x="161376" y="589787"/>
                  </a:lnTo>
                </a:path>
                <a:path w="370204" h="605154">
                  <a:moveTo>
                    <a:pt x="118704" y="558545"/>
                  </a:moveTo>
                  <a:lnTo>
                    <a:pt x="116010" y="545196"/>
                  </a:lnTo>
                  <a:lnTo>
                    <a:pt x="108663" y="534297"/>
                  </a:lnTo>
                  <a:lnTo>
                    <a:pt x="97763" y="526949"/>
                  </a:lnTo>
                  <a:lnTo>
                    <a:pt x="84414" y="524255"/>
                  </a:lnTo>
                  <a:lnTo>
                    <a:pt x="71064" y="526949"/>
                  </a:lnTo>
                  <a:lnTo>
                    <a:pt x="60165" y="534297"/>
                  </a:lnTo>
                  <a:lnTo>
                    <a:pt x="52818" y="545196"/>
                  </a:lnTo>
                  <a:lnTo>
                    <a:pt x="50124" y="558545"/>
                  </a:lnTo>
                  <a:lnTo>
                    <a:pt x="52818" y="571895"/>
                  </a:lnTo>
                  <a:lnTo>
                    <a:pt x="60165" y="582794"/>
                  </a:lnTo>
                  <a:lnTo>
                    <a:pt x="71064" y="590142"/>
                  </a:lnTo>
                  <a:lnTo>
                    <a:pt x="84414" y="592835"/>
                  </a:lnTo>
                  <a:lnTo>
                    <a:pt x="97763" y="590142"/>
                  </a:lnTo>
                  <a:lnTo>
                    <a:pt x="108663" y="582794"/>
                  </a:lnTo>
                  <a:lnTo>
                    <a:pt x="116010" y="571895"/>
                  </a:lnTo>
                  <a:lnTo>
                    <a:pt x="118704" y="558545"/>
                  </a:lnTo>
                </a:path>
                <a:path w="370204" h="605154">
                  <a:moveTo>
                    <a:pt x="118704" y="565403"/>
                  </a:moveTo>
                  <a:lnTo>
                    <a:pt x="165948" y="5730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94247" y="5906516"/>
              <a:ext cx="48895" cy="1905"/>
            </a:xfrm>
            <a:custGeom>
              <a:avLst/>
              <a:gdLst/>
              <a:ahLst/>
              <a:cxnLst/>
              <a:rect l="l" t="t" r="r" b="b"/>
              <a:pathLst>
                <a:path w="48895" h="1904">
                  <a:moveTo>
                    <a:pt x="-2285" y="761"/>
                  </a:moveTo>
                  <a:lnTo>
                    <a:pt x="51053" y="761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99760" y="5827267"/>
              <a:ext cx="140335" cy="165100"/>
            </a:xfrm>
            <a:custGeom>
              <a:avLst/>
              <a:gdLst/>
              <a:ahLst/>
              <a:cxnLst/>
              <a:rect l="l" t="t" r="r" b="b"/>
              <a:pathLst>
                <a:path w="140335" h="165100">
                  <a:moveTo>
                    <a:pt x="92963" y="73151"/>
                  </a:moveTo>
                  <a:lnTo>
                    <a:pt x="140207" y="60959"/>
                  </a:lnTo>
                </a:path>
                <a:path w="140335" h="165100">
                  <a:moveTo>
                    <a:pt x="91439" y="67055"/>
                  </a:moveTo>
                  <a:lnTo>
                    <a:pt x="134111" y="45719"/>
                  </a:lnTo>
                </a:path>
                <a:path w="140335" h="165100">
                  <a:moveTo>
                    <a:pt x="86867" y="60959"/>
                  </a:moveTo>
                  <a:lnTo>
                    <a:pt x="124967" y="30479"/>
                  </a:lnTo>
                </a:path>
                <a:path w="140335" h="165100">
                  <a:moveTo>
                    <a:pt x="82295" y="56387"/>
                  </a:moveTo>
                  <a:lnTo>
                    <a:pt x="112775" y="18287"/>
                  </a:lnTo>
                </a:path>
                <a:path w="140335" h="165100">
                  <a:moveTo>
                    <a:pt x="76199" y="51815"/>
                  </a:moveTo>
                  <a:lnTo>
                    <a:pt x="97535" y="9143"/>
                  </a:lnTo>
                </a:path>
                <a:path w="140335" h="165100">
                  <a:moveTo>
                    <a:pt x="68579" y="48767"/>
                  </a:moveTo>
                  <a:lnTo>
                    <a:pt x="80771" y="3047"/>
                  </a:lnTo>
                </a:path>
                <a:path w="140335" h="165100">
                  <a:moveTo>
                    <a:pt x="54863" y="48767"/>
                  </a:moveTo>
                  <a:lnTo>
                    <a:pt x="47243" y="0"/>
                  </a:lnTo>
                </a:path>
                <a:path w="140335" h="165100">
                  <a:moveTo>
                    <a:pt x="47243" y="50291"/>
                  </a:moveTo>
                  <a:lnTo>
                    <a:pt x="30479" y="4571"/>
                  </a:lnTo>
                </a:path>
                <a:path w="140335" h="165100">
                  <a:moveTo>
                    <a:pt x="41147" y="53339"/>
                  </a:moveTo>
                  <a:lnTo>
                    <a:pt x="13715" y="13715"/>
                  </a:lnTo>
                </a:path>
                <a:path w="140335" h="165100">
                  <a:moveTo>
                    <a:pt x="35051" y="57911"/>
                  </a:moveTo>
                  <a:lnTo>
                    <a:pt x="0" y="24383"/>
                  </a:lnTo>
                </a:path>
                <a:path w="140335" h="165100">
                  <a:moveTo>
                    <a:pt x="38099" y="109727"/>
                  </a:moveTo>
                  <a:lnTo>
                    <a:pt x="7619" y="147827"/>
                  </a:lnTo>
                </a:path>
                <a:path w="140335" h="165100">
                  <a:moveTo>
                    <a:pt x="44195" y="114299"/>
                  </a:moveTo>
                  <a:lnTo>
                    <a:pt x="21335" y="156971"/>
                  </a:lnTo>
                </a:path>
                <a:path w="140335" h="165100">
                  <a:moveTo>
                    <a:pt x="50291" y="117347"/>
                  </a:moveTo>
                  <a:lnTo>
                    <a:pt x="38099" y="163067"/>
                  </a:lnTo>
                </a:path>
                <a:path w="140335" h="165100">
                  <a:moveTo>
                    <a:pt x="65531" y="117347"/>
                  </a:moveTo>
                  <a:lnTo>
                    <a:pt x="73151" y="164591"/>
                  </a:lnTo>
                </a:path>
                <a:path w="140335" h="165100">
                  <a:moveTo>
                    <a:pt x="71627" y="115823"/>
                  </a:moveTo>
                  <a:lnTo>
                    <a:pt x="89915" y="160019"/>
                  </a:lnTo>
                </a:path>
                <a:path w="140335" h="165100">
                  <a:moveTo>
                    <a:pt x="79247" y="112775"/>
                  </a:moveTo>
                  <a:lnTo>
                    <a:pt x="105155" y="152399"/>
                  </a:lnTo>
                </a:path>
                <a:path w="140335" h="165100">
                  <a:moveTo>
                    <a:pt x="83819" y="108203"/>
                  </a:moveTo>
                  <a:lnTo>
                    <a:pt x="118871" y="14173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27191" y="5781547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4" h="6350">
                  <a:moveTo>
                    <a:pt x="-2285" y="3047"/>
                  </a:moveTo>
                  <a:lnTo>
                    <a:pt x="58673" y="304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650991" y="5802884"/>
              <a:ext cx="216535" cy="215265"/>
            </a:xfrm>
            <a:custGeom>
              <a:avLst/>
              <a:gdLst/>
              <a:ahLst/>
              <a:cxnLst/>
              <a:rect l="l" t="t" r="r" b="b"/>
              <a:pathLst>
                <a:path w="216535" h="215264">
                  <a:moveTo>
                    <a:pt x="216407" y="214883"/>
                  </a:moveTo>
                  <a:lnTo>
                    <a:pt x="216407" y="0"/>
                  </a:lnTo>
                </a:path>
                <a:path w="216535" h="215264">
                  <a:moveTo>
                    <a:pt x="0" y="0"/>
                  </a:moveTo>
                  <a:lnTo>
                    <a:pt x="0" y="214883"/>
                  </a:lnTo>
                </a:path>
                <a:path w="216535" h="215264">
                  <a:moveTo>
                    <a:pt x="77723" y="123443"/>
                  </a:moveTo>
                  <a:lnTo>
                    <a:pt x="33527" y="144779"/>
                  </a:lnTo>
                </a:path>
                <a:path w="216535" h="215264">
                  <a:moveTo>
                    <a:pt x="80771" y="129539"/>
                  </a:moveTo>
                  <a:lnTo>
                    <a:pt x="44195" y="160019"/>
                  </a:lnTo>
                </a:path>
                <a:path w="216535" h="215264">
                  <a:moveTo>
                    <a:pt x="79247" y="88391"/>
                  </a:moveTo>
                  <a:lnTo>
                    <a:pt x="38099" y="62483"/>
                  </a:lnTo>
                </a:path>
                <a:path w="216535" h="215264">
                  <a:moveTo>
                    <a:pt x="76199" y="94487"/>
                  </a:moveTo>
                  <a:lnTo>
                    <a:pt x="30479" y="77723"/>
                  </a:lnTo>
                </a:path>
                <a:path w="216535" h="215264">
                  <a:moveTo>
                    <a:pt x="74675" y="115823"/>
                  </a:moveTo>
                  <a:lnTo>
                    <a:pt x="27431" y="129539"/>
                  </a:lnTo>
                </a:path>
                <a:path w="216535" h="215264">
                  <a:moveTo>
                    <a:pt x="192023" y="105917"/>
                  </a:moveTo>
                  <a:lnTo>
                    <a:pt x="185496" y="73587"/>
                  </a:lnTo>
                  <a:lnTo>
                    <a:pt x="167697" y="47186"/>
                  </a:lnTo>
                  <a:lnTo>
                    <a:pt x="141296" y="29387"/>
                  </a:lnTo>
                  <a:lnTo>
                    <a:pt x="108965" y="22859"/>
                  </a:lnTo>
                  <a:lnTo>
                    <a:pt x="76635" y="29387"/>
                  </a:lnTo>
                  <a:lnTo>
                    <a:pt x="50234" y="47186"/>
                  </a:lnTo>
                  <a:lnTo>
                    <a:pt x="32435" y="73587"/>
                  </a:lnTo>
                  <a:lnTo>
                    <a:pt x="25907" y="105917"/>
                  </a:lnTo>
                  <a:lnTo>
                    <a:pt x="32435" y="138248"/>
                  </a:lnTo>
                  <a:lnTo>
                    <a:pt x="50234" y="164649"/>
                  </a:lnTo>
                  <a:lnTo>
                    <a:pt x="76635" y="182448"/>
                  </a:lnTo>
                  <a:lnTo>
                    <a:pt x="108965" y="188975"/>
                  </a:lnTo>
                  <a:lnTo>
                    <a:pt x="141296" y="182448"/>
                  </a:lnTo>
                  <a:lnTo>
                    <a:pt x="167697" y="164649"/>
                  </a:lnTo>
                  <a:lnTo>
                    <a:pt x="185496" y="138248"/>
                  </a:lnTo>
                  <a:lnTo>
                    <a:pt x="192023" y="105917"/>
                  </a:lnTo>
                </a:path>
                <a:path w="216535" h="215264">
                  <a:moveTo>
                    <a:pt x="73151" y="102107"/>
                  </a:moveTo>
                  <a:lnTo>
                    <a:pt x="25907" y="9448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76899" y="5912611"/>
              <a:ext cx="47625" cy="1905"/>
            </a:xfrm>
            <a:custGeom>
              <a:avLst/>
              <a:gdLst/>
              <a:ahLst/>
              <a:cxnLst/>
              <a:rect l="l" t="t" r="r" b="b"/>
              <a:pathLst>
                <a:path w="47625" h="1904">
                  <a:moveTo>
                    <a:pt x="-2285" y="761"/>
                  </a:moveTo>
                  <a:lnTo>
                    <a:pt x="49529" y="761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650991" y="5142992"/>
              <a:ext cx="1082040" cy="875030"/>
            </a:xfrm>
            <a:custGeom>
              <a:avLst/>
              <a:gdLst/>
              <a:ahLst/>
              <a:cxnLst/>
              <a:rect l="l" t="t" r="r" b="b"/>
              <a:pathLst>
                <a:path w="1082040" h="875029">
                  <a:moveTo>
                    <a:pt x="216407" y="659891"/>
                  </a:moveTo>
                  <a:lnTo>
                    <a:pt x="0" y="659891"/>
                  </a:lnTo>
                </a:path>
                <a:path w="1082040" h="875029">
                  <a:moveTo>
                    <a:pt x="0" y="874775"/>
                  </a:moveTo>
                  <a:lnTo>
                    <a:pt x="216407" y="874775"/>
                  </a:lnTo>
                </a:path>
                <a:path w="1082040" h="875029">
                  <a:moveTo>
                    <a:pt x="487679" y="629411"/>
                  </a:moveTo>
                  <a:lnTo>
                    <a:pt x="313943" y="629411"/>
                  </a:lnTo>
                </a:path>
                <a:path w="1082040" h="875029">
                  <a:moveTo>
                    <a:pt x="454151" y="134111"/>
                  </a:moveTo>
                  <a:lnTo>
                    <a:pt x="469391" y="77723"/>
                  </a:lnTo>
                </a:path>
                <a:path w="1082040" h="875029">
                  <a:moveTo>
                    <a:pt x="531113" y="627887"/>
                  </a:moveTo>
                  <a:lnTo>
                    <a:pt x="522511" y="629624"/>
                  </a:lnTo>
                  <a:lnTo>
                    <a:pt x="515487" y="634359"/>
                  </a:lnTo>
                  <a:lnTo>
                    <a:pt x="510752" y="641383"/>
                  </a:lnTo>
                  <a:lnTo>
                    <a:pt x="509015" y="649985"/>
                  </a:lnTo>
                </a:path>
                <a:path w="1082040" h="875029">
                  <a:moveTo>
                    <a:pt x="434339" y="134111"/>
                  </a:moveTo>
                  <a:lnTo>
                    <a:pt x="449579" y="77723"/>
                  </a:lnTo>
                </a:path>
                <a:path w="1082040" h="875029">
                  <a:moveTo>
                    <a:pt x="385571" y="137159"/>
                  </a:moveTo>
                  <a:lnTo>
                    <a:pt x="358139" y="170687"/>
                  </a:lnTo>
                </a:path>
                <a:path w="1082040" h="875029">
                  <a:moveTo>
                    <a:pt x="249935" y="661415"/>
                  </a:moveTo>
                  <a:lnTo>
                    <a:pt x="292607" y="661415"/>
                  </a:lnTo>
                </a:path>
                <a:path w="1082040" h="875029">
                  <a:moveTo>
                    <a:pt x="292607" y="650747"/>
                  </a:moveTo>
                  <a:lnTo>
                    <a:pt x="292607" y="824483"/>
                  </a:lnTo>
                </a:path>
                <a:path w="1082040" h="875029">
                  <a:moveTo>
                    <a:pt x="314705" y="627887"/>
                  </a:moveTo>
                  <a:lnTo>
                    <a:pt x="306103" y="629624"/>
                  </a:lnTo>
                  <a:lnTo>
                    <a:pt x="299079" y="634359"/>
                  </a:lnTo>
                  <a:lnTo>
                    <a:pt x="294344" y="641383"/>
                  </a:lnTo>
                  <a:lnTo>
                    <a:pt x="292607" y="649985"/>
                  </a:lnTo>
                </a:path>
                <a:path w="1082040" h="875029">
                  <a:moveTo>
                    <a:pt x="365759" y="176783"/>
                  </a:moveTo>
                  <a:lnTo>
                    <a:pt x="230123" y="70103"/>
                  </a:lnTo>
                  <a:lnTo>
                    <a:pt x="365759" y="176783"/>
                  </a:lnTo>
                </a:path>
                <a:path w="1082040" h="875029">
                  <a:moveTo>
                    <a:pt x="233171" y="347471"/>
                  </a:moveTo>
                  <a:lnTo>
                    <a:pt x="97535" y="240791"/>
                  </a:lnTo>
                </a:path>
                <a:path w="1082040" h="875029">
                  <a:moveTo>
                    <a:pt x="380999" y="106679"/>
                  </a:moveTo>
                  <a:lnTo>
                    <a:pt x="245363" y="0"/>
                  </a:lnTo>
                </a:path>
                <a:path w="1082040" h="875029">
                  <a:moveTo>
                    <a:pt x="199643" y="374903"/>
                  </a:moveTo>
                  <a:lnTo>
                    <a:pt x="225551" y="341375"/>
                  </a:lnTo>
                </a:path>
                <a:path w="1082040" h="875029">
                  <a:moveTo>
                    <a:pt x="76199" y="338327"/>
                  </a:moveTo>
                  <a:lnTo>
                    <a:pt x="106679" y="347471"/>
                  </a:lnTo>
                </a:path>
                <a:path w="1082040" h="875029">
                  <a:moveTo>
                    <a:pt x="979931" y="307847"/>
                  </a:moveTo>
                  <a:lnTo>
                    <a:pt x="1082039" y="16763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727191" y="5527040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4" h="6350">
                  <a:moveTo>
                    <a:pt x="-2285" y="3047"/>
                  </a:moveTo>
                  <a:lnTo>
                    <a:pt x="58673" y="304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727191" y="5120132"/>
              <a:ext cx="797560" cy="563880"/>
            </a:xfrm>
            <a:custGeom>
              <a:avLst/>
              <a:gdLst/>
              <a:ahLst/>
              <a:cxnLst/>
              <a:rect l="l" t="t" r="r" b="b"/>
              <a:pathLst>
                <a:path w="797559" h="563879">
                  <a:moveTo>
                    <a:pt x="0" y="480059"/>
                  </a:moveTo>
                  <a:lnTo>
                    <a:pt x="56387" y="495299"/>
                  </a:lnTo>
                </a:path>
                <a:path w="797559" h="563879">
                  <a:moveTo>
                    <a:pt x="0" y="498347"/>
                  </a:moveTo>
                  <a:lnTo>
                    <a:pt x="56387" y="513587"/>
                  </a:lnTo>
                </a:path>
                <a:path w="797559" h="563879">
                  <a:moveTo>
                    <a:pt x="0" y="446531"/>
                  </a:moveTo>
                  <a:lnTo>
                    <a:pt x="56387" y="446531"/>
                  </a:lnTo>
                </a:path>
                <a:path w="797559" h="563879">
                  <a:moveTo>
                    <a:pt x="632459" y="156971"/>
                  </a:moveTo>
                  <a:lnTo>
                    <a:pt x="647699" y="100583"/>
                  </a:lnTo>
                </a:path>
                <a:path w="797559" h="563879">
                  <a:moveTo>
                    <a:pt x="0" y="563879"/>
                  </a:moveTo>
                  <a:lnTo>
                    <a:pt x="56387" y="563879"/>
                  </a:lnTo>
                </a:path>
                <a:path w="797559" h="563879">
                  <a:moveTo>
                    <a:pt x="495299" y="156971"/>
                  </a:moveTo>
                  <a:lnTo>
                    <a:pt x="512063" y="100583"/>
                  </a:lnTo>
                </a:path>
                <a:path w="797559" h="563879">
                  <a:moveTo>
                    <a:pt x="515111" y="156971"/>
                  </a:moveTo>
                  <a:lnTo>
                    <a:pt x="530351" y="100583"/>
                  </a:lnTo>
                </a:path>
                <a:path w="797559" h="563879">
                  <a:moveTo>
                    <a:pt x="696132" y="138623"/>
                  </a:moveTo>
                  <a:lnTo>
                    <a:pt x="692475" y="146595"/>
                  </a:lnTo>
                  <a:lnTo>
                    <a:pt x="692166" y="155061"/>
                  </a:lnTo>
                  <a:lnTo>
                    <a:pt x="695052" y="163026"/>
                  </a:lnTo>
                  <a:lnTo>
                    <a:pt x="700979" y="169499"/>
                  </a:lnTo>
                </a:path>
                <a:path w="797559" h="563879">
                  <a:moveTo>
                    <a:pt x="694943" y="138683"/>
                  </a:moveTo>
                  <a:lnTo>
                    <a:pt x="797051" y="0"/>
                  </a:lnTo>
                </a:path>
                <a:path w="797559" h="563879">
                  <a:moveTo>
                    <a:pt x="699515" y="169163"/>
                  </a:moveTo>
                  <a:lnTo>
                    <a:pt x="734567" y="19507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800149" y="5292011"/>
              <a:ext cx="8890" cy="31115"/>
            </a:xfrm>
            <a:custGeom>
              <a:avLst/>
              <a:gdLst/>
              <a:ahLst/>
              <a:cxnLst/>
              <a:rect l="l" t="t" r="r" b="b"/>
              <a:pathLst>
                <a:path w="8890" h="31114">
                  <a:moveTo>
                    <a:pt x="4843" y="30873"/>
                  </a:moveTo>
                  <a:lnTo>
                    <a:pt x="8505" y="22899"/>
                  </a:lnTo>
                  <a:lnTo>
                    <a:pt x="8815" y="14433"/>
                  </a:lnTo>
                  <a:lnTo>
                    <a:pt x="5928" y="6469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461759" y="5115560"/>
              <a:ext cx="342900" cy="570230"/>
            </a:xfrm>
            <a:custGeom>
              <a:avLst/>
              <a:gdLst/>
              <a:ahLst/>
              <a:cxnLst/>
              <a:rect l="l" t="t" r="r" b="b"/>
              <a:pathLst>
                <a:path w="342900" h="570229">
                  <a:moveTo>
                    <a:pt x="96011" y="67055"/>
                  </a:moveTo>
                  <a:lnTo>
                    <a:pt x="271271" y="195071"/>
                  </a:lnTo>
                </a:path>
                <a:path w="342900" h="570229">
                  <a:moveTo>
                    <a:pt x="336803" y="178307"/>
                  </a:moveTo>
                  <a:lnTo>
                    <a:pt x="92963" y="0"/>
                  </a:lnTo>
                </a:path>
                <a:path w="342900" h="570229">
                  <a:moveTo>
                    <a:pt x="0" y="237743"/>
                  </a:moveTo>
                  <a:lnTo>
                    <a:pt x="138683" y="339851"/>
                  </a:lnTo>
                </a:path>
                <a:path w="342900" h="570229">
                  <a:moveTo>
                    <a:pt x="15239" y="569975"/>
                  </a:moveTo>
                  <a:lnTo>
                    <a:pt x="15239" y="397763"/>
                  </a:lnTo>
                </a:path>
                <a:path w="342900" h="570229">
                  <a:moveTo>
                    <a:pt x="307847" y="281939"/>
                  </a:moveTo>
                  <a:lnTo>
                    <a:pt x="342899" y="277367"/>
                  </a:lnTo>
                </a:path>
                <a:path w="342900" h="570229">
                  <a:moveTo>
                    <a:pt x="286511" y="327659"/>
                  </a:moveTo>
                  <a:lnTo>
                    <a:pt x="342899" y="327659"/>
                  </a:lnTo>
                </a:path>
                <a:path w="342900" h="570229">
                  <a:moveTo>
                    <a:pt x="286511" y="318515"/>
                  </a:moveTo>
                  <a:lnTo>
                    <a:pt x="342899" y="318515"/>
                  </a:lnTo>
                </a:path>
                <a:path w="342900" h="570229">
                  <a:moveTo>
                    <a:pt x="286511" y="365759"/>
                  </a:moveTo>
                  <a:lnTo>
                    <a:pt x="342899" y="380999"/>
                  </a:lnTo>
                </a:path>
                <a:path w="342900" h="570229">
                  <a:moveTo>
                    <a:pt x="286511" y="345947"/>
                  </a:moveTo>
                  <a:lnTo>
                    <a:pt x="342899" y="362711"/>
                  </a:lnTo>
                </a:path>
                <a:path w="342900" h="570229">
                  <a:moveTo>
                    <a:pt x="286511" y="568451"/>
                  </a:moveTo>
                  <a:lnTo>
                    <a:pt x="342899" y="568451"/>
                  </a:lnTo>
                </a:path>
                <a:path w="342900" h="570229">
                  <a:moveTo>
                    <a:pt x="286511" y="472439"/>
                  </a:moveTo>
                  <a:lnTo>
                    <a:pt x="342899" y="472439"/>
                  </a:lnTo>
                </a:path>
                <a:path w="342900" h="570229">
                  <a:moveTo>
                    <a:pt x="286511" y="451103"/>
                  </a:moveTo>
                  <a:lnTo>
                    <a:pt x="342899" y="451103"/>
                  </a:lnTo>
                </a:path>
                <a:path w="342900" h="570229">
                  <a:moveTo>
                    <a:pt x="286511" y="460247"/>
                  </a:moveTo>
                  <a:lnTo>
                    <a:pt x="342899" y="460247"/>
                  </a:lnTo>
                </a:path>
                <a:path w="342900" h="570229">
                  <a:moveTo>
                    <a:pt x="286511" y="484631"/>
                  </a:moveTo>
                  <a:lnTo>
                    <a:pt x="342899" y="499871"/>
                  </a:lnTo>
                </a:path>
                <a:path w="342900" h="570229">
                  <a:moveTo>
                    <a:pt x="286511" y="502919"/>
                  </a:moveTo>
                  <a:lnTo>
                    <a:pt x="342899" y="51815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745985" y="5530088"/>
              <a:ext cx="60960" cy="137160"/>
            </a:xfrm>
            <a:custGeom>
              <a:avLst/>
              <a:gdLst/>
              <a:ahLst/>
              <a:cxnLst/>
              <a:rect l="l" t="t" r="r" b="b"/>
              <a:pathLst>
                <a:path w="60959" h="137160">
                  <a:moveTo>
                    <a:pt x="0" y="137159"/>
                  </a:moveTo>
                  <a:lnTo>
                    <a:pt x="60959" y="137159"/>
                  </a:lnTo>
                </a:path>
                <a:path w="60959" h="137160">
                  <a:moveTo>
                    <a:pt x="0" y="0"/>
                  </a:moveTo>
                  <a:lnTo>
                    <a:pt x="60959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637019" y="5441696"/>
              <a:ext cx="167640" cy="291465"/>
            </a:xfrm>
            <a:custGeom>
              <a:avLst/>
              <a:gdLst/>
              <a:ahLst/>
              <a:cxnLst/>
              <a:rect l="l" t="t" r="r" b="b"/>
              <a:pathLst>
                <a:path w="167640" h="291464">
                  <a:moveTo>
                    <a:pt x="111251" y="252983"/>
                  </a:moveTo>
                  <a:lnTo>
                    <a:pt x="167639" y="252983"/>
                  </a:lnTo>
                </a:path>
                <a:path w="167640" h="291464">
                  <a:moveTo>
                    <a:pt x="111251" y="275843"/>
                  </a:moveTo>
                  <a:lnTo>
                    <a:pt x="167639" y="291083"/>
                  </a:lnTo>
                </a:path>
                <a:path w="167640" h="291464">
                  <a:moveTo>
                    <a:pt x="34991" y="26243"/>
                  </a:moveTo>
                  <a:lnTo>
                    <a:pt x="42963" y="29900"/>
                  </a:lnTo>
                  <a:lnTo>
                    <a:pt x="51429" y="30209"/>
                  </a:lnTo>
                  <a:lnTo>
                    <a:pt x="59394" y="27323"/>
                  </a:lnTo>
                  <a:lnTo>
                    <a:pt x="65867" y="21396"/>
                  </a:lnTo>
                </a:path>
                <a:path w="167640" h="291464">
                  <a:moveTo>
                    <a:pt x="35051" y="25907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601906" y="5449377"/>
              <a:ext cx="31115" cy="8890"/>
            </a:xfrm>
            <a:custGeom>
              <a:avLst/>
              <a:gdLst/>
              <a:ahLst/>
              <a:cxnLst/>
              <a:rect l="l" t="t" r="r" b="b"/>
              <a:pathLst>
                <a:path w="31115" h="8889">
                  <a:moveTo>
                    <a:pt x="0" y="4843"/>
                  </a:moveTo>
                  <a:lnTo>
                    <a:pt x="7974" y="8505"/>
                  </a:lnTo>
                  <a:lnTo>
                    <a:pt x="16439" y="8815"/>
                  </a:lnTo>
                  <a:lnTo>
                    <a:pt x="24404" y="5928"/>
                  </a:lnTo>
                  <a:lnTo>
                    <a:pt x="3087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809231" y="5888228"/>
              <a:ext cx="47625" cy="52069"/>
            </a:xfrm>
            <a:custGeom>
              <a:avLst/>
              <a:gdLst/>
              <a:ahLst/>
              <a:cxnLst/>
              <a:rect l="l" t="t" r="r" b="b"/>
              <a:pathLst>
                <a:path w="47625" h="52070">
                  <a:moveTo>
                    <a:pt x="0" y="35051"/>
                  </a:moveTo>
                  <a:lnTo>
                    <a:pt x="45719" y="51815"/>
                  </a:lnTo>
                </a:path>
                <a:path w="47625" h="52070">
                  <a:moveTo>
                    <a:pt x="1523" y="12191"/>
                  </a:moveTo>
                  <a:lnTo>
                    <a:pt x="4724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810755" y="5906516"/>
              <a:ext cx="48895" cy="1905"/>
            </a:xfrm>
            <a:custGeom>
              <a:avLst/>
              <a:gdLst/>
              <a:ahLst/>
              <a:cxnLst/>
              <a:rect l="l" t="t" r="r" b="b"/>
              <a:pathLst>
                <a:path w="48895" h="1904">
                  <a:moveTo>
                    <a:pt x="-2285" y="761"/>
                  </a:moveTo>
                  <a:lnTo>
                    <a:pt x="51053" y="761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354317" y="5770879"/>
              <a:ext cx="529590" cy="247015"/>
            </a:xfrm>
            <a:custGeom>
              <a:avLst/>
              <a:gdLst/>
              <a:ahLst/>
              <a:cxnLst/>
              <a:rect l="l" t="t" r="r" b="b"/>
              <a:pathLst>
                <a:path w="529590" h="247014">
                  <a:moveTo>
                    <a:pt x="456437" y="144779"/>
                  </a:moveTo>
                  <a:lnTo>
                    <a:pt x="505205" y="152399"/>
                  </a:lnTo>
                </a:path>
                <a:path w="529590" h="247014">
                  <a:moveTo>
                    <a:pt x="505205" y="137921"/>
                  </a:moveTo>
                  <a:lnTo>
                    <a:pt x="498678" y="105591"/>
                  </a:lnTo>
                  <a:lnTo>
                    <a:pt x="480879" y="79190"/>
                  </a:lnTo>
                  <a:lnTo>
                    <a:pt x="454478" y="61391"/>
                  </a:lnTo>
                  <a:lnTo>
                    <a:pt x="422147" y="54863"/>
                  </a:lnTo>
                  <a:lnTo>
                    <a:pt x="389817" y="61391"/>
                  </a:lnTo>
                  <a:lnTo>
                    <a:pt x="363416" y="79190"/>
                  </a:lnTo>
                  <a:lnTo>
                    <a:pt x="345616" y="105591"/>
                  </a:lnTo>
                  <a:lnTo>
                    <a:pt x="339089" y="137921"/>
                  </a:lnTo>
                  <a:lnTo>
                    <a:pt x="345616" y="170252"/>
                  </a:lnTo>
                  <a:lnTo>
                    <a:pt x="363416" y="196653"/>
                  </a:lnTo>
                  <a:lnTo>
                    <a:pt x="389817" y="214452"/>
                  </a:lnTo>
                  <a:lnTo>
                    <a:pt x="422147" y="220979"/>
                  </a:lnTo>
                  <a:lnTo>
                    <a:pt x="454478" y="214452"/>
                  </a:lnTo>
                  <a:lnTo>
                    <a:pt x="480879" y="196653"/>
                  </a:lnTo>
                  <a:lnTo>
                    <a:pt x="498678" y="170252"/>
                  </a:lnTo>
                  <a:lnTo>
                    <a:pt x="505205" y="137921"/>
                  </a:lnTo>
                </a:path>
                <a:path w="529590" h="247014">
                  <a:moveTo>
                    <a:pt x="529589" y="246887"/>
                  </a:moveTo>
                  <a:lnTo>
                    <a:pt x="314705" y="246887"/>
                  </a:lnTo>
                </a:path>
                <a:path w="529590" h="247014">
                  <a:moveTo>
                    <a:pt x="314705" y="32003"/>
                  </a:moveTo>
                  <a:lnTo>
                    <a:pt x="529589" y="32003"/>
                  </a:lnTo>
                </a:path>
                <a:path w="529590" h="247014">
                  <a:moveTo>
                    <a:pt x="43433" y="1523"/>
                  </a:moveTo>
                  <a:lnTo>
                    <a:pt x="215645" y="1523"/>
                  </a:lnTo>
                </a:path>
                <a:path w="529590" h="247014">
                  <a:moveTo>
                    <a:pt x="44195" y="0"/>
                  </a:moveTo>
                  <a:lnTo>
                    <a:pt x="35593" y="1736"/>
                  </a:lnTo>
                  <a:lnTo>
                    <a:pt x="28569" y="6471"/>
                  </a:lnTo>
                  <a:lnTo>
                    <a:pt x="23834" y="13495"/>
                  </a:lnTo>
                  <a:lnTo>
                    <a:pt x="22097" y="22097"/>
                  </a:lnTo>
                </a:path>
                <a:path w="529590" h="247014">
                  <a:moveTo>
                    <a:pt x="22097" y="22097"/>
                  </a:moveTo>
                  <a:lnTo>
                    <a:pt x="20361" y="13495"/>
                  </a:lnTo>
                  <a:lnTo>
                    <a:pt x="15626" y="6471"/>
                  </a:lnTo>
                  <a:lnTo>
                    <a:pt x="8602" y="1736"/>
                  </a:lnTo>
                  <a:lnTo>
                    <a:pt x="0" y="0"/>
                  </a:lnTo>
                </a:path>
                <a:path w="529590" h="247014">
                  <a:moveTo>
                    <a:pt x="22097" y="22859"/>
                  </a:moveTo>
                  <a:lnTo>
                    <a:pt x="22097" y="196595"/>
                  </a:lnTo>
                  <a:lnTo>
                    <a:pt x="22097" y="22859"/>
                  </a:lnTo>
                </a:path>
                <a:path w="529590" h="247014">
                  <a:moveTo>
                    <a:pt x="457961" y="137921"/>
                  </a:moveTo>
                  <a:lnTo>
                    <a:pt x="455268" y="124572"/>
                  </a:lnTo>
                  <a:lnTo>
                    <a:pt x="447920" y="113673"/>
                  </a:lnTo>
                  <a:lnTo>
                    <a:pt x="437021" y="106325"/>
                  </a:lnTo>
                  <a:lnTo>
                    <a:pt x="423671" y="103631"/>
                  </a:lnTo>
                  <a:lnTo>
                    <a:pt x="410322" y="106325"/>
                  </a:lnTo>
                  <a:lnTo>
                    <a:pt x="399423" y="113673"/>
                  </a:lnTo>
                  <a:lnTo>
                    <a:pt x="392075" y="124572"/>
                  </a:lnTo>
                  <a:lnTo>
                    <a:pt x="389381" y="137921"/>
                  </a:lnTo>
                  <a:lnTo>
                    <a:pt x="392075" y="151271"/>
                  </a:lnTo>
                  <a:lnTo>
                    <a:pt x="399423" y="162170"/>
                  </a:lnTo>
                  <a:lnTo>
                    <a:pt x="410322" y="169518"/>
                  </a:lnTo>
                  <a:lnTo>
                    <a:pt x="423671" y="172211"/>
                  </a:lnTo>
                  <a:lnTo>
                    <a:pt x="437021" y="169518"/>
                  </a:lnTo>
                  <a:lnTo>
                    <a:pt x="447920" y="162170"/>
                  </a:lnTo>
                  <a:lnTo>
                    <a:pt x="455268" y="151271"/>
                  </a:lnTo>
                  <a:lnTo>
                    <a:pt x="457961" y="137921"/>
                  </a:lnTo>
                </a:path>
                <a:path w="529590" h="247014">
                  <a:moveTo>
                    <a:pt x="427481" y="173735"/>
                  </a:moveTo>
                  <a:lnTo>
                    <a:pt x="435101" y="220979"/>
                  </a:lnTo>
                </a:path>
                <a:path w="529590" h="247014">
                  <a:moveTo>
                    <a:pt x="395477" y="161543"/>
                  </a:moveTo>
                  <a:lnTo>
                    <a:pt x="357377" y="1920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748272" y="5781547"/>
              <a:ext cx="56515" cy="6350"/>
            </a:xfrm>
            <a:custGeom>
              <a:avLst/>
              <a:gdLst/>
              <a:ahLst/>
              <a:cxnLst/>
              <a:rect l="l" t="t" r="r" b="b"/>
              <a:pathLst>
                <a:path w="56515" h="6350">
                  <a:moveTo>
                    <a:pt x="-2285" y="3047"/>
                  </a:moveTo>
                  <a:lnTo>
                    <a:pt x="58673" y="304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879591" y="5182616"/>
              <a:ext cx="966469" cy="836930"/>
            </a:xfrm>
            <a:custGeom>
              <a:avLst/>
              <a:gdLst/>
              <a:ahLst/>
              <a:cxnLst/>
              <a:rect l="l" t="t" r="r" b="b"/>
              <a:pathLst>
                <a:path w="966470" h="836929">
                  <a:moveTo>
                    <a:pt x="871727" y="702563"/>
                  </a:moveTo>
                  <a:lnTo>
                    <a:pt x="838199" y="669035"/>
                  </a:lnTo>
                </a:path>
                <a:path w="966470" h="836929">
                  <a:moveTo>
                    <a:pt x="281939" y="610361"/>
                  </a:moveTo>
                  <a:lnTo>
                    <a:pt x="280203" y="601759"/>
                  </a:lnTo>
                  <a:lnTo>
                    <a:pt x="275468" y="594735"/>
                  </a:lnTo>
                  <a:lnTo>
                    <a:pt x="268444" y="590000"/>
                  </a:lnTo>
                  <a:lnTo>
                    <a:pt x="259841" y="588263"/>
                  </a:lnTo>
                </a:path>
                <a:path w="966470" h="836929">
                  <a:moveTo>
                    <a:pt x="280415" y="611123"/>
                  </a:moveTo>
                  <a:lnTo>
                    <a:pt x="280415" y="784859"/>
                  </a:lnTo>
                </a:path>
                <a:path w="966470" h="836929">
                  <a:moveTo>
                    <a:pt x="877823" y="697991"/>
                  </a:moveTo>
                  <a:lnTo>
                    <a:pt x="851915" y="658367"/>
                  </a:lnTo>
                </a:path>
                <a:path w="966470" h="836929">
                  <a:moveTo>
                    <a:pt x="883919" y="694943"/>
                  </a:moveTo>
                  <a:lnTo>
                    <a:pt x="867155" y="649223"/>
                  </a:lnTo>
                </a:path>
                <a:path w="966470" h="836929">
                  <a:moveTo>
                    <a:pt x="891539" y="693419"/>
                  </a:moveTo>
                  <a:lnTo>
                    <a:pt x="883919" y="644651"/>
                  </a:lnTo>
                </a:path>
                <a:path w="966470" h="836929">
                  <a:moveTo>
                    <a:pt x="0" y="814577"/>
                  </a:moveTo>
                  <a:lnTo>
                    <a:pt x="1736" y="823180"/>
                  </a:lnTo>
                  <a:lnTo>
                    <a:pt x="6471" y="830204"/>
                  </a:lnTo>
                  <a:lnTo>
                    <a:pt x="13495" y="834939"/>
                  </a:lnTo>
                  <a:lnTo>
                    <a:pt x="22097" y="836675"/>
                  </a:lnTo>
                </a:path>
                <a:path w="966470" h="836929">
                  <a:moveTo>
                    <a:pt x="888491" y="761999"/>
                  </a:moveTo>
                  <a:lnTo>
                    <a:pt x="876299" y="807719"/>
                  </a:lnTo>
                </a:path>
                <a:path w="966470" h="836929">
                  <a:moveTo>
                    <a:pt x="22097" y="620267"/>
                  </a:moveTo>
                  <a:lnTo>
                    <a:pt x="13495" y="622004"/>
                  </a:lnTo>
                  <a:lnTo>
                    <a:pt x="6471" y="626739"/>
                  </a:lnTo>
                  <a:lnTo>
                    <a:pt x="1736" y="633763"/>
                  </a:lnTo>
                  <a:lnTo>
                    <a:pt x="0" y="642365"/>
                  </a:lnTo>
                </a:path>
                <a:path w="966470" h="836929">
                  <a:moveTo>
                    <a:pt x="880871" y="758951"/>
                  </a:moveTo>
                  <a:lnTo>
                    <a:pt x="859535" y="801623"/>
                  </a:lnTo>
                </a:path>
                <a:path w="966470" h="836929">
                  <a:moveTo>
                    <a:pt x="874775" y="754379"/>
                  </a:moveTo>
                  <a:lnTo>
                    <a:pt x="844295" y="792479"/>
                  </a:lnTo>
                </a:path>
                <a:path w="966470" h="836929">
                  <a:moveTo>
                    <a:pt x="905255" y="693419"/>
                  </a:moveTo>
                  <a:lnTo>
                    <a:pt x="918971" y="647699"/>
                  </a:lnTo>
                </a:path>
                <a:path w="966470" h="836929">
                  <a:moveTo>
                    <a:pt x="577260" y="138623"/>
                  </a:moveTo>
                  <a:lnTo>
                    <a:pt x="573603" y="146595"/>
                  </a:lnTo>
                  <a:lnTo>
                    <a:pt x="573294" y="155061"/>
                  </a:lnTo>
                  <a:lnTo>
                    <a:pt x="576180" y="163026"/>
                  </a:lnTo>
                  <a:lnTo>
                    <a:pt x="582107" y="169499"/>
                  </a:lnTo>
                </a:path>
                <a:path w="966470" h="836929">
                  <a:moveTo>
                    <a:pt x="868679" y="553211"/>
                  </a:moveTo>
                  <a:lnTo>
                    <a:pt x="925067" y="569975"/>
                  </a:lnTo>
                </a:path>
                <a:path w="966470" h="836929">
                  <a:moveTo>
                    <a:pt x="912875" y="696467"/>
                  </a:moveTo>
                  <a:lnTo>
                    <a:pt x="934211" y="653795"/>
                  </a:lnTo>
                </a:path>
                <a:path w="966470" h="836929">
                  <a:moveTo>
                    <a:pt x="822959" y="280415"/>
                  </a:moveTo>
                  <a:lnTo>
                    <a:pt x="923543" y="140207"/>
                  </a:lnTo>
                </a:path>
                <a:path w="966470" h="836929">
                  <a:moveTo>
                    <a:pt x="923543" y="705611"/>
                  </a:moveTo>
                  <a:lnTo>
                    <a:pt x="961643" y="675131"/>
                  </a:lnTo>
                </a:path>
                <a:path w="966470" h="836929">
                  <a:moveTo>
                    <a:pt x="915923" y="757427"/>
                  </a:moveTo>
                  <a:lnTo>
                    <a:pt x="941831" y="797051"/>
                  </a:lnTo>
                </a:path>
                <a:path w="966470" h="836929">
                  <a:moveTo>
                    <a:pt x="918971" y="701039"/>
                  </a:moveTo>
                  <a:lnTo>
                    <a:pt x="949451" y="662939"/>
                  </a:lnTo>
                </a:path>
                <a:path w="966470" h="836929">
                  <a:moveTo>
                    <a:pt x="922019" y="752855"/>
                  </a:moveTo>
                  <a:lnTo>
                    <a:pt x="955547" y="786383"/>
                  </a:lnTo>
                </a:path>
                <a:path w="966470" h="836929">
                  <a:moveTo>
                    <a:pt x="577595" y="140207"/>
                  </a:moveTo>
                  <a:lnTo>
                    <a:pt x="678179" y="0"/>
                  </a:lnTo>
                  <a:lnTo>
                    <a:pt x="577595" y="140207"/>
                  </a:lnTo>
                </a:path>
                <a:path w="966470" h="836929">
                  <a:moveTo>
                    <a:pt x="909827" y="760475"/>
                  </a:moveTo>
                  <a:lnTo>
                    <a:pt x="926591" y="804671"/>
                  </a:lnTo>
                </a:path>
                <a:path w="966470" h="836929">
                  <a:moveTo>
                    <a:pt x="926591" y="746759"/>
                  </a:moveTo>
                  <a:lnTo>
                    <a:pt x="966215" y="77266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523911" y="5109730"/>
              <a:ext cx="31115" cy="8890"/>
            </a:xfrm>
            <a:custGeom>
              <a:avLst/>
              <a:gdLst/>
              <a:ahLst/>
              <a:cxnLst/>
              <a:rect l="l" t="t" r="r" b="b"/>
              <a:pathLst>
                <a:path w="31115" h="8889">
                  <a:moveTo>
                    <a:pt x="30873" y="3972"/>
                  </a:moveTo>
                  <a:lnTo>
                    <a:pt x="22899" y="309"/>
                  </a:lnTo>
                  <a:lnTo>
                    <a:pt x="14433" y="0"/>
                  </a:lnTo>
                  <a:lnTo>
                    <a:pt x="6469" y="2887"/>
                  </a:lnTo>
                  <a:lnTo>
                    <a:pt x="0" y="881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339839" y="5220716"/>
              <a:ext cx="510540" cy="798830"/>
            </a:xfrm>
            <a:custGeom>
              <a:avLst/>
              <a:gdLst/>
              <a:ahLst/>
              <a:cxnLst/>
              <a:rect l="l" t="t" r="r" b="b"/>
              <a:pathLst>
                <a:path w="510540" h="798829">
                  <a:moveTo>
                    <a:pt x="0" y="56387"/>
                  </a:moveTo>
                  <a:lnTo>
                    <a:pt x="16763" y="0"/>
                  </a:lnTo>
                </a:path>
                <a:path w="510540" h="798829">
                  <a:moveTo>
                    <a:pt x="467867" y="673607"/>
                  </a:moveTo>
                  <a:lnTo>
                    <a:pt x="510539" y="652271"/>
                  </a:lnTo>
                </a:path>
                <a:path w="510540" h="798829">
                  <a:moveTo>
                    <a:pt x="296417" y="798575"/>
                  </a:moveTo>
                  <a:lnTo>
                    <a:pt x="305020" y="796839"/>
                  </a:lnTo>
                  <a:lnTo>
                    <a:pt x="312044" y="792104"/>
                  </a:lnTo>
                  <a:lnTo>
                    <a:pt x="316779" y="785080"/>
                  </a:lnTo>
                  <a:lnTo>
                    <a:pt x="318515" y="776477"/>
                  </a:lnTo>
                </a:path>
                <a:path w="510540" h="798829">
                  <a:moveTo>
                    <a:pt x="295655" y="583691"/>
                  </a:moveTo>
                  <a:lnTo>
                    <a:pt x="251459" y="583691"/>
                  </a:lnTo>
                </a:path>
                <a:path w="510540" h="798829">
                  <a:moveTo>
                    <a:pt x="252983" y="572261"/>
                  </a:moveTo>
                  <a:lnTo>
                    <a:pt x="251247" y="563659"/>
                  </a:lnTo>
                  <a:lnTo>
                    <a:pt x="246512" y="556635"/>
                  </a:lnTo>
                  <a:lnTo>
                    <a:pt x="239488" y="551900"/>
                  </a:lnTo>
                  <a:lnTo>
                    <a:pt x="230885" y="550163"/>
                  </a:lnTo>
                </a:path>
                <a:path w="510540" h="798829">
                  <a:moveTo>
                    <a:pt x="329183" y="797051"/>
                  </a:moveTo>
                  <a:lnTo>
                    <a:pt x="329183" y="582167"/>
                  </a:lnTo>
                </a:path>
                <a:path w="510540" h="798829">
                  <a:moveTo>
                    <a:pt x="251459" y="573023"/>
                  </a:moveTo>
                  <a:lnTo>
                    <a:pt x="251459" y="746759"/>
                  </a:lnTo>
                </a:path>
                <a:path w="510540" h="798829">
                  <a:moveTo>
                    <a:pt x="318515" y="604265"/>
                  </a:moveTo>
                  <a:lnTo>
                    <a:pt x="316779" y="595663"/>
                  </a:lnTo>
                  <a:lnTo>
                    <a:pt x="312044" y="588639"/>
                  </a:lnTo>
                  <a:lnTo>
                    <a:pt x="305020" y="583904"/>
                  </a:lnTo>
                  <a:lnTo>
                    <a:pt x="296417" y="582167"/>
                  </a:lnTo>
                </a:path>
                <a:path w="510540" h="798829">
                  <a:moveTo>
                    <a:pt x="405383" y="705611"/>
                  </a:moveTo>
                  <a:lnTo>
                    <a:pt x="362711" y="726947"/>
                  </a:lnTo>
                </a:path>
                <a:path w="510540" h="798829">
                  <a:moveTo>
                    <a:pt x="402335" y="697991"/>
                  </a:moveTo>
                  <a:lnTo>
                    <a:pt x="356615" y="7117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693407" y="5912611"/>
              <a:ext cx="48895" cy="1905"/>
            </a:xfrm>
            <a:custGeom>
              <a:avLst/>
              <a:gdLst/>
              <a:ahLst/>
              <a:cxnLst/>
              <a:rect l="l" t="t" r="r" b="b"/>
              <a:pathLst>
                <a:path w="48895" h="1904">
                  <a:moveTo>
                    <a:pt x="-2285" y="761"/>
                  </a:moveTo>
                  <a:lnTo>
                    <a:pt x="51053" y="761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694931" y="5802884"/>
              <a:ext cx="189230" cy="215265"/>
            </a:xfrm>
            <a:custGeom>
              <a:avLst/>
              <a:gdLst/>
              <a:ahLst/>
              <a:cxnLst/>
              <a:rect l="l" t="t" r="r" b="b"/>
              <a:pathLst>
                <a:path w="189229" h="215264">
                  <a:moveTo>
                    <a:pt x="47243" y="102107"/>
                  </a:moveTo>
                  <a:lnTo>
                    <a:pt x="0" y="94487"/>
                  </a:lnTo>
                </a:path>
                <a:path w="189229" h="215264">
                  <a:moveTo>
                    <a:pt x="48767" y="94487"/>
                  </a:moveTo>
                  <a:lnTo>
                    <a:pt x="4571" y="77723"/>
                  </a:lnTo>
                </a:path>
                <a:path w="189229" h="215264">
                  <a:moveTo>
                    <a:pt x="51815" y="88391"/>
                  </a:moveTo>
                  <a:lnTo>
                    <a:pt x="12191" y="62483"/>
                  </a:lnTo>
                </a:path>
                <a:path w="189229" h="215264">
                  <a:moveTo>
                    <a:pt x="188975" y="0"/>
                  </a:moveTo>
                  <a:lnTo>
                    <a:pt x="188975" y="21488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548883" y="2610104"/>
              <a:ext cx="36830" cy="1800225"/>
            </a:xfrm>
            <a:custGeom>
              <a:avLst/>
              <a:gdLst/>
              <a:ahLst/>
              <a:cxnLst/>
              <a:rect l="l" t="t" r="r" b="b"/>
              <a:pathLst>
                <a:path w="36829" h="1800225">
                  <a:moveTo>
                    <a:pt x="0" y="0"/>
                  </a:moveTo>
                  <a:lnTo>
                    <a:pt x="0" y="1799843"/>
                  </a:lnTo>
                </a:path>
                <a:path w="36829" h="1800225">
                  <a:moveTo>
                    <a:pt x="36575" y="0"/>
                  </a:moveTo>
                  <a:lnTo>
                    <a:pt x="36575" y="17998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99297" y="5117846"/>
              <a:ext cx="216407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099297" y="5454650"/>
              <a:ext cx="216407" cy="242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349995" y="5028692"/>
              <a:ext cx="288290" cy="1038225"/>
            </a:xfrm>
            <a:custGeom>
              <a:avLst/>
              <a:gdLst/>
              <a:ahLst/>
              <a:cxnLst/>
              <a:rect l="l" t="t" r="r" b="b"/>
              <a:pathLst>
                <a:path w="288290" h="1038225">
                  <a:moveTo>
                    <a:pt x="0" y="1037843"/>
                  </a:moveTo>
                  <a:lnTo>
                    <a:pt x="0" y="0"/>
                  </a:lnTo>
                  <a:lnTo>
                    <a:pt x="288035" y="0"/>
                  </a:lnTo>
                  <a:lnTo>
                    <a:pt x="288035" y="1037843"/>
                  </a:lnTo>
                  <a:lnTo>
                    <a:pt x="0" y="103784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670797" y="5117846"/>
              <a:ext cx="217931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670797" y="5454650"/>
              <a:ext cx="217931" cy="2423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670797" y="5783834"/>
              <a:ext cx="217931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099297" y="5783834"/>
              <a:ext cx="216407" cy="2407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293351" y="4914392"/>
              <a:ext cx="756285" cy="1152525"/>
            </a:xfrm>
            <a:custGeom>
              <a:avLst/>
              <a:gdLst/>
              <a:ahLst/>
              <a:cxnLst/>
              <a:rect l="l" t="t" r="r" b="b"/>
              <a:pathLst>
                <a:path w="756284" h="1152525">
                  <a:moveTo>
                    <a:pt x="755903" y="0"/>
                  </a:moveTo>
                  <a:lnTo>
                    <a:pt x="755903" y="935735"/>
                  </a:lnTo>
                </a:path>
                <a:path w="756284" h="1152525">
                  <a:moveTo>
                    <a:pt x="214883" y="0"/>
                  </a:moveTo>
                  <a:lnTo>
                    <a:pt x="214883" y="935735"/>
                  </a:lnTo>
                </a:path>
                <a:path w="756284" h="1152525">
                  <a:moveTo>
                    <a:pt x="0" y="0"/>
                  </a:moveTo>
                  <a:lnTo>
                    <a:pt x="0" y="115214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1777471" y="4483100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 h="0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286243" y="4140200"/>
              <a:ext cx="2978150" cy="774700"/>
            </a:xfrm>
            <a:custGeom>
              <a:avLst/>
              <a:gdLst/>
              <a:ahLst/>
              <a:cxnLst/>
              <a:rect l="l" t="t" r="r" b="b"/>
              <a:pathLst>
                <a:path w="2978150" h="774700">
                  <a:moveTo>
                    <a:pt x="2763011" y="774191"/>
                  </a:moveTo>
                  <a:lnTo>
                    <a:pt x="2977895" y="774191"/>
                  </a:lnTo>
                </a:path>
                <a:path w="2978150" h="774700">
                  <a:moveTo>
                    <a:pt x="18287" y="18287"/>
                  </a:moveTo>
                  <a:lnTo>
                    <a:pt x="27431" y="18287"/>
                  </a:lnTo>
                  <a:lnTo>
                    <a:pt x="27431" y="79247"/>
                  </a:lnTo>
                  <a:lnTo>
                    <a:pt x="25907" y="79247"/>
                  </a:lnTo>
                  <a:lnTo>
                    <a:pt x="25907" y="28955"/>
                  </a:lnTo>
                  <a:lnTo>
                    <a:pt x="18287" y="28955"/>
                  </a:lnTo>
                </a:path>
                <a:path w="2978150" h="774700">
                  <a:moveTo>
                    <a:pt x="18287" y="44195"/>
                  </a:moveTo>
                  <a:lnTo>
                    <a:pt x="0" y="44195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44195"/>
                  </a:lnTo>
                </a:path>
                <a:path w="2978150" h="774700">
                  <a:moveTo>
                    <a:pt x="18287" y="18287"/>
                  </a:moveTo>
                  <a:lnTo>
                    <a:pt x="18287" y="28955"/>
                  </a:lnTo>
                </a:path>
                <a:path w="2978150" h="774700">
                  <a:moveTo>
                    <a:pt x="18287" y="263651"/>
                  </a:moveTo>
                  <a:lnTo>
                    <a:pt x="0" y="263651"/>
                  </a:lnTo>
                  <a:lnTo>
                    <a:pt x="0" y="306323"/>
                  </a:lnTo>
                  <a:lnTo>
                    <a:pt x="18287" y="306323"/>
                  </a:lnTo>
                  <a:lnTo>
                    <a:pt x="18287" y="263651"/>
                  </a:lnTo>
                </a:path>
                <a:path w="2978150" h="774700">
                  <a:moveTo>
                    <a:pt x="9143" y="342899"/>
                  </a:moveTo>
                  <a:lnTo>
                    <a:pt x="9143" y="324611"/>
                  </a:lnTo>
                  <a:lnTo>
                    <a:pt x="18287" y="324611"/>
                  </a:lnTo>
                  <a:lnTo>
                    <a:pt x="18287" y="306323"/>
                  </a:lnTo>
                  <a:lnTo>
                    <a:pt x="25907" y="306323"/>
                  </a:lnTo>
                  <a:lnTo>
                    <a:pt x="25907" y="342899"/>
                  </a:lnTo>
                  <a:lnTo>
                    <a:pt x="9143" y="342899"/>
                  </a:lnTo>
                </a:path>
                <a:path w="2978150" h="774700">
                  <a:moveTo>
                    <a:pt x="9143" y="263651"/>
                  </a:moveTo>
                  <a:lnTo>
                    <a:pt x="9143" y="44195"/>
                  </a:lnTo>
                </a:path>
                <a:path w="2978150" h="774700">
                  <a:moveTo>
                    <a:pt x="0" y="44195"/>
                  </a:moveTo>
                  <a:lnTo>
                    <a:pt x="0" y="263651"/>
                  </a:lnTo>
                </a:path>
                <a:path w="2978150" h="774700">
                  <a:moveTo>
                    <a:pt x="18287" y="35051"/>
                  </a:moveTo>
                  <a:lnTo>
                    <a:pt x="18287" y="2636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99731" y="414020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305561" y="0"/>
                  </a:moveTo>
                  <a:lnTo>
                    <a:pt x="255998" y="3999"/>
                  </a:lnTo>
                  <a:lnTo>
                    <a:pt x="208980" y="15577"/>
                  </a:lnTo>
                  <a:lnTo>
                    <a:pt x="165138" y="34106"/>
                  </a:lnTo>
                  <a:lnTo>
                    <a:pt x="125101" y="58955"/>
                  </a:lnTo>
                  <a:lnTo>
                    <a:pt x="89497" y="89497"/>
                  </a:lnTo>
                  <a:lnTo>
                    <a:pt x="58955" y="125101"/>
                  </a:lnTo>
                  <a:lnTo>
                    <a:pt x="34106" y="165138"/>
                  </a:lnTo>
                  <a:lnTo>
                    <a:pt x="15577" y="208980"/>
                  </a:lnTo>
                  <a:lnTo>
                    <a:pt x="3999" y="255998"/>
                  </a:lnTo>
                  <a:lnTo>
                    <a:pt x="0" y="30556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989063" y="4140200"/>
              <a:ext cx="495300" cy="342900"/>
            </a:xfrm>
            <a:custGeom>
              <a:avLst/>
              <a:gdLst/>
              <a:ahLst/>
              <a:cxnLst/>
              <a:rect l="l" t="t" r="r" b="b"/>
              <a:pathLst>
                <a:path w="495300" h="342900">
                  <a:moveTo>
                    <a:pt x="18287" y="342899"/>
                  </a:moveTo>
                  <a:lnTo>
                    <a:pt x="18287" y="324611"/>
                  </a:lnTo>
                  <a:lnTo>
                    <a:pt x="9143" y="324611"/>
                  </a:lnTo>
                  <a:lnTo>
                    <a:pt x="9143" y="306323"/>
                  </a:lnTo>
                  <a:lnTo>
                    <a:pt x="0" y="306323"/>
                  </a:lnTo>
                  <a:lnTo>
                    <a:pt x="0" y="342899"/>
                  </a:lnTo>
                  <a:lnTo>
                    <a:pt x="18287" y="342899"/>
                  </a:lnTo>
                </a:path>
                <a:path w="495300" h="342900">
                  <a:moveTo>
                    <a:pt x="477011" y="18287"/>
                  </a:moveTo>
                  <a:lnTo>
                    <a:pt x="466343" y="18287"/>
                  </a:lnTo>
                  <a:lnTo>
                    <a:pt x="466343" y="79247"/>
                  </a:lnTo>
                  <a:lnTo>
                    <a:pt x="469391" y="79247"/>
                  </a:lnTo>
                  <a:lnTo>
                    <a:pt x="469391" y="28955"/>
                  </a:lnTo>
                  <a:lnTo>
                    <a:pt x="477011" y="28955"/>
                  </a:lnTo>
                </a:path>
                <a:path w="495300" h="342900">
                  <a:moveTo>
                    <a:pt x="477011" y="44195"/>
                  </a:moveTo>
                  <a:lnTo>
                    <a:pt x="495299" y="44195"/>
                  </a:lnTo>
                  <a:lnTo>
                    <a:pt x="495299" y="0"/>
                  </a:lnTo>
                  <a:lnTo>
                    <a:pt x="477011" y="0"/>
                  </a:lnTo>
                  <a:lnTo>
                    <a:pt x="477011" y="44195"/>
                  </a:lnTo>
                </a:path>
                <a:path w="495300" h="342900">
                  <a:moveTo>
                    <a:pt x="477011" y="18287"/>
                  </a:moveTo>
                  <a:lnTo>
                    <a:pt x="477011" y="28955"/>
                  </a:lnTo>
                </a:path>
                <a:path w="495300" h="342900">
                  <a:moveTo>
                    <a:pt x="477011" y="263651"/>
                  </a:moveTo>
                  <a:lnTo>
                    <a:pt x="495299" y="263651"/>
                  </a:lnTo>
                  <a:lnTo>
                    <a:pt x="495299" y="306323"/>
                  </a:lnTo>
                  <a:lnTo>
                    <a:pt x="477011" y="306323"/>
                  </a:lnTo>
                  <a:lnTo>
                    <a:pt x="477011" y="263651"/>
                  </a:lnTo>
                </a:path>
                <a:path w="495300" h="342900">
                  <a:moveTo>
                    <a:pt x="486155" y="342899"/>
                  </a:moveTo>
                  <a:lnTo>
                    <a:pt x="486155" y="324611"/>
                  </a:lnTo>
                  <a:lnTo>
                    <a:pt x="477011" y="324611"/>
                  </a:lnTo>
                  <a:lnTo>
                    <a:pt x="477011" y="306323"/>
                  </a:lnTo>
                  <a:lnTo>
                    <a:pt x="467867" y="306323"/>
                  </a:lnTo>
                  <a:lnTo>
                    <a:pt x="467867" y="342899"/>
                  </a:lnTo>
                  <a:lnTo>
                    <a:pt x="486155" y="342899"/>
                  </a:lnTo>
                </a:path>
                <a:path w="495300" h="342900">
                  <a:moveTo>
                    <a:pt x="486155" y="263651"/>
                  </a:moveTo>
                  <a:lnTo>
                    <a:pt x="486155" y="44195"/>
                  </a:lnTo>
                </a:path>
                <a:path w="495300" h="342900">
                  <a:moveTo>
                    <a:pt x="495299" y="44195"/>
                  </a:moveTo>
                  <a:lnTo>
                    <a:pt x="495299" y="263651"/>
                  </a:lnTo>
                </a:path>
                <a:path w="495300" h="342900">
                  <a:moveTo>
                    <a:pt x="477011" y="35051"/>
                  </a:moveTo>
                  <a:lnTo>
                    <a:pt x="477011" y="2636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466837" y="414020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305561" y="305561"/>
                  </a:moveTo>
                  <a:lnTo>
                    <a:pt x="301562" y="255998"/>
                  </a:lnTo>
                  <a:lnTo>
                    <a:pt x="289984" y="208980"/>
                  </a:lnTo>
                  <a:lnTo>
                    <a:pt x="271455" y="165138"/>
                  </a:lnTo>
                  <a:lnTo>
                    <a:pt x="246606" y="125101"/>
                  </a:lnTo>
                  <a:lnTo>
                    <a:pt x="216064" y="89497"/>
                  </a:lnTo>
                  <a:lnTo>
                    <a:pt x="180460" y="58955"/>
                  </a:lnTo>
                  <a:lnTo>
                    <a:pt x="140423" y="34106"/>
                  </a:lnTo>
                  <a:lnTo>
                    <a:pt x="96581" y="15577"/>
                  </a:lnTo>
                  <a:lnTo>
                    <a:pt x="49563" y="3999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763255" y="4446524"/>
              <a:ext cx="2879090" cy="99060"/>
            </a:xfrm>
            <a:custGeom>
              <a:avLst/>
              <a:gdLst/>
              <a:ahLst/>
              <a:cxnLst/>
              <a:rect l="l" t="t" r="r" b="b"/>
              <a:pathLst>
                <a:path w="2879090" h="99060">
                  <a:moveTo>
                    <a:pt x="0" y="36575"/>
                  </a:moveTo>
                  <a:lnTo>
                    <a:pt x="0" y="18287"/>
                  </a:lnTo>
                  <a:lnTo>
                    <a:pt x="9143" y="18287"/>
                  </a:lnTo>
                  <a:lnTo>
                    <a:pt x="9143" y="0"/>
                  </a:lnTo>
                  <a:lnTo>
                    <a:pt x="18287" y="0"/>
                  </a:lnTo>
                  <a:lnTo>
                    <a:pt x="18287" y="36575"/>
                  </a:lnTo>
                  <a:lnTo>
                    <a:pt x="0" y="36575"/>
                  </a:lnTo>
                </a:path>
                <a:path w="2879090" h="99060">
                  <a:moveTo>
                    <a:pt x="2860547" y="80771"/>
                  </a:moveTo>
                  <a:lnTo>
                    <a:pt x="2860547" y="70103"/>
                  </a:lnTo>
                  <a:lnTo>
                    <a:pt x="2799587" y="70103"/>
                  </a:lnTo>
                  <a:lnTo>
                    <a:pt x="2799587" y="73151"/>
                  </a:lnTo>
                  <a:lnTo>
                    <a:pt x="2851403" y="73151"/>
                  </a:lnTo>
                  <a:lnTo>
                    <a:pt x="2851403" y="80771"/>
                  </a:lnTo>
                </a:path>
                <a:path w="2879090" h="99060">
                  <a:moveTo>
                    <a:pt x="2836163" y="80771"/>
                  </a:moveTo>
                  <a:lnTo>
                    <a:pt x="2836163" y="99059"/>
                  </a:lnTo>
                  <a:lnTo>
                    <a:pt x="2878835" y="99059"/>
                  </a:lnTo>
                  <a:lnTo>
                    <a:pt x="2878835" y="80771"/>
                  </a:lnTo>
                  <a:lnTo>
                    <a:pt x="2836163" y="80771"/>
                  </a:lnTo>
                </a:path>
                <a:path w="2879090" h="99060">
                  <a:moveTo>
                    <a:pt x="2860547" y="80771"/>
                  </a:moveTo>
                  <a:lnTo>
                    <a:pt x="2851403" y="80771"/>
                  </a:lnTo>
                </a:path>
                <a:path w="2879090" h="99060">
                  <a:moveTo>
                    <a:pt x="2616707" y="80771"/>
                  </a:moveTo>
                  <a:lnTo>
                    <a:pt x="2616707" y="99059"/>
                  </a:lnTo>
                  <a:lnTo>
                    <a:pt x="2574035" y="99059"/>
                  </a:lnTo>
                  <a:lnTo>
                    <a:pt x="2574035" y="80771"/>
                  </a:lnTo>
                  <a:lnTo>
                    <a:pt x="2616707" y="80771"/>
                  </a:lnTo>
                </a:path>
                <a:path w="2879090" h="99060">
                  <a:moveTo>
                    <a:pt x="2537459" y="89915"/>
                  </a:moveTo>
                  <a:lnTo>
                    <a:pt x="2555747" y="89915"/>
                  </a:lnTo>
                  <a:lnTo>
                    <a:pt x="2555747" y="80771"/>
                  </a:lnTo>
                  <a:lnTo>
                    <a:pt x="2574035" y="80771"/>
                  </a:lnTo>
                  <a:lnTo>
                    <a:pt x="2574035" y="71627"/>
                  </a:lnTo>
                  <a:lnTo>
                    <a:pt x="2537459" y="71627"/>
                  </a:lnTo>
                  <a:lnTo>
                    <a:pt x="2537459" y="89915"/>
                  </a:lnTo>
                </a:path>
                <a:path w="2879090" h="99060">
                  <a:moveTo>
                    <a:pt x="2616707" y="89915"/>
                  </a:moveTo>
                  <a:lnTo>
                    <a:pt x="2836163" y="89915"/>
                  </a:lnTo>
                </a:path>
                <a:path w="2879090" h="99060">
                  <a:moveTo>
                    <a:pt x="2836163" y="99059"/>
                  </a:moveTo>
                  <a:lnTo>
                    <a:pt x="2616707" y="99059"/>
                  </a:lnTo>
                </a:path>
                <a:path w="2879090" h="99060">
                  <a:moveTo>
                    <a:pt x="2845307" y="80771"/>
                  </a:moveTo>
                  <a:lnTo>
                    <a:pt x="2616707" y="8077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0338054" y="4526533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0" y="305561"/>
                  </a:moveTo>
                  <a:lnTo>
                    <a:pt x="49563" y="301562"/>
                  </a:lnTo>
                  <a:lnTo>
                    <a:pt x="96581" y="289984"/>
                  </a:lnTo>
                  <a:lnTo>
                    <a:pt x="140423" y="271455"/>
                  </a:lnTo>
                  <a:lnTo>
                    <a:pt x="180460" y="246606"/>
                  </a:lnTo>
                  <a:lnTo>
                    <a:pt x="216064" y="216064"/>
                  </a:lnTo>
                  <a:lnTo>
                    <a:pt x="246606" y="180460"/>
                  </a:lnTo>
                  <a:lnTo>
                    <a:pt x="271455" y="140423"/>
                  </a:lnTo>
                  <a:lnTo>
                    <a:pt x="289984" y="96581"/>
                  </a:lnTo>
                  <a:lnTo>
                    <a:pt x="301562" y="49563"/>
                  </a:lnTo>
                  <a:lnTo>
                    <a:pt x="305561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0300716" y="4824476"/>
              <a:ext cx="36830" cy="18415"/>
            </a:xfrm>
            <a:custGeom>
              <a:avLst/>
              <a:gdLst/>
              <a:ahLst/>
              <a:cxnLst/>
              <a:rect l="l" t="t" r="r" b="b"/>
              <a:pathLst>
                <a:path w="36829" h="18414">
                  <a:moveTo>
                    <a:pt x="0" y="0"/>
                  </a:moveTo>
                  <a:lnTo>
                    <a:pt x="18287" y="0"/>
                  </a:lnTo>
                  <a:lnTo>
                    <a:pt x="18287" y="9143"/>
                  </a:lnTo>
                  <a:lnTo>
                    <a:pt x="36575" y="9143"/>
                  </a:lnTo>
                  <a:lnTo>
                    <a:pt x="36575" y="18287"/>
                  </a:lnTo>
                  <a:lnTo>
                    <a:pt x="0" y="18287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136391" y="4409948"/>
              <a:ext cx="2161540" cy="433070"/>
            </a:xfrm>
            <a:custGeom>
              <a:avLst/>
              <a:gdLst/>
              <a:ahLst/>
              <a:cxnLst/>
              <a:rect l="l" t="t" r="r" b="b"/>
              <a:pathLst>
                <a:path w="2161540" h="433070">
                  <a:moveTo>
                    <a:pt x="2161031" y="0"/>
                  </a:moveTo>
                  <a:lnTo>
                    <a:pt x="0" y="0"/>
                  </a:lnTo>
                </a:path>
                <a:path w="2161540" h="433070">
                  <a:moveTo>
                    <a:pt x="1981199" y="108203"/>
                  </a:moveTo>
                  <a:lnTo>
                    <a:pt x="1080515" y="108203"/>
                  </a:lnTo>
                </a:path>
                <a:path w="2161540" h="433070">
                  <a:moveTo>
                    <a:pt x="1981199" y="216407"/>
                  </a:moveTo>
                  <a:lnTo>
                    <a:pt x="1080515" y="216407"/>
                  </a:lnTo>
                </a:path>
                <a:path w="2161540" h="433070">
                  <a:moveTo>
                    <a:pt x="1981199" y="324611"/>
                  </a:moveTo>
                  <a:lnTo>
                    <a:pt x="1080515" y="324611"/>
                  </a:lnTo>
                </a:path>
                <a:path w="2161540" h="433070">
                  <a:moveTo>
                    <a:pt x="1981199" y="432815"/>
                  </a:moveTo>
                  <a:lnTo>
                    <a:pt x="1080515" y="432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251191" y="5882132"/>
              <a:ext cx="292735" cy="97790"/>
            </a:xfrm>
            <a:custGeom>
              <a:avLst/>
              <a:gdLst/>
              <a:ahLst/>
              <a:cxnLst/>
              <a:rect l="l" t="t" r="r" b="b"/>
              <a:pathLst>
                <a:path w="292734" h="97789">
                  <a:moveTo>
                    <a:pt x="263651" y="53339"/>
                  </a:moveTo>
                  <a:lnTo>
                    <a:pt x="277367" y="7619"/>
                  </a:lnTo>
                </a:path>
                <a:path w="292734" h="97789">
                  <a:moveTo>
                    <a:pt x="219455" y="73151"/>
                  </a:moveTo>
                  <a:lnTo>
                    <a:pt x="292607" y="38099"/>
                  </a:lnTo>
                </a:path>
                <a:path w="292734" h="97789">
                  <a:moveTo>
                    <a:pt x="217931" y="71627"/>
                  </a:moveTo>
                  <a:lnTo>
                    <a:pt x="234695" y="0"/>
                  </a:lnTo>
                </a:path>
                <a:path w="292734" h="97789">
                  <a:moveTo>
                    <a:pt x="21335" y="68579"/>
                  </a:moveTo>
                  <a:lnTo>
                    <a:pt x="13715" y="19811"/>
                  </a:lnTo>
                </a:path>
                <a:path w="292734" h="97789">
                  <a:moveTo>
                    <a:pt x="53339" y="97535"/>
                  </a:moveTo>
                  <a:lnTo>
                    <a:pt x="0" y="48767"/>
                  </a:lnTo>
                </a:path>
                <a:path w="292734" h="97789">
                  <a:moveTo>
                    <a:pt x="54863" y="97535"/>
                  </a:moveTo>
                  <a:lnTo>
                    <a:pt x="60959" y="426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310627" y="5924803"/>
              <a:ext cx="5080" cy="44450"/>
            </a:xfrm>
            <a:custGeom>
              <a:avLst/>
              <a:gdLst/>
              <a:ahLst/>
              <a:cxnLst/>
              <a:rect l="l" t="t" r="r" b="b"/>
              <a:pathLst>
                <a:path w="5079" h="44450">
                  <a:moveTo>
                    <a:pt x="2285" y="-761"/>
                  </a:moveTo>
                  <a:lnTo>
                    <a:pt x="2285" y="4495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141463" y="5955284"/>
              <a:ext cx="123825" cy="181610"/>
            </a:xfrm>
            <a:custGeom>
              <a:avLst/>
              <a:gdLst/>
              <a:ahLst/>
              <a:cxnLst/>
              <a:rect l="l" t="t" r="r" b="b"/>
              <a:pathLst>
                <a:path w="123825" h="181610">
                  <a:moveTo>
                    <a:pt x="83819" y="102107"/>
                  </a:moveTo>
                  <a:lnTo>
                    <a:pt x="53339" y="181355"/>
                  </a:lnTo>
                </a:path>
                <a:path w="123825" h="181610">
                  <a:moveTo>
                    <a:pt x="123443" y="105155"/>
                  </a:moveTo>
                  <a:lnTo>
                    <a:pt x="71627" y="47243"/>
                  </a:lnTo>
                </a:path>
                <a:path w="123825" h="181610">
                  <a:moveTo>
                    <a:pt x="73151" y="99059"/>
                  </a:moveTo>
                  <a:lnTo>
                    <a:pt x="0" y="59435"/>
                  </a:lnTo>
                </a:path>
                <a:path w="123825" h="181610">
                  <a:moveTo>
                    <a:pt x="0" y="25907"/>
                  </a:moveTo>
                  <a:lnTo>
                    <a:pt x="91439" y="1523"/>
                  </a:lnTo>
                  <a:lnTo>
                    <a:pt x="3505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141463" y="5996432"/>
              <a:ext cx="71755" cy="6350"/>
            </a:xfrm>
            <a:custGeom>
              <a:avLst/>
              <a:gdLst/>
              <a:ahLst/>
              <a:cxnLst/>
              <a:rect l="l" t="t" r="r" b="b"/>
              <a:pathLst>
                <a:path w="71754" h="6350">
                  <a:moveTo>
                    <a:pt x="-761" y="3047"/>
                  </a:moveTo>
                  <a:lnTo>
                    <a:pt x="72389" y="3047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144511" y="5935472"/>
              <a:ext cx="160020" cy="276225"/>
            </a:xfrm>
            <a:custGeom>
              <a:avLst/>
              <a:gdLst/>
              <a:ahLst/>
              <a:cxnLst/>
              <a:rect l="l" t="t" r="r" b="b"/>
              <a:pathLst>
                <a:path w="160020" h="276225">
                  <a:moveTo>
                    <a:pt x="33527" y="126491"/>
                  </a:moveTo>
                  <a:lnTo>
                    <a:pt x="33527" y="176783"/>
                  </a:lnTo>
                </a:path>
                <a:path w="160020" h="276225">
                  <a:moveTo>
                    <a:pt x="54863" y="111251"/>
                  </a:moveTo>
                  <a:lnTo>
                    <a:pt x="15239" y="137159"/>
                  </a:lnTo>
                </a:path>
                <a:path w="160020" h="276225">
                  <a:moveTo>
                    <a:pt x="1523" y="0"/>
                  </a:moveTo>
                  <a:lnTo>
                    <a:pt x="32003" y="19811"/>
                  </a:lnTo>
                  <a:lnTo>
                    <a:pt x="0" y="25907"/>
                  </a:lnTo>
                </a:path>
                <a:path w="160020" h="276225">
                  <a:moveTo>
                    <a:pt x="158495" y="129539"/>
                  </a:moveTo>
                  <a:lnTo>
                    <a:pt x="70103" y="118871"/>
                  </a:lnTo>
                </a:path>
                <a:path w="160020" h="276225">
                  <a:moveTo>
                    <a:pt x="140207" y="213359"/>
                  </a:moveTo>
                  <a:lnTo>
                    <a:pt x="120395" y="254507"/>
                  </a:lnTo>
                </a:path>
                <a:path w="160020" h="276225">
                  <a:moveTo>
                    <a:pt x="109727" y="167639"/>
                  </a:moveTo>
                  <a:lnTo>
                    <a:pt x="160019" y="239267"/>
                  </a:lnTo>
                  <a:lnTo>
                    <a:pt x="158495" y="2758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231379" y="6145784"/>
              <a:ext cx="3175" cy="29209"/>
            </a:xfrm>
            <a:custGeom>
              <a:avLst/>
              <a:gdLst/>
              <a:ahLst/>
              <a:cxnLst/>
              <a:rect l="l" t="t" r="r" b="b"/>
              <a:pathLst>
                <a:path w="3175" h="29210">
                  <a:moveTo>
                    <a:pt x="1523" y="-761"/>
                  </a:moveTo>
                  <a:lnTo>
                    <a:pt x="1523" y="2971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031735" y="5094224"/>
              <a:ext cx="586740" cy="1129665"/>
            </a:xfrm>
            <a:custGeom>
              <a:avLst/>
              <a:gdLst/>
              <a:ahLst/>
              <a:cxnLst/>
              <a:rect l="l" t="t" r="r" b="b"/>
              <a:pathLst>
                <a:path w="586740" h="1129664">
                  <a:moveTo>
                    <a:pt x="294131" y="958595"/>
                  </a:moveTo>
                  <a:lnTo>
                    <a:pt x="227075" y="998219"/>
                  </a:lnTo>
                  <a:lnTo>
                    <a:pt x="213359" y="1040891"/>
                  </a:lnTo>
                  <a:lnTo>
                    <a:pt x="182879" y="1062227"/>
                  </a:lnTo>
                </a:path>
                <a:path w="586740" h="1129664">
                  <a:moveTo>
                    <a:pt x="355091" y="1072895"/>
                  </a:moveTo>
                  <a:lnTo>
                    <a:pt x="402335" y="1118615"/>
                  </a:lnTo>
                </a:path>
                <a:path w="586740" h="1129664">
                  <a:moveTo>
                    <a:pt x="377951" y="1018031"/>
                  </a:moveTo>
                  <a:lnTo>
                    <a:pt x="341375" y="1094231"/>
                  </a:lnTo>
                  <a:lnTo>
                    <a:pt x="355091" y="1129283"/>
                  </a:lnTo>
                </a:path>
                <a:path w="586740" h="1129664">
                  <a:moveTo>
                    <a:pt x="384047" y="947927"/>
                  </a:moveTo>
                  <a:lnTo>
                    <a:pt x="368807" y="1002791"/>
                  </a:lnTo>
                  <a:lnTo>
                    <a:pt x="438911" y="1112519"/>
                  </a:lnTo>
                </a:path>
                <a:path w="586740" h="1129664">
                  <a:moveTo>
                    <a:pt x="499871" y="1022603"/>
                  </a:moveTo>
                  <a:lnTo>
                    <a:pt x="496823" y="1078991"/>
                  </a:lnTo>
                </a:path>
                <a:path w="586740" h="1129664">
                  <a:moveTo>
                    <a:pt x="463295" y="1101851"/>
                  </a:moveTo>
                  <a:lnTo>
                    <a:pt x="429767" y="1007363"/>
                  </a:lnTo>
                  <a:lnTo>
                    <a:pt x="501395" y="1022603"/>
                  </a:lnTo>
                  <a:lnTo>
                    <a:pt x="522731" y="1051559"/>
                  </a:lnTo>
                </a:path>
                <a:path w="586740" h="1129664">
                  <a:moveTo>
                    <a:pt x="423671" y="950975"/>
                  </a:moveTo>
                  <a:lnTo>
                    <a:pt x="429767" y="1007363"/>
                  </a:lnTo>
                </a:path>
                <a:path w="586740" h="1129664">
                  <a:moveTo>
                    <a:pt x="484631" y="955547"/>
                  </a:moveTo>
                  <a:lnTo>
                    <a:pt x="553211" y="946403"/>
                  </a:lnTo>
                  <a:lnTo>
                    <a:pt x="577595" y="954023"/>
                  </a:lnTo>
                </a:path>
                <a:path w="586740" h="1129664">
                  <a:moveTo>
                    <a:pt x="304799" y="918971"/>
                  </a:moveTo>
                  <a:lnTo>
                    <a:pt x="327659" y="894587"/>
                  </a:lnTo>
                  <a:lnTo>
                    <a:pt x="307847" y="896111"/>
                  </a:lnTo>
                </a:path>
                <a:path w="586740" h="1129664">
                  <a:moveTo>
                    <a:pt x="385571" y="947927"/>
                  </a:moveTo>
                  <a:lnTo>
                    <a:pt x="348995" y="912875"/>
                  </a:lnTo>
                  <a:lnTo>
                    <a:pt x="339851" y="894587"/>
                  </a:lnTo>
                  <a:lnTo>
                    <a:pt x="310895" y="920495"/>
                  </a:lnTo>
                  <a:lnTo>
                    <a:pt x="295655" y="958595"/>
                  </a:lnTo>
                  <a:lnTo>
                    <a:pt x="304799" y="902207"/>
                  </a:lnTo>
                  <a:lnTo>
                    <a:pt x="277367" y="886967"/>
                  </a:lnTo>
                </a:path>
                <a:path w="586740" h="1129664">
                  <a:moveTo>
                    <a:pt x="364235" y="891539"/>
                  </a:moveTo>
                  <a:lnTo>
                    <a:pt x="350519" y="902207"/>
                  </a:lnTo>
                  <a:lnTo>
                    <a:pt x="371855" y="932687"/>
                  </a:lnTo>
                  <a:lnTo>
                    <a:pt x="387095" y="947927"/>
                  </a:lnTo>
                </a:path>
                <a:path w="586740" h="1129664">
                  <a:moveTo>
                    <a:pt x="376427" y="888491"/>
                  </a:moveTo>
                  <a:lnTo>
                    <a:pt x="364235" y="902207"/>
                  </a:lnTo>
                  <a:lnTo>
                    <a:pt x="387095" y="946403"/>
                  </a:lnTo>
                  <a:lnTo>
                    <a:pt x="484631" y="957071"/>
                  </a:lnTo>
                  <a:lnTo>
                    <a:pt x="534923" y="1039367"/>
                  </a:lnTo>
                </a:path>
                <a:path w="586740" h="1129664">
                  <a:moveTo>
                    <a:pt x="484631" y="874775"/>
                  </a:moveTo>
                  <a:lnTo>
                    <a:pt x="537971" y="850391"/>
                  </a:lnTo>
                  <a:lnTo>
                    <a:pt x="583691" y="854963"/>
                  </a:lnTo>
                </a:path>
                <a:path w="586740" h="1129664">
                  <a:moveTo>
                    <a:pt x="557783" y="897635"/>
                  </a:moveTo>
                  <a:lnTo>
                    <a:pt x="586739" y="877823"/>
                  </a:lnTo>
                </a:path>
                <a:path w="586740" h="1129664">
                  <a:moveTo>
                    <a:pt x="352043" y="891539"/>
                  </a:moveTo>
                  <a:lnTo>
                    <a:pt x="390143" y="886967"/>
                  </a:lnTo>
                  <a:lnTo>
                    <a:pt x="484631" y="874775"/>
                  </a:lnTo>
                  <a:lnTo>
                    <a:pt x="556259" y="897635"/>
                  </a:lnTo>
                  <a:lnTo>
                    <a:pt x="582167" y="937259"/>
                  </a:lnTo>
                </a:path>
                <a:path w="586740" h="1129664">
                  <a:moveTo>
                    <a:pt x="350519" y="883919"/>
                  </a:moveTo>
                  <a:lnTo>
                    <a:pt x="388619" y="886967"/>
                  </a:lnTo>
                  <a:lnTo>
                    <a:pt x="438911" y="861059"/>
                  </a:lnTo>
                </a:path>
                <a:path w="586740" h="1129664">
                  <a:moveTo>
                    <a:pt x="350519" y="882395"/>
                  </a:moveTo>
                  <a:lnTo>
                    <a:pt x="387095" y="883919"/>
                  </a:lnTo>
                  <a:lnTo>
                    <a:pt x="437387" y="859535"/>
                  </a:lnTo>
                </a:path>
                <a:path w="586740" h="1129664">
                  <a:moveTo>
                    <a:pt x="260603" y="874775"/>
                  </a:moveTo>
                  <a:lnTo>
                    <a:pt x="201167" y="862583"/>
                  </a:lnTo>
                </a:path>
                <a:path w="586740" h="1129664">
                  <a:moveTo>
                    <a:pt x="344423" y="888491"/>
                  </a:moveTo>
                  <a:lnTo>
                    <a:pt x="294131" y="891539"/>
                  </a:lnTo>
                  <a:lnTo>
                    <a:pt x="272795" y="885443"/>
                  </a:lnTo>
                </a:path>
                <a:path w="586740" h="1129664">
                  <a:moveTo>
                    <a:pt x="350519" y="883919"/>
                  </a:moveTo>
                  <a:lnTo>
                    <a:pt x="316991" y="885443"/>
                  </a:lnTo>
                  <a:lnTo>
                    <a:pt x="274319" y="885443"/>
                  </a:lnTo>
                </a:path>
                <a:path w="586740" h="1129664">
                  <a:moveTo>
                    <a:pt x="350519" y="882395"/>
                  </a:moveTo>
                  <a:lnTo>
                    <a:pt x="313943" y="877823"/>
                  </a:lnTo>
                  <a:lnTo>
                    <a:pt x="309371" y="879347"/>
                  </a:lnTo>
                  <a:lnTo>
                    <a:pt x="283463" y="880871"/>
                  </a:lnTo>
                  <a:lnTo>
                    <a:pt x="278891" y="874775"/>
                  </a:lnTo>
                </a:path>
                <a:path w="586740" h="1129664">
                  <a:moveTo>
                    <a:pt x="355091" y="889253"/>
                  </a:moveTo>
                  <a:lnTo>
                    <a:pt x="355091" y="886312"/>
                  </a:lnTo>
                  <a:lnTo>
                    <a:pt x="352699" y="883919"/>
                  </a:lnTo>
                  <a:lnTo>
                    <a:pt x="349757" y="883919"/>
                  </a:lnTo>
                  <a:lnTo>
                    <a:pt x="346816" y="883919"/>
                  </a:lnTo>
                  <a:lnTo>
                    <a:pt x="344423" y="886312"/>
                  </a:lnTo>
                  <a:lnTo>
                    <a:pt x="344423" y="889253"/>
                  </a:lnTo>
                  <a:lnTo>
                    <a:pt x="344423" y="892195"/>
                  </a:lnTo>
                  <a:lnTo>
                    <a:pt x="346816" y="894587"/>
                  </a:lnTo>
                  <a:lnTo>
                    <a:pt x="349757" y="894587"/>
                  </a:lnTo>
                  <a:lnTo>
                    <a:pt x="352699" y="894587"/>
                  </a:lnTo>
                  <a:lnTo>
                    <a:pt x="355091" y="892195"/>
                  </a:lnTo>
                  <a:lnTo>
                    <a:pt x="355091" y="889253"/>
                  </a:lnTo>
                </a:path>
                <a:path w="586740" h="1129664">
                  <a:moveTo>
                    <a:pt x="115823" y="836675"/>
                  </a:moveTo>
                  <a:lnTo>
                    <a:pt x="219455" y="836675"/>
                  </a:lnTo>
                  <a:lnTo>
                    <a:pt x="181355" y="787907"/>
                  </a:lnTo>
                </a:path>
                <a:path w="586740" h="1129664">
                  <a:moveTo>
                    <a:pt x="173735" y="728471"/>
                  </a:moveTo>
                  <a:lnTo>
                    <a:pt x="185927" y="765047"/>
                  </a:lnTo>
                  <a:lnTo>
                    <a:pt x="155447" y="749807"/>
                  </a:lnTo>
                </a:path>
                <a:path w="586740" h="1129664">
                  <a:moveTo>
                    <a:pt x="144779" y="768095"/>
                  </a:moveTo>
                  <a:lnTo>
                    <a:pt x="181355" y="787907"/>
                  </a:lnTo>
                  <a:lnTo>
                    <a:pt x="126491" y="798575"/>
                  </a:lnTo>
                </a:path>
                <a:path w="586740" h="1129664">
                  <a:moveTo>
                    <a:pt x="527303" y="784859"/>
                  </a:moveTo>
                  <a:lnTo>
                    <a:pt x="541019" y="748283"/>
                  </a:lnTo>
                </a:path>
                <a:path w="586740" h="1129664">
                  <a:moveTo>
                    <a:pt x="496823" y="795527"/>
                  </a:moveTo>
                  <a:lnTo>
                    <a:pt x="556259" y="774191"/>
                  </a:lnTo>
                </a:path>
                <a:path w="586740" h="1129664">
                  <a:moveTo>
                    <a:pt x="541019" y="826007"/>
                  </a:moveTo>
                  <a:lnTo>
                    <a:pt x="566927" y="800099"/>
                  </a:lnTo>
                </a:path>
                <a:path w="586740" h="1129664">
                  <a:moveTo>
                    <a:pt x="512063" y="826007"/>
                  </a:moveTo>
                  <a:lnTo>
                    <a:pt x="576071" y="827531"/>
                  </a:lnTo>
                </a:path>
                <a:path w="586740" h="1129664">
                  <a:moveTo>
                    <a:pt x="431291" y="743711"/>
                  </a:moveTo>
                  <a:lnTo>
                    <a:pt x="396239" y="713231"/>
                  </a:lnTo>
                </a:path>
                <a:path w="586740" h="1129664">
                  <a:moveTo>
                    <a:pt x="429767" y="809243"/>
                  </a:moveTo>
                  <a:lnTo>
                    <a:pt x="435863" y="765047"/>
                  </a:lnTo>
                  <a:lnTo>
                    <a:pt x="423671" y="722375"/>
                  </a:lnTo>
                </a:path>
                <a:path w="586740" h="1129664">
                  <a:moveTo>
                    <a:pt x="377951" y="690371"/>
                  </a:moveTo>
                  <a:lnTo>
                    <a:pt x="391667" y="658367"/>
                  </a:lnTo>
                </a:path>
                <a:path w="586740" h="1129664">
                  <a:moveTo>
                    <a:pt x="342899" y="672083"/>
                  </a:moveTo>
                  <a:lnTo>
                    <a:pt x="329183" y="653795"/>
                  </a:lnTo>
                </a:path>
                <a:path w="586740" h="1129664">
                  <a:moveTo>
                    <a:pt x="411479" y="784859"/>
                  </a:moveTo>
                  <a:lnTo>
                    <a:pt x="336803" y="734567"/>
                  </a:lnTo>
                  <a:lnTo>
                    <a:pt x="347471" y="693419"/>
                  </a:lnTo>
                  <a:lnTo>
                    <a:pt x="341375" y="652271"/>
                  </a:lnTo>
                </a:path>
                <a:path w="586740" h="1129664">
                  <a:moveTo>
                    <a:pt x="443483" y="830579"/>
                  </a:moveTo>
                  <a:lnTo>
                    <a:pt x="379475" y="739139"/>
                  </a:lnTo>
                  <a:lnTo>
                    <a:pt x="374903" y="653795"/>
                  </a:lnTo>
                </a:path>
                <a:path w="586740" h="1129664">
                  <a:moveTo>
                    <a:pt x="449579" y="736091"/>
                  </a:moveTo>
                  <a:lnTo>
                    <a:pt x="475487" y="691895"/>
                  </a:lnTo>
                </a:path>
                <a:path w="586740" h="1129664">
                  <a:moveTo>
                    <a:pt x="452627" y="678179"/>
                  </a:moveTo>
                  <a:lnTo>
                    <a:pt x="434339" y="710183"/>
                  </a:lnTo>
                  <a:lnTo>
                    <a:pt x="396239" y="678179"/>
                  </a:lnTo>
                  <a:lnTo>
                    <a:pt x="402335" y="658367"/>
                  </a:lnTo>
                </a:path>
                <a:path w="586740" h="1129664">
                  <a:moveTo>
                    <a:pt x="467867" y="775715"/>
                  </a:moveTo>
                  <a:lnTo>
                    <a:pt x="434339" y="710183"/>
                  </a:lnTo>
                </a:path>
                <a:path w="586740" h="1129664">
                  <a:moveTo>
                    <a:pt x="496823" y="734567"/>
                  </a:moveTo>
                  <a:lnTo>
                    <a:pt x="515111" y="722375"/>
                  </a:lnTo>
                </a:path>
                <a:path w="586740" h="1129664">
                  <a:moveTo>
                    <a:pt x="454151" y="787907"/>
                  </a:moveTo>
                  <a:lnTo>
                    <a:pt x="498347" y="754379"/>
                  </a:lnTo>
                  <a:lnTo>
                    <a:pt x="493775" y="701039"/>
                  </a:lnTo>
                </a:path>
                <a:path w="586740" h="1129664">
                  <a:moveTo>
                    <a:pt x="233171" y="807719"/>
                  </a:moveTo>
                  <a:lnTo>
                    <a:pt x="204215" y="774191"/>
                  </a:lnTo>
                </a:path>
                <a:path w="586740" h="1129664">
                  <a:moveTo>
                    <a:pt x="220979" y="742187"/>
                  </a:moveTo>
                  <a:lnTo>
                    <a:pt x="234695" y="679703"/>
                  </a:lnTo>
                </a:path>
                <a:path w="586740" h="1129664">
                  <a:moveTo>
                    <a:pt x="230123" y="765047"/>
                  </a:moveTo>
                  <a:lnTo>
                    <a:pt x="185927" y="765047"/>
                  </a:lnTo>
                </a:path>
                <a:path w="586740" h="1129664">
                  <a:moveTo>
                    <a:pt x="280415" y="830579"/>
                  </a:moveTo>
                  <a:lnTo>
                    <a:pt x="266699" y="795527"/>
                  </a:lnTo>
                  <a:lnTo>
                    <a:pt x="237743" y="784859"/>
                  </a:lnTo>
                  <a:lnTo>
                    <a:pt x="204215" y="701039"/>
                  </a:lnTo>
                </a:path>
                <a:path w="586740" h="1129664">
                  <a:moveTo>
                    <a:pt x="278891" y="688847"/>
                  </a:moveTo>
                  <a:lnTo>
                    <a:pt x="300227" y="656843"/>
                  </a:lnTo>
                </a:path>
                <a:path w="586740" h="1129664">
                  <a:moveTo>
                    <a:pt x="266699" y="740663"/>
                  </a:moveTo>
                  <a:lnTo>
                    <a:pt x="275843" y="716279"/>
                  </a:lnTo>
                  <a:lnTo>
                    <a:pt x="280415" y="662939"/>
                  </a:lnTo>
                </a:path>
                <a:path w="586740" h="1129664">
                  <a:moveTo>
                    <a:pt x="283463" y="830579"/>
                  </a:moveTo>
                  <a:lnTo>
                    <a:pt x="265175" y="795527"/>
                  </a:lnTo>
                  <a:lnTo>
                    <a:pt x="275843" y="780287"/>
                  </a:lnTo>
                  <a:lnTo>
                    <a:pt x="252983" y="673607"/>
                  </a:lnTo>
                </a:path>
                <a:path w="586740" h="1129664">
                  <a:moveTo>
                    <a:pt x="263651" y="53339"/>
                  </a:moveTo>
                  <a:lnTo>
                    <a:pt x="277367" y="9143"/>
                  </a:lnTo>
                </a:path>
                <a:path w="586740" h="1129664">
                  <a:moveTo>
                    <a:pt x="219455" y="73151"/>
                  </a:moveTo>
                  <a:lnTo>
                    <a:pt x="292607" y="39623"/>
                  </a:lnTo>
                </a:path>
                <a:path w="586740" h="1129664">
                  <a:moveTo>
                    <a:pt x="217931" y="71627"/>
                  </a:moveTo>
                  <a:lnTo>
                    <a:pt x="234695" y="0"/>
                  </a:lnTo>
                </a:path>
                <a:path w="586740" h="1129664">
                  <a:moveTo>
                    <a:pt x="21335" y="68579"/>
                  </a:moveTo>
                  <a:lnTo>
                    <a:pt x="13715" y="19811"/>
                  </a:lnTo>
                </a:path>
                <a:path w="586740" h="1129664">
                  <a:moveTo>
                    <a:pt x="53339" y="97535"/>
                  </a:moveTo>
                  <a:lnTo>
                    <a:pt x="0" y="48767"/>
                  </a:lnTo>
                </a:path>
                <a:path w="586740" h="1129664">
                  <a:moveTo>
                    <a:pt x="54863" y="97535"/>
                  </a:moveTo>
                  <a:lnTo>
                    <a:pt x="60959" y="426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091172" y="5136896"/>
              <a:ext cx="5080" cy="44450"/>
            </a:xfrm>
            <a:custGeom>
              <a:avLst/>
              <a:gdLst/>
              <a:ahLst/>
              <a:cxnLst/>
              <a:rect l="l" t="t" r="r" b="b"/>
              <a:pathLst>
                <a:path w="5079" h="44450">
                  <a:moveTo>
                    <a:pt x="2285" y="-761"/>
                  </a:moveTo>
                  <a:lnTo>
                    <a:pt x="2285" y="4495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922007" y="5147564"/>
              <a:ext cx="163195" cy="276225"/>
            </a:xfrm>
            <a:custGeom>
              <a:avLst/>
              <a:gdLst/>
              <a:ahLst/>
              <a:cxnLst/>
              <a:rect l="l" t="t" r="r" b="b"/>
              <a:pathLst>
                <a:path w="163195" h="276225">
                  <a:moveTo>
                    <a:pt x="83819" y="121919"/>
                  </a:moveTo>
                  <a:lnTo>
                    <a:pt x="53339" y="201167"/>
                  </a:lnTo>
                </a:path>
                <a:path w="163195" h="276225">
                  <a:moveTo>
                    <a:pt x="123443" y="124967"/>
                  </a:moveTo>
                  <a:lnTo>
                    <a:pt x="71627" y="67055"/>
                  </a:lnTo>
                </a:path>
                <a:path w="163195" h="276225">
                  <a:moveTo>
                    <a:pt x="73151" y="118871"/>
                  </a:moveTo>
                  <a:lnTo>
                    <a:pt x="0" y="79247"/>
                  </a:lnTo>
                </a:path>
                <a:path w="163195" h="276225">
                  <a:moveTo>
                    <a:pt x="0" y="47243"/>
                  </a:moveTo>
                  <a:lnTo>
                    <a:pt x="91439" y="21335"/>
                  </a:lnTo>
                  <a:lnTo>
                    <a:pt x="35051" y="19811"/>
                  </a:lnTo>
                </a:path>
                <a:path w="163195" h="276225">
                  <a:moveTo>
                    <a:pt x="71627" y="67055"/>
                  </a:moveTo>
                  <a:lnTo>
                    <a:pt x="0" y="62483"/>
                  </a:lnTo>
                </a:path>
                <a:path w="163195" h="276225">
                  <a:moveTo>
                    <a:pt x="36575" y="126491"/>
                  </a:moveTo>
                  <a:lnTo>
                    <a:pt x="36575" y="176783"/>
                  </a:lnTo>
                </a:path>
                <a:path w="163195" h="276225">
                  <a:moveTo>
                    <a:pt x="57911" y="111251"/>
                  </a:moveTo>
                  <a:lnTo>
                    <a:pt x="18287" y="137159"/>
                  </a:lnTo>
                </a:path>
                <a:path w="163195" h="276225">
                  <a:moveTo>
                    <a:pt x="4571" y="0"/>
                  </a:moveTo>
                  <a:lnTo>
                    <a:pt x="35051" y="19811"/>
                  </a:lnTo>
                  <a:lnTo>
                    <a:pt x="3047" y="25907"/>
                  </a:lnTo>
                </a:path>
                <a:path w="163195" h="276225">
                  <a:moveTo>
                    <a:pt x="161543" y="129539"/>
                  </a:moveTo>
                  <a:lnTo>
                    <a:pt x="73151" y="118871"/>
                  </a:lnTo>
                </a:path>
                <a:path w="163195" h="276225">
                  <a:moveTo>
                    <a:pt x="143255" y="213359"/>
                  </a:moveTo>
                  <a:lnTo>
                    <a:pt x="123443" y="254507"/>
                  </a:lnTo>
                </a:path>
                <a:path w="163195" h="276225">
                  <a:moveTo>
                    <a:pt x="112775" y="167639"/>
                  </a:moveTo>
                  <a:lnTo>
                    <a:pt x="163067" y="239267"/>
                  </a:lnTo>
                  <a:lnTo>
                    <a:pt x="161543" y="2758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011923" y="5357876"/>
              <a:ext cx="3175" cy="29209"/>
            </a:xfrm>
            <a:custGeom>
              <a:avLst/>
              <a:gdLst/>
              <a:ahLst/>
              <a:cxnLst/>
              <a:rect l="l" t="t" r="r" b="b"/>
              <a:pathLst>
                <a:path w="3175" h="29210">
                  <a:moveTo>
                    <a:pt x="1523" y="-761"/>
                  </a:moveTo>
                  <a:lnTo>
                    <a:pt x="1523" y="2971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928103" y="4958588"/>
              <a:ext cx="795655" cy="477520"/>
            </a:xfrm>
            <a:custGeom>
              <a:avLst/>
              <a:gdLst/>
              <a:ahLst/>
              <a:cxnLst/>
              <a:rect l="l" t="t" r="r" b="b"/>
              <a:pathLst>
                <a:path w="795654" h="477520">
                  <a:moveTo>
                    <a:pt x="178307" y="306323"/>
                  </a:moveTo>
                  <a:lnTo>
                    <a:pt x="111251" y="345947"/>
                  </a:lnTo>
                  <a:lnTo>
                    <a:pt x="97535" y="388619"/>
                  </a:lnTo>
                  <a:lnTo>
                    <a:pt x="67055" y="409955"/>
                  </a:lnTo>
                </a:path>
                <a:path w="795654" h="477520">
                  <a:moveTo>
                    <a:pt x="239267" y="420623"/>
                  </a:moveTo>
                  <a:lnTo>
                    <a:pt x="286511" y="466343"/>
                  </a:lnTo>
                </a:path>
                <a:path w="795654" h="477520">
                  <a:moveTo>
                    <a:pt x="262127" y="365759"/>
                  </a:moveTo>
                  <a:lnTo>
                    <a:pt x="225551" y="441959"/>
                  </a:lnTo>
                  <a:lnTo>
                    <a:pt x="239267" y="477011"/>
                  </a:lnTo>
                </a:path>
                <a:path w="795654" h="477520">
                  <a:moveTo>
                    <a:pt x="268223" y="295655"/>
                  </a:moveTo>
                  <a:lnTo>
                    <a:pt x="252983" y="350519"/>
                  </a:lnTo>
                  <a:lnTo>
                    <a:pt x="323087" y="460247"/>
                  </a:lnTo>
                </a:path>
                <a:path w="795654" h="477520">
                  <a:moveTo>
                    <a:pt x="347471" y="449579"/>
                  </a:moveTo>
                  <a:lnTo>
                    <a:pt x="313943" y="355091"/>
                  </a:lnTo>
                  <a:lnTo>
                    <a:pt x="385571" y="370331"/>
                  </a:lnTo>
                  <a:lnTo>
                    <a:pt x="406907" y="399287"/>
                  </a:lnTo>
                </a:path>
                <a:path w="795654" h="477520">
                  <a:moveTo>
                    <a:pt x="307847" y="298703"/>
                  </a:moveTo>
                  <a:lnTo>
                    <a:pt x="313943" y="355091"/>
                  </a:lnTo>
                </a:path>
                <a:path w="795654" h="477520">
                  <a:moveTo>
                    <a:pt x="368807" y="304799"/>
                  </a:moveTo>
                  <a:lnTo>
                    <a:pt x="437387" y="294131"/>
                  </a:lnTo>
                  <a:lnTo>
                    <a:pt x="461771" y="301751"/>
                  </a:lnTo>
                </a:path>
                <a:path w="795654" h="477520">
                  <a:moveTo>
                    <a:pt x="188975" y="266699"/>
                  </a:moveTo>
                  <a:lnTo>
                    <a:pt x="211835" y="243839"/>
                  </a:lnTo>
                  <a:lnTo>
                    <a:pt x="192023" y="243839"/>
                  </a:lnTo>
                </a:path>
                <a:path w="795654" h="477520">
                  <a:moveTo>
                    <a:pt x="269747" y="297179"/>
                  </a:moveTo>
                  <a:lnTo>
                    <a:pt x="233171" y="260603"/>
                  </a:lnTo>
                  <a:lnTo>
                    <a:pt x="224027" y="243839"/>
                  </a:lnTo>
                  <a:lnTo>
                    <a:pt x="195071" y="268223"/>
                  </a:lnTo>
                  <a:lnTo>
                    <a:pt x="179831" y="306323"/>
                  </a:lnTo>
                  <a:lnTo>
                    <a:pt x="188975" y="249935"/>
                  </a:lnTo>
                  <a:lnTo>
                    <a:pt x="161543" y="234695"/>
                  </a:lnTo>
                </a:path>
                <a:path w="795654" h="477520">
                  <a:moveTo>
                    <a:pt x="248411" y="239267"/>
                  </a:moveTo>
                  <a:lnTo>
                    <a:pt x="234695" y="249935"/>
                  </a:lnTo>
                  <a:lnTo>
                    <a:pt x="256031" y="280415"/>
                  </a:lnTo>
                  <a:lnTo>
                    <a:pt x="271271" y="295655"/>
                  </a:lnTo>
                </a:path>
                <a:path w="795654" h="477520">
                  <a:moveTo>
                    <a:pt x="260603" y="236219"/>
                  </a:moveTo>
                  <a:lnTo>
                    <a:pt x="248411" y="251459"/>
                  </a:lnTo>
                  <a:lnTo>
                    <a:pt x="271271" y="294131"/>
                  </a:lnTo>
                  <a:lnTo>
                    <a:pt x="368807" y="304799"/>
                  </a:lnTo>
                  <a:lnTo>
                    <a:pt x="419099" y="387095"/>
                  </a:lnTo>
                </a:path>
                <a:path w="795654" h="477520">
                  <a:moveTo>
                    <a:pt x="368807" y="222503"/>
                  </a:moveTo>
                  <a:lnTo>
                    <a:pt x="422147" y="198119"/>
                  </a:lnTo>
                  <a:lnTo>
                    <a:pt x="467867" y="202691"/>
                  </a:lnTo>
                </a:path>
                <a:path w="795654" h="477520">
                  <a:moveTo>
                    <a:pt x="441959" y="245363"/>
                  </a:moveTo>
                  <a:lnTo>
                    <a:pt x="470915" y="225551"/>
                  </a:lnTo>
                </a:path>
                <a:path w="795654" h="477520">
                  <a:moveTo>
                    <a:pt x="236219" y="239267"/>
                  </a:moveTo>
                  <a:lnTo>
                    <a:pt x="274319" y="236219"/>
                  </a:lnTo>
                  <a:lnTo>
                    <a:pt x="368807" y="222503"/>
                  </a:lnTo>
                  <a:lnTo>
                    <a:pt x="440435" y="245363"/>
                  </a:lnTo>
                  <a:lnTo>
                    <a:pt x="466343" y="284987"/>
                  </a:lnTo>
                </a:path>
                <a:path w="795654" h="477520">
                  <a:moveTo>
                    <a:pt x="234695" y="231647"/>
                  </a:moveTo>
                  <a:lnTo>
                    <a:pt x="272795" y="236219"/>
                  </a:lnTo>
                  <a:lnTo>
                    <a:pt x="323087" y="208787"/>
                  </a:lnTo>
                </a:path>
                <a:path w="795654" h="477520">
                  <a:moveTo>
                    <a:pt x="234695" y="230123"/>
                  </a:moveTo>
                  <a:lnTo>
                    <a:pt x="271271" y="231647"/>
                  </a:lnTo>
                  <a:lnTo>
                    <a:pt x="321563" y="207263"/>
                  </a:lnTo>
                </a:path>
                <a:path w="795654" h="477520">
                  <a:moveTo>
                    <a:pt x="144779" y="222503"/>
                  </a:moveTo>
                  <a:lnTo>
                    <a:pt x="85343" y="210311"/>
                  </a:lnTo>
                </a:path>
                <a:path w="795654" h="477520">
                  <a:moveTo>
                    <a:pt x="228599" y="236219"/>
                  </a:moveTo>
                  <a:lnTo>
                    <a:pt x="178307" y="239267"/>
                  </a:lnTo>
                  <a:lnTo>
                    <a:pt x="156971" y="233171"/>
                  </a:lnTo>
                </a:path>
                <a:path w="795654" h="477520">
                  <a:moveTo>
                    <a:pt x="234695" y="231647"/>
                  </a:moveTo>
                  <a:lnTo>
                    <a:pt x="201167" y="233171"/>
                  </a:lnTo>
                  <a:lnTo>
                    <a:pt x="158495" y="233171"/>
                  </a:lnTo>
                </a:path>
                <a:path w="795654" h="477520">
                  <a:moveTo>
                    <a:pt x="234695" y="230123"/>
                  </a:moveTo>
                  <a:lnTo>
                    <a:pt x="198119" y="225551"/>
                  </a:lnTo>
                  <a:lnTo>
                    <a:pt x="193547" y="228599"/>
                  </a:lnTo>
                  <a:lnTo>
                    <a:pt x="167639" y="228599"/>
                  </a:lnTo>
                  <a:lnTo>
                    <a:pt x="163067" y="222503"/>
                  </a:lnTo>
                </a:path>
                <a:path w="795654" h="477520">
                  <a:moveTo>
                    <a:pt x="239267" y="238505"/>
                  </a:moveTo>
                  <a:lnTo>
                    <a:pt x="239267" y="235564"/>
                  </a:lnTo>
                  <a:lnTo>
                    <a:pt x="236875" y="233171"/>
                  </a:lnTo>
                  <a:lnTo>
                    <a:pt x="233933" y="233171"/>
                  </a:lnTo>
                  <a:lnTo>
                    <a:pt x="230992" y="233171"/>
                  </a:lnTo>
                  <a:lnTo>
                    <a:pt x="228599" y="235564"/>
                  </a:lnTo>
                  <a:lnTo>
                    <a:pt x="228599" y="238505"/>
                  </a:lnTo>
                  <a:lnTo>
                    <a:pt x="228599" y="241447"/>
                  </a:lnTo>
                  <a:lnTo>
                    <a:pt x="230992" y="243839"/>
                  </a:lnTo>
                  <a:lnTo>
                    <a:pt x="233933" y="243839"/>
                  </a:lnTo>
                  <a:lnTo>
                    <a:pt x="236875" y="243839"/>
                  </a:lnTo>
                  <a:lnTo>
                    <a:pt x="239267" y="241447"/>
                  </a:lnTo>
                  <a:lnTo>
                    <a:pt x="239267" y="238505"/>
                  </a:lnTo>
                </a:path>
                <a:path w="795654" h="477520">
                  <a:moveTo>
                    <a:pt x="0" y="184403"/>
                  </a:moveTo>
                  <a:lnTo>
                    <a:pt x="103631" y="184403"/>
                  </a:lnTo>
                  <a:lnTo>
                    <a:pt x="65531" y="135635"/>
                  </a:lnTo>
                </a:path>
                <a:path w="795654" h="477520">
                  <a:moveTo>
                    <a:pt x="57911" y="76199"/>
                  </a:moveTo>
                  <a:lnTo>
                    <a:pt x="70103" y="112775"/>
                  </a:lnTo>
                  <a:lnTo>
                    <a:pt x="39623" y="97535"/>
                  </a:lnTo>
                </a:path>
                <a:path w="795654" h="477520">
                  <a:moveTo>
                    <a:pt x="28955" y="115823"/>
                  </a:moveTo>
                  <a:lnTo>
                    <a:pt x="65531" y="135635"/>
                  </a:lnTo>
                  <a:lnTo>
                    <a:pt x="10667" y="146303"/>
                  </a:lnTo>
                </a:path>
                <a:path w="795654" h="477520">
                  <a:moveTo>
                    <a:pt x="411479" y="132587"/>
                  </a:moveTo>
                  <a:lnTo>
                    <a:pt x="425195" y="96011"/>
                  </a:lnTo>
                </a:path>
                <a:path w="795654" h="477520">
                  <a:moveTo>
                    <a:pt x="380999" y="144779"/>
                  </a:moveTo>
                  <a:lnTo>
                    <a:pt x="440435" y="121919"/>
                  </a:lnTo>
                </a:path>
                <a:path w="795654" h="477520">
                  <a:moveTo>
                    <a:pt x="425195" y="175259"/>
                  </a:moveTo>
                  <a:lnTo>
                    <a:pt x="451103" y="147827"/>
                  </a:lnTo>
                </a:path>
                <a:path w="795654" h="477520">
                  <a:moveTo>
                    <a:pt x="396239" y="175259"/>
                  </a:moveTo>
                  <a:lnTo>
                    <a:pt x="460247" y="175259"/>
                  </a:lnTo>
                </a:path>
                <a:path w="795654" h="477520">
                  <a:moveTo>
                    <a:pt x="315467" y="91439"/>
                  </a:moveTo>
                  <a:lnTo>
                    <a:pt x="280415" y="60959"/>
                  </a:lnTo>
                </a:path>
                <a:path w="795654" h="477520">
                  <a:moveTo>
                    <a:pt x="313943" y="156971"/>
                  </a:moveTo>
                  <a:lnTo>
                    <a:pt x="320039" y="112775"/>
                  </a:lnTo>
                  <a:lnTo>
                    <a:pt x="307847" y="70103"/>
                  </a:lnTo>
                </a:path>
                <a:path w="795654" h="477520">
                  <a:moveTo>
                    <a:pt x="262127" y="38099"/>
                  </a:moveTo>
                  <a:lnTo>
                    <a:pt x="275843" y="7619"/>
                  </a:lnTo>
                </a:path>
                <a:path w="795654" h="477520">
                  <a:moveTo>
                    <a:pt x="227075" y="19811"/>
                  </a:moveTo>
                  <a:lnTo>
                    <a:pt x="213359" y="1523"/>
                  </a:lnTo>
                </a:path>
                <a:path w="795654" h="477520">
                  <a:moveTo>
                    <a:pt x="295655" y="132587"/>
                  </a:moveTo>
                  <a:lnTo>
                    <a:pt x="220979" y="82295"/>
                  </a:lnTo>
                  <a:lnTo>
                    <a:pt x="231647" y="41147"/>
                  </a:lnTo>
                  <a:lnTo>
                    <a:pt x="225551" y="0"/>
                  </a:lnTo>
                </a:path>
                <a:path w="795654" h="477520">
                  <a:moveTo>
                    <a:pt x="327659" y="178307"/>
                  </a:moveTo>
                  <a:lnTo>
                    <a:pt x="263651" y="86867"/>
                  </a:lnTo>
                  <a:lnTo>
                    <a:pt x="259079" y="1523"/>
                  </a:lnTo>
                </a:path>
                <a:path w="795654" h="477520">
                  <a:moveTo>
                    <a:pt x="333755" y="83819"/>
                  </a:moveTo>
                  <a:lnTo>
                    <a:pt x="359663" y="39623"/>
                  </a:lnTo>
                </a:path>
                <a:path w="795654" h="477520">
                  <a:moveTo>
                    <a:pt x="336803" y="25907"/>
                  </a:moveTo>
                  <a:lnTo>
                    <a:pt x="318515" y="57911"/>
                  </a:lnTo>
                  <a:lnTo>
                    <a:pt x="280415" y="25907"/>
                  </a:lnTo>
                  <a:lnTo>
                    <a:pt x="286511" y="6095"/>
                  </a:lnTo>
                </a:path>
                <a:path w="795654" h="477520">
                  <a:moveTo>
                    <a:pt x="352043" y="123443"/>
                  </a:moveTo>
                  <a:lnTo>
                    <a:pt x="318515" y="57911"/>
                  </a:lnTo>
                </a:path>
                <a:path w="795654" h="477520">
                  <a:moveTo>
                    <a:pt x="380999" y="83819"/>
                  </a:moveTo>
                  <a:lnTo>
                    <a:pt x="399287" y="70103"/>
                  </a:lnTo>
                </a:path>
                <a:path w="795654" h="477520">
                  <a:moveTo>
                    <a:pt x="338327" y="135635"/>
                  </a:moveTo>
                  <a:lnTo>
                    <a:pt x="382523" y="102107"/>
                  </a:lnTo>
                  <a:lnTo>
                    <a:pt x="377951" y="48767"/>
                  </a:lnTo>
                </a:path>
                <a:path w="795654" h="477520">
                  <a:moveTo>
                    <a:pt x="117347" y="155447"/>
                  </a:moveTo>
                  <a:lnTo>
                    <a:pt x="88391" y="121919"/>
                  </a:lnTo>
                </a:path>
                <a:path w="795654" h="477520">
                  <a:moveTo>
                    <a:pt x="105155" y="89915"/>
                  </a:moveTo>
                  <a:lnTo>
                    <a:pt x="118871" y="27431"/>
                  </a:lnTo>
                </a:path>
                <a:path w="795654" h="477520">
                  <a:moveTo>
                    <a:pt x="114299" y="112775"/>
                  </a:moveTo>
                  <a:lnTo>
                    <a:pt x="70103" y="112775"/>
                  </a:lnTo>
                </a:path>
                <a:path w="795654" h="477520">
                  <a:moveTo>
                    <a:pt x="164591" y="178307"/>
                  </a:moveTo>
                  <a:lnTo>
                    <a:pt x="150875" y="143255"/>
                  </a:lnTo>
                  <a:lnTo>
                    <a:pt x="121919" y="132587"/>
                  </a:lnTo>
                  <a:lnTo>
                    <a:pt x="88391" y="48767"/>
                  </a:lnTo>
                </a:path>
                <a:path w="795654" h="477520">
                  <a:moveTo>
                    <a:pt x="163067" y="38099"/>
                  </a:moveTo>
                  <a:lnTo>
                    <a:pt x="184403" y="4571"/>
                  </a:lnTo>
                </a:path>
                <a:path w="795654" h="477520">
                  <a:moveTo>
                    <a:pt x="150875" y="88391"/>
                  </a:moveTo>
                  <a:lnTo>
                    <a:pt x="160019" y="64007"/>
                  </a:lnTo>
                  <a:lnTo>
                    <a:pt x="164591" y="10667"/>
                  </a:lnTo>
                </a:path>
                <a:path w="795654" h="477520">
                  <a:moveTo>
                    <a:pt x="167639" y="178307"/>
                  </a:moveTo>
                  <a:lnTo>
                    <a:pt x="149351" y="143255"/>
                  </a:lnTo>
                  <a:lnTo>
                    <a:pt x="160019" y="129539"/>
                  </a:lnTo>
                  <a:lnTo>
                    <a:pt x="137159" y="21335"/>
                  </a:lnTo>
                </a:path>
                <a:path w="795654" h="477520">
                  <a:moveTo>
                    <a:pt x="754379" y="403859"/>
                  </a:moveTo>
                  <a:lnTo>
                    <a:pt x="774191" y="341375"/>
                  </a:lnTo>
                </a:path>
                <a:path w="795654" h="477520">
                  <a:moveTo>
                    <a:pt x="691895" y="432815"/>
                  </a:moveTo>
                  <a:lnTo>
                    <a:pt x="795527" y="384047"/>
                  </a:lnTo>
                </a:path>
                <a:path w="795654" h="477520">
                  <a:moveTo>
                    <a:pt x="690371" y="429767"/>
                  </a:moveTo>
                  <a:lnTo>
                    <a:pt x="713231" y="329183"/>
                  </a:lnTo>
                </a:path>
                <a:path w="795654" h="477520">
                  <a:moveTo>
                    <a:pt x="416051" y="425195"/>
                  </a:moveTo>
                  <a:lnTo>
                    <a:pt x="403859" y="356615"/>
                  </a:lnTo>
                </a:path>
                <a:path w="795654" h="477520">
                  <a:moveTo>
                    <a:pt x="458723" y="466343"/>
                  </a:moveTo>
                  <a:lnTo>
                    <a:pt x="385571" y="397763"/>
                  </a:lnTo>
                </a:path>
                <a:path w="795654" h="477520">
                  <a:moveTo>
                    <a:pt x="461771" y="466343"/>
                  </a:moveTo>
                  <a:lnTo>
                    <a:pt x="470915" y="3901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397495" y="5347208"/>
              <a:ext cx="6350" cy="62865"/>
            </a:xfrm>
            <a:custGeom>
              <a:avLst/>
              <a:gdLst/>
              <a:ahLst/>
              <a:cxnLst/>
              <a:rect l="l" t="t" r="r" b="b"/>
              <a:pathLst>
                <a:path w="6350" h="62864">
                  <a:moveTo>
                    <a:pt x="3047" y="-761"/>
                  </a:moveTo>
                  <a:lnTo>
                    <a:pt x="3047" y="63245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159751" y="5205476"/>
              <a:ext cx="668020" cy="561340"/>
            </a:xfrm>
            <a:custGeom>
              <a:avLst/>
              <a:gdLst/>
              <a:ahLst/>
              <a:cxnLst/>
              <a:rect l="l" t="t" r="r" b="b"/>
              <a:pathLst>
                <a:path w="668020" h="561339">
                  <a:moveTo>
                    <a:pt x="117347" y="327659"/>
                  </a:moveTo>
                  <a:lnTo>
                    <a:pt x="74675" y="438911"/>
                  </a:lnTo>
                </a:path>
                <a:path w="668020" h="561339">
                  <a:moveTo>
                    <a:pt x="173735" y="332231"/>
                  </a:moveTo>
                  <a:lnTo>
                    <a:pt x="99059" y="251459"/>
                  </a:lnTo>
                </a:path>
                <a:path w="668020" h="561339">
                  <a:moveTo>
                    <a:pt x="102107" y="324611"/>
                  </a:moveTo>
                  <a:lnTo>
                    <a:pt x="0" y="268223"/>
                  </a:lnTo>
                </a:path>
                <a:path w="668020" h="561339">
                  <a:moveTo>
                    <a:pt x="0" y="222503"/>
                  </a:moveTo>
                  <a:lnTo>
                    <a:pt x="128015" y="187451"/>
                  </a:lnTo>
                  <a:lnTo>
                    <a:pt x="48767" y="184403"/>
                  </a:lnTo>
                </a:path>
                <a:path w="668020" h="561339">
                  <a:moveTo>
                    <a:pt x="99059" y="251459"/>
                  </a:moveTo>
                  <a:lnTo>
                    <a:pt x="0" y="243839"/>
                  </a:lnTo>
                </a:path>
                <a:path w="668020" h="561339">
                  <a:moveTo>
                    <a:pt x="50291" y="333755"/>
                  </a:moveTo>
                  <a:lnTo>
                    <a:pt x="50291" y="403859"/>
                  </a:lnTo>
                </a:path>
                <a:path w="668020" h="561339">
                  <a:moveTo>
                    <a:pt x="80771" y="313943"/>
                  </a:moveTo>
                  <a:lnTo>
                    <a:pt x="24383" y="348995"/>
                  </a:lnTo>
                </a:path>
                <a:path w="668020" h="561339">
                  <a:moveTo>
                    <a:pt x="6095" y="156971"/>
                  </a:moveTo>
                  <a:lnTo>
                    <a:pt x="48767" y="184403"/>
                  </a:lnTo>
                  <a:lnTo>
                    <a:pt x="3047" y="193547"/>
                  </a:lnTo>
                </a:path>
                <a:path w="668020" h="561339">
                  <a:moveTo>
                    <a:pt x="227075" y="338327"/>
                  </a:moveTo>
                  <a:lnTo>
                    <a:pt x="102107" y="324611"/>
                  </a:lnTo>
                </a:path>
                <a:path w="668020" h="561339">
                  <a:moveTo>
                    <a:pt x="201167" y="455675"/>
                  </a:moveTo>
                  <a:lnTo>
                    <a:pt x="173735" y="513587"/>
                  </a:lnTo>
                </a:path>
                <a:path w="668020" h="561339">
                  <a:moveTo>
                    <a:pt x="158495" y="391667"/>
                  </a:moveTo>
                  <a:lnTo>
                    <a:pt x="227075" y="492251"/>
                  </a:lnTo>
                  <a:lnTo>
                    <a:pt x="225551" y="542543"/>
                  </a:lnTo>
                </a:path>
                <a:path w="668020" h="561339">
                  <a:moveTo>
                    <a:pt x="124967" y="451103"/>
                  </a:moveTo>
                  <a:lnTo>
                    <a:pt x="131063" y="492251"/>
                  </a:lnTo>
                </a:path>
                <a:path w="668020" h="561339">
                  <a:moveTo>
                    <a:pt x="257555" y="321563"/>
                  </a:moveTo>
                  <a:lnTo>
                    <a:pt x="164591" y="376427"/>
                  </a:lnTo>
                  <a:lnTo>
                    <a:pt x="144779" y="435863"/>
                  </a:lnTo>
                  <a:lnTo>
                    <a:pt x="102107" y="466343"/>
                  </a:lnTo>
                </a:path>
                <a:path w="668020" h="561339">
                  <a:moveTo>
                    <a:pt x="342899" y="481583"/>
                  </a:moveTo>
                  <a:lnTo>
                    <a:pt x="409955" y="545591"/>
                  </a:lnTo>
                </a:path>
                <a:path w="668020" h="561339">
                  <a:moveTo>
                    <a:pt x="376427" y="403859"/>
                  </a:moveTo>
                  <a:lnTo>
                    <a:pt x="323087" y="510539"/>
                  </a:lnTo>
                  <a:lnTo>
                    <a:pt x="344423" y="560831"/>
                  </a:lnTo>
                </a:path>
                <a:path w="668020" h="561339">
                  <a:moveTo>
                    <a:pt x="384047" y="306323"/>
                  </a:moveTo>
                  <a:lnTo>
                    <a:pt x="362711" y="384047"/>
                  </a:lnTo>
                  <a:lnTo>
                    <a:pt x="461771" y="536447"/>
                  </a:lnTo>
                </a:path>
                <a:path w="668020" h="561339">
                  <a:moveTo>
                    <a:pt x="577595" y="452627"/>
                  </a:moveTo>
                  <a:lnTo>
                    <a:pt x="547115" y="411479"/>
                  </a:lnTo>
                  <a:lnTo>
                    <a:pt x="541019" y="489203"/>
                  </a:lnTo>
                </a:path>
                <a:path w="668020" h="561339">
                  <a:moveTo>
                    <a:pt x="493775" y="521207"/>
                  </a:moveTo>
                  <a:lnTo>
                    <a:pt x="448055" y="390143"/>
                  </a:lnTo>
                  <a:lnTo>
                    <a:pt x="547115" y="411479"/>
                  </a:lnTo>
                </a:path>
                <a:path w="668020" h="561339">
                  <a:moveTo>
                    <a:pt x="438911" y="310895"/>
                  </a:moveTo>
                  <a:lnTo>
                    <a:pt x="448055" y="390143"/>
                  </a:lnTo>
                </a:path>
                <a:path w="668020" h="561339">
                  <a:moveTo>
                    <a:pt x="525779" y="318515"/>
                  </a:moveTo>
                  <a:lnTo>
                    <a:pt x="621791" y="304799"/>
                  </a:lnTo>
                  <a:lnTo>
                    <a:pt x="653795" y="315467"/>
                  </a:lnTo>
                </a:path>
                <a:path w="668020" h="561339">
                  <a:moveTo>
                    <a:pt x="272795" y="266699"/>
                  </a:moveTo>
                  <a:lnTo>
                    <a:pt x="304799" y="233171"/>
                  </a:lnTo>
                  <a:lnTo>
                    <a:pt x="277367" y="234695"/>
                  </a:lnTo>
                </a:path>
                <a:path w="668020" h="561339">
                  <a:moveTo>
                    <a:pt x="385571" y="307847"/>
                  </a:moveTo>
                  <a:lnTo>
                    <a:pt x="335279" y="257555"/>
                  </a:lnTo>
                  <a:lnTo>
                    <a:pt x="321563" y="233171"/>
                  </a:lnTo>
                  <a:lnTo>
                    <a:pt x="281939" y="268223"/>
                  </a:lnTo>
                  <a:lnTo>
                    <a:pt x="259079" y="321563"/>
                  </a:lnTo>
                  <a:lnTo>
                    <a:pt x="272795" y="242315"/>
                  </a:lnTo>
                  <a:lnTo>
                    <a:pt x="234695" y="220979"/>
                  </a:lnTo>
                </a:path>
                <a:path w="668020" h="561339">
                  <a:moveTo>
                    <a:pt x="356615" y="227075"/>
                  </a:moveTo>
                  <a:lnTo>
                    <a:pt x="336803" y="242315"/>
                  </a:lnTo>
                  <a:lnTo>
                    <a:pt x="367283" y="284987"/>
                  </a:lnTo>
                  <a:lnTo>
                    <a:pt x="387095" y="306323"/>
                  </a:lnTo>
                </a:path>
                <a:path w="668020" h="561339">
                  <a:moveTo>
                    <a:pt x="373379" y="224027"/>
                  </a:moveTo>
                  <a:lnTo>
                    <a:pt x="356615" y="243839"/>
                  </a:lnTo>
                  <a:lnTo>
                    <a:pt x="388619" y="304799"/>
                  </a:lnTo>
                  <a:lnTo>
                    <a:pt x="524255" y="320039"/>
                  </a:lnTo>
                  <a:lnTo>
                    <a:pt x="595883" y="434339"/>
                  </a:lnTo>
                </a:path>
                <a:path w="668020" h="561339">
                  <a:moveTo>
                    <a:pt x="525779" y="204215"/>
                  </a:moveTo>
                  <a:lnTo>
                    <a:pt x="598931" y="170687"/>
                  </a:lnTo>
                  <a:lnTo>
                    <a:pt x="664463" y="176783"/>
                  </a:lnTo>
                </a:path>
                <a:path w="668020" h="561339">
                  <a:moveTo>
                    <a:pt x="626363" y="236219"/>
                  </a:moveTo>
                  <a:lnTo>
                    <a:pt x="667511" y="208787"/>
                  </a:lnTo>
                </a:path>
                <a:path w="668020" h="561339">
                  <a:moveTo>
                    <a:pt x="339851" y="227075"/>
                  </a:moveTo>
                  <a:lnTo>
                    <a:pt x="393191" y="222503"/>
                  </a:lnTo>
                  <a:lnTo>
                    <a:pt x="525779" y="204215"/>
                  </a:lnTo>
                  <a:lnTo>
                    <a:pt x="624839" y="236219"/>
                  </a:lnTo>
                  <a:lnTo>
                    <a:pt x="661415" y="291083"/>
                  </a:lnTo>
                </a:path>
                <a:path w="668020" h="561339">
                  <a:moveTo>
                    <a:pt x="336803" y="217931"/>
                  </a:moveTo>
                  <a:lnTo>
                    <a:pt x="390143" y="222503"/>
                  </a:lnTo>
                  <a:lnTo>
                    <a:pt x="460247" y="185927"/>
                  </a:lnTo>
                </a:path>
                <a:path w="668020" h="561339">
                  <a:moveTo>
                    <a:pt x="336803" y="214883"/>
                  </a:moveTo>
                  <a:lnTo>
                    <a:pt x="388619" y="217931"/>
                  </a:lnTo>
                  <a:lnTo>
                    <a:pt x="458723" y="182879"/>
                  </a:lnTo>
                </a:path>
                <a:path w="668020" h="561339">
                  <a:moveTo>
                    <a:pt x="210311" y="204215"/>
                  </a:moveTo>
                  <a:lnTo>
                    <a:pt x="128015" y="187451"/>
                  </a:lnTo>
                </a:path>
                <a:path w="668020" h="561339">
                  <a:moveTo>
                    <a:pt x="327659" y="224027"/>
                  </a:moveTo>
                  <a:lnTo>
                    <a:pt x="257555" y="227075"/>
                  </a:lnTo>
                  <a:lnTo>
                    <a:pt x="227075" y="219455"/>
                  </a:lnTo>
                </a:path>
                <a:path w="668020" h="561339">
                  <a:moveTo>
                    <a:pt x="336803" y="217931"/>
                  </a:moveTo>
                  <a:lnTo>
                    <a:pt x="289559" y="219455"/>
                  </a:lnTo>
                  <a:lnTo>
                    <a:pt x="230123" y="219455"/>
                  </a:lnTo>
                </a:path>
                <a:path w="668020" h="561339">
                  <a:moveTo>
                    <a:pt x="336803" y="214883"/>
                  </a:moveTo>
                  <a:lnTo>
                    <a:pt x="284987" y="208787"/>
                  </a:lnTo>
                  <a:lnTo>
                    <a:pt x="278891" y="211835"/>
                  </a:lnTo>
                  <a:lnTo>
                    <a:pt x="243839" y="213359"/>
                  </a:lnTo>
                  <a:lnTo>
                    <a:pt x="237743" y="204215"/>
                  </a:lnTo>
                </a:path>
                <a:path w="668020" h="561339">
                  <a:moveTo>
                    <a:pt x="341375" y="226313"/>
                  </a:moveTo>
                  <a:lnTo>
                    <a:pt x="341375" y="222519"/>
                  </a:lnTo>
                  <a:lnTo>
                    <a:pt x="338312" y="219455"/>
                  </a:lnTo>
                  <a:lnTo>
                    <a:pt x="334517" y="219455"/>
                  </a:lnTo>
                  <a:lnTo>
                    <a:pt x="330723" y="219455"/>
                  </a:lnTo>
                  <a:lnTo>
                    <a:pt x="327659" y="222519"/>
                  </a:lnTo>
                  <a:lnTo>
                    <a:pt x="327659" y="226313"/>
                  </a:lnTo>
                  <a:lnTo>
                    <a:pt x="327659" y="230108"/>
                  </a:lnTo>
                  <a:lnTo>
                    <a:pt x="330723" y="233171"/>
                  </a:lnTo>
                  <a:lnTo>
                    <a:pt x="334517" y="233171"/>
                  </a:lnTo>
                  <a:lnTo>
                    <a:pt x="338312" y="233171"/>
                  </a:lnTo>
                  <a:lnTo>
                    <a:pt x="341375" y="230108"/>
                  </a:lnTo>
                  <a:lnTo>
                    <a:pt x="341375" y="226313"/>
                  </a:lnTo>
                </a:path>
                <a:path w="668020" h="561339">
                  <a:moveTo>
                    <a:pt x="9143" y="150875"/>
                  </a:moveTo>
                  <a:lnTo>
                    <a:pt x="153923" y="150875"/>
                  </a:lnTo>
                  <a:lnTo>
                    <a:pt x="99059" y="82295"/>
                  </a:lnTo>
                </a:path>
                <a:path w="668020" h="561339">
                  <a:moveTo>
                    <a:pt x="89915" y="0"/>
                  </a:moveTo>
                  <a:lnTo>
                    <a:pt x="106679" y="50291"/>
                  </a:lnTo>
                  <a:lnTo>
                    <a:pt x="64007" y="28955"/>
                  </a:lnTo>
                </a:path>
                <a:path w="668020" h="561339">
                  <a:moveTo>
                    <a:pt x="100583" y="82295"/>
                  </a:moveTo>
                  <a:lnTo>
                    <a:pt x="24383" y="97535"/>
                  </a:lnTo>
                </a:path>
                <a:path w="668020" h="561339">
                  <a:moveTo>
                    <a:pt x="99059" y="82295"/>
                  </a:moveTo>
                  <a:lnTo>
                    <a:pt x="48767" y="54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465313" y="5098033"/>
              <a:ext cx="347471" cy="2499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266431" y="5104892"/>
              <a:ext cx="160020" cy="243840"/>
            </a:xfrm>
            <a:custGeom>
              <a:avLst/>
              <a:gdLst/>
              <a:ahLst/>
              <a:cxnLst/>
              <a:rect l="l" t="t" r="r" b="b"/>
              <a:pathLst>
                <a:path w="160020" h="243839">
                  <a:moveTo>
                    <a:pt x="65531" y="210311"/>
                  </a:moveTo>
                  <a:lnTo>
                    <a:pt x="24383" y="164591"/>
                  </a:lnTo>
                </a:path>
                <a:path w="160020" h="243839">
                  <a:moveTo>
                    <a:pt x="48767" y="118871"/>
                  </a:moveTo>
                  <a:lnTo>
                    <a:pt x="68579" y="32003"/>
                  </a:lnTo>
                </a:path>
                <a:path w="160020" h="243839">
                  <a:moveTo>
                    <a:pt x="60959" y="150875"/>
                  </a:moveTo>
                  <a:lnTo>
                    <a:pt x="0" y="150875"/>
                  </a:lnTo>
                </a:path>
                <a:path w="160020" h="243839">
                  <a:moveTo>
                    <a:pt x="132587" y="243839"/>
                  </a:moveTo>
                  <a:lnTo>
                    <a:pt x="112775" y="193547"/>
                  </a:lnTo>
                  <a:lnTo>
                    <a:pt x="73151" y="179831"/>
                  </a:lnTo>
                  <a:lnTo>
                    <a:pt x="25907" y="60959"/>
                  </a:lnTo>
                </a:path>
                <a:path w="160020" h="243839">
                  <a:moveTo>
                    <a:pt x="129539" y="45719"/>
                  </a:moveTo>
                  <a:lnTo>
                    <a:pt x="160019" y="0"/>
                  </a:lnTo>
                </a:path>
                <a:path w="160020" h="243839">
                  <a:moveTo>
                    <a:pt x="112775" y="117347"/>
                  </a:moveTo>
                  <a:lnTo>
                    <a:pt x="126491" y="83819"/>
                  </a:lnTo>
                  <a:lnTo>
                    <a:pt x="132587" y="7619"/>
                  </a:lnTo>
                </a:path>
                <a:path w="160020" h="243839">
                  <a:moveTo>
                    <a:pt x="137159" y="242315"/>
                  </a:moveTo>
                  <a:lnTo>
                    <a:pt x="111251" y="193547"/>
                  </a:lnTo>
                  <a:lnTo>
                    <a:pt x="124967" y="173735"/>
                  </a:lnTo>
                  <a:lnTo>
                    <a:pt x="94487" y="22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869935" y="3184652"/>
              <a:ext cx="260985" cy="512445"/>
            </a:xfrm>
            <a:custGeom>
              <a:avLst/>
              <a:gdLst/>
              <a:ahLst/>
              <a:cxnLst/>
              <a:rect l="l" t="t" r="r" b="b"/>
              <a:pathLst>
                <a:path w="260984" h="512445">
                  <a:moveTo>
                    <a:pt x="0" y="512063"/>
                  </a:moveTo>
                  <a:lnTo>
                    <a:pt x="0" y="0"/>
                  </a:lnTo>
                </a:path>
                <a:path w="260984" h="512445">
                  <a:moveTo>
                    <a:pt x="56387" y="512063"/>
                  </a:moveTo>
                  <a:lnTo>
                    <a:pt x="56387" y="30479"/>
                  </a:lnTo>
                </a:path>
                <a:path w="260984" h="512445">
                  <a:moveTo>
                    <a:pt x="44195" y="512063"/>
                  </a:moveTo>
                  <a:lnTo>
                    <a:pt x="44195" y="22859"/>
                  </a:lnTo>
                </a:path>
                <a:path w="260984" h="512445">
                  <a:moveTo>
                    <a:pt x="71627" y="512063"/>
                  </a:moveTo>
                  <a:lnTo>
                    <a:pt x="71627" y="39623"/>
                  </a:lnTo>
                </a:path>
                <a:path w="260984" h="512445">
                  <a:moveTo>
                    <a:pt x="260603" y="512063"/>
                  </a:moveTo>
                  <a:lnTo>
                    <a:pt x="260603" y="181355"/>
                  </a:lnTo>
                </a:path>
                <a:path w="260984" h="512445">
                  <a:moveTo>
                    <a:pt x="216407" y="512063"/>
                  </a:moveTo>
                  <a:lnTo>
                    <a:pt x="216407" y="141731"/>
                  </a:lnTo>
                </a:path>
                <a:path w="260984" h="512445">
                  <a:moveTo>
                    <a:pt x="172211" y="512063"/>
                  </a:moveTo>
                  <a:lnTo>
                    <a:pt x="172211" y="106679"/>
                  </a:lnTo>
                </a:path>
                <a:path w="260984" h="512445">
                  <a:moveTo>
                    <a:pt x="156971" y="512063"/>
                  </a:moveTo>
                  <a:lnTo>
                    <a:pt x="156971" y="9601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815672" y="3159274"/>
              <a:ext cx="424180" cy="323215"/>
            </a:xfrm>
            <a:custGeom>
              <a:avLst/>
              <a:gdLst/>
              <a:ahLst/>
              <a:cxnLst/>
              <a:rect l="l" t="t" r="r" b="b"/>
              <a:pathLst>
                <a:path w="424179" h="323214">
                  <a:moveTo>
                    <a:pt x="423856" y="322746"/>
                  </a:moveTo>
                  <a:lnTo>
                    <a:pt x="392457" y="284971"/>
                  </a:lnTo>
                  <a:lnTo>
                    <a:pt x="359451" y="248746"/>
                  </a:lnTo>
                  <a:lnTo>
                    <a:pt x="324899" y="214116"/>
                  </a:lnTo>
                  <a:lnTo>
                    <a:pt x="288860" y="181128"/>
                  </a:lnTo>
                  <a:lnTo>
                    <a:pt x="251394" y="149826"/>
                  </a:lnTo>
                  <a:lnTo>
                    <a:pt x="212562" y="120257"/>
                  </a:lnTo>
                  <a:lnTo>
                    <a:pt x="172423" y="92466"/>
                  </a:lnTo>
                  <a:lnTo>
                    <a:pt x="131037" y="66500"/>
                  </a:lnTo>
                  <a:lnTo>
                    <a:pt x="88465" y="42402"/>
                  </a:lnTo>
                  <a:lnTo>
                    <a:pt x="44766" y="20220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789163" y="2971292"/>
              <a:ext cx="576580" cy="756285"/>
            </a:xfrm>
            <a:custGeom>
              <a:avLst/>
              <a:gdLst/>
              <a:ahLst/>
              <a:cxnLst/>
              <a:rect l="l" t="t" r="r" b="b"/>
              <a:pathLst>
                <a:path w="576579" h="756285">
                  <a:moveTo>
                    <a:pt x="546689" y="328361"/>
                  </a:moveTo>
                  <a:lnTo>
                    <a:pt x="507283" y="351083"/>
                  </a:lnTo>
                  <a:lnTo>
                    <a:pt x="476688" y="382991"/>
                  </a:lnTo>
                  <a:lnTo>
                    <a:pt x="456150" y="421735"/>
                  </a:lnTo>
                  <a:lnTo>
                    <a:pt x="446913" y="464963"/>
                  </a:lnTo>
                  <a:lnTo>
                    <a:pt x="450220" y="510326"/>
                  </a:lnTo>
                </a:path>
                <a:path w="576579" h="756285">
                  <a:moveTo>
                    <a:pt x="576071" y="0"/>
                  </a:moveTo>
                  <a:lnTo>
                    <a:pt x="576071" y="755904"/>
                  </a:lnTo>
                </a:path>
                <a:path w="576579" h="756285">
                  <a:moveTo>
                    <a:pt x="544068" y="329183"/>
                  </a:moveTo>
                  <a:lnTo>
                    <a:pt x="544068" y="725423"/>
                  </a:lnTo>
                </a:path>
                <a:path w="576579" h="756285">
                  <a:moveTo>
                    <a:pt x="493776" y="725423"/>
                  </a:moveTo>
                  <a:lnTo>
                    <a:pt x="493776" y="364235"/>
                  </a:lnTo>
                </a:path>
                <a:path w="576579" h="756285">
                  <a:moveTo>
                    <a:pt x="509016" y="725423"/>
                  </a:moveTo>
                  <a:lnTo>
                    <a:pt x="509016" y="350519"/>
                  </a:lnTo>
                </a:path>
                <a:path w="576579" h="756285">
                  <a:moveTo>
                    <a:pt x="478536" y="725423"/>
                  </a:moveTo>
                  <a:lnTo>
                    <a:pt x="478536" y="380999"/>
                  </a:lnTo>
                </a:path>
                <a:path w="576579" h="756285">
                  <a:moveTo>
                    <a:pt x="41148" y="725423"/>
                  </a:moveTo>
                  <a:lnTo>
                    <a:pt x="41148" y="195071"/>
                  </a:lnTo>
                </a:path>
                <a:path w="576579" h="756285">
                  <a:moveTo>
                    <a:pt x="25908" y="725423"/>
                  </a:moveTo>
                  <a:lnTo>
                    <a:pt x="25908" y="188975"/>
                  </a:lnTo>
                </a:path>
                <a:path w="576579" h="756285">
                  <a:moveTo>
                    <a:pt x="0" y="0"/>
                  </a:moveTo>
                  <a:lnTo>
                    <a:pt x="0" y="755904"/>
                  </a:lnTo>
                </a:path>
                <a:path w="576579" h="756285">
                  <a:moveTo>
                    <a:pt x="405384" y="458723"/>
                  </a:moveTo>
                  <a:lnTo>
                    <a:pt x="25908" y="458723"/>
                  </a:lnTo>
                </a:path>
                <a:path w="576579" h="756285">
                  <a:moveTo>
                    <a:pt x="390144" y="443483"/>
                  </a:moveTo>
                  <a:lnTo>
                    <a:pt x="25908" y="443483"/>
                  </a:lnTo>
                </a:path>
                <a:path w="576579" h="756285">
                  <a:moveTo>
                    <a:pt x="544068" y="565403"/>
                  </a:moveTo>
                  <a:lnTo>
                    <a:pt x="25908" y="565403"/>
                  </a:lnTo>
                </a:path>
                <a:path w="576579" h="756285">
                  <a:moveTo>
                    <a:pt x="544068" y="580643"/>
                  </a:moveTo>
                  <a:lnTo>
                    <a:pt x="25908" y="580643"/>
                  </a:lnTo>
                </a:path>
                <a:path w="576579" h="756285">
                  <a:moveTo>
                    <a:pt x="544068" y="661415"/>
                  </a:moveTo>
                  <a:lnTo>
                    <a:pt x="25908" y="661415"/>
                  </a:lnTo>
                </a:path>
                <a:path w="576579" h="756285">
                  <a:moveTo>
                    <a:pt x="544068" y="713231"/>
                  </a:moveTo>
                  <a:lnTo>
                    <a:pt x="25908" y="713231"/>
                  </a:lnTo>
                </a:path>
                <a:path w="576579" h="756285">
                  <a:moveTo>
                    <a:pt x="544068" y="725423"/>
                  </a:moveTo>
                  <a:lnTo>
                    <a:pt x="25908" y="725423"/>
                  </a:lnTo>
                </a:path>
                <a:path w="576579" h="756285">
                  <a:moveTo>
                    <a:pt x="414528" y="475487"/>
                  </a:moveTo>
                  <a:lnTo>
                    <a:pt x="25908" y="475487"/>
                  </a:lnTo>
                </a:path>
                <a:path w="576579" h="756285">
                  <a:moveTo>
                    <a:pt x="0" y="755903"/>
                  </a:moveTo>
                  <a:lnTo>
                    <a:pt x="576072" y="755903"/>
                  </a:lnTo>
                </a:path>
                <a:path w="576579" h="756285">
                  <a:moveTo>
                    <a:pt x="438912" y="725423"/>
                  </a:moveTo>
                  <a:lnTo>
                    <a:pt x="438912" y="499871"/>
                  </a:lnTo>
                </a:path>
                <a:path w="576579" h="756285">
                  <a:moveTo>
                    <a:pt x="451104" y="725423"/>
                  </a:moveTo>
                  <a:lnTo>
                    <a:pt x="451104" y="458723"/>
                  </a:lnTo>
                </a:path>
                <a:path w="576579" h="756285">
                  <a:moveTo>
                    <a:pt x="544068" y="443483"/>
                  </a:moveTo>
                  <a:lnTo>
                    <a:pt x="449580" y="443483"/>
                  </a:lnTo>
                </a:path>
                <a:path w="576579" h="756285">
                  <a:moveTo>
                    <a:pt x="544068" y="458723"/>
                  </a:moveTo>
                  <a:lnTo>
                    <a:pt x="446532" y="458723"/>
                  </a:lnTo>
                </a:path>
                <a:path w="576579" h="756285">
                  <a:moveTo>
                    <a:pt x="544068" y="475487"/>
                  </a:moveTo>
                  <a:lnTo>
                    <a:pt x="446532" y="475487"/>
                  </a:lnTo>
                </a:path>
                <a:path w="576579" h="756285">
                  <a:moveTo>
                    <a:pt x="371856" y="725423"/>
                  </a:moveTo>
                  <a:lnTo>
                    <a:pt x="371856" y="423671"/>
                  </a:lnTo>
                </a:path>
                <a:path w="576579" h="756285">
                  <a:moveTo>
                    <a:pt x="356616" y="725423"/>
                  </a:moveTo>
                  <a:lnTo>
                    <a:pt x="356616" y="408431"/>
                  </a:lnTo>
                </a:path>
                <a:path w="576579" h="756285">
                  <a:moveTo>
                    <a:pt x="323088" y="158495"/>
                  </a:moveTo>
                  <a:lnTo>
                    <a:pt x="536448" y="158495"/>
                  </a:lnTo>
                </a:path>
                <a:path w="576579" h="756285">
                  <a:moveTo>
                    <a:pt x="536448" y="18287"/>
                  </a:moveTo>
                  <a:lnTo>
                    <a:pt x="323088" y="18287"/>
                  </a:lnTo>
                </a:path>
                <a:path w="576579" h="756285">
                  <a:moveTo>
                    <a:pt x="546445" y="329488"/>
                  </a:moveTo>
                  <a:lnTo>
                    <a:pt x="503666" y="303536"/>
                  </a:lnTo>
                  <a:lnTo>
                    <a:pt x="459652" y="280114"/>
                  </a:lnTo>
                  <a:lnTo>
                    <a:pt x="414517" y="259254"/>
                  </a:lnTo>
                  <a:lnTo>
                    <a:pt x="368374" y="240985"/>
                  </a:lnTo>
                  <a:lnTo>
                    <a:pt x="321336" y="225340"/>
                  </a:lnTo>
                  <a:lnTo>
                    <a:pt x="273517" y="212349"/>
                  </a:lnTo>
                  <a:lnTo>
                    <a:pt x="225029" y="202042"/>
                  </a:lnTo>
                  <a:lnTo>
                    <a:pt x="175985" y="194450"/>
                  </a:lnTo>
                  <a:lnTo>
                    <a:pt x="126500" y="189604"/>
                  </a:lnTo>
                  <a:lnTo>
                    <a:pt x="76685" y="187536"/>
                  </a:lnTo>
                  <a:lnTo>
                    <a:pt x="26654" y="188274"/>
                  </a:lnTo>
                </a:path>
                <a:path w="576579" h="756285">
                  <a:moveTo>
                    <a:pt x="576072" y="0"/>
                  </a:moveTo>
                  <a:lnTo>
                    <a:pt x="0" y="0"/>
                  </a:lnTo>
                </a:path>
                <a:path w="576579" h="756285">
                  <a:moveTo>
                    <a:pt x="537210" y="158495"/>
                  </a:moveTo>
                  <a:lnTo>
                    <a:pt x="546996" y="156519"/>
                  </a:lnTo>
                  <a:lnTo>
                    <a:pt x="554989" y="151129"/>
                  </a:lnTo>
                  <a:lnTo>
                    <a:pt x="560379" y="143136"/>
                  </a:lnTo>
                  <a:lnTo>
                    <a:pt x="562356" y="133349"/>
                  </a:lnTo>
                </a:path>
                <a:path w="576579" h="756285">
                  <a:moveTo>
                    <a:pt x="544068" y="330707"/>
                  </a:moveTo>
                  <a:lnTo>
                    <a:pt x="544068" y="330707"/>
                  </a:lnTo>
                </a:path>
                <a:path w="576579" h="756285">
                  <a:moveTo>
                    <a:pt x="544068" y="345947"/>
                  </a:moveTo>
                  <a:lnTo>
                    <a:pt x="515112" y="345947"/>
                  </a:lnTo>
                </a:path>
                <a:path w="576579" h="756285">
                  <a:moveTo>
                    <a:pt x="562356" y="43433"/>
                  </a:moveTo>
                  <a:lnTo>
                    <a:pt x="560379" y="33647"/>
                  </a:lnTo>
                  <a:lnTo>
                    <a:pt x="554989" y="25654"/>
                  </a:lnTo>
                  <a:lnTo>
                    <a:pt x="546996" y="20264"/>
                  </a:lnTo>
                  <a:lnTo>
                    <a:pt x="537210" y="1828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381237" y="2975102"/>
              <a:ext cx="146303" cy="1463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802879" y="2989580"/>
              <a:ext cx="310515" cy="327660"/>
            </a:xfrm>
            <a:custGeom>
              <a:avLst/>
              <a:gdLst/>
              <a:ahLst/>
              <a:cxnLst/>
              <a:rect l="l" t="t" r="r" b="b"/>
              <a:pathLst>
                <a:path w="310515" h="327660">
                  <a:moveTo>
                    <a:pt x="80771" y="202691"/>
                  </a:moveTo>
                  <a:lnTo>
                    <a:pt x="12191" y="202691"/>
                  </a:lnTo>
                </a:path>
                <a:path w="310515" h="327660">
                  <a:moveTo>
                    <a:pt x="109727" y="217931"/>
                  </a:moveTo>
                  <a:lnTo>
                    <a:pt x="12191" y="217931"/>
                  </a:lnTo>
                </a:path>
                <a:path w="310515" h="327660">
                  <a:moveTo>
                    <a:pt x="252983" y="312419"/>
                  </a:moveTo>
                  <a:lnTo>
                    <a:pt x="12191" y="312419"/>
                  </a:lnTo>
                </a:path>
                <a:path w="310515" h="327660">
                  <a:moveTo>
                    <a:pt x="272795" y="327659"/>
                  </a:moveTo>
                  <a:lnTo>
                    <a:pt x="12191" y="327659"/>
                  </a:lnTo>
                </a:path>
                <a:path w="310515" h="327660">
                  <a:moveTo>
                    <a:pt x="190499" y="266699"/>
                  </a:moveTo>
                  <a:lnTo>
                    <a:pt x="12191" y="266699"/>
                  </a:lnTo>
                </a:path>
                <a:path w="310515" h="327660">
                  <a:moveTo>
                    <a:pt x="25145" y="0"/>
                  </a:moveTo>
                  <a:lnTo>
                    <a:pt x="15359" y="1976"/>
                  </a:lnTo>
                  <a:lnTo>
                    <a:pt x="7366" y="7366"/>
                  </a:lnTo>
                  <a:lnTo>
                    <a:pt x="1976" y="15359"/>
                  </a:lnTo>
                  <a:lnTo>
                    <a:pt x="0" y="25145"/>
                  </a:lnTo>
                </a:path>
                <a:path w="310515" h="327660">
                  <a:moveTo>
                    <a:pt x="0" y="115061"/>
                  </a:moveTo>
                  <a:lnTo>
                    <a:pt x="1976" y="124848"/>
                  </a:lnTo>
                  <a:lnTo>
                    <a:pt x="7366" y="132841"/>
                  </a:lnTo>
                  <a:lnTo>
                    <a:pt x="15359" y="138231"/>
                  </a:lnTo>
                  <a:lnTo>
                    <a:pt x="25145" y="140207"/>
                  </a:lnTo>
                </a:path>
                <a:path w="310515" h="327660">
                  <a:moveTo>
                    <a:pt x="284987" y="115061"/>
                  </a:moveTo>
                  <a:lnTo>
                    <a:pt x="286964" y="124848"/>
                  </a:lnTo>
                  <a:lnTo>
                    <a:pt x="292354" y="132841"/>
                  </a:lnTo>
                  <a:lnTo>
                    <a:pt x="300347" y="138231"/>
                  </a:lnTo>
                  <a:lnTo>
                    <a:pt x="310133" y="1402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044433" y="310464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145"/>
                  </a:moveTo>
                  <a:lnTo>
                    <a:pt x="9787" y="23169"/>
                  </a:lnTo>
                  <a:lnTo>
                    <a:pt x="17780" y="17780"/>
                  </a:lnTo>
                  <a:lnTo>
                    <a:pt x="23169" y="9787"/>
                  </a:lnTo>
                  <a:lnTo>
                    <a:pt x="2514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347459" y="2977388"/>
              <a:ext cx="1765935" cy="719455"/>
            </a:xfrm>
            <a:custGeom>
              <a:avLst/>
              <a:gdLst/>
              <a:ahLst/>
              <a:cxnLst/>
              <a:rect l="l" t="t" r="r" b="b"/>
              <a:pathLst>
                <a:path w="1765934" h="719454">
                  <a:moveTo>
                    <a:pt x="1479803" y="152399"/>
                  </a:moveTo>
                  <a:lnTo>
                    <a:pt x="1696211" y="152399"/>
                  </a:lnTo>
                </a:path>
                <a:path w="1765934" h="719454">
                  <a:moveTo>
                    <a:pt x="1696211" y="12191"/>
                  </a:moveTo>
                  <a:lnTo>
                    <a:pt x="1479803" y="12191"/>
                  </a:lnTo>
                </a:path>
                <a:path w="1765934" h="719454">
                  <a:moveTo>
                    <a:pt x="1765553" y="12191"/>
                  </a:moveTo>
                  <a:lnTo>
                    <a:pt x="1755767" y="14168"/>
                  </a:lnTo>
                  <a:lnTo>
                    <a:pt x="1747774" y="19558"/>
                  </a:lnTo>
                  <a:lnTo>
                    <a:pt x="1742384" y="27551"/>
                  </a:lnTo>
                  <a:lnTo>
                    <a:pt x="1740407" y="37337"/>
                  </a:lnTo>
                </a:path>
                <a:path w="1765934" h="719454">
                  <a:moveTo>
                    <a:pt x="1722119" y="37337"/>
                  </a:moveTo>
                  <a:lnTo>
                    <a:pt x="1720143" y="27551"/>
                  </a:lnTo>
                  <a:lnTo>
                    <a:pt x="1714753" y="19558"/>
                  </a:lnTo>
                  <a:lnTo>
                    <a:pt x="1706760" y="14168"/>
                  </a:lnTo>
                  <a:lnTo>
                    <a:pt x="1696973" y="12191"/>
                  </a:lnTo>
                </a:path>
                <a:path w="1765934" h="719454">
                  <a:moveTo>
                    <a:pt x="1283207" y="70103"/>
                  </a:moveTo>
                  <a:lnTo>
                    <a:pt x="1424939" y="70103"/>
                  </a:lnTo>
                </a:path>
                <a:path w="1765934" h="719454">
                  <a:moveTo>
                    <a:pt x="1283207" y="141731"/>
                  </a:moveTo>
                  <a:lnTo>
                    <a:pt x="1424939" y="141731"/>
                  </a:lnTo>
                </a:path>
                <a:path w="1765934" h="719454">
                  <a:moveTo>
                    <a:pt x="1424939" y="0"/>
                  </a:moveTo>
                  <a:lnTo>
                    <a:pt x="1283207" y="0"/>
                  </a:lnTo>
                </a:path>
                <a:path w="1765934" h="719454">
                  <a:moveTo>
                    <a:pt x="1299971" y="69341"/>
                  </a:moveTo>
                  <a:lnTo>
                    <a:pt x="1304222" y="90403"/>
                  </a:lnTo>
                  <a:lnTo>
                    <a:pt x="1315815" y="107600"/>
                  </a:lnTo>
                  <a:lnTo>
                    <a:pt x="1333012" y="119193"/>
                  </a:lnTo>
                  <a:lnTo>
                    <a:pt x="1354073" y="123443"/>
                  </a:lnTo>
                  <a:lnTo>
                    <a:pt x="1375135" y="119193"/>
                  </a:lnTo>
                  <a:lnTo>
                    <a:pt x="1392332" y="107600"/>
                  </a:lnTo>
                  <a:lnTo>
                    <a:pt x="1403925" y="90403"/>
                  </a:lnTo>
                  <a:lnTo>
                    <a:pt x="1408175" y="69341"/>
                  </a:lnTo>
                  <a:lnTo>
                    <a:pt x="1403925" y="48280"/>
                  </a:lnTo>
                  <a:lnTo>
                    <a:pt x="1392332" y="31083"/>
                  </a:lnTo>
                  <a:lnTo>
                    <a:pt x="1375135" y="19490"/>
                  </a:lnTo>
                  <a:lnTo>
                    <a:pt x="1354073" y="15239"/>
                  </a:lnTo>
                  <a:lnTo>
                    <a:pt x="1333012" y="19490"/>
                  </a:lnTo>
                  <a:lnTo>
                    <a:pt x="1315815" y="31083"/>
                  </a:lnTo>
                  <a:lnTo>
                    <a:pt x="1304222" y="48280"/>
                  </a:lnTo>
                  <a:lnTo>
                    <a:pt x="1299971" y="69341"/>
                  </a:lnTo>
                </a:path>
                <a:path w="1765934" h="719454">
                  <a:moveTo>
                    <a:pt x="1424939" y="141731"/>
                  </a:moveTo>
                  <a:lnTo>
                    <a:pt x="1424939" y="0"/>
                  </a:lnTo>
                </a:path>
                <a:path w="1765934" h="719454">
                  <a:moveTo>
                    <a:pt x="1353311" y="0"/>
                  </a:moveTo>
                  <a:lnTo>
                    <a:pt x="1353311" y="141731"/>
                  </a:lnTo>
                </a:path>
                <a:path w="1765934" h="719454">
                  <a:moveTo>
                    <a:pt x="1283207" y="0"/>
                  </a:moveTo>
                  <a:lnTo>
                    <a:pt x="1283207" y="141731"/>
                  </a:lnTo>
                </a:path>
                <a:path w="1765934" h="719454">
                  <a:moveTo>
                    <a:pt x="0" y="719327"/>
                  </a:moveTo>
                  <a:lnTo>
                    <a:pt x="0" y="207263"/>
                  </a:lnTo>
                </a:path>
                <a:path w="1765934" h="719454">
                  <a:moveTo>
                    <a:pt x="57911" y="719327"/>
                  </a:moveTo>
                  <a:lnTo>
                    <a:pt x="57911" y="237743"/>
                  </a:lnTo>
                </a:path>
                <a:path w="1765934" h="719454">
                  <a:moveTo>
                    <a:pt x="44195" y="719327"/>
                  </a:moveTo>
                  <a:lnTo>
                    <a:pt x="44195" y="230123"/>
                  </a:lnTo>
                </a:path>
                <a:path w="1765934" h="719454">
                  <a:moveTo>
                    <a:pt x="73151" y="719327"/>
                  </a:moveTo>
                  <a:lnTo>
                    <a:pt x="73151" y="246887"/>
                  </a:lnTo>
                </a:path>
                <a:path w="1765934" h="719454">
                  <a:moveTo>
                    <a:pt x="262127" y="719327"/>
                  </a:moveTo>
                  <a:lnTo>
                    <a:pt x="262127" y="388619"/>
                  </a:lnTo>
                </a:path>
                <a:path w="1765934" h="719454">
                  <a:moveTo>
                    <a:pt x="216407" y="719327"/>
                  </a:moveTo>
                  <a:lnTo>
                    <a:pt x="216407" y="348995"/>
                  </a:lnTo>
                </a:path>
                <a:path w="1765934" h="719454">
                  <a:moveTo>
                    <a:pt x="172211" y="719327"/>
                  </a:moveTo>
                  <a:lnTo>
                    <a:pt x="172211" y="313943"/>
                  </a:lnTo>
                </a:path>
                <a:path w="1765934" h="719454">
                  <a:moveTo>
                    <a:pt x="158495" y="719327"/>
                  </a:moveTo>
                  <a:lnTo>
                    <a:pt x="158495" y="30327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294720" y="3159274"/>
              <a:ext cx="424180" cy="323215"/>
            </a:xfrm>
            <a:custGeom>
              <a:avLst/>
              <a:gdLst/>
              <a:ahLst/>
              <a:cxnLst/>
              <a:rect l="l" t="t" r="r" b="b"/>
              <a:pathLst>
                <a:path w="424179" h="323214">
                  <a:moveTo>
                    <a:pt x="423856" y="322746"/>
                  </a:moveTo>
                  <a:lnTo>
                    <a:pt x="392457" y="284971"/>
                  </a:lnTo>
                  <a:lnTo>
                    <a:pt x="359451" y="248746"/>
                  </a:lnTo>
                  <a:lnTo>
                    <a:pt x="324899" y="214116"/>
                  </a:lnTo>
                  <a:lnTo>
                    <a:pt x="288860" y="181128"/>
                  </a:lnTo>
                  <a:lnTo>
                    <a:pt x="251394" y="149826"/>
                  </a:lnTo>
                  <a:lnTo>
                    <a:pt x="212562" y="120257"/>
                  </a:lnTo>
                  <a:lnTo>
                    <a:pt x="172423" y="92466"/>
                  </a:lnTo>
                  <a:lnTo>
                    <a:pt x="131037" y="66500"/>
                  </a:lnTo>
                  <a:lnTo>
                    <a:pt x="88465" y="42402"/>
                  </a:lnTo>
                  <a:lnTo>
                    <a:pt x="44766" y="20220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268211" y="2971292"/>
              <a:ext cx="576580" cy="756285"/>
            </a:xfrm>
            <a:custGeom>
              <a:avLst/>
              <a:gdLst/>
              <a:ahLst/>
              <a:cxnLst/>
              <a:rect l="l" t="t" r="r" b="b"/>
              <a:pathLst>
                <a:path w="576579" h="756285">
                  <a:moveTo>
                    <a:pt x="545165" y="328361"/>
                  </a:moveTo>
                  <a:lnTo>
                    <a:pt x="505759" y="351083"/>
                  </a:lnTo>
                  <a:lnTo>
                    <a:pt x="475164" y="382991"/>
                  </a:lnTo>
                  <a:lnTo>
                    <a:pt x="454626" y="421735"/>
                  </a:lnTo>
                  <a:lnTo>
                    <a:pt x="445388" y="464963"/>
                  </a:lnTo>
                  <a:lnTo>
                    <a:pt x="448696" y="510326"/>
                  </a:lnTo>
                </a:path>
                <a:path w="576579" h="756285">
                  <a:moveTo>
                    <a:pt x="576071" y="755903"/>
                  </a:moveTo>
                  <a:lnTo>
                    <a:pt x="576071" y="0"/>
                  </a:lnTo>
                </a:path>
                <a:path w="576579" h="756285">
                  <a:moveTo>
                    <a:pt x="542543" y="329183"/>
                  </a:moveTo>
                  <a:lnTo>
                    <a:pt x="542543" y="725423"/>
                  </a:lnTo>
                </a:path>
                <a:path w="576579" h="756285">
                  <a:moveTo>
                    <a:pt x="492251" y="725423"/>
                  </a:moveTo>
                  <a:lnTo>
                    <a:pt x="492251" y="364235"/>
                  </a:lnTo>
                </a:path>
                <a:path w="576579" h="756285">
                  <a:moveTo>
                    <a:pt x="507491" y="725423"/>
                  </a:moveTo>
                  <a:lnTo>
                    <a:pt x="507491" y="350519"/>
                  </a:lnTo>
                </a:path>
                <a:path w="576579" h="756285">
                  <a:moveTo>
                    <a:pt x="477011" y="725423"/>
                  </a:moveTo>
                  <a:lnTo>
                    <a:pt x="477011" y="380999"/>
                  </a:lnTo>
                </a:path>
                <a:path w="576579" h="756285">
                  <a:moveTo>
                    <a:pt x="39623" y="725423"/>
                  </a:moveTo>
                  <a:lnTo>
                    <a:pt x="39623" y="195071"/>
                  </a:lnTo>
                </a:path>
                <a:path w="576579" h="756285">
                  <a:moveTo>
                    <a:pt x="25907" y="725423"/>
                  </a:moveTo>
                  <a:lnTo>
                    <a:pt x="25907" y="188975"/>
                  </a:lnTo>
                </a:path>
                <a:path w="576579" h="756285">
                  <a:moveTo>
                    <a:pt x="0" y="0"/>
                  </a:moveTo>
                  <a:lnTo>
                    <a:pt x="0" y="755903"/>
                  </a:lnTo>
                </a:path>
                <a:path w="576579" h="756285">
                  <a:moveTo>
                    <a:pt x="403859" y="458723"/>
                  </a:moveTo>
                  <a:lnTo>
                    <a:pt x="25907" y="458723"/>
                  </a:lnTo>
                </a:path>
                <a:path w="576579" h="756285">
                  <a:moveTo>
                    <a:pt x="390143" y="443483"/>
                  </a:moveTo>
                  <a:lnTo>
                    <a:pt x="25907" y="443483"/>
                  </a:lnTo>
                </a:path>
                <a:path w="576579" h="756285">
                  <a:moveTo>
                    <a:pt x="542543" y="565403"/>
                  </a:moveTo>
                  <a:lnTo>
                    <a:pt x="25907" y="565403"/>
                  </a:lnTo>
                </a:path>
                <a:path w="576579" h="756285">
                  <a:moveTo>
                    <a:pt x="542543" y="580643"/>
                  </a:moveTo>
                  <a:lnTo>
                    <a:pt x="25907" y="580643"/>
                  </a:lnTo>
                </a:path>
                <a:path w="576579" h="756285">
                  <a:moveTo>
                    <a:pt x="542543" y="661415"/>
                  </a:moveTo>
                  <a:lnTo>
                    <a:pt x="25907" y="661415"/>
                  </a:lnTo>
                </a:path>
                <a:path w="576579" h="756285">
                  <a:moveTo>
                    <a:pt x="542543" y="713231"/>
                  </a:moveTo>
                  <a:lnTo>
                    <a:pt x="25907" y="713231"/>
                  </a:lnTo>
                </a:path>
                <a:path w="576579" h="756285">
                  <a:moveTo>
                    <a:pt x="542543" y="725423"/>
                  </a:moveTo>
                  <a:lnTo>
                    <a:pt x="25907" y="725423"/>
                  </a:lnTo>
                </a:path>
                <a:path w="576579" h="756285">
                  <a:moveTo>
                    <a:pt x="414527" y="475487"/>
                  </a:moveTo>
                  <a:lnTo>
                    <a:pt x="25907" y="475487"/>
                  </a:lnTo>
                </a:path>
                <a:path w="576579" h="756285">
                  <a:moveTo>
                    <a:pt x="0" y="755903"/>
                  </a:moveTo>
                  <a:lnTo>
                    <a:pt x="576071" y="755903"/>
                  </a:lnTo>
                </a:path>
                <a:path w="576579" h="756285">
                  <a:moveTo>
                    <a:pt x="437387" y="725423"/>
                  </a:moveTo>
                  <a:lnTo>
                    <a:pt x="437387" y="499871"/>
                  </a:lnTo>
                </a:path>
                <a:path w="576579" h="756285">
                  <a:moveTo>
                    <a:pt x="451103" y="725423"/>
                  </a:moveTo>
                  <a:lnTo>
                    <a:pt x="451103" y="458723"/>
                  </a:lnTo>
                </a:path>
                <a:path w="576579" h="756285">
                  <a:moveTo>
                    <a:pt x="542543" y="443483"/>
                  </a:moveTo>
                  <a:lnTo>
                    <a:pt x="448055" y="443483"/>
                  </a:lnTo>
                </a:path>
                <a:path w="576579" h="756285">
                  <a:moveTo>
                    <a:pt x="542543" y="458723"/>
                  </a:moveTo>
                  <a:lnTo>
                    <a:pt x="446531" y="458723"/>
                  </a:lnTo>
                </a:path>
                <a:path w="576579" h="756285">
                  <a:moveTo>
                    <a:pt x="542543" y="475487"/>
                  </a:moveTo>
                  <a:lnTo>
                    <a:pt x="445007" y="475487"/>
                  </a:lnTo>
                </a:path>
                <a:path w="576579" h="756285">
                  <a:moveTo>
                    <a:pt x="371855" y="725423"/>
                  </a:moveTo>
                  <a:lnTo>
                    <a:pt x="371855" y="423671"/>
                  </a:lnTo>
                </a:path>
                <a:path w="576579" h="756285">
                  <a:moveTo>
                    <a:pt x="356615" y="725423"/>
                  </a:moveTo>
                  <a:lnTo>
                    <a:pt x="356615" y="408431"/>
                  </a:lnTo>
                </a:path>
                <a:path w="576579" h="756285">
                  <a:moveTo>
                    <a:pt x="321563" y="158495"/>
                  </a:moveTo>
                  <a:lnTo>
                    <a:pt x="534923" y="158495"/>
                  </a:lnTo>
                </a:path>
                <a:path w="576579" h="756285">
                  <a:moveTo>
                    <a:pt x="534923" y="18287"/>
                  </a:moveTo>
                  <a:lnTo>
                    <a:pt x="321563" y="18287"/>
                  </a:lnTo>
                </a:path>
                <a:path w="576579" h="756285">
                  <a:moveTo>
                    <a:pt x="544921" y="329488"/>
                  </a:moveTo>
                  <a:lnTo>
                    <a:pt x="502141" y="303536"/>
                  </a:lnTo>
                  <a:lnTo>
                    <a:pt x="458127" y="280114"/>
                  </a:lnTo>
                  <a:lnTo>
                    <a:pt x="412992" y="259254"/>
                  </a:lnTo>
                  <a:lnTo>
                    <a:pt x="366850" y="240985"/>
                  </a:lnTo>
                  <a:lnTo>
                    <a:pt x="319812" y="225340"/>
                  </a:lnTo>
                  <a:lnTo>
                    <a:pt x="271992" y="212349"/>
                  </a:lnTo>
                  <a:lnTo>
                    <a:pt x="223504" y="202042"/>
                  </a:lnTo>
                  <a:lnTo>
                    <a:pt x="174461" y="194450"/>
                  </a:lnTo>
                  <a:lnTo>
                    <a:pt x="124975" y="189604"/>
                  </a:lnTo>
                  <a:lnTo>
                    <a:pt x="75161" y="187536"/>
                  </a:lnTo>
                  <a:lnTo>
                    <a:pt x="25130" y="188274"/>
                  </a:lnTo>
                </a:path>
                <a:path w="576579" h="756285">
                  <a:moveTo>
                    <a:pt x="576071" y="0"/>
                  </a:moveTo>
                  <a:lnTo>
                    <a:pt x="0" y="0"/>
                  </a:lnTo>
                </a:path>
                <a:path w="576579" h="756285">
                  <a:moveTo>
                    <a:pt x="535685" y="158495"/>
                  </a:moveTo>
                  <a:lnTo>
                    <a:pt x="545472" y="156519"/>
                  </a:lnTo>
                  <a:lnTo>
                    <a:pt x="553465" y="151129"/>
                  </a:lnTo>
                  <a:lnTo>
                    <a:pt x="558855" y="143136"/>
                  </a:lnTo>
                  <a:lnTo>
                    <a:pt x="560831" y="133349"/>
                  </a:lnTo>
                </a:path>
                <a:path w="576579" h="756285">
                  <a:moveTo>
                    <a:pt x="542543" y="330707"/>
                  </a:moveTo>
                  <a:lnTo>
                    <a:pt x="542543" y="330707"/>
                  </a:lnTo>
                </a:path>
                <a:path w="576579" h="756285">
                  <a:moveTo>
                    <a:pt x="542543" y="345947"/>
                  </a:moveTo>
                  <a:lnTo>
                    <a:pt x="515111" y="345947"/>
                  </a:lnTo>
                </a:path>
                <a:path w="576579" h="756285">
                  <a:moveTo>
                    <a:pt x="560831" y="43433"/>
                  </a:moveTo>
                  <a:lnTo>
                    <a:pt x="558855" y="33647"/>
                  </a:lnTo>
                  <a:lnTo>
                    <a:pt x="553465" y="25654"/>
                  </a:lnTo>
                  <a:lnTo>
                    <a:pt x="545472" y="20264"/>
                  </a:lnTo>
                  <a:lnTo>
                    <a:pt x="535685" y="1828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858761" y="2975102"/>
              <a:ext cx="146303" cy="1463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280403" y="2989580"/>
              <a:ext cx="310515" cy="327660"/>
            </a:xfrm>
            <a:custGeom>
              <a:avLst/>
              <a:gdLst/>
              <a:ahLst/>
              <a:cxnLst/>
              <a:rect l="l" t="t" r="r" b="b"/>
              <a:pathLst>
                <a:path w="310515" h="327660">
                  <a:moveTo>
                    <a:pt x="82295" y="202691"/>
                  </a:moveTo>
                  <a:lnTo>
                    <a:pt x="13715" y="202691"/>
                  </a:lnTo>
                </a:path>
                <a:path w="310515" h="327660">
                  <a:moveTo>
                    <a:pt x="111251" y="217931"/>
                  </a:moveTo>
                  <a:lnTo>
                    <a:pt x="13715" y="217931"/>
                  </a:lnTo>
                </a:path>
                <a:path w="310515" h="327660">
                  <a:moveTo>
                    <a:pt x="254507" y="312419"/>
                  </a:moveTo>
                  <a:lnTo>
                    <a:pt x="13715" y="312419"/>
                  </a:lnTo>
                </a:path>
                <a:path w="310515" h="327660">
                  <a:moveTo>
                    <a:pt x="272795" y="327659"/>
                  </a:moveTo>
                  <a:lnTo>
                    <a:pt x="13715" y="327659"/>
                  </a:lnTo>
                </a:path>
                <a:path w="310515" h="327660">
                  <a:moveTo>
                    <a:pt x="190499" y="266699"/>
                  </a:moveTo>
                  <a:lnTo>
                    <a:pt x="13715" y="266699"/>
                  </a:lnTo>
                </a:path>
                <a:path w="310515" h="327660">
                  <a:moveTo>
                    <a:pt x="25145" y="0"/>
                  </a:moveTo>
                  <a:lnTo>
                    <a:pt x="15359" y="1976"/>
                  </a:lnTo>
                  <a:lnTo>
                    <a:pt x="7366" y="7366"/>
                  </a:lnTo>
                  <a:lnTo>
                    <a:pt x="1976" y="15359"/>
                  </a:lnTo>
                  <a:lnTo>
                    <a:pt x="0" y="25145"/>
                  </a:lnTo>
                </a:path>
                <a:path w="310515" h="327660">
                  <a:moveTo>
                    <a:pt x="0" y="115061"/>
                  </a:moveTo>
                  <a:lnTo>
                    <a:pt x="1976" y="124848"/>
                  </a:lnTo>
                  <a:lnTo>
                    <a:pt x="7366" y="132841"/>
                  </a:lnTo>
                  <a:lnTo>
                    <a:pt x="15359" y="138231"/>
                  </a:lnTo>
                  <a:lnTo>
                    <a:pt x="25145" y="140207"/>
                  </a:lnTo>
                </a:path>
                <a:path w="310515" h="327660">
                  <a:moveTo>
                    <a:pt x="284987" y="115061"/>
                  </a:moveTo>
                  <a:lnTo>
                    <a:pt x="286964" y="124848"/>
                  </a:lnTo>
                  <a:lnTo>
                    <a:pt x="292354" y="132841"/>
                  </a:lnTo>
                  <a:lnTo>
                    <a:pt x="300347" y="138231"/>
                  </a:lnTo>
                  <a:lnTo>
                    <a:pt x="310133" y="1402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521957" y="310464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0" y="25145"/>
                  </a:moveTo>
                  <a:lnTo>
                    <a:pt x="9787" y="23169"/>
                  </a:lnTo>
                  <a:lnTo>
                    <a:pt x="17780" y="17780"/>
                  </a:lnTo>
                  <a:lnTo>
                    <a:pt x="23169" y="9787"/>
                  </a:lnTo>
                  <a:lnTo>
                    <a:pt x="2514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886199" y="2969771"/>
              <a:ext cx="2704465" cy="662940"/>
            </a:xfrm>
            <a:custGeom>
              <a:avLst/>
              <a:gdLst/>
              <a:ahLst/>
              <a:cxnLst/>
              <a:rect l="l" t="t" r="r" b="b"/>
              <a:pathLst>
                <a:path w="2704465" h="662939">
                  <a:moveTo>
                    <a:pt x="2418587" y="160016"/>
                  </a:moveTo>
                  <a:lnTo>
                    <a:pt x="2634995" y="160016"/>
                  </a:lnTo>
                </a:path>
                <a:path w="2704465" h="662939">
                  <a:moveTo>
                    <a:pt x="2634995" y="19808"/>
                  </a:moveTo>
                  <a:lnTo>
                    <a:pt x="2418587" y="19808"/>
                  </a:lnTo>
                </a:path>
                <a:path w="2704465" h="662939">
                  <a:moveTo>
                    <a:pt x="2704337" y="19808"/>
                  </a:moveTo>
                  <a:lnTo>
                    <a:pt x="2694551" y="21784"/>
                  </a:lnTo>
                  <a:lnTo>
                    <a:pt x="2686558" y="27174"/>
                  </a:lnTo>
                  <a:lnTo>
                    <a:pt x="2681168" y="35167"/>
                  </a:lnTo>
                  <a:lnTo>
                    <a:pt x="2679191" y="44954"/>
                  </a:lnTo>
                </a:path>
                <a:path w="2704465" h="662939">
                  <a:moveTo>
                    <a:pt x="2660903" y="44954"/>
                  </a:moveTo>
                  <a:lnTo>
                    <a:pt x="2658927" y="35167"/>
                  </a:lnTo>
                  <a:lnTo>
                    <a:pt x="2653537" y="27174"/>
                  </a:lnTo>
                  <a:lnTo>
                    <a:pt x="2645544" y="21784"/>
                  </a:lnTo>
                  <a:lnTo>
                    <a:pt x="2635757" y="19808"/>
                  </a:lnTo>
                </a:path>
                <a:path w="2704465" h="662939">
                  <a:moveTo>
                    <a:pt x="2221991" y="77720"/>
                  </a:moveTo>
                  <a:lnTo>
                    <a:pt x="2363723" y="77720"/>
                  </a:lnTo>
                </a:path>
                <a:path w="2704465" h="662939">
                  <a:moveTo>
                    <a:pt x="2221991" y="149348"/>
                  </a:moveTo>
                  <a:lnTo>
                    <a:pt x="2363723" y="149348"/>
                  </a:lnTo>
                </a:path>
                <a:path w="2704465" h="662939">
                  <a:moveTo>
                    <a:pt x="2363723" y="7616"/>
                  </a:moveTo>
                  <a:lnTo>
                    <a:pt x="2221991" y="7616"/>
                  </a:lnTo>
                </a:path>
                <a:path w="2704465" h="662939">
                  <a:moveTo>
                    <a:pt x="2240279" y="76958"/>
                  </a:moveTo>
                  <a:lnTo>
                    <a:pt x="2244530" y="98019"/>
                  </a:lnTo>
                  <a:lnTo>
                    <a:pt x="2256123" y="115216"/>
                  </a:lnTo>
                  <a:lnTo>
                    <a:pt x="2273320" y="126809"/>
                  </a:lnTo>
                  <a:lnTo>
                    <a:pt x="2294381" y="131060"/>
                  </a:lnTo>
                  <a:lnTo>
                    <a:pt x="2315443" y="126809"/>
                  </a:lnTo>
                  <a:lnTo>
                    <a:pt x="2332640" y="115216"/>
                  </a:lnTo>
                  <a:lnTo>
                    <a:pt x="2344233" y="98019"/>
                  </a:lnTo>
                  <a:lnTo>
                    <a:pt x="2348483" y="76958"/>
                  </a:lnTo>
                  <a:lnTo>
                    <a:pt x="2344233" y="55896"/>
                  </a:lnTo>
                  <a:lnTo>
                    <a:pt x="2332640" y="38700"/>
                  </a:lnTo>
                  <a:lnTo>
                    <a:pt x="2315443" y="27106"/>
                  </a:lnTo>
                  <a:lnTo>
                    <a:pt x="2294381" y="22856"/>
                  </a:lnTo>
                  <a:lnTo>
                    <a:pt x="2273320" y="27106"/>
                  </a:lnTo>
                  <a:lnTo>
                    <a:pt x="2256123" y="38700"/>
                  </a:lnTo>
                  <a:lnTo>
                    <a:pt x="2244530" y="55896"/>
                  </a:lnTo>
                  <a:lnTo>
                    <a:pt x="2240279" y="76958"/>
                  </a:lnTo>
                </a:path>
                <a:path w="2704465" h="662939">
                  <a:moveTo>
                    <a:pt x="2363723" y="149348"/>
                  </a:moveTo>
                  <a:lnTo>
                    <a:pt x="2363723" y="7616"/>
                  </a:lnTo>
                </a:path>
                <a:path w="2704465" h="662939">
                  <a:moveTo>
                    <a:pt x="2293619" y="7616"/>
                  </a:moveTo>
                  <a:lnTo>
                    <a:pt x="2293619" y="149348"/>
                  </a:lnTo>
                </a:path>
                <a:path w="2704465" h="662939">
                  <a:moveTo>
                    <a:pt x="2394203" y="45716"/>
                  </a:moveTo>
                  <a:lnTo>
                    <a:pt x="2394203" y="135632"/>
                  </a:lnTo>
                </a:path>
                <a:path w="2704465" h="662939">
                  <a:moveTo>
                    <a:pt x="2221991" y="7616"/>
                  </a:moveTo>
                  <a:lnTo>
                    <a:pt x="2221991" y="149348"/>
                  </a:lnTo>
                </a:path>
                <a:path w="2704465" h="662939">
                  <a:moveTo>
                    <a:pt x="1399031" y="18284"/>
                  </a:moveTo>
                  <a:lnTo>
                    <a:pt x="1511807" y="18284"/>
                  </a:lnTo>
                </a:path>
                <a:path w="2704465" h="662939">
                  <a:moveTo>
                    <a:pt x="1179575" y="137156"/>
                  </a:moveTo>
                  <a:lnTo>
                    <a:pt x="1566671" y="128012"/>
                  </a:lnTo>
                </a:path>
                <a:path w="2704465" h="662939">
                  <a:moveTo>
                    <a:pt x="1179575" y="527300"/>
                  </a:moveTo>
                  <a:lnTo>
                    <a:pt x="1566671" y="536444"/>
                  </a:lnTo>
                </a:path>
                <a:path w="2704465" h="662939">
                  <a:moveTo>
                    <a:pt x="1399031" y="646172"/>
                  </a:moveTo>
                  <a:lnTo>
                    <a:pt x="1511807" y="646172"/>
                  </a:lnTo>
                </a:path>
                <a:path w="2704465" h="662939">
                  <a:moveTo>
                    <a:pt x="1062227" y="96008"/>
                  </a:moveTo>
                  <a:lnTo>
                    <a:pt x="1559051" y="86864"/>
                  </a:lnTo>
                </a:path>
                <a:path w="2704465" h="662939">
                  <a:moveTo>
                    <a:pt x="1094231" y="463292"/>
                  </a:moveTo>
                  <a:lnTo>
                    <a:pt x="1647443" y="463292"/>
                  </a:lnTo>
                </a:path>
                <a:path w="2704465" h="662939">
                  <a:moveTo>
                    <a:pt x="1094231" y="202688"/>
                  </a:moveTo>
                  <a:lnTo>
                    <a:pt x="1647443" y="202688"/>
                  </a:lnTo>
                </a:path>
                <a:path w="2704465" h="662939">
                  <a:moveTo>
                    <a:pt x="1062227" y="568448"/>
                  </a:moveTo>
                  <a:lnTo>
                    <a:pt x="1559051" y="577592"/>
                  </a:lnTo>
                </a:path>
                <a:path w="2704465" h="662939">
                  <a:moveTo>
                    <a:pt x="1551431" y="614168"/>
                  </a:moveTo>
                  <a:lnTo>
                    <a:pt x="1033271" y="618740"/>
                  </a:lnTo>
                </a:path>
                <a:path w="2704465" h="662939">
                  <a:moveTo>
                    <a:pt x="1551431" y="50288"/>
                  </a:moveTo>
                  <a:lnTo>
                    <a:pt x="1033271" y="45716"/>
                  </a:lnTo>
                </a:path>
                <a:path w="2704465" h="662939">
                  <a:moveTo>
                    <a:pt x="978407" y="39620"/>
                  </a:moveTo>
                  <a:lnTo>
                    <a:pt x="696467" y="38096"/>
                  </a:lnTo>
                  <a:lnTo>
                    <a:pt x="416051" y="42668"/>
                  </a:lnTo>
                </a:path>
                <a:path w="2704465" h="662939">
                  <a:moveTo>
                    <a:pt x="402335" y="18284"/>
                  </a:moveTo>
                  <a:lnTo>
                    <a:pt x="966215" y="18284"/>
                  </a:lnTo>
                </a:path>
                <a:path w="2704465" h="662939">
                  <a:moveTo>
                    <a:pt x="463295" y="545588"/>
                  </a:moveTo>
                  <a:lnTo>
                    <a:pt x="348995" y="594356"/>
                  </a:lnTo>
                </a:path>
                <a:path w="2704465" h="662939">
                  <a:moveTo>
                    <a:pt x="402335" y="646172"/>
                  </a:moveTo>
                  <a:lnTo>
                    <a:pt x="966215" y="646172"/>
                  </a:lnTo>
                </a:path>
                <a:path w="2704465" h="662939">
                  <a:moveTo>
                    <a:pt x="416051" y="621788"/>
                  </a:moveTo>
                  <a:lnTo>
                    <a:pt x="696467" y="626360"/>
                  </a:lnTo>
                  <a:lnTo>
                    <a:pt x="978407" y="624836"/>
                  </a:lnTo>
                </a:path>
                <a:path w="2704465" h="662939">
                  <a:moveTo>
                    <a:pt x="355091" y="611120"/>
                  </a:moveTo>
                  <a:lnTo>
                    <a:pt x="493775" y="544064"/>
                  </a:lnTo>
                </a:path>
                <a:path w="2704465" h="662939">
                  <a:moveTo>
                    <a:pt x="509015" y="557780"/>
                  </a:moveTo>
                  <a:lnTo>
                    <a:pt x="416051" y="621788"/>
                  </a:lnTo>
                </a:path>
                <a:path w="2704465" h="662939">
                  <a:moveTo>
                    <a:pt x="463295" y="118868"/>
                  </a:moveTo>
                  <a:lnTo>
                    <a:pt x="348995" y="71624"/>
                  </a:lnTo>
                </a:path>
                <a:path w="2704465" h="662939">
                  <a:moveTo>
                    <a:pt x="355091" y="53336"/>
                  </a:moveTo>
                  <a:lnTo>
                    <a:pt x="493775" y="120392"/>
                  </a:lnTo>
                </a:path>
                <a:path w="2704465" h="662939">
                  <a:moveTo>
                    <a:pt x="509015" y="106676"/>
                  </a:moveTo>
                  <a:lnTo>
                    <a:pt x="416051" y="42668"/>
                  </a:lnTo>
                </a:path>
                <a:path w="2704465" h="662939">
                  <a:moveTo>
                    <a:pt x="25907" y="331466"/>
                  </a:moveTo>
                  <a:lnTo>
                    <a:pt x="26434" y="382722"/>
                  </a:lnTo>
                  <a:lnTo>
                    <a:pt x="28014" y="433944"/>
                  </a:lnTo>
                  <a:lnTo>
                    <a:pt x="30645" y="485117"/>
                  </a:lnTo>
                  <a:lnTo>
                    <a:pt x="34327" y="536226"/>
                  </a:lnTo>
                  <a:lnTo>
                    <a:pt x="39057" y="587254"/>
                  </a:lnTo>
                  <a:lnTo>
                    <a:pt x="44836" y="638186"/>
                  </a:lnTo>
                </a:path>
                <a:path w="2704465" h="662939">
                  <a:moveTo>
                    <a:pt x="60959" y="331466"/>
                  </a:moveTo>
                  <a:lnTo>
                    <a:pt x="61554" y="380562"/>
                  </a:lnTo>
                  <a:lnTo>
                    <a:pt x="63335" y="429613"/>
                  </a:lnTo>
                  <a:lnTo>
                    <a:pt x="66303" y="478598"/>
                  </a:lnTo>
                  <a:lnTo>
                    <a:pt x="70456" y="527496"/>
                  </a:lnTo>
                  <a:lnTo>
                    <a:pt x="75792" y="576285"/>
                  </a:lnTo>
                  <a:lnTo>
                    <a:pt x="82311" y="624942"/>
                  </a:lnTo>
                </a:path>
                <a:path w="2704465" h="662939">
                  <a:moveTo>
                    <a:pt x="0" y="331466"/>
                  </a:moveTo>
                  <a:lnTo>
                    <a:pt x="644" y="384012"/>
                  </a:lnTo>
                  <a:lnTo>
                    <a:pt x="2577" y="436510"/>
                  </a:lnTo>
                  <a:lnTo>
                    <a:pt x="5796" y="488937"/>
                  </a:lnTo>
                  <a:lnTo>
                    <a:pt x="10299" y="541270"/>
                  </a:lnTo>
                  <a:lnTo>
                    <a:pt x="16084" y="593486"/>
                  </a:lnTo>
                  <a:lnTo>
                    <a:pt x="23149" y="645562"/>
                  </a:lnTo>
                </a:path>
                <a:path w="2704465" h="662939">
                  <a:moveTo>
                    <a:pt x="284987" y="331466"/>
                  </a:moveTo>
                  <a:lnTo>
                    <a:pt x="286865" y="383447"/>
                  </a:lnTo>
                  <a:lnTo>
                    <a:pt x="292475" y="435055"/>
                  </a:lnTo>
                  <a:lnTo>
                    <a:pt x="301782" y="486091"/>
                  </a:lnTo>
                  <a:lnTo>
                    <a:pt x="314752" y="536357"/>
                  </a:lnTo>
                  <a:lnTo>
                    <a:pt x="331348" y="585654"/>
                  </a:lnTo>
                </a:path>
                <a:path w="2704465" h="662939">
                  <a:moveTo>
                    <a:pt x="82295" y="626360"/>
                  </a:moveTo>
                  <a:lnTo>
                    <a:pt x="339851" y="615692"/>
                  </a:lnTo>
                </a:path>
                <a:path w="2704465" h="662939">
                  <a:moveTo>
                    <a:pt x="82295" y="626360"/>
                  </a:moveTo>
                  <a:lnTo>
                    <a:pt x="21335" y="646172"/>
                  </a:lnTo>
                  <a:lnTo>
                    <a:pt x="320039" y="646172"/>
                  </a:lnTo>
                </a:path>
                <a:path w="2704465" h="662939">
                  <a:moveTo>
                    <a:pt x="270128" y="646690"/>
                  </a:moveTo>
                  <a:lnTo>
                    <a:pt x="313961" y="658871"/>
                  </a:lnTo>
                  <a:lnTo>
                    <a:pt x="358901" y="662932"/>
                  </a:lnTo>
                  <a:lnTo>
                    <a:pt x="403842" y="658871"/>
                  </a:lnTo>
                  <a:lnTo>
                    <a:pt x="447674" y="646690"/>
                  </a:lnTo>
                </a:path>
                <a:path w="2704465" h="662939">
                  <a:moveTo>
                    <a:pt x="333070" y="585974"/>
                  </a:moveTo>
                  <a:lnTo>
                    <a:pt x="334304" y="589266"/>
                  </a:lnTo>
                  <a:lnTo>
                    <a:pt x="336819" y="591902"/>
                  </a:lnTo>
                  <a:lnTo>
                    <a:pt x="340050" y="593289"/>
                  </a:lnTo>
                  <a:lnTo>
                    <a:pt x="343280" y="594691"/>
                  </a:lnTo>
                  <a:lnTo>
                    <a:pt x="346923" y="594706"/>
                  </a:lnTo>
                  <a:lnTo>
                    <a:pt x="350169" y="593365"/>
                  </a:lnTo>
                </a:path>
                <a:path w="2704465" h="662939">
                  <a:moveTo>
                    <a:pt x="340720" y="614137"/>
                  </a:moveTo>
                  <a:lnTo>
                    <a:pt x="346328" y="613909"/>
                  </a:lnTo>
                  <a:lnTo>
                    <a:pt x="351815" y="612522"/>
                  </a:lnTo>
                  <a:lnTo>
                    <a:pt x="356844" y="610053"/>
                  </a:lnTo>
                </a:path>
                <a:path w="2704465" h="662939">
                  <a:moveTo>
                    <a:pt x="23149" y="17369"/>
                  </a:moveTo>
                  <a:lnTo>
                    <a:pt x="16084" y="69446"/>
                  </a:lnTo>
                  <a:lnTo>
                    <a:pt x="10299" y="121662"/>
                  </a:lnTo>
                  <a:lnTo>
                    <a:pt x="5796" y="173995"/>
                  </a:lnTo>
                  <a:lnTo>
                    <a:pt x="2577" y="226421"/>
                  </a:lnTo>
                  <a:lnTo>
                    <a:pt x="644" y="278919"/>
                  </a:lnTo>
                  <a:lnTo>
                    <a:pt x="0" y="331466"/>
                  </a:lnTo>
                </a:path>
                <a:path w="2704465" h="662939">
                  <a:moveTo>
                    <a:pt x="44836" y="24745"/>
                  </a:moveTo>
                  <a:lnTo>
                    <a:pt x="39057" y="75677"/>
                  </a:lnTo>
                  <a:lnTo>
                    <a:pt x="34327" y="126706"/>
                  </a:lnTo>
                  <a:lnTo>
                    <a:pt x="30645" y="177814"/>
                  </a:lnTo>
                  <a:lnTo>
                    <a:pt x="28014" y="228987"/>
                  </a:lnTo>
                  <a:lnTo>
                    <a:pt x="26434" y="280210"/>
                  </a:lnTo>
                  <a:lnTo>
                    <a:pt x="25907" y="331466"/>
                  </a:lnTo>
                </a:path>
                <a:path w="2704465" h="662939">
                  <a:moveTo>
                    <a:pt x="82311" y="37989"/>
                  </a:moveTo>
                  <a:lnTo>
                    <a:pt x="75792" y="86647"/>
                  </a:lnTo>
                  <a:lnTo>
                    <a:pt x="70456" y="135435"/>
                  </a:lnTo>
                  <a:lnTo>
                    <a:pt x="66303" y="184333"/>
                  </a:lnTo>
                  <a:lnTo>
                    <a:pt x="63335" y="233318"/>
                  </a:lnTo>
                  <a:lnTo>
                    <a:pt x="61554" y="282370"/>
                  </a:lnTo>
                  <a:lnTo>
                    <a:pt x="60959" y="331466"/>
                  </a:lnTo>
                </a:path>
                <a:path w="2704465" h="662939">
                  <a:moveTo>
                    <a:pt x="331348" y="77278"/>
                  </a:moveTo>
                  <a:lnTo>
                    <a:pt x="314752" y="126575"/>
                  </a:lnTo>
                  <a:lnTo>
                    <a:pt x="301782" y="176840"/>
                  </a:lnTo>
                  <a:lnTo>
                    <a:pt x="292475" y="227876"/>
                  </a:lnTo>
                  <a:lnTo>
                    <a:pt x="286865" y="279484"/>
                  </a:lnTo>
                  <a:lnTo>
                    <a:pt x="284987" y="331466"/>
                  </a:lnTo>
                </a:path>
                <a:path w="2704465" h="662939">
                  <a:moveTo>
                    <a:pt x="82295" y="39620"/>
                  </a:moveTo>
                  <a:lnTo>
                    <a:pt x="339851" y="48764"/>
                  </a:lnTo>
                </a:path>
                <a:path w="2704465" h="662939">
                  <a:moveTo>
                    <a:pt x="82295" y="39620"/>
                  </a:moveTo>
                  <a:lnTo>
                    <a:pt x="21335" y="18284"/>
                  </a:lnTo>
                  <a:lnTo>
                    <a:pt x="320039" y="18284"/>
                  </a:lnTo>
                </a:path>
                <a:path w="2704465" h="662939">
                  <a:moveTo>
                    <a:pt x="447674" y="16242"/>
                  </a:moveTo>
                  <a:lnTo>
                    <a:pt x="403842" y="4060"/>
                  </a:lnTo>
                  <a:lnTo>
                    <a:pt x="358901" y="0"/>
                  </a:lnTo>
                  <a:lnTo>
                    <a:pt x="313961" y="4060"/>
                  </a:lnTo>
                  <a:lnTo>
                    <a:pt x="270128" y="16242"/>
                  </a:lnTo>
                </a:path>
                <a:path w="2704465" h="662939">
                  <a:moveTo>
                    <a:pt x="350169" y="71090"/>
                  </a:moveTo>
                  <a:lnTo>
                    <a:pt x="346923" y="69749"/>
                  </a:lnTo>
                  <a:lnTo>
                    <a:pt x="343280" y="69764"/>
                  </a:lnTo>
                  <a:lnTo>
                    <a:pt x="340050" y="71166"/>
                  </a:lnTo>
                  <a:lnTo>
                    <a:pt x="336819" y="72553"/>
                  </a:lnTo>
                  <a:lnTo>
                    <a:pt x="334304" y="75190"/>
                  </a:lnTo>
                  <a:lnTo>
                    <a:pt x="333070" y="78482"/>
                  </a:lnTo>
                </a:path>
                <a:path w="2704465" h="662939">
                  <a:moveTo>
                    <a:pt x="356844" y="52878"/>
                  </a:moveTo>
                  <a:lnTo>
                    <a:pt x="351815" y="50410"/>
                  </a:lnTo>
                  <a:lnTo>
                    <a:pt x="346328" y="49023"/>
                  </a:lnTo>
                  <a:lnTo>
                    <a:pt x="340720" y="48794"/>
                  </a:lnTo>
                </a:path>
                <a:path w="2704465" h="662939">
                  <a:moveTo>
                    <a:pt x="1161287" y="463292"/>
                  </a:moveTo>
                  <a:lnTo>
                    <a:pt x="1161287" y="332228"/>
                  </a:lnTo>
                </a:path>
                <a:path w="2704465" h="662939">
                  <a:moveTo>
                    <a:pt x="916335" y="521219"/>
                  </a:moveTo>
                  <a:lnTo>
                    <a:pt x="926130" y="474339"/>
                  </a:lnTo>
                  <a:lnTo>
                    <a:pt x="933148" y="427005"/>
                  </a:lnTo>
                  <a:lnTo>
                    <a:pt x="937372" y="379340"/>
                  </a:lnTo>
                  <a:lnTo>
                    <a:pt x="938783" y="331466"/>
                  </a:lnTo>
                </a:path>
                <a:path w="2704465" h="662939">
                  <a:moveTo>
                    <a:pt x="884087" y="529830"/>
                  </a:moveTo>
                  <a:lnTo>
                    <a:pt x="895979" y="481024"/>
                  </a:lnTo>
                  <a:lnTo>
                    <a:pt x="904503" y="431579"/>
                  </a:lnTo>
                  <a:lnTo>
                    <a:pt x="909635" y="381669"/>
                  </a:lnTo>
                  <a:lnTo>
                    <a:pt x="911351" y="331466"/>
                  </a:lnTo>
                </a:path>
                <a:path w="2704465" h="662939">
                  <a:moveTo>
                    <a:pt x="484631" y="331466"/>
                  </a:moveTo>
                  <a:lnTo>
                    <a:pt x="485183" y="384492"/>
                  </a:lnTo>
                  <a:lnTo>
                    <a:pt x="486837" y="437490"/>
                  </a:lnTo>
                  <a:lnTo>
                    <a:pt x="489595" y="490443"/>
                  </a:lnTo>
                  <a:lnTo>
                    <a:pt x="493455" y="543332"/>
                  </a:lnTo>
                </a:path>
                <a:path w="2704465" h="662939">
                  <a:moveTo>
                    <a:pt x="464819" y="331466"/>
                  </a:moveTo>
                  <a:lnTo>
                    <a:pt x="465256" y="381636"/>
                  </a:lnTo>
                  <a:lnTo>
                    <a:pt x="466564" y="431787"/>
                  </a:lnTo>
                  <a:lnTo>
                    <a:pt x="468741" y="481909"/>
                  </a:lnTo>
                  <a:lnTo>
                    <a:pt x="471784" y="531994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980431" y="3302000"/>
              <a:ext cx="12700" cy="131445"/>
            </a:xfrm>
            <a:custGeom>
              <a:avLst/>
              <a:gdLst/>
              <a:ahLst/>
              <a:cxnLst/>
              <a:rect l="l" t="t" r="r" b="b"/>
              <a:pathLst>
                <a:path w="12700" h="131445">
                  <a:moveTo>
                    <a:pt x="6095" y="-2285"/>
                  </a:moveTo>
                  <a:lnTo>
                    <a:pt x="6095" y="133349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980432" y="3172459"/>
              <a:ext cx="67310" cy="260985"/>
            </a:xfrm>
            <a:custGeom>
              <a:avLst/>
              <a:gdLst/>
              <a:ahLst/>
              <a:cxnLst/>
              <a:rect l="l" t="t" r="r" b="b"/>
              <a:pathLst>
                <a:path w="67310" h="260985">
                  <a:moveTo>
                    <a:pt x="12192" y="129540"/>
                  </a:moveTo>
                  <a:lnTo>
                    <a:pt x="0" y="260604"/>
                  </a:lnTo>
                  <a:lnTo>
                    <a:pt x="67056" y="260604"/>
                  </a:lnTo>
                  <a:lnTo>
                    <a:pt x="12192" y="129540"/>
                  </a:lnTo>
                  <a:close/>
                </a:path>
                <a:path w="67310" h="260985">
                  <a:moveTo>
                    <a:pt x="67056" y="0"/>
                  </a:moveTo>
                  <a:lnTo>
                    <a:pt x="12192" y="129540"/>
                  </a:lnTo>
                  <a:lnTo>
                    <a:pt x="67056" y="260604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980431" y="3172460"/>
              <a:ext cx="67310" cy="260985"/>
            </a:xfrm>
            <a:custGeom>
              <a:avLst/>
              <a:gdLst/>
              <a:ahLst/>
              <a:cxnLst/>
              <a:rect l="l" t="t" r="r" b="b"/>
              <a:pathLst>
                <a:path w="67310" h="260985">
                  <a:moveTo>
                    <a:pt x="0" y="260603"/>
                  </a:moveTo>
                  <a:lnTo>
                    <a:pt x="67055" y="260603"/>
                  </a:lnTo>
                  <a:lnTo>
                    <a:pt x="12191" y="129539"/>
                  </a:lnTo>
                  <a:lnTo>
                    <a:pt x="0" y="260603"/>
                  </a:lnTo>
                  <a:close/>
                </a:path>
                <a:path w="67310" h="260985">
                  <a:moveTo>
                    <a:pt x="67055" y="260603"/>
                  </a:moveTo>
                  <a:lnTo>
                    <a:pt x="12191" y="129539"/>
                  </a:lnTo>
                  <a:lnTo>
                    <a:pt x="67055" y="0"/>
                  </a:lnTo>
                  <a:lnTo>
                    <a:pt x="67055" y="260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767833" y="3497834"/>
              <a:ext cx="153923" cy="1447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4350669" y="3491768"/>
              <a:ext cx="831215" cy="148590"/>
            </a:xfrm>
            <a:custGeom>
              <a:avLst/>
              <a:gdLst/>
              <a:ahLst/>
              <a:cxnLst/>
              <a:rect l="l" t="t" r="r" b="b"/>
              <a:pathLst>
                <a:path w="831214" h="148589">
                  <a:moveTo>
                    <a:pt x="44546" y="35783"/>
                  </a:moveTo>
                  <a:lnTo>
                    <a:pt x="143606" y="41879"/>
                  </a:lnTo>
                  <a:lnTo>
                    <a:pt x="242666" y="40355"/>
                  </a:lnTo>
                  <a:lnTo>
                    <a:pt x="341726" y="34259"/>
                  </a:lnTo>
                  <a:lnTo>
                    <a:pt x="440786" y="23591"/>
                  </a:lnTo>
                </a:path>
                <a:path w="831214" h="148589">
                  <a:moveTo>
                    <a:pt x="29306" y="22067"/>
                  </a:moveTo>
                  <a:lnTo>
                    <a:pt x="158846" y="25115"/>
                  </a:lnTo>
                  <a:lnTo>
                    <a:pt x="289910" y="20543"/>
                  </a:lnTo>
                  <a:lnTo>
                    <a:pt x="419450" y="8351"/>
                  </a:lnTo>
                </a:path>
                <a:path w="831214" h="148589">
                  <a:moveTo>
                    <a:pt x="193898" y="41879"/>
                  </a:moveTo>
                  <a:lnTo>
                    <a:pt x="180182" y="104363"/>
                  </a:lnTo>
                </a:path>
                <a:path w="831214" h="148589">
                  <a:moveTo>
                    <a:pt x="33878" y="101315"/>
                  </a:moveTo>
                  <a:lnTo>
                    <a:pt x="100934" y="40355"/>
                  </a:lnTo>
                </a:path>
                <a:path w="831214" h="148589">
                  <a:moveTo>
                    <a:pt x="174086" y="41879"/>
                  </a:moveTo>
                  <a:lnTo>
                    <a:pt x="160370" y="104363"/>
                  </a:lnTo>
                </a:path>
                <a:path w="831214" h="148589">
                  <a:moveTo>
                    <a:pt x="0" y="22600"/>
                  </a:moveTo>
                  <a:lnTo>
                    <a:pt x="5135" y="20452"/>
                  </a:lnTo>
                  <a:lnTo>
                    <a:pt x="8321" y="15285"/>
                  </a:lnTo>
                  <a:lnTo>
                    <a:pt x="7940" y="9738"/>
                  </a:lnTo>
                </a:path>
                <a:path w="831214" h="148589">
                  <a:moveTo>
                    <a:pt x="507842" y="148559"/>
                  </a:moveTo>
                  <a:lnTo>
                    <a:pt x="488030" y="148559"/>
                  </a:lnTo>
                </a:path>
                <a:path w="831214" h="148589">
                  <a:moveTo>
                    <a:pt x="451805" y="0"/>
                  </a:moveTo>
                  <a:lnTo>
                    <a:pt x="450479" y="5547"/>
                  </a:lnTo>
                  <a:lnTo>
                    <a:pt x="452932" y="11308"/>
                  </a:lnTo>
                  <a:lnTo>
                    <a:pt x="457855" y="14188"/>
                  </a:lnTo>
                </a:path>
                <a:path w="831214" h="148589">
                  <a:moveTo>
                    <a:pt x="536798" y="124175"/>
                  </a:moveTo>
                  <a:lnTo>
                    <a:pt x="830930" y="12417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065775" y="3433064"/>
              <a:ext cx="6350" cy="64135"/>
            </a:xfrm>
            <a:custGeom>
              <a:avLst/>
              <a:gdLst/>
              <a:ahLst/>
              <a:cxnLst/>
              <a:rect l="l" t="t" r="r" b="b"/>
              <a:pathLst>
                <a:path w="6350" h="64135">
                  <a:moveTo>
                    <a:pt x="3047" y="-2285"/>
                  </a:moveTo>
                  <a:lnTo>
                    <a:pt x="3047" y="6629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041391" y="3433064"/>
              <a:ext cx="6350" cy="106680"/>
            </a:xfrm>
            <a:custGeom>
              <a:avLst/>
              <a:gdLst/>
              <a:ahLst/>
              <a:cxnLst/>
              <a:rect l="l" t="t" r="r" b="b"/>
              <a:pathLst>
                <a:path w="6350" h="106679">
                  <a:moveTo>
                    <a:pt x="6095" y="0"/>
                  </a:moveTo>
                  <a:lnTo>
                    <a:pt x="0" y="10667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917490" y="3429299"/>
              <a:ext cx="65806" cy="14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140528" y="3616477"/>
              <a:ext cx="196850" cy="12065"/>
            </a:xfrm>
            <a:custGeom>
              <a:avLst/>
              <a:gdLst/>
              <a:ahLst/>
              <a:cxnLst/>
              <a:rect l="l" t="t" r="r" b="b"/>
              <a:pathLst>
                <a:path w="196850" h="12064">
                  <a:moveTo>
                    <a:pt x="0" y="0"/>
                  </a:moveTo>
                  <a:lnTo>
                    <a:pt x="48850" y="8743"/>
                  </a:lnTo>
                  <a:lnTo>
                    <a:pt x="98221" y="11658"/>
                  </a:lnTo>
                  <a:lnTo>
                    <a:pt x="147592" y="8743"/>
                  </a:lnTo>
                  <a:lnTo>
                    <a:pt x="19644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4767833" y="2961386"/>
              <a:ext cx="153923" cy="3421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350669" y="2963672"/>
              <a:ext cx="508000" cy="337820"/>
            </a:xfrm>
            <a:custGeom>
              <a:avLst/>
              <a:gdLst/>
              <a:ahLst/>
              <a:cxnLst/>
              <a:rect l="l" t="t" r="r" b="b"/>
              <a:pathLst>
                <a:path w="508000" h="337820">
                  <a:moveTo>
                    <a:pt x="28986" y="125699"/>
                  </a:moveTo>
                  <a:lnTo>
                    <a:pt x="25125" y="178588"/>
                  </a:lnTo>
                  <a:lnTo>
                    <a:pt x="22368" y="231541"/>
                  </a:lnTo>
                  <a:lnTo>
                    <a:pt x="20714" y="284539"/>
                  </a:lnTo>
                  <a:lnTo>
                    <a:pt x="20162" y="337565"/>
                  </a:lnTo>
                </a:path>
                <a:path w="508000" h="337820">
                  <a:moveTo>
                    <a:pt x="7315" y="137038"/>
                  </a:moveTo>
                  <a:lnTo>
                    <a:pt x="4272" y="187122"/>
                  </a:lnTo>
                  <a:lnTo>
                    <a:pt x="2095" y="237244"/>
                  </a:lnTo>
                  <a:lnTo>
                    <a:pt x="787" y="287395"/>
                  </a:lnTo>
                  <a:lnTo>
                    <a:pt x="350" y="337565"/>
                  </a:lnTo>
                </a:path>
                <a:path w="508000" h="337820">
                  <a:moveTo>
                    <a:pt x="420791" y="139019"/>
                  </a:moveTo>
                  <a:lnTo>
                    <a:pt x="372087" y="134077"/>
                  </a:lnTo>
                  <a:lnTo>
                    <a:pt x="323311" y="130075"/>
                  </a:lnTo>
                  <a:lnTo>
                    <a:pt x="274476" y="127014"/>
                  </a:lnTo>
                  <a:lnTo>
                    <a:pt x="225595" y="124893"/>
                  </a:lnTo>
                  <a:lnTo>
                    <a:pt x="176683" y="123713"/>
                  </a:lnTo>
                  <a:lnTo>
                    <a:pt x="127751" y="123475"/>
                  </a:lnTo>
                  <a:lnTo>
                    <a:pt x="78814" y="124177"/>
                  </a:lnTo>
                  <a:lnTo>
                    <a:pt x="29885" y="125821"/>
                  </a:lnTo>
                </a:path>
                <a:path w="508000" h="337820">
                  <a:moveTo>
                    <a:pt x="442523" y="125455"/>
                  </a:moveTo>
                  <a:lnTo>
                    <a:pt x="393162" y="118981"/>
                  </a:lnTo>
                  <a:lnTo>
                    <a:pt x="343669" y="113869"/>
                  </a:lnTo>
                  <a:lnTo>
                    <a:pt x="294072" y="110121"/>
                  </a:lnTo>
                  <a:lnTo>
                    <a:pt x="244400" y="107737"/>
                  </a:lnTo>
                  <a:lnTo>
                    <a:pt x="194680" y="106718"/>
                  </a:lnTo>
                  <a:lnTo>
                    <a:pt x="144942" y="107065"/>
                  </a:lnTo>
                  <a:lnTo>
                    <a:pt x="95213" y="108779"/>
                  </a:lnTo>
                  <a:lnTo>
                    <a:pt x="45521" y="111861"/>
                  </a:lnTo>
                </a:path>
                <a:path w="508000" h="337820">
                  <a:moveTo>
                    <a:pt x="7940" y="137297"/>
                  </a:moveTo>
                  <a:lnTo>
                    <a:pt x="8321" y="131749"/>
                  </a:lnTo>
                  <a:lnTo>
                    <a:pt x="5135" y="126583"/>
                  </a:lnTo>
                  <a:lnTo>
                    <a:pt x="0" y="124434"/>
                  </a:lnTo>
                </a:path>
                <a:path w="508000" h="337820">
                  <a:moveTo>
                    <a:pt x="33878" y="47243"/>
                  </a:moveTo>
                  <a:lnTo>
                    <a:pt x="100934" y="109727"/>
                  </a:lnTo>
                </a:path>
                <a:path w="508000" h="337820">
                  <a:moveTo>
                    <a:pt x="174086" y="106679"/>
                  </a:moveTo>
                  <a:lnTo>
                    <a:pt x="160370" y="45719"/>
                  </a:lnTo>
                </a:path>
                <a:path w="508000" h="337820">
                  <a:moveTo>
                    <a:pt x="193898" y="106679"/>
                  </a:moveTo>
                  <a:lnTo>
                    <a:pt x="180182" y="45719"/>
                  </a:lnTo>
                </a:path>
                <a:path w="508000" h="337820">
                  <a:moveTo>
                    <a:pt x="507842" y="0"/>
                  </a:moveTo>
                  <a:lnTo>
                    <a:pt x="488030" y="0"/>
                  </a:lnTo>
                </a:path>
                <a:path w="508000" h="337820">
                  <a:moveTo>
                    <a:pt x="457855" y="134371"/>
                  </a:moveTo>
                  <a:lnTo>
                    <a:pt x="452932" y="137251"/>
                  </a:lnTo>
                  <a:lnTo>
                    <a:pt x="450479" y="143012"/>
                  </a:lnTo>
                  <a:lnTo>
                    <a:pt x="451805" y="14855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4936464" y="3035742"/>
              <a:ext cx="137693" cy="2685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4887467" y="2975864"/>
              <a:ext cx="4620895" cy="1938655"/>
            </a:xfrm>
            <a:custGeom>
              <a:avLst/>
              <a:gdLst/>
              <a:ahLst/>
              <a:cxnLst/>
              <a:rect l="l" t="t" r="r" b="b"/>
              <a:pathLst>
                <a:path w="4620895" h="1938654">
                  <a:moveTo>
                    <a:pt x="0" y="12191"/>
                  </a:moveTo>
                  <a:lnTo>
                    <a:pt x="294131" y="12191"/>
                  </a:lnTo>
                </a:path>
                <a:path w="4620895" h="1938654">
                  <a:moveTo>
                    <a:pt x="50718" y="62590"/>
                  </a:moveTo>
                  <a:lnTo>
                    <a:pt x="49225" y="59207"/>
                  </a:lnTo>
                  <a:lnTo>
                    <a:pt x="46360" y="56631"/>
                  </a:lnTo>
                  <a:lnTo>
                    <a:pt x="42839" y="55488"/>
                  </a:lnTo>
                  <a:lnTo>
                    <a:pt x="39334" y="54361"/>
                  </a:lnTo>
                  <a:lnTo>
                    <a:pt x="35493" y="54772"/>
                  </a:lnTo>
                  <a:lnTo>
                    <a:pt x="32308" y="56647"/>
                  </a:lnTo>
                </a:path>
                <a:path w="4620895" h="1938654">
                  <a:moveTo>
                    <a:pt x="449503" y="11658"/>
                  </a:moveTo>
                  <a:lnTo>
                    <a:pt x="400652" y="2914"/>
                  </a:lnTo>
                  <a:lnTo>
                    <a:pt x="351281" y="0"/>
                  </a:lnTo>
                  <a:lnTo>
                    <a:pt x="301911" y="2914"/>
                  </a:lnTo>
                  <a:lnTo>
                    <a:pt x="253060" y="11658"/>
                  </a:lnTo>
                </a:path>
                <a:path w="4620895" h="1938654">
                  <a:moveTo>
                    <a:pt x="629411" y="457199"/>
                  </a:moveTo>
                  <a:lnTo>
                    <a:pt x="629411" y="326135"/>
                  </a:lnTo>
                </a:path>
                <a:path w="4620895" h="1938654">
                  <a:moveTo>
                    <a:pt x="612647" y="457199"/>
                  </a:moveTo>
                  <a:lnTo>
                    <a:pt x="612647" y="326135"/>
                  </a:lnTo>
                </a:path>
                <a:path w="4620895" h="1938654">
                  <a:moveTo>
                    <a:pt x="597407" y="457199"/>
                  </a:moveTo>
                  <a:lnTo>
                    <a:pt x="597407" y="326135"/>
                  </a:lnTo>
                </a:path>
                <a:path w="4620895" h="1938654">
                  <a:moveTo>
                    <a:pt x="646175" y="457199"/>
                  </a:moveTo>
                  <a:lnTo>
                    <a:pt x="646175" y="326135"/>
                  </a:lnTo>
                </a:path>
                <a:path w="4620895" h="1938654">
                  <a:moveTo>
                    <a:pt x="661415" y="326135"/>
                  </a:moveTo>
                  <a:lnTo>
                    <a:pt x="661415" y="461771"/>
                  </a:lnTo>
                </a:path>
                <a:path w="4620895" h="1938654">
                  <a:moveTo>
                    <a:pt x="582167" y="457199"/>
                  </a:moveTo>
                  <a:lnTo>
                    <a:pt x="582167" y="326135"/>
                  </a:lnTo>
                </a:path>
                <a:path w="4620895" h="1938654">
                  <a:moveTo>
                    <a:pt x="597407" y="423671"/>
                  </a:moveTo>
                  <a:lnTo>
                    <a:pt x="646175" y="423671"/>
                  </a:lnTo>
                </a:path>
                <a:path w="4620895" h="1938654">
                  <a:moveTo>
                    <a:pt x="661004" y="465261"/>
                  </a:moveTo>
                  <a:lnTo>
                    <a:pt x="661278" y="463859"/>
                  </a:lnTo>
                  <a:lnTo>
                    <a:pt x="661415" y="462442"/>
                  </a:lnTo>
                  <a:lnTo>
                    <a:pt x="661415" y="461009"/>
                  </a:lnTo>
                </a:path>
                <a:path w="4620895" h="1938654">
                  <a:moveTo>
                    <a:pt x="548639" y="614171"/>
                  </a:moveTo>
                  <a:lnTo>
                    <a:pt x="630935" y="614171"/>
                  </a:lnTo>
                </a:path>
                <a:path w="4620895" h="1938654">
                  <a:moveTo>
                    <a:pt x="565403" y="600455"/>
                  </a:moveTo>
                  <a:lnTo>
                    <a:pt x="615695" y="600455"/>
                  </a:lnTo>
                </a:path>
                <a:path w="4620895" h="1938654">
                  <a:moveTo>
                    <a:pt x="617219" y="623315"/>
                  </a:moveTo>
                  <a:lnTo>
                    <a:pt x="518159" y="640079"/>
                  </a:lnTo>
                </a:path>
                <a:path w="4620895" h="1938654">
                  <a:moveTo>
                    <a:pt x="617844" y="621548"/>
                  </a:moveTo>
                  <a:lnTo>
                    <a:pt x="625038" y="620344"/>
                  </a:lnTo>
                  <a:lnTo>
                    <a:pt x="630737" y="614796"/>
                  </a:lnTo>
                  <a:lnTo>
                    <a:pt x="632139" y="607634"/>
                  </a:lnTo>
                </a:path>
                <a:path w="4620895" h="1938654">
                  <a:moveTo>
                    <a:pt x="511301" y="640079"/>
                  </a:moveTo>
                  <a:lnTo>
                    <a:pt x="513892" y="640079"/>
                  </a:lnTo>
                  <a:lnTo>
                    <a:pt x="516468" y="639866"/>
                  </a:lnTo>
                  <a:lnTo>
                    <a:pt x="519013" y="639439"/>
                  </a:lnTo>
                </a:path>
                <a:path w="4620895" h="1938654">
                  <a:moveTo>
                    <a:pt x="565403" y="600455"/>
                  </a:moveTo>
                  <a:lnTo>
                    <a:pt x="597407" y="457199"/>
                  </a:lnTo>
                </a:path>
                <a:path w="4620895" h="1938654">
                  <a:moveTo>
                    <a:pt x="615695" y="600455"/>
                  </a:moveTo>
                  <a:lnTo>
                    <a:pt x="646175" y="457199"/>
                  </a:lnTo>
                </a:path>
                <a:path w="4620895" h="1938654">
                  <a:moveTo>
                    <a:pt x="659891" y="466343"/>
                  </a:moveTo>
                  <a:lnTo>
                    <a:pt x="632459" y="608075"/>
                  </a:lnTo>
                </a:path>
                <a:path w="4620895" h="1938654">
                  <a:moveTo>
                    <a:pt x="548639" y="614171"/>
                  </a:moveTo>
                  <a:lnTo>
                    <a:pt x="582167" y="457199"/>
                  </a:lnTo>
                </a:path>
                <a:path w="4620895" h="1938654">
                  <a:moveTo>
                    <a:pt x="659891" y="185927"/>
                  </a:moveTo>
                  <a:lnTo>
                    <a:pt x="632459" y="44195"/>
                  </a:lnTo>
                </a:path>
                <a:path w="4620895" h="1938654">
                  <a:moveTo>
                    <a:pt x="565403" y="51815"/>
                  </a:moveTo>
                  <a:lnTo>
                    <a:pt x="597407" y="196595"/>
                  </a:lnTo>
                </a:path>
                <a:path w="4620895" h="1938654">
                  <a:moveTo>
                    <a:pt x="615695" y="51815"/>
                  </a:moveTo>
                  <a:lnTo>
                    <a:pt x="646175" y="196595"/>
                  </a:lnTo>
                </a:path>
                <a:path w="4620895" h="1938654">
                  <a:moveTo>
                    <a:pt x="548639" y="38099"/>
                  </a:moveTo>
                  <a:lnTo>
                    <a:pt x="582167" y="196595"/>
                  </a:lnTo>
                </a:path>
                <a:path w="4620895" h="1938654">
                  <a:moveTo>
                    <a:pt x="597407" y="391667"/>
                  </a:moveTo>
                  <a:lnTo>
                    <a:pt x="646175" y="391667"/>
                  </a:lnTo>
                </a:path>
                <a:path w="4620895" h="1938654">
                  <a:moveTo>
                    <a:pt x="597407" y="260603"/>
                  </a:moveTo>
                  <a:lnTo>
                    <a:pt x="646175" y="260603"/>
                  </a:lnTo>
                </a:path>
                <a:path w="4620895" h="1938654">
                  <a:moveTo>
                    <a:pt x="661415" y="189737"/>
                  </a:moveTo>
                  <a:lnTo>
                    <a:pt x="661415" y="188305"/>
                  </a:lnTo>
                  <a:lnTo>
                    <a:pt x="661278" y="186888"/>
                  </a:lnTo>
                  <a:lnTo>
                    <a:pt x="661004" y="185486"/>
                  </a:lnTo>
                </a:path>
                <a:path w="4620895" h="1938654">
                  <a:moveTo>
                    <a:pt x="597407" y="228599"/>
                  </a:moveTo>
                  <a:lnTo>
                    <a:pt x="646175" y="228599"/>
                  </a:lnTo>
                </a:path>
                <a:path w="4620895" h="1938654">
                  <a:moveTo>
                    <a:pt x="597407" y="358139"/>
                  </a:moveTo>
                  <a:lnTo>
                    <a:pt x="646175" y="358139"/>
                  </a:lnTo>
                </a:path>
                <a:path w="4620895" h="1938654">
                  <a:moveTo>
                    <a:pt x="597407" y="326135"/>
                  </a:moveTo>
                  <a:lnTo>
                    <a:pt x="646175" y="326135"/>
                  </a:lnTo>
                </a:path>
                <a:path w="4620895" h="1938654">
                  <a:moveTo>
                    <a:pt x="597407" y="294131"/>
                  </a:moveTo>
                  <a:lnTo>
                    <a:pt x="646175" y="294131"/>
                  </a:lnTo>
                </a:path>
                <a:path w="4620895" h="1938654">
                  <a:moveTo>
                    <a:pt x="661415" y="326135"/>
                  </a:moveTo>
                  <a:lnTo>
                    <a:pt x="661415" y="190499"/>
                  </a:lnTo>
                </a:path>
                <a:path w="4620895" h="1938654">
                  <a:moveTo>
                    <a:pt x="646175" y="196595"/>
                  </a:moveTo>
                  <a:lnTo>
                    <a:pt x="646175" y="326135"/>
                  </a:lnTo>
                </a:path>
                <a:path w="4620895" h="1938654">
                  <a:moveTo>
                    <a:pt x="597407" y="196595"/>
                  </a:moveTo>
                  <a:lnTo>
                    <a:pt x="597407" y="326135"/>
                  </a:lnTo>
                </a:path>
                <a:path w="4620895" h="1938654">
                  <a:moveTo>
                    <a:pt x="612647" y="196595"/>
                  </a:moveTo>
                  <a:lnTo>
                    <a:pt x="612647" y="326135"/>
                  </a:lnTo>
                </a:path>
                <a:path w="4620895" h="1938654">
                  <a:moveTo>
                    <a:pt x="629411" y="196595"/>
                  </a:moveTo>
                  <a:lnTo>
                    <a:pt x="629411" y="326135"/>
                  </a:lnTo>
                </a:path>
                <a:path w="4620895" h="1938654">
                  <a:moveTo>
                    <a:pt x="582167" y="196595"/>
                  </a:moveTo>
                  <a:lnTo>
                    <a:pt x="582167" y="326135"/>
                  </a:lnTo>
                </a:path>
                <a:path w="4620895" h="1938654">
                  <a:moveTo>
                    <a:pt x="617219" y="28955"/>
                  </a:moveTo>
                  <a:lnTo>
                    <a:pt x="518159" y="12191"/>
                  </a:lnTo>
                </a:path>
                <a:path w="4620895" h="1938654">
                  <a:moveTo>
                    <a:pt x="565403" y="51815"/>
                  </a:moveTo>
                  <a:lnTo>
                    <a:pt x="615695" y="51815"/>
                  </a:lnTo>
                </a:path>
                <a:path w="4620895" h="1938654">
                  <a:moveTo>
                    <a:pt x="548639" y="38099"/>
                  </a:moveTo>
                  <a:lnTo>
                    <a:pt x="630935" y="38099"/>
                  </a:lnTo>
                </a:path>
                <a:path w="4620895" h="1938654">
                  <a:moveTo>
                    <a:pt x="632139" y="43113"/>
                  </a:moveTo>
                  <a:lnTo>
                    <a:pt x="630737" y="35951"/>
                  </a:lnTo>
                  <a:lnTo>
                    <a:pt x="625038" y="30403"/>
                  </a:lnTo>
                  <a:lnTo>
                    <a:pt x="617844" y="29199"/>
                  </a:lnTo>
                </a:path>
                <a:path w="4620895" h="1938654">
                  <a:moveTo>
                    <a:pt x="519013" y="11308"/>
                  </a:moveTo>
                  <a:lnTo>
                    <a:pt x="516468" y="10881"/>
                  </a:lnTo>
                  <a:lnTo>
                    <a:pt x="513892" y="10667"/>
                  </a:lnTo>
                  <a:lnTo>
                    <a:pt x="511301" y="10667"/>
                  </a:lnTo>
                </a:path>
                <a:path w="4620895" h="1938654">
                  <a:moveTo>
                    <a:pt x="4620767" y="1938527"/>
                  </a:moveTo>
                  <a:lnTo>
                    <a:pt x="4405883" y="193852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9981559" y="3366795"/>
              <a:ext cx="208544" cy="2095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9921239" y="4140200"/>
              <a:ext cx="29209" cy="342900"/>
            </a:xfrm>
            <a:custGeom>
              <a:avLst/>
              <a:gdLst/>
              <a:ahLst/>
              <a:cxnLst/>
              <a:rect l="l" t="t" r="r" b="b"/>
              <a:pathLst>
                <a:path w="29209" h="342900">
                  <a:moveTo>
                    <a:pt x="10667" y="18287"/>
                  </a:moveTo>
                  <a:lnTo>
                    <a:pt x="0" y="18287"/>
                  </a:lnTo>
                  <a:lnTo>
                    <a:pt x="0" y="79247"/>
                  </a:lnTo>
                  <a:lnTo>
                    <a:pt x="3047" y="79247"/>
                  </a:lnTo>
                  <a:lnTo>
                    <a:pt x="3047" y="28955"/>
                  </a:lnTo>
                  <a:lnTo>
                    <a:pt x="10667" y="28955"/>
                  </a:lnTo>
                </a:path>
                <a:path w="29209" h="342900">
                  <a:moveTo>
                    <a:pt x="10667" y="44195"/>
                  </a:moveTo>
                  <a:lnTo>
                    <a:pt x="28955" y="44195"/>
                  </a:lnTo>
                  <a:lnTo>
                    <a:pt x="28955" y="0"/>
                  </a:lnTo>
                  <a:lnTo>
                    <a:pt x="10667" y="0"/>
                  </a:lnTo>
                  <a:lnTo>
                    <a:pt x="10667" y="44195"/>
                  </a:lnTo>
                </a:path>
                <a:path w="29209" h="342900">
                  <a:moveTo>
                    <a:pt x="10667" y="18287"/>
                  </a:moveTo>
                  <a:lnTo>
                    <a:pt x="10667" y="28955"/>
                  </a:lnTo>
                </a:path>
                <a:path w="29209" h="342900">
                  <a:moveTo>
                    <a:pt x="10667" y="263651"/>
                  </a:moveTo>
                  <a:lnTo>
                    <a:pt x="28955" y="263651"/>
                  </a:lnTo>
                  <a:lnTo>
                    <a:pt x="28955" y="306323"/>
                  </a:lnTo>
                  <a:lnTo>
                    <a:pt x="10667" y="306323"/>
                  </a:lnTo>
                  <a:lnTo>
                    <a:pt x="10667" y="263651"/>
                  </a:lnTo>
                </a:path>
                <a:path w="29209" h="342900">
                  <a:moveTo>
                    <a:pt x="19811" y="342899"/>
                  </a:moveTo>
                  <a:lnTo>
                    <a:pt x="19811" y="324611"/>
                  </a:lnTo>
                  <a:lnTo>
                    <a:pt x="10667" y="324611"/>
                  </a:lnTo>
                  <a:lnTo>
                    <a:pt x="10667" y="306323"/>
                  </a:lnTo>
                  <a:lnTo>
                    <a:pt x="1523" y="306323"/>
                  </a:lnTo>
                  <a:lnTo>
                    <a:pt x="1523" y="342899"/>
                  </a:lnTo>
                  <a:lnTo>
                    <a:pt x="19811" y="342899"/>
                  </a:lnTo>
                </a:path>
                <a:path w="29209" h="342900">
                  <a:moveTo>
                    <a:pt x="19811" y="263651"/>
                  </a:moveTo>
                  <a:lnTo>
                    <a:pt x="19811" y="44195"/>
                  </a:lnTo>
                </a:path>
                <a:path w="29209" h="342900">
                  <a:moveTo>
                    <a:pt x="28955" y="44195"/>
                  </a:moveTo>
                  <a:lnTo>
                    <a:pt x="28955" y="263651"/>
                  </a:lnTo>
                </a:path>
                <a:path w="29209" h="342900">
                  <a:moveTo>
                    <a:pt x="10667" y="35051"/>
                  </a:moveTo>
                  <a:lnTo>
                    <a:pt x="10667" y="2636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9932670" y="414020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305561" y="305561"/>
                  </a:moveTo>
                  <a:lnTo>
                    <a:pt x="301562" y="255998"/>
                  </a:lnTo>
                  <a:lnTo>
                    <a:pt x="289984" y="208980"/>
                  </a:lnTo>
                  <a:lnTo>
                    <a:pt x="271455" y="165138"/>
                  </a:lnTo>
                  <a:lnTo>
                    <a:pt x="246606" y="125101"/>
                  </a:lnTo>
                  <a:lnTo>
                    <a:pt x="216064" y="89497"/>
                  </a:lnTo>
                  <a:lnTo>
                    <a:pt x="180460" y="58955"/>
                  </a:lnTo>
                  <a:lnTo>
                    <a:pt x="140423" y="34106"/>
                  </a:lnTo>
                  <a:lnTo>
                    <a:pt x="96581" y="15577"/>
                  </a:lnTo>
                  <a:lnTo>
                    <a:pt x="49563" y="3999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0229087" y="4446524"/>
              <a:ext cx="18415" cy="36830"/>
            </a:xfrm>
            <a:custGeom>
              <a:avLst/>
              <a:gdLst/>
              <a:ahLst/>
              <a:cxnLst/>
              <a:rect l="l" t="t" r="r" b="b"/>
              <a:pathLst>
                <a:path w="18415" h="36829">
                  <a:moveTo>
                    <a:pt x="0" y="36575"/>
                  </a:moveTo>
                  <a:lnTo>
                    <a:pt x="0" y="18287"/>
                  </a:lnTo>
                  <a:lnTo>
                    <a:pt x="9143" y="18287"/>
                  </a:lnTo>
                  <a:lnTo>
                    <a:pt x="9143" y="0"/>
                  </a:lnTo>
                  <a:lnTo>
                    <a:pt x="18287" y="0"/>
                  </a:lnTo>
                  <a:lnTo>
                    <a:pt x="18287" y="36575"/>
                  </a:lnTo>
                  <a:lnTo>
                    <a:pt x="0" y="3657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9584435" y="3273806"/>
              <a:ext cx="173735" cy="2743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8858249" y="4212589"/>
              <a:ext cx="257555" cy="2727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913375" y="4954016"/>
              <a:ext cx="247015" cy="855344"/>
            </a:xfrm>
            <a:custGeom>
              <a:avLst/>
              <a:gdLst/>
              <a:ahLst/>
              <a:cxnLst/>
              <a:rect l="l" t="t" r="r" b="b"/>
              <a:pathLst>
                <a:path w="247014" h="855345">
                  <a:moveTo>
                    <a:pt x="32003" y="388619"/>
                  </a:moveTo>
                  <a:lnTo>
                    <a:pt x="246887" y="18287"/>
                  </a:lnTo>
                  <a:lnTo>
                    <a:pt x="214883" y="0"/>
                  </a:lnTo>
                  <a:lnTo>
                    <a:pt x="0" y="370331"/>
                  </a:lnTo>
                  <a:lnTo>
                    <a:pt x="32003" y="388619"/>
                  </a:lnTo>
                </a:path>
                <a:path w="247014" h="855345">
                  <a:moveTo>
                    <a:pt x="32003" y="466343"/>
                  </a:moveTo>
                  <a:lnTo>
                    <a:pt x="246887" y="836675"/>
                  </a:lnTo>
                  <a:lnTo>
                    <a:pt x="214883" y="854963"/>
                  </a:lnTo>
                  <a:lnTo>
                    <a:pt x="0" y="484631"/>
                  </a:lnTo>
                  <a:lnTo>
                    <a:pt x="32003" y="466343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216907" y="6642608"/>
              <a:ext cx="901065" cy="241300"/>
            </a:xfrm>
            <a:custGeom>
              <a:avLst/>
              <a:gdLst/>
              <a:ahLst/>
              <a:cxnLst/>
              <a:rect l="l" t="t" r="r" b="b"/>
              <a:pathLst>
                <a:path w="901064" h="241300">
                  <a:moveTo>
                    <a:pt x="0" y="0"/>
                  </a:moveTo>
                  <a:lnTo>
                    <a:pt x="0" y="240791"/>
                  </a:lnTo>
                </a:path>
                <a:path w="901064" h="241300">
                  <a:moveTo>
                    <a:pt x="900683" y="0"/>
                  </a:moveTo>
                  <a:lnTo>
                    <a:pt x="900683" y="240791"/>
                  </a:lnTo>
                </a:path>
                <a:path w="901064" h="241300">
                  <a:moveTo>
                    <a:pt x="18287" y="204215"/>
                  </a:moveTo>
                  <a:lnTo>
                    <a:pt x="882395" y="204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4180331" y="6810247"/>
              <a:ext cx="73151" cy="731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123687" y="68361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123687" y="68361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123688" y="6836155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1524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122163" y="6836155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3047" y="0"/>
                  </a:moveTo>
                  <a:lnTo>
                    <a:pt x="1523" y="0"/>
                  </a:lnTo>
                  <a:lnTo>
                    <a:pt x="4571" y="1523"/>
                  </a:lnTo>
                  <a:lnTo>
                    <a:pt x="3047" y="0"/>
                  </a:lnTo>
                  <a:close/>
                </a:path>
                <a:path w="5079" h="1904">
                  <a:moveTo>
                    <a:pt x="1523" y="0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5079" h="1904">
                  <a:moveTo>
                    <a:pt x="4571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4571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122163" y="68376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122163" y="68376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122164" y="6837679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0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0" y="0"/>
                  </a:lnTo>
                  <a:close/>
                </a:path>
                <a:path w="5079" h="1904">
                  <a:moveTo>
                    <a:pt x="4572" y="0"/>
                  </a:moveTo>
                  <a:lnTo>
                    <a:pt x="0" y="0"/>
                  </a:lnTo>
                  <a:lnTo>
                    <a:pt x="4572" y="1524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120639" y="6837679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6095" y="0"/>
                  </a:moveTo>
                  <a:lnTo>
                    <a:pt x="1523" y="0"/>
                  </a:lnTo>
                  <a:lnTo>
                    <a:pt x="6095" y="1523"/>
                  </a:lnTo>
                  <a:lnTo>
                    <a:pt x="6095" y="0"/>
                  </a:lnTo>
                  <a:close/>
                </a:path>
                <a:path w="6350" h="1904">
                  <a:moveTo>
                    <a:pt x="1523" y="0"/>
                  </a:moveTo>
                  <a:lnTo>
                    <a:pt x="6095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6350" h="1904">
                  <a:moveTo>
                    <a:pt x="6095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6095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120639" y="683920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120639" y="683920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119116" y="6839203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1524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1524" y="0"/>
                  </a:lnTo>
                  <a:close/>
                </a:path>
                <a:path w="7620" h="1904">
                  <a:moveTo>
                    <a:pt x="7620" y="0"/>
                  </a:moveTo>
                  <a:lnTo>
                    <a:pt x="1524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119115" y="6839203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7619" y="0"/>
                  </a:moveTo>
                  <a:lnTo>
                    <a:pt x="1523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4">
                  <a:moveTo>
                    <a:pt x="1523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4">
                  <a:moveTo>
                    <a:pt x="0" y="1523"/>
                  </a:moveTo>
                  <a:lnTo>
                    <a:pt x="7619" y="1523"/>
                  </a:lnTo>
                  <a:lnTo>
                    <a:pt x="0" y="1523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106924" y="6840727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2192" y="0"/>
                  </a:moveTo>
                  <a:lnTo>
                    <a:pt x="0" y="12192"/>
                  </a:lnTo>
                  <a:lnTo>
                    <a:pt x="7620" y="12192"/>
                  </a:lnTo>
                  <a:lnTo>
                    <a:pt x="12192" y="0"/>
                  </a:lnTo>
                  <a:close/>
                </a:path>
                <a:path w="20320" h="12700">
                  <a:moveTo>
                    <a:pt x="19812" y="0"/>
                  </a:moveTo>
                  <a:lnTo>
                    <a:pt x="12192" y="0"/>
                  </a:lnTo>
                  <a:lnTo>
                    <a:pt x="7620" y="1219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106923" y="6840728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9811" y="0"/>
                  </a:moveTo>
                  <a:lnTo>
                    <a:pt x="12191" y="0"/>
                  </a:lnTo>
                  <a:lnTo>
                    <a:pt x="7619" y="12191"/>
                  </a:lnTo>
                  <a:lnTo>
                    <a:pt x="19811" y="0"/>
                  </a:lnTo>
                  <a:close/>
                </a:path>
                <a:path w="20320" h="12700">
                  <a:moveTo>
                    <a:pt x="12191" y="0"/>
                  </a:moveTo>
                  <a:lnTo>
                    <a:pt x="7619" y="12191"/>
                  </a:lnTo>
                  <a:lnTo>
                    <a:pt x="0" y="12191"/>
                  </a:lnTo>
                  <a:lnTo>
                    <a:pt x="12191" y="0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0" y="12191"/>
                  </a:moveTo>
                  <a:lnTo>
                    <a:pt x="7619" y="12191"/>
                  </a:lnTo>
                  <a:lnTo>
                    <a:pt x="0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106924" y="685291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4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106923" y="6852920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4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106923" y="685444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106923" y="685444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106924" y="6854443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0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0" y="0"/>
                  </a:lnTo>
                  <a:close/>
                </a:path>
                <a:path w="6350" h="1904">
                  <a:moveTo>
                    <a:pt x="6096" y="0"/>
                  </a:moveTo>
                  <a:lnTo>
                    <a:pt x="0" y="0"/>
                  </a:lnTo>
                  <a:lnTo>
                    <a:pt x="4572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106923" y="6854444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6095" y="0"/>
                  </a:moveTo>
                  <a:lnTo>
                    <a:pt x="0" y="0"/>
                  </a:lnTo>
                  <a:lnTo>
                    <a:pt x="4571" y="1523"/>
                  </a:lnTo>
                  <a:lnTo>
                    <a:pt x="6095" y="0"/>
                  </a:lnTo>
                  <a:close/>
                </a:path>
                <a:path w="6350" h="1904">
                  <a:moveTo>
                    <a:pt x="0" y="0"/>
                  </a:moveTo>
                  <a:lnTo>
                    <a:pt x="4571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0" y="1523"/>
                  </a:moveTo>
                  <a:lnTo>
                    <a:pt x="4571" y="1523"/>
                  </a:lnTo>
                  <a:lnTo>
                    <a:pt x="0" y="1523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0" y="1523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106923" y="685596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106923" y="685596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108448" y="6855967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0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3048" y="0"/>
                  </a:moveTo>
                  <a:lnTo>
                    <a:pt x="0" y="0"/>
                  </a:lnTo>
                  <a:lnTo>
                    <a:pt x="1524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108447" y="6855967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3047" y="0"/>
                  </a:moveTo>
                  <a:lnTo>
                    <a:pt x="0" y="0"/>
                  </a:lnTo>
                  <a:lnTo>
                    <a:pt x="1523" y="1523"/>
                  </a:lnTo>
                  <a:lnTo>
                    <a:pt x="3047" y="0"/>
                  </a:lnTo>
                  <a:close/>
                </a:path>
                <a:path w="3175" h="1904">
                  <a:moveTo>
                    <a:pt x="0" y="0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  <a:path w="3175" h="1904">
                  <a:moveTo>
                    <a:pt x="0" y="1523"/>
                  </a:moveTo>
                  <a:lnTo>
                    <a:pt x="1523" y="1523"/>
                  </a:lnTo>
                  <a:lnTo>
                    <a:pt x="0" y="1523"/>
                  </a:lnTo>
                  <a:close/>
                </a:path>
                <a:path w="3175" h="1904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081015" y="6810247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59">
                  <a:moveTo>
                    <a:pt x="0" y="36575"/>
                  </a:moveTo>
                  <a:lnTo>
                    <a:pt x="71627" y="36575"/>
                  </a:lnTo>
                </a:path>
                <a:path w="71754" h="73659">
                  <a:moveTo>
                    <a:pt x="36575" y="73151"/>
                  </a:moveTo>
                  <a:lnTo>
                    <a:pt x="36575" y="0"/>
                  </a:lnTo>
                </a:path>
                <a:path w="71754" h="73659">
                  <a:moveTo>
                    <a:pt x="28102" y="41818"/>
                  </a:moveTo>
                  <a:lnTo>
                    <a:pt x="27203" y="42717"/>
                  </a:lnTo>
                  <a:lnTo>
                    <a:pt x="27203" y="44150"/>
                  </a:lnTo>
                  <a:lnTo>
                    <a:pt x="28102" y="45049"/>
                  </a:lnTo>
                </a:path>
                <a:path w="71754" h="73659">
                  <a:moveTo>
                    <a:pt x="25907" y="42671"/>
                  </a:moveTo>
                  <a:lnTo>
                    <a:pt x="41147" y="27431"/>
                  </a:lnTo>
                </a:path>
                <a:path w="71754" h="73659">
                  <a:moveTo>
                    <a:pt x="46573" y="26578"/>
                  </a:moveTo>
                  <a:lnTo>
                    <a:pt x="45674" y="25679"/>
                  </a:lnTo>
                  <a:lnTo>
                    <a:pt x="44241" y="25679"/>
                  </a:lnTo>
                  <a:lnTo>
                    <a:pt x="43342" y="26578"/>
                  </a:lnTo>
                </a:path>
                <a:path w="71754" h="73659">
                  <a:moveTo>
                    <a:pt x="45719" y="27431"/>
                  </a:moveTo>
                  <a:lnTo>
                    <a:pt x="45719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127590" y="683682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09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106923" y="6840728"/>
              <a:ext cx="20320" cy="15875"/>
            </a:xfrm>
            <a:custGeom>
              <a:avLst/>
              <a:gdLst/>
              <a:ahLst/>
              <a:cxnLst/>
              <a:rect l="l" t="t" r="r" b="b"/>
              <a:pathLst>
                <a:path w="20320" h="15875">
                  <a:moveTo>
                    <a:pt x="19811" y="0"/>
                  </a:moveTo>
                  <a:lnTo>
                    <a:pt x="4571" y="15239"/>
                  </a:lnTo>
                </a:path>
                <a:path w="20320" h="15875">
                  <a:moveTo>
                    <a:pt x="2194" y="14569"/>
                  </a:moveTo>
                  <a:lnTo>
                    <a:pt x="3093" y="15468"/>
                  </a:lnTo>
                  <a:lnTo>
                    <a:pt x="4526" y="15468"/>
                  </a:lnTo>
                  <a:lnTo>
                    <a:pt x="5425" y="14569"/>
                  </a:lnTo>
                </a:path>
                <a:path w="20320" h="15875">
                  <a:moveTo>
                    <a:pt x="0" y="15239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4518152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2500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5081015" y="6641020"/>
            <a:ext cx="2341245" cy="244475"/>
            <a:chOff x="5081015" y="6641020"/>
            <a:chExt cx="2341245" cy="244475"/>
          </a:xfrm>
        </p:grpSpPr>
        <p:sp>
          <p:nvSpPr>
            <p:cNvPr id="166" name="object 166"/>
            <p:cNvSpPr/>
            <p:nvPr/>
          </p:nvSpPr>
          <p:spPr>
            <a:xfrm>
              <a:off x="5117591" y="6642607"/>
              <a:ext cx="2268220" cy="241300"/>
            </a:xfrm>
            <a:custGeom>
              <a:avLst/>
              <a:gdLst/>
              <a:ahLst/>
              <a:cxnLst/>
              <a:rect l="l" t="t" r="r" b="b"/>
              <a:pathLst>
                <a:path w="2268220" h="241300">
                  <a:moveTo>
                    <a:pt x="0" y="0"/>
                  </a:moveTo>
                  <a:lnTo>
                    <a:pt x="0" y="240791"/>
                  </a:lnTo>
                </a:path>
                <a:path w="2268220" h="241300">
                  <a:moveTo>
                    <a:pt x="2267711" y="0"/>
                  </a:moveTo>
                  <a:lnTo>
                    <a:pt x="2267711" y="240791"/>
                  </a:lnTo>
                </a:path>
                <a:path w="2268220" h="241300">
                  <a:moveTo>
                    <a:pt x="16763" y="204215"/>
                  </a:moveTo>
                  <a:lnTo>
                    <a:pt x="2249423" y="204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081015" y="6810247"/>
              <a:ext cx="71627" cy="73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7391399" y="68361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7391399" y="6836155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7391400" y="6836155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1524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7389875" y="6836155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3047" y="0"/>
                  </a:moveTo>
                  <a:lnTo>
                    <a:pt x="1523" y="0"/>
                  </a:lnTo>
                  <a:lnTo>
                    <a:pt x="4571" y="1523"/>
                  </a:lnTo>
                  <a:lnTo>
                    <a:pt x="3047" y="0"/>
                  </a:lnTo>
                  <a:close/>
                </a:path>
                <a:path w="5079" h="1904">
                  <a:moveTo>
                    <a:pt x="1523" y="0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5079" h="1904">
                  <a:moveTo>
                    <a:pt x="4571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4571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7389875" y="68376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7389875" y="683767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7389876" y="6837679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0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0" y="0"/>
                  </a:lnTo>
                  <a:close/>
                </a:path>
                <a:path w="5079" h="1904">
                  <a:moveTo>
                    <a:pt x="4572" y="0"/>
                  </a:moveTo>
                  <a:lnTo>
                    <a:pt x="0" y="0"/>
                  </a:lnTo>
                  <a:lnTo>
                    <a:pt x="4572" y="1524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7388351" y="6837679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6095" y="0"/>
                  </a:moveTo>
                  <a:lnTo>
                    <a:pt x="1523" y="0"/>
                  </a:lnTo>
                  <a:lnTo>
                    <a:pt x="6095" y="1523"/>
                  </a:lnTo>
                  <a:lnTo>
                    <a:pt x="6095" y="0"/>
                  </a:lnTo>
                  <a:close/>
                </a:path>
                <a:path w="6350" h="1904">
                  <a:moveTo>
                    <a:pt x="1523" y="0"/>
                  </a:moveTo>
                  <a:lnTo>
                    <a:pt x="6095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6350" h="1904">
                  <a:moveTo>
                    <a:pt x="6095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6095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7388351" y="683920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7388351" y="683920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7386828" y="6839203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1524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1524" y="0"/>
                  </a:lnTo>
                  <a:close/>
                </a:path>
                <a:path w="7620" h="1904">
                  <a:moveTo>
                    <a:pt x="7620" y="0"/>
                  </a:moveTo>
                  <a:lnTo>
                    <a:pt x="1524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7386827" y="6839203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7619" y="0"/>
                  </a:moveTo>
                  <a:lnTo>
                    <a:pt x="1523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4">
                  <a:moveTo>
                    <a:pt x="1523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4">
                  <a:moveTo>
                    <a:pt x="0" y="1523"/>
                  </a:moveTo>
                  <a:lnTo>
                    <a:pt x="7619" y="1523"/>
                  </a:lnTo>
                  <a:lnTo>
                    <a:pt x="0" y="1523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4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7374636" y="6840727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2192" y="0"/>
                  </a:moveTo>
                  <a:lnTo>
                    <a:pt x="0" y="12192"/>
                  </a:lnTo>
                  <a:lnTo>
                    <a:pt x="7620" y="12192"/>
                  </a:lnTo>
                  <a:lnTo>
                    <a:pt x="12192" y="0"/>
                  </a:lnTo>
                  <a:close/>
                </a:path>
                <a:path w="20320" h="12700">
                  <a:moveTo>
                    <a:pt x="19812" y="0"/>
                  </a:moveTo>
                  <a:lnTo>
                    <a:pt x="12192" y="0"/>
                  </a:lnTo>
                  <a:lnTo>
                    <a:pt x="7620" y="1219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7374635" y="6840727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9811" y="0"/>
                  </a:moveTo>
                  <a:lnTo>
                    <a:pt x="12191" y="0"/>
                  </a:lnTo>
                  <a:lnTo>
                    <a:pt x="7619" y="12191"/>
                  </a:lnTo>
                  <a:lnTo>
                    <a:pt x="19811" y="0"/>
                  </a:lnTo>
                  <a:close/>
                </a:path>
                <a:path w="20320" h="12700">
                  <a:moveTo>
                    <a:pt x="12191" y="0"/>
                  </a:moveTo>
                  <a:lnTo>
                    <a:pt x="7619" y="12191"/>
                  </a:lnTo>
                  <a:lnTo>
                    <a:pt x="0" y="12191"/>
                  </a:lnTo>
                  <a:lnTo>
                    <a:pt x="12191" y="0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0" y="12191"/>
                  </a:moveTo>
                  <a:lnTo>
                    <a:pt x="7619" y="12191"/>
                  </a:lnTo>
                  <a:lnTo>
                    <a:pt x="0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7374636" y="685291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4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7374635" y="685291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4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7374635" y="685444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7374635" y="685444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7374636" y="6854443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0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0" y="0"/>
                  </a:lnTo>
                  <a:close/>
                </a:path>
                <a:path w="6350" h="1904">
                  <a:moveTo>
                    <a:pt x="6096" y="0"/>
                  </a:moveTo>
                  <a:lnTo>
                    <a:pt x="0" y="0"/>
                  </a:lnTo>
                  <a:lnTo>
                    <a:pt x="4572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7374635" y="6854443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6095" y="0"/>
                  </a:moveTo>
                  <a:lnTo>
                    <a:pt x="0" y="0"/>
                  </a:lnTo>
                  <a:lnTo>
                    <a:pt x="4571" y="1523"/>
                  </a:lnTo>
                  <a:lnTo>
                    <a:pt x="6095" y="0"/>
                  </a:lnTo>
                  <a:close/>
                </a:path>
                <a:path w="6350" h="1904">
                  <a:moveTo>
                    <a:pt x="0" y="0"/>
                  </a:moveTo>
                  <a:lnTo>
                    <a:pt x="4571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0" y="1523"/>
                  </a:moveTo>
                  <a:lnTo>
                    <a:pt x="4571" y="1523"/>
                  </a:lnTo>
                  <a:lnTo>
                    <a:pt x="0" y="1523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4">
                  <a:moveTo>
                    <a:pt x="0" y="1523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7374635" y="685596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7374635" y="685596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7376160" y="6855967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0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3048" y="0"/>
                  </a:moveTo>
                  <a:lnTo>
                    <a:pt x="0" y="0"/>
                  </a:lnTo>
                  <a:lnTo>
                    <a:pt x="1524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7376159" y="6855967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4">
                  <a:moveTo>
                    <a:pt x="3047" y="0"/>
                  </a:moveTo>
                  <a:lnTo>
                    <a:pt x="0" y="0"/>
                  </a:lnTo>
                  <a:lnTo>
                    <a:pt x="1523" y="1523"/>
                  </a:lnTo>
                  <a:lnTo>
                    <a:pt x="3047" y="0"/>
                  </a:lnTo>
                  <a:close/>
                </a:path>
                <a:path w="3175" h="1904">
                  <a:moveTo>
                    <a:pt x="0" y="0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3175" h="1904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  <a:path w="3175" h="1904">
                  <a:moveTo>
                    <a:pt x="0" y="1523"/>
                  </a:moveTo>
                  <a:lnTo>
                    <a:pt x="1523" y="1523"/>
                  </a:lnTo>
                  <a:lnTo>
                    <a:pt x="0" y="1523"/>
                  </a:lnTo>
                  <a:close/>
                </a:path>
                <a:path w="3175" h="1904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7348727" y="6810247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59">
                  <a:moveTo>
                    <a:pt x="0" y="36575"/>
                  </a:moveTo>
                  <a:lnTo>
                    <a:pt x="71627" y="36575"/>
                  </a:lnTo>
                </a:path>
                <a:path w="71754" h="73659">
                  <a:moveTo>
                    <a:pt x="36575" y="73151"/>
                  </a:moveTo>
                  <a:lnTo>
                    <a:pt x="36575" y="0"/>
                  </a:lnTo>
                </a:path>
                <a:path w="71754" h="73659">
                  <a:moveTo>
                    <a:pt x="28102" y="41818"/>
                  </a:moveTo>
                  <a:lnTo>
                    <a:pt x="27203" y="42717"/>
                  </a:lnTo>
                  <a:lnTo>
                    <a:pt x="27203" y="44150"/>
                  </a:lnTo>
                  <a:lnTo>
                    <a:pt x="28102" y="45049"/>
                  </a:lnTo>
                </a:path>
                <a:path w="71754" h="73659">
                  <a:moveTo>
                    <a:pt x="25907" y="42671"/>
                  </a:moveTo>
                  <a:lnTo>
                    <a:pt x="41147" y="27431"/>
                  </a:lnTo>
                </a:path>
                <a:path w="71754" h="73659">
                  <a:moveTo>
                    <a:pt x="46573" y="26578"/>
                  </a:moveTo>
                  <a:lnTo>
                    <a:pt x="45689" y="25679"/>
                  </a:lnTo>
                  <a:lnTo>
                    <a:pt x="44226" y="25679"/>
                  </a:lnTo>
                  <a:lnTo>
                    <a:pt x="43342" y="26578"/>
                  </a:lnTo>
                </a:path>
                <a:path w="71754" h="73659">
                  <a:moveTo>
                    <a:pt x="45719" y="27431"/>
                  </a:moveTo>
                  <a:lnTo>
                    <a:pt x="45719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7395302" y="683682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09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7374635" y="6840727"/>
              <a:ext cx="20320" cy="15875"/>
            </a:xfrm>
            <a:custGeom>
              <a:avLst/>
              <a:gdLst/>
              <a:ahLst/>
              <a:cxnLst/>
              <a:rect l="l" t="t" r="r" b="b"/>
              <a:pathLst>
                <a:path w="20320" h="15875">
                  <a:moveTo>
                    <a:pt x="19811" y="0"/>
                  </a:moveTo>
                  <a:lnTo>
                    <a:pt x="4571" y="15239"/>
                  </a:lnTo>
                </a:path>
                <a:path w="20320" h="15875">
                  <a:moveTo>
                    <a:pt x="2194" y="14569"/>
                  </a:moveTo>
                  <a:lnTo>
                    <a:pt x="3078" y="15468"/>
                  </a:lnTo>
                  <a:lnTo>
                    <a:pt x="4541" y="15468"/>
                  </a:lnTo>
                  <a:lnTo>
                    <a:pt x="5425" y="14569"/>
                  </a:lnTo>
                </a:path>
                <a:path w="20320" h="15875">
                  <a:moveTo>
                    <a:pt x="0" y="15239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6103111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6300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7348728" y="6641020"/>
            <a:ext cx="1477010" cy="244475"/>
            <a:chOff x="7348728" y="6641020"/>
            <a:chExt cx="1477010" cy="244475"/>
          </a:xfrm>
        </p:grpSpPr>
        <p:sp>
          <p:nvSpPr>
            <p:cNvPr id="197" name="object 197"/>
            <p:cNvSpPr/>
            <p:nvPr/>
          </p:nvSpPr>
          <p:spPr>
            <a:xfrm>
              <a:off x="7385304" y="6642607"/>
              <a:ext cx="1403985" cy="241300"/>
            </a:xfrm>
            <a:custGeom>
              <a:avLst/>
              <a:gdLst/>
              <a:ahLst/>
              <a:cxnLst/>
              <a:rect l="l" t="t" r="r" b="b"/>
              <a:pathLst>
                <a:path w="1403984" h="241300">
                  <a:moveTo>
                    <a:pt x="0" y="0"/>
                  </a:moveTo>
                  <a:lnTo>
                    <a:pt x="0" y="240791"/>
                  </a:lnTo>
                </a:path>
                <a:path w="1403984" h="241300">
                  <a:moveTo>
                    <a:pt x="1403603" y="0"/>
                  </a:moveTo>
                  <a:lnTo>
                    <a:pt x="1403603" y="240791"/>
                  </a:lnTo>
                </a:path>
                <a:path w="1403984" h="241300">
                  <a:moveTo>
                    <a:pt x="18287" y="204215"/>
                  </a:moveTo>
                  <a:lnTo>
                    <a:pt x="1385315" y="204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7348728" y="6810247"/>
              <a:ext cx="71627" cy="73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8752332" y="6810247"/>
              <a:ext cx="73151" cy="7315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0" name="object 200"/>
          <p:cNvSpPr txBox="1"/>
          <p:nvPr/>
        </p:nvSpPr>
        <p:spPr>
          <a:xfrm>
            <a:off x="7938007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3900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01" name="object 201"/>
          <p:cNvGrpSpPr/>
          <p:nvPr/>
        </p:nvGrpSpPr>
        <p:grpSpPr>
          <a:xfrm>
            <a:off x="10300715" y="6641020"/>
            <a:ext cx="1511935" cy="244475"/>
            <a:chOff x="10300715" y="6641020"/>
            <a:chExt cx="1511935" cy="244475"/>
          </a:xfrm>
        </p:grpSpPr>
        <p:sp>
          <p:nvSpPr>
            <p:cNvPr id="202" name="object 202"/>
            <p:cNvSpPr/>
            <p:nvPr/>
          </p:nvSpPr>
          <p:spPr>
            <a:xfrm>
              <a:off x="10337291" y="6642607"/>
              <a:ext cx="1440180" cy="241300"/>
            </a:xfrm>
            <a:custGeom>
              <a:avLst/>
              <a:gdLst/>
              <a:ahLst/>
              <a:cxnLst/>
              <a:rect l="l" t="t" r="r" b="b"/>
              <a:pathLst>
                <a:path w="1440179" h="241300">
                  <a:moveTo>
                    <a:pt x="0" y="0"/>
                  </a:moveTo>
                  <a:lnTo>
                    <a:pt x="0" y="240791"/>
                  </a:lnTo>
                </a:path>
                <a:path w="1440179" h="241300">
                  <a:moveTo>
                    <a:pt x="1440179" y="0"/>
                  </a:moveTo>
                  <a:lnTo>
                    <a:pt x="1440179" y="240791"/>
                  </a:lnTo>
                </a:path>
                <a:path w="1440179" h="241300">
                  <a:moveTo>
                    <a:pt x="16763" y="204215"/>
                  </a:moveTo>
                  <a:lnTo>
                    <a:pt x="1421891" y="204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10300715" y="6810247"/>
              <a:ext cx="71627" cy="73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11740895" y="6810247"/>
              <a:ext cx="71627" cy="731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5" name="object 205"/>
          <p:cNvSpPr txBox="1"/>
          <p:nvPr/>
        </p:nvSpPr>
        <p:spPr>
          <a:xfrm>
            <a:off x="10909807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4000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4180332" y="6641020"/>
            <a:ext cx="7632700" cy="477520"/>
            <a:chOff x="4180332" y="6641020"/>
            <a:chExt cx="7632700" cy="477520"/>
          </a:xfrm>
        </p:grpSpPr>
        <p:sp>
          <p:nvSpPr>
            <p:cNvPr id="207" name="object 207"/>
            <p:cNvSpPr/>
            <p:nvPr/>
          </p:nvSpPr>
          <p:spPr>
            <a:xfrm>
              <a:off x="4216908" y="6642607"/>
              <a:ext cx="7560945" cy="474345"/>
            </a:xfrm>
            <a:custGeom>
              <a:avLst/>
              <a:gdLst/>
              <a:ahLst/>
              <a:cxnLst/>
              <a:rect l="l" t="t" r="r" b="b"/>
              <a:pathLst>
                <a:path w="7560945" h="474345">
                  <a:moveTo>
                    <a:pt x="7560563" y="0"/>
                  </a:moveTo>
                  <a:lnTo>
                    <a:pt x="7560563" y="473963"/>
                  </a:lnTo>
                </a:path>
                <a:path w="7560945" h="474345">
                  <a:moveTo>
                    <a:pt x="0" y="0"/>
                  </a:moveTo>
                  <a:lnTo>
                    <a:pt x="0" y="473963"/>
                  </a:lnTo>
                </a:path>
                <a:path w="7560945" h="474345">
                  <a:moveTo>
                    <a:pt x="7542275" y="437387"/>
                  </a:moveTo>
                  <a:lnTo>
                    <a:pt x="18287" y="4373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11740896" y="7044943"/>
              <a:ext cx="71627" cy="716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4180332" y="7044943"/>
              <a:ext cx="73151" cy="716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0" name="object 210"/>
          <p:cNvSpPr txBox="1"/>
          <p:nvPr/>
        </p:nvSpPr>
        <p:spPr>
          <a:xfrm>
            <a:off x="7814564" y="6907588"/>
            <a:ext cx="3638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21000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11" name="object 211"/>
          <p:cNvGrpSpPr/>
          <p:nvPr/>
        </p:nvGrpSpPr>
        <p:grpSpPr>
          <a:xfrm>
            <a:off x="2823908" y="6100000"/>
            <a:ext cx="242570" cy="506095"/>
            <a:chOff x="2823908" y="6100000"/>
            <a:chExt cx="242570" cy="506095"/>
          </a:xfrm>
        </p:grpSpPr>
        <p:sp>
          <p:nvSpPr>
            <p:cNvPr id="212" name="object 212"/>
            <p:cNvSpPr/>
            <p:nvPr/>
          </p:nvSpPr>
          <p:spPr>
            <a:xfrm>
              <a:off x="2825495" y="6138164"/>
              <a:ext cx="239395" cy="433070"/>
            </a:xfrm>
            <a:custGeom>
              <a:avLst/>
              <a:gdLst/>
              <a:ahLst/>
              <a:cxnLst/>
              <a:rect l="l" t="t" r="r" b="b"/>
              <a:pathLst>
                <a:path w="239394" h="433070">
                  <a:moveTo>
                    <a:pt x="239267" y="432815"/>
                  </a:moveTo>
                  <a:lnTo>
                    <a:pt x="0" y="432815"/>
                  </a:lnTo>
                </a:path>
                <a:path w="239394" h="433070">
                  <a:moveTo>
                    <a:pt x="239267" y="0"/>
                  </a:moveTo>
                  <a:lnTo>
                    <a:pt x="0" y="0"/>
                  </a:lnTo>
                </a:path>
                <a:path w="239394" h="433070">
                  <a:moveTo>
                    <a:pt x="35051" y="414527"/>
                  </a:moveTo>
                  <a:lnTo>
                    <a:pt x="35051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2825495" y="6534404"/>
              <a:ext cx="71627" cy="7162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85140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285140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2851403" y="61290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152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304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2851403" y="61290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285140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285140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285140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2851403" y="612902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285140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285140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2851404" y="61274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1524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2851403" y="61274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1523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1523"/>
                  </a:lnTo>
                  <a:close/>
                </a:path>
                <a:path w="1905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85292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285292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285292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2852928" y="61274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1524" y="0"/>
                  </a:moveTo>
                  <a:lnTo>
                    <a:pt x="0" y="6096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  <a:path w="1905" h="762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2852927" y="61274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6095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285445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285445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285445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2854451" y="612749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285445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2854451" y="612902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2854452" y="6129019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2854451" y="6129020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2855976" y="6129019"/>
              <a:ext cx="10795" cy="18415"/>
            </a:xfrm>
            <a:custGeom>
              <a:avLst/>
              <a:gdLst/>
              <a:ahLst/>
              <a:cxnLst/>
              <a:rect l="l" t="t" r="r" b="b"/>
              <a:pathLst>
                <a:path w="10794" h="18414">
                  <a:moveTo>
                    <a:pt x="0" y="7620"/>
                  </a:moveTo>
                  <a:lnTo>
                    <a:pt x="10668" y="18288"/>
                  </a:lnTo>
                  <a:lnTo>
                    <a:pt x="10668" y="10668"/>
                  </a:lnTo>
                  <a:lnTo>
                    <a:pt x="0" y="7620"/>
                  </a:lnTo>
                  <a:close/>
                </a:path>
                <a:path w="10794" h="18414">
                  <a:moveTo>
                    <a:pt x="0" y="0"/>
                  </a:moveTo>
                  <a:lnTo>
                    <a:pt x="0" y="7620"/>
                  </a:lnTo>
                  <a:lnTo>
                    <a:pt x="1066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2855975" y="6129020"/>
              <a:ext cx="10795" cy="18415"/>
            </a:xfrm>
            <a:custGeom>
              <a:avLst/>
              <a:gdLst/>
              <a:ahLst/>
              <a:cxnLst/>
              <a:rect l="l" t="t" r="r" b="b"/>
              <a:pathLst>
                <a:path w="10794" h="18414">
                  <a:moveTo>
                    <a:pt x="0" y="0"/>
                  </a:moveTo>
                  <a:lnTo>
                    <a:pt x="0" y="7619"/>
                  </a:lnTo>
                  <a:lnTo>
                    <a:pt x="10667" y="10667"/>
                  </a:lnTo>
                  <a:lnTo>
                    <a:pt x="0" y="0"/>
                  </a:lnTo>
                  <a:close/>
                </a:path>
                <a:path w="10794" h="18414">
                  <a:moveTo>
                    <a:pt x="0" y="7619"/>
                  </a:moveTo>
                  <a:lnTo>
                    <a:pt x="10667" y="10667"/>
                  </a:lnTo>
                  <a:lnTo>
                    <a:pt x="10667" y="1828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2866643" y="61396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2866643" y="61396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2866643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2866644" y="614121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2866643" y="614121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2868167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2868167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2868167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2868168" y="614121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1524" y="1524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2868167" y="614121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7619"/>
                  </a:moveTo>
                  <a:lnTo>
                    <a:pt x="1523" y="1523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286969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286969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286969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286969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2869691" y="614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286969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2869692" y="6144259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79">
                  <a:moveTo>
                    <a:pt x="1524" y="0"/>
                  </a:moveTo>
                  <a:lnTo>
                    <a:pt x="0" y="4572"/>
                  </a:lnTo>
                  <a:lnTo>
                    <a:pt x="1524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2869691" y="6144260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5079">
                  <a:moveTo>
                    <a:pt x="0" y="4571"/>
                  </a:moveTo>
                  <a:lnTo>
                    <a:pt x="1523" y="0"/>
                  </a:lnTo>
                  <a:lnTo>
                    <a:pt x="1523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287121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287121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287121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287121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152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287121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2825495" y="610158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5" h="73660">
                  <a:moveTo>
                    <a:pt x="35051" y="73151"/>
                  </a:moveTo>
                  <a:lnTo>
                    <a:pt x="35051" y="0"/>
                  </a:lnTo>
                </a:path>
                <a:path w="71755" h="73660">
                  <a:moveTo>
                    <a:pt x="71627" y="36575"/>
                  </a:moveTo>
                  <a:lnTo>
                    <a:pt x="0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2867313" y="614663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2851403" y="61320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2851180" y="612816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2851403" y="61290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2852073" y="612727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2855975" y="61290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2870546" y="614340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2871215" y="6147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3" name="object 273"/>
          <p:cNvSpPr txBox="1"/>
          <p:nvPr/>
        </p:nvSpPr>
        <p:spPr>
          <a:xfrm>
            <a:off x="2713233" y="6214672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1200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74" name="object 274"/>
          <p:cNvGrpSpPr/>
          <p:nvPr/>
        </p:nvGrpSpPr>
        <p:grpSpPr>
          <a:xfrm>
            <a:off x="2823908" y="4408360"/>
            <a:ext cx="242570" cy="1766570"/>
            <a:chOff x="2823908" y="4408360"/>
            <a:chExt cx="242570" cy="1766570"/>
          </a:xfrm>
        </p:grpSpPr>
        <p:sp>
          <p:nvSpPr>
            <p:cNvPr id="275" name="object 275"/>
            <p:cNvSpPr/>
            <p:nvPr/>
          </p:nvSpPr>
          <p:spPr>
            <a:xfrm>
              <a:off x="2825495" y="4446524"/>
              <a:ext cx="239395" cy="1691639"/>
            </a:xfrm>
            <a:custGeom>
              <a:avLst/>
              <a:gdLst/>
              <a:ahLst/>
              <a:cxnLst/>
              <a:rect l="l" t="t" r="r" b="b"/>
              <a:pathLst>
                <a:path w="239394" h="1691639">
                  <a:moveTo>
                    <a:pt x="239267" y="1691639"/>
                  </a:moveTo>
                  <a:lnTo>
                    <a:pt x="0" y="1691639"/>
                  </a:lnTo>
                </a:path>
                <a:path w="239394" h="1691639">
                  <a:moveTo>
                    <a:pt x="239267" y="0"/>
                  </a:moveTo>
                  <a:lnTo>
                    <a:pt x="0" y="0"/>
                  </a:lnTo>
                </a:path>
                <a:path w="239394" h="1691639">
                  <a:moveTo>
                    <a:pt x="35051" y="1673351"/>
                  </a:moveTo>
                  <a:lnTo>
                    <a:pt x="35051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2825495" y="6101588"/>
              <a:ext cx="71627" cy="731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285140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285140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2851403" y="44373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2851403" y="443738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285140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2851403" y="44373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2851403" y="44373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2851403" y="44358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851403" y="44358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2851404" y="443585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4572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2851403" y="443585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6350">
                  <a:moveTo>
                    <a:pt x="0" y="4571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2852927" y="443585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2852927" y="443585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2852927" y="443585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2852928" y="443585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1524" y="0"/>
                  </a:moveTo>
                  <a:lnTo>
                    <a:pt x="0" y="6096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  <a:path w="1905" h="762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2852927" y="443585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6095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285445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285445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85445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285445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2854452" y="4435855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5" h="9525">
                  <a:moveTo>
                    <a:pt x="1524" y="1524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1524" y="1524"/>
                  </a:lnTo>
                  <a:close/>
                </a:path>
                <a:path w="1905" h="9525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2854451" y="4435856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5" h="9525">
                  <a:moveTo>
                    <a:pt x="0" y="7619"/>
                  </a:moveTo>
                  <a:lnTo>
                    <a:pt x="1523" y="1523"/>
                  </a:lnTo>
                  <a:lnTo>
                    <a:pt x="1523" y="9143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2855976" y="4437379"/>
              <a:ext cx="10795" cy="18415"/>
            </a:xfrm>
            <a:custGeom>
              <a:avLst/>
              <a:gdLst/>
              <a:ahLst/>
              <a:cxnLst/>
              <a:rect l="l" t="t" r="r" b="b"/>
              <a:pathLst>
                <a:path w="10794" h="18414">
                  <a:moveTo>
                    <a:pt x="0" y="7620"/>
                  </a:moveTo>
                  <a:lnTo>
                    <a:pt x="10668" y="18288"/>
                  </a:lnTo>
                  <a:lnTo>
                    <a:pt x="10668" y="10668"/>
                  </a:lnTo>
                  <a:lnTo>
                    <a:pt x="0" y="7620"/>
                  </a:lnTo>
                  <a:close/>
                </a:path>
                <a:path w="10794" h="18414">
                  <a:moveTo>
                    <a:pt x="0" y="0"/>
                  </a:moveTo>
                  <a:lnTo>
                    <a:pt x="0" y="7620"/>
                  </a:lnTo>
                  <a:lnTo>
                    <a:pt x="1066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2855975" y="4437380"/>
              <a:ext cx="10795" cy="18415"/>
            </a:xfrm>
            <a:custGeom>
              <a:avLst/>
              <a:gdLst/>
              <a:ahLst/>
              <a:cxnLst/>
              <a:rect l="l" t="t" r="r" b="b"/>
              <a:pathLst>
                <a:path w="10794" h="18414">
                  <a:moveTo>
                    <a:pt x="0" y="0"/>
                  </a:moveTo>
                  <a:lnTo>
                    <a:pt x="0" y="7619"/>
                  </a:lnTo>
                  <a:lnTo>
                    <a:pt x="10667" y="10667"/>
                  </a:lnTo>
                  <a:lnTo>
                    <a:pt x="0" y="0"/>
                  </a:lnTo>
                  <a:close/>
                </a:path>
                <a:path w="10794" h="18414">
                  <a:moveTo>
                    <a:pt x="0" y="7619"/>
                  </a:moveTo>
                  <a:lnTo>
                    <a:pt x="10667" y="10667"/>
                  </a:lnTo>
                  <a:lnTo>
                    <a:pt x="10667" y="1828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2866643" y="44480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2866643" y="44480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2866644" y="4448047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5" h="9525">
                  <a:moveTo>
                    <a:pt x="1524" y="1524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1524" y="1524"/>
                  </a:lnTo>
                  <a:close/>
                </a:path>
                <a:path w="1905" h="9525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2866643" y="4448048"/>
              <a:ext cx="1905" cy="9525"/>
            </a:xfrm>
            <a:custGeom>
              <a:avLst/>
              <a:gdLst/>
              <a:ahLst/>
              <a:cxnLst/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5" h="9525">
                  <a:moveTo>
                    <a:pt x="0" y="7619"/>
                  </a:moveTo>
                  <a:lnTo>
                    <a:pt x="1523" y="1523"/>
                  </a:lnTo>
                  <a:lnTo>
                    <a:pt x="1523" y="9143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2868167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2868167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2868167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2868168" y="444957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1524" y="1524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2868167" y="444957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20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5" h="7620">
                  <a:moveTo>
                    <a:pt x="0" y="7619"/>
                  </a:moveTo>
                  <a:lnTo>
                    <a:pt x="1523" y="1523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286969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2869692" y="445109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0" y="0"/>
                  </a:moveTo>
                  <a:lnTo>
                    <a:pt x="0" y="4572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5" h="5079">
                  <a:moveTo>
                    <a:pt x="1524" y="1524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2869691" y="445109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0" y="0"/>
                  </a:moveTo>
                  <a:lnTo>
                    <a:pt x="0" y="4571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5" h="5079">
                  <a:moveTo>
                    <a:pt x="0" y="4571"/>
                  </a:moveTo>
                  <a:lnTo>
                    <a:pt x="1523" y="1523"/>
                  </a:lnTo>
                  <a:lnTo>
                    <a:pt x="1523" y="4571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287121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287121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287121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287121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152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287121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2825495" y="440994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5" h="73660">
                  <a:moveTo>
                    <a:pt x="35051" y="73151"/>
                  </a:moveTo>
                  <a:lnTo>
                    <a:pt x="35051" y="0"/>
                  </a:lnTo>
                </a:path>
                <a:path w="71755" h="73660">
                  <a:moveTo>
                    <a:pt x="71627" y="36575"/>
                  </a:moveTo>
                  <a:lnTo>
                    <a:pt x="0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2867313" y="445499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2851403" y="444042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2851180" y="443652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2851403" y="44373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2852073" y="443563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70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2855975" y="44373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2870546" y="445176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2871215" y="44556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2" name="object 332"/>
          <p:cNvSpPr txBox="1"/>
          <p:nvPr/>
        </p:nvSpPr>
        <p:spPr>
          <a:xfrm>
            <a:off x="2713233" y="5143300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4700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2823908" y="2861500"/>
            <a:ext cx="242570" cy="1621790"/>
            <a:chOff x="2823908" y="2861500"/>
            <a:chExt cx="242570" cy="1621790"/>
          </a:xfrm>
        </p:grpSpPr>
        <p:sp>
          <p:nvSpPr>
            <p:cNvPr id="334" name="object 334"/>
            <p:cNvSpPr/>
            <p:nvPr/>
          </p:nvSpPr>
          <p:spPr>
            <a:xfrm>
              <a:off x="2825495" y="2898140"/>
              <a:ext cx="239395" cy="1548765"/>
            </a:xfrm>
            <a:custGeom>
              <a:avLst/>
              <a:gdLst/>
              <a:ahLst/>
              <a:cxnLst/>
              <a:rect l="l" t="t" r="r" b="b"/>
              <a:pathLst>
                <a:path w="239394" h="1548764">
                  <a:moveTo>
                    <a:pt x="239267" y="1548383"/>
                  </a:moveTo>
                  <a:lnTo>
                    <a:pt x="0" y="1548383"/>
                  </a:lnTo>
                </a:path>
                <a:path w="239394" h="1548764">
                  <a:moveTo>
                    <a:pt x="239267" y="0"/>
                  </a:moveTo>
                  <a:lnTo>
                    <a:pt x="0" y="0"/>
                  </a:lnTo>
                </a:path>
                <a:path w="239394" h="1548764">
                  <a:moveTo>
                    <a:pt x="35051" y="1530095"/>
                  </a:moveTo>
                  <a:lnTo>
                    <a:pt x="35051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2825495" y="4409948"/>
              <a:ext cx="71627" cy="7315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285140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285140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304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0" y="3047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2851403" y="289128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2851404" y="288899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2851403" y="288899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5080">
                  <a:moveTo>
                    <a:pt x="0" y="4571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285292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285292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2852927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285292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2852927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2852928" y="28889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2852927" y="28889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285445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285445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6095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0" y="6095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285445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2854451" y="289280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2854452" y="28889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2854451" y="28889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19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2855976" y="2888995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0" y="7620"/>
                  </a:moveTo>
                  <a:lnTo>
                    <a:pt x="10668" y="19812"/>
                  </a:lnTo>
                  <a:lnTo>
                    <a:pt x="10668" y="12192"/>
                  </a:lnTo>
                  <a:lnTo>
                    <a:pt x="0" y="7620"/>
                  </a:lnTo>
                  <a:close/>
                </a:path>
                <a:path w="10794" h="20319">
                  <a:moveTo>
                    <a:pt x="0" y="0"/>
                  </a:moveTo>
                  <a:lnTo>
                    <a:pt x="0" y="7620"/>
                  </a:lnTo>
                  <a:lnTo>
                    <a:pt x="10668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2855975" y="2888996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0" y="0"/>
                  </a:moveTo>
                  <a:lnTo>
                    <a:pt x="0" y="7619"/>
                  </a:lnTo>
                  <a:lnTo>
                    <a:pt x="10667" y="12191"/>
                  </a:lnTo>
                  <a:lnTo>
                    <a:pt x="0" y="0"/>
                  </a:lnTo>
                  <a:close/>
                </a:path>
                <a:path w="10794" h="20319">
                  <a:moveTo>
                    <a:pt x="0" y="7619"/>
                  </a:moveTo>
                  <a:lnTo>
                    <a:pt x="10667" y="12191"/>
                  </a:lnTo>
                  <a:lnTo>
                    <a:pt x="10667" y="19811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2866643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2866643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2866644" y="290118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2866643" y="2901188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19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2868167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2868168" y="2902711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2868167" y="2902712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1523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2869691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2869691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2869692" y="290423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2869691" y="290423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5080">
                  <a:moveTo>
                    <a:pt x="0" y="4571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4571"/>
                  </a:lnTo>
                  <a:close/>
                </a:path>
                <a:path w="1905" h="5080">
                  <a:moveTo>
                    <a:pt x="1523" y="0"/>
                  </a:moveTo>
                  <a:lnTo>
                    <a:pt x="1523" y="4571"/>
                  </a:lnTo>
                  <a:lnTo>
                    <a:pt x="1523" y="3047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287121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287121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287121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287121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2825495" y="28630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5">
                  <a:moveTo>
                    <a:pt x="35051" y="71627"/>
                  </a:moveTo>
                  <a:lnTo>
                    <a:pt x="35051" y="0"/>
                  </a:lnTo>
                </a:path>
                <a:path w="71755" h="71755">
                  <a:moveTo>
                    <a:pt x="71627" y="35051"/>
                  </a:moveTo>
                  <a:lnTo>
                    <a:pt x="0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2867313" y="2906614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2851403" y="28935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2851180" y="288814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2851403" y="288899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2852073" y="288724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2855975" y="288899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2870546" y="290338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2871215" y="29088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8" name="object 398"/>
          <p:cNvSpPr txBox="1"/>
          <p:nvPr/>
        </p:nvSpPr>
        <p:spPr>
          <a:xfrm>
            <a:off x="2713233" y="3523288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4300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99" name="object 399"/>
          <p:cNvGrpSpPr/>
          <p:nvPr/>
        </p:nvGrpSpPr>
        <p:grpSpPr>
          <a:xfrm>
            <a:off x="2823908" y="2573464"/>
            <a:ext cx="242570" cy="363220"/>
            <a:chOff x="2823908" y="2573464"/>
            <a:chExt cx="242570" cy="363220"/>
          </a:xfrm>
        </p:grpSpPr>
        <p:sp>
          <p:nvSpPr>
            <p:cNvPr id="400" name="object 400"/>
            <p:cNvSpPr/>
            <p:nvPr/>
          </p:nvSpPr>
          <p:spPr>
            <a:xfrm>
              <a:off x="2825495" y="2610104"/>
              <a:ext cx="239395" cy="288290"/>
            </a:xfrm>
            <a:custGeom>
              <a:avLst/>
              <a:gdLst/>
              <a:ahLst/>
              <a:cxnLst/>
              <a:rect l="l" t="t" r="r" b="b"/>
              <a:pathLst>
                <a:path w="239394" h="288289">
                  <a:moveTo>
                    <a:pt x="239267" y="288035"/>
                  </a:moveTo>
                  <a:lnTo>
                    <a:pt x="0" y="288035"/>
                  </a:lnTo>
                </a:path>
                <a:path w="239394" h="288289">
                  <a:moveTo>
                    <a:pt x="239267" y="0"/>
                  </a:moveTo>
                  <a:lnTo>
                    <a:pt x="0" y="0"/>
                  </a:lnTo>
                </a:path>
                <a:path w="239394" h="288289">
                  <a:moveTo>
                    <a:pt x="35051" y="271271"/>
                  </a:moveTo>
                  <a:lnTo>
                    <a:pt x="35051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287121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287121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287121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287121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287121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2869692" y="290423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2869691" y="290423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3" y="4571"/>
                  </a:moveTo>
                  <a:lnTo>
                    <a:pt x="1523" y="0"/>
                  </a:lnTo>
                  <a:lnTo>
                    <a:pt x="0" y="4571"/>
                  </a:lnTo>
                  <a:lnTo>
                    <a:pt x="1523" y="4571"/>
                  </a:lnTo>
                  <a:close/>
                </a:path>
                <a:path w="1905" h="5080">
                  <a:moveTo>
                    <a:pt x="1523" y="0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2869691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2869691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1523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2869691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2869691" y="2905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286969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2868168" y="2902711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2868167" y="2901188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3" y="7619"/>
                  </a:moveTo>
                  <a:lnTo>
                    <a:pt x="1523" y="1523"/>
                  </a:lnTo>
                  <a:lnTo>
                    <a:pt x="0" y="7619"/>
                  </a:lnTo>
                  <a:lnTo>
                    <a:pt x="1523" y="7619"/>
                  </a:lnTo>
                  <a:close/>
                </a:path>
                <a:path w="1905" h="7619">
                  <a:moveTo>
                    <a:pt x="1523" y="1523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1523" y="1523"/>
                  </a:lnTo>
                  <a:close/>
                </a:path>
                <a:path w="1905" h="7619">
                  <a:moveTo>
                    <a:pt x="0" y="7619"/>
                  </a:moveTo>
                  <a:lnTo>
                    <a:pt x="0" y="1523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286816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2866644" y="290118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2866643" y="2901188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3" y="7619"/>
                  </a:moveTo>
                  <a:lnTo>
                    <a:pt x="1523" y="0"/>
                  </a:lnTo>
                  <a:lnTo>
                    <a:pt x="0" y="7619"/>
                  </a:lnTo>
                  <a:lnTo>
                    <a:pt x="1523" y="7619"/>
                  </a:lnTo>
                  <a:close/>
                </a:path>
                <a:path w="1905" h="7619">
                  <a:moveTo>
                    <a:pt x="1523" y="0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2866643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2866643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2855976" y="2888995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0" y="7620"/>
                  </a:moveTo>
                  <a:lnTo>
                    <a:pt x="10668" y="19812"/>
                  </a:lnTo>
                  <a:lnTo>
                    <a:pt x="10668" y="12192"/>
                  </a:lnTo>
                  <a:lnTo>
                    <a:pt x="0" y="7620"/>
                  </a:lnTo>
                  <a:close/>
                </a:path>
                <a:path w="10794" h="20319">
                  <a:moveTo>
                    <a:pt x="0" y="0"/>
                  </a:moveTo>
                  <a:lnTo>
                    <a:pt x="0" y="7620"/>
                  </a:lnTo>
                  <a:lnTo>
                    <a:pt x="10668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2855975" y="2888996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10667" y="19811"/>
                  </a:moveTo>
                  <a:lnTo>
                    <a:pt x="10667" y="12191"/>
                  </a:lnTo>
                  <a:lnTo>
                    <a:pt x="0" y="7619"/>
                  </a:lnTo>
                  <a:lnTo>
                    <a:pt x="10667" y="19811"/>
                  </a:lnTo>
                  <a:close/>
                </a:path>
                <a:path w="10794" h="20319">
                  <a:moveTo>
                    <a:pt x="10667" y="12191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10667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2854452" y="28889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2854451" y="28889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3" y="7619"/>
                  </a:moveTo>
                  <a:lnTo>
                    <a:pt x="1523" y="0"/>
                  </a:lnTo>
                  <a:lnTo>
                    <a:pt x="0" y="7619"/>
                  </a:lnTo>
                  <a:lnTo>
                    <a:pt x="1523" y="7619"/>
                  </a:lnTo>
                  <a:close/>
                </a:path>
                <a:path w="1905" h="7619">
                  <a:moveTo>
                    <a:pt x="1523" y="0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19">
                  <a:moveTo>
                    <a:pt x="0" y="6095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285445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285445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2854451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2852928" y="28889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2852927" y="28889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3" y="6095"/>
                  </a:moveTo>
                  <a:lnTo>
                    <a:pt x="1523" y="0"/>
                  </a:lnTo>
                  <a:lnTo>
                    <a:pt x="0" y="6095"/>
                  </a:lnTo>
                  <a:lnTo>
                    <a:pt x="1523" y="6095"/>
                  </a:lnTo>
                  <a:close/>
                </a:path>
                <a:path w="1905" h="6350">
                  <a:moveTo>
                    <a:pt x="1523" y="0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2852927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285292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285292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2852927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2851404" y="288899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2851403" y="288899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3" y="4571"/>
                  </a:moveTo>
                  <a:lnTo>
                    <a:pt x="1523" y="0"/>
                  </a:lnTo>
                  <a:lnTo>
                    <a:pt x="0" y="4571"/>
                  </a:lnTo>
                  <a:lnTo>
                    <a:pt x="1523" y="4571"/>
                  </a:lnTo>
                  <a:close/>
                </a:path>
                <a:path w="1905" h="5080">
                  <a:moveTo>
                    <a:pt x="1523" y="0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5080">
                  <a:moveTo>
                    <a:pt x="0" y="304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2851403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285140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285140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285140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2825495" y="28630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5">
                  <a:moveTo>
                    <a:pt x="35051" y="0"/>
                  </a:moveTo>
                  <a:lnTo>
                    <a:pt x="35051" y="71627"/>
                  </a:lnTo>
                </a:path>
                <a:path w="71755" h="71755">
                  <a:moveTo>
                    <a:pt x="0" y="35051"/>
                  </a:moveTo>
                  <a:lnTo>
                    <a:pt x="71627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2852073" y="288724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2855975" y="288899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2870546" y="290338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2851403" y="2893568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19" h="15239">
                  <a:moveTo>
                    <a:pt x="19811" y="15239"/>
                  </a:moveTo>
                  <a:lnTo>
                    <a:pt x="19811" y="15239"/>
                  </a:lnTo>
                </a:path>
                <a:path w="20319" h="15239">
                  <a:moveTo>
                    <a:pt x="15910" y="13045"/>
                  </a:moveTo>
                  <a:lnTo>
                    <a:pt x="16809" y="13944"/>
                  </a:lnTo>
                  <a:lnTo>
                    <a:pt x="18242" y="13944"/>
                  </a:lnTo>
                  <a:lnTo>
                    <a:pt x="19141" y="13045"/>
                  </a:lnTo>
                </a:path>
                <a:path w="20319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2851180" y="288814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2851403" y="288899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2851403" y="260248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2851403" y="260248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2851403" y="2600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2851403" y="2600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2851403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3047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0" y="3047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2851403" y="2600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2851403" y="260324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2851403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2851404" y="2600959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2851403" y="2600960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5080">
                  <a:moveTo>
                    <a:pt x="0" y="4571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285292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285292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2852927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285292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2852927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2852928" y="2600959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2852927" y="2600960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285445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285445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2854451" y="260096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6095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0" y="6095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285445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2854451" y="260477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2854451" y="260096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2854452" y="2600959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2854451" y="2600960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19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2855976" y="2600959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0" y="7620"/>
                  </a:moveTo>
                  <a:lnTo>
                    <a:pt x="10668" y="19812"/>
                  </a:lnTo>
                  <a:lnTo>
                    <a:pt x="10668" y="12192"/>
                  </a:lnTo>
                  <a:lnTo>
                    <a:pt x="0" y="7620"/>
                  </a:lnTo>
                  <a:close/>
                </a:path>
                <a:path w="10794" h="20319">
                  <a:moveTo>
                    <a:pt x="0" y="0"/>
                  </a:moveTo>
                  <a:lnTo>
                    <a:pt x="0" y="7620"/>
                  </a:lnTo>
                  <a:lnTo>
                    <a:pt x="10668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2855975" y="2600960"/>
              <a:ext cx="10795" cy="20320"/>
            </a:xfrm>
            <a:custGeom>
              <a:avLst/>
              <a:gdLst/>
              <a:ahLst/>
              <a:cxnLst/>
              <a:rect l="l" t="t" r="r" b="b"/>
              <a:pathLst>
                <a:path w="10794" h="20319">
                  <a:moveTo>
                    <a:pt x="0" y="0"/>
                  </a:moveTo>
                  <a:lnTo>
                    <a:pt x="0" y="7619"/>
                  </a:lnTo>
                  <a:lnTo>
                    <a:pt x="10667" y="12191"/>
                  </a:lnTo>
                  <a:lnTo>
                    <a:pt x="0" y="0"/>
                  </a:lnTo>
                  <a:close/>
                </a:path>
                <a:path w="10794" h="20319">
                  <a:moveTo>
                    <a:pt x="0" y="7619"/>
                  </a:moveTo>
                  <a:lnTo>
                    <a:pt x="10667" y="12191"/>
                  </a:lnTo>
                  <a:lnTo>
                    <a:pt x="10667" y="19811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2866643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2866643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2866644" y="261315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5" h="7619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2866643" y="261315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5" h="7619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7619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286816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286816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286816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19">
                  <a:moveTo>
                    <a:pt x="0" y="1523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2868167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286816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2868168" y="261467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5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2868167" y="261467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5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286969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286969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286969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1523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2869691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2869691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286969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2869692" y="2616199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  <a:path w="1905" h="5080">
                  <a:moveTo>
                    <a:pt x="1524" y="0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2869691" y="2616200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8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5" h="5080">
                  <a:moveTo>
                    <a:pt x="0" y="4571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4571"/>
                  </a:lnTo>
                  <a:close/>
                </a:path>
                <a:path w="1905" h="5080">
                  <a:moveTo>
                    <a:pt x="1523" y="0"/>
                  </a:moveTo>
                  <a:lnTo>
                    <a:pt x="1523" y="4571"/>
                  </a:lnTo>
                  <a:lnTo>
                    <a:pt x="1523" y="3047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287121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287121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2871215" y="261620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2871215" y="261772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2871215" y="261772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2871215" y="261772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2871215" y="261620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2825495" y="25750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5">
                  <a:moveTo>
                    <a:pt x="35051" y="71627"/>
                  </a:moveTo>
                  <a:lnTo>
                    <a:pt x="35051" y="0"/>
                  </a:lnTo>
                </a:path>
                <a:path w="71755" h="71755">
                  <a:moveTo>
                    <a:pt x="71627" y="35051"/>
                  </a:moveTo>
                  <a:lnTo>
                    <a:pt x="0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2867313" y="261857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2851403" y="26055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2851180" y="260010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2851403" y="260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2852073" y="259921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10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2855975" y="2600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2870546" y="261534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69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2871215" y="26207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2" name="object 522"/>
          <p:cNvSpPr txBox="1"/>
          <p:nvPr/>
        </p:nvSpPr>
        <p:spPr>
          <a:xfrm>
            <a:off x="2713233" y="2641450"/>
            <a:ext cx="147320" cy="228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800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23" name="object 523"/>
          <p:cNvGrpSpPr/>
          <p:nvPr/>
        </p:nvGrpSpPr>
        <p:grpSpPr>
          <a:xfrm>
            <a:off x="2578544" y="2575052"/>
            <a:ext cx="488315" cy="4030979"/>
            <a:chOff x="2578544" y="2575052"/>
            <a:chExt cx="488315" cy="4030979"/>
          </a:xfrm>
        </p:grpSpPr>
        <p:sp>
          <p:nvSpPr>
            <p:cNvPr id="524" name="object 524"/>
            <p:cNvSpPr/>
            <p:nvPr/>
          </p:nvSpPr>
          <p:spPr>
            <a:xfrm>
              <a:off x="2580131" y="2610104"/>
              <a:ext cx="485140" cy="3961129"/>
            </a:xfrm>
            <a:custGeom>
              <a:avLst/>
              <a:gdLst/>
              <a:ahLst/>
              <a:cxnLst/>
              <a:rect l="l" t="t" r="r" b="b"/>
              <a:pathLst>
                <a:path w="485139" h="3961129">
                  <a:moveTo>
                    <a:pt x="484631" y="0"/>
                  </a:moveTo>
                  <a:lnTo>
                    <a:pt x="0" y="0"/>
                  </a:lnTo>
                </a:path>
                <a:path w="485139" h="3961129">
                  <a:moveTo>
                    <a:pt x="484631" y="3960875"/>
                  </a:moveTo>
                  <a:lnTo>
                    <a:pt x="0" y="3960875"/>
                  </a:lnTo>
                </a:path>
                <a:path w="485139" h="3961129">
                  <a:moveTo>
                    <a:pt x="36575" y="18287"/>
                  </a:moveTo>
                  <a:lnTo>
                    <a:pt x="36575" y="3942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2580131" y="2575052"/>
              <a:ext cx="71627" cy="71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2580131" y="6534403"/>
              <a:ext cx="71627" cy="716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7" name="object 527"/>
          <p:cNvSpPr txBox="1"/>
          <p:nvPr/>
        </p:nvSpPr>
        <p:spPr>
          <a:xfrm>
            <a:off x="2467870" y="4415794"/>
            <a:ext cx="147320" cy="3638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11000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4106417" y="7803133"/>
            <a:ext cx="222503" cy="2225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 txBox="1"/>
          <p:nvPr/>
        </p:nvSpPr>
        <p:spPr>
          <a:xfrm>
            <a:off x="4163059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7274814" y="7803133"/>
            <a:ext cx="222503" cy="2225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 txBox="1"/>
          <p:nvPr/>
        </p:nvSpPr>
        <p:spPr>
          <a:xfrm>
            <a:off x="7331456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2" name="object 532"/>
          <p:cNvSpPr/>
          <p:nvPr/>
        </p:nvSpPr>
        <p:spPr>
          <a:xfrm>
            <a:off x="10226802" y="7803133"/>
            <a:ext cx="222503" cy="2225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 txBox="1"/>
          <p:nvPr/>
        </p:nvSpPr>
        <p:spPr>
          <a:xfrm>
            <a:off x="10283443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4" name="object 534"/>
          <p:cNvSpPr/>
          <p:nvPr/>
        </p:nvSpPr>
        <p:spPr>
          <a:xfrm>
            <a:off x="11666981" y="7803133"/>
            <a:ext cx="222503" cy="2225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 txBox="1"/>
          <p:nvPr/>
        </p:nvSpPr>
        <p:spPr>
          <a:xfrm>
            <a:off x="11723623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36" name="object 536"/>
          <p:cNvGrpSpPr/>
          <p:nvPr/>
        </p:nvGrpSpPr>
        <p:grpSpPr>
          <a:xfrm>
            <a:off x="2103882" y="4334510"/>
            <a:ext cx="222885" cy="1914525"/>
            <a:chOff x="2103882" y="4334510"/>
            <a:chExt cx="222885" cy="1914525"/>
          </a:xfrm>
        </p:grpSpPr>
        <p:sp>
          <p:nvSpPr>
            <p:cNvPr id="537" name="object 537"/>
            <p:cNvSpPr/>
            <p:nvPr/>
          </p:nvSpPr>
          <p:spPr>
            <a:xfrm>
              <a:off x="2103882" y="6026150"/>
              <a:ext cx="222503" cy="2225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2103882" y="4334510"/>
              <a:ext cx="222503" cy="2225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9" name="object 539"/>
          <p:cNvSpPr txBox="1"/>
          <p:nvPr/>
        </p:nvSpPr>
        <p:spPr>
          <a:xfrm>
            <a:off x="2151379" y="6017093"/>
            <a:ext cx="1250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0" name="object 540"/>
          <p:cNvSpPr txBox="1"/>
          <p:nvPr/>
        </p:nvSpPr>
        <p:spPr>
          <a:xfrm>
            <a:off x="2151379" y="4325454"/>
            <a:ext cx="1250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2103882" y="2786126"/>
            <a:ext cx="222503" cy="2225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 txBox="1"/>
          <p:nvPr/>
        </p:nvSpPr>
        <p:spPr>
          <a:xfrm>
            <a:off x="2146807" y="2778594"/>
            <a:ext cx="1333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3386327" y="5232908"/>
            <a:ext cx="9525" cy="90170"/>
          </a:xfrm>
          <a:custGeom>
            <a:avLst/>
            <a:gdLst/>
            <a:ahLst/>
            <a:cxnLst/>
            <a:rect l="l" t="t" r="r" b="b"/>
            <a:pathLst>
              <a:path w="9525" h="90170">
                <a:moveTo>
                  <a:pt x="4571" y="-761"/>
                </a:moveTo>
                <a:lnTo>
                  <a:pt x="4571" y="90677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820667" y="5618479"/>
            <a:ext cx="7620" cy="111760"/>
          </a:xfrm>
          <a:custGeom>
            <a:avLst/>
            <a:gdLst/>
            <a:ahLst/>
            <a:cxnLst/>
            <a:rect l="l" t="t" r="r" b="b"/>
            <a:pathLst>
              <a:path w="7620" h="111760">
                <a:moveTo>
                  <a:pt x="7619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10244327" y="5328920"/>
            <a:ext cx="7620" cy="431800"/>
          </a:xfrm>
          <a:custGeom>
            <a:avLst/>
            <a:gdLst/>
            <a:ahLst/>
            <a:cxnLst/>
            <a:rect l="l" t="t" r="r" b="b"/>
            <a:pathLst>
              <a:path w="7620" h="431800">
                <a:moveTo>
                  <a:pt x="7619" y="431291"/>
                </a:moveTo>
                <a:lnTo>
                  <a:pt x="7619" y="0"/>
                </a:lnTo>
              </a:path>
              <a:path w="7620" h="431800">
                <a:moveTo>
                  <a:pt x="0" y="406907"/>
                </a:moveTo>
                <a:lnTo>
                  <a:pt x="0" y="24383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46" name="object 546"/>
          <p:cNvGrpSpPr/>
          <p:nvPr/>
        </p:nvGrpSpPr>
        <p:grpSpPr>
          <a:xfrm>
            <a:off x="3045523" y="2608516"/>
            <a:ext cx="9393555" cy="3997960"/>
            <a:chOff x="3045523" y="2608516"/>
            <a:chExt cx="9393555" cy="3997960"/>
          </a:xfrm>
        </p:grpSpPr>
        <p:sp>
          <p:nvSpPr>
            <p:cNvPr id="547" name="object 547"/>
            <p:cNvSpPr/>
            <p:nvPr/>
          </p:nvSpPr>
          <p:spPr>
            <a:xfrm>
              <a:off x="4216907" y="2610104"/>
              <a:ext cx="901065" cy="0"/>
            </a:xfrm>
            <a:custGeom>
              <a:avLst/>
              <a:gdLst/>
              <a:ahLst/>
              <a:cxnLst/>
              <a:rect l="l" t="t" r="r" b="b"/>
              <a:pathLst>
                <a:path w="901064" h="0">
                  <a:moveTo>
                    <a:pt x="0" y="0"/>
                  </a:moveTo>
                  <a:lnTo>
                    <a:pt x="9006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3046475" y="5149088"/>
              <a:ext cx="935990" cy="683260"/>
            </a:xfrm>
            <a:custGeom>
              <a:avLst/>
              <a:gdLst/>
              <a:ahLst/>
              <a:cxnLst/>
              <a:rect l="l" t="t" r="r" b="b"/>
              <a:pathLst>
                <a:path w="935989" h="683260">
                  <a:moveTo>
                    <a:pt x="748283" y="106679"/>
                  </a:moveTo>
                  <a:lnTo>
                    <a:pt x="775715" y="16763"/>
                  </a:lnTo>
                </a:path>
                <a:path w="935989" h="683260">
                  <a:moveTo>
                    <a:pt x="658367" y="147827"/>
                  </a:moveTo>
                  <a:lnTo>
                    <a:pt x="806195" y="77723"/>
                  </a:lnTo>
                </a:path>
                <a:path w="935989" h="683260">
                  <a:moveTo>
                    <a:pt x="655319" y="143255"/>
                  </a:moveTo>
                  <a:lnTo>
                    <a:pt x="688847" y="0"/>
                  </a:lnTo>
                </a:path>
                <a:path w="935989" h="683260">
                  <a:moveTo>
                    <a:pt x="263651" y="137159"/>
                  </a:moveTo>
                  <a:lnTo>
                    <a:pt x="246887" y="38099"/>
                  </a:lnTo>
                </a:path>
                <a:path w="935989" h="683260">
                  <a:moveTo>
                    <a:pt x="326135" y="195071"/>
                  </a:moveTo>
                  <a:lnTo>
                    <a:pt x="220979" y="97535"/>
                  </a:lnTo>
                </a:path>
                <a:path w="935989" h="683260">
                  <a:moveTo>
                    <a:pt x="329183" y="195071"/>
                  </a:moveTo>
                  <a:lnTo>
                    <a:pt x="342899" y="86867"/>
                  </a:lnTo>
                </a:path>
                <a:path w="935989" h="683260">
                  <a:moveTo>
                    <a:pt x="169163" y="350519"/>
                  </a:moveTo>
                  <a:lnTo>
                    <a:pt x="108203" y="509015"/>
                  </a:lnTo>
                </a:path>
                <a:path w="935989" h="683260">
                  <a:moveTo>
                    <a:pt x="248411" y="356615"/>
                  </a:moveTo>
                  <a:lnTo>
                    <a:pt x="143255" y="240791"/>
                  </a:lnTo>
                </a:path>
                <a:path w="935989" h="683260">
                  <a:moveTo>
                    <a:pt x="146303" y="345947"/>
                  </a:moveTo>
                  <a:lnTo>
                    <a:pt x="1523" y="265175"/>
                  </a:lnTo>
                </a:path>
                <a:path w="935989" h="683260">
                  <a:moveTo>
                    <a:pt x="0" y="199643"/>
                  </a:moveTo>
                  <a:lnTo>
                    <a:pt x="184403" y="149351"/>
                  </a:lnTo>
                  <a:lnTo>
                    <a:pt x="70103" y="144779"/>
                  </a:lnTo>
                </a:path>
                <a:path w="935989" h="683260">
                  <a:moveTo>
                    <a:pt x="143255" y="240791"/>
                  </a:moveTo>
                  <a:lnTo>
                    <a:pt x="1523" y="230123"/>
                  </a:lnTo>
                </a:path>
                <a:path w="935989" h="683260">
                  <a:moveTo>
                    <a:pt x="73151" y="359663"/>
                  </a:moveTo>
                  <a:lnTo>
                    <a:pt x="73151" y="458723"/>
                  </a:lnTo>
                </a:path>
                <a:path w="935989" h="683260">
                  <a:moveTo>
                    <a:pt x="115823" y="330707"/>
                  </a:moveTo>
                  <a:lnTo>
                    <a:pt x="36575" y="380999"/>
                  </a:lnTo>
                </a:path>
                <a:path w="935989" h="683260">
                  <a:moveTo>
                    <a:pt x="10667" y="106679"/>
                  </a:moveTo>
                  <a:lnTo>
                    <a:pt x="70103" y="144779"/>
                  </a:lnTo>
                  <a:lnTo>
                    <a:pt x="6095" y="158495"/>
                  </a:lnTo>
                </a:path>
                <a:path w="935989" h="683260">
                  <a:moveTo>
                    <a:pt x="324611" y="365759"/>
                  </a:moveTo>
                  <a:lnTo>
                    <a:pt x="146303" y="345947"/>
                  </a:lnTo>
                </a:path>
                <a:path w="935989" h="683260">
                  <a:moveTo>
                    <a:pt x="288035" y="533399"/>
                  </a:moveTo>
                  <a:lnTo>
                    <a:pt x="248411" y="615695"/>
                  </a:lnTo>
                </a:path>
                <a:path w="935989" h="683260">
                  <a:moveTo>
                    <a:pt x="227075" y="441959"/>
                  </a:moveTo>
                  <a:lnTo>
                    <a:pt x="326135" y="585215"/>
                  </a:lnTo>
                  <a:lnTo>
                    <a:pt x="323087" y="656843"/>
                  </a:lnTo>
                </a:path>
                <a:path w="935989" h="683260">
                  <a:moveTo>
                    <a:pt x="179831" y="527303"/>
                  </a:moveTo>
                  <a:lnTo>
                    <a:pt x="187451" y="585215"/>
                  </a:lnTo>
                </a:path>
                <a:path w="935989" h="683260">
                  <a:moveTo>
                    <a:pt x="368807" y="341375"/>
                  </a:moveTo>
                  <a:lnTo>
                    <a:pt x="236219" y="420623"/>
                  </a:lnTo>
                  <a:lnTo>
                    <a:pt x="207263" y="504443"/>
                  </a:lnTo>
                  <a:lnTo>
                    <a:pt x="147827" y="548639"/>
                  </a:lnTo>
                </a:path>
                <a:path w="935989" h="683260">
                  <a:moveTo>
                    <a:pt x="490727" y="569975"/>
                  </a:moveTo>
                  <a:lnTo>
                    <a:pt x="586739" y="661415"/>
                  </a:lnTo>
                </a:path>
                <a:path w="935989" h="683260">
                  <a:moveTo>
                    <a:pt x="537971" y="458723"/>
                  </a:moveTo>
                  <a:lnTo>
                    <a:pt x="463295" y="611123"/>
                  </a:lnTo>
                  <a:lnTo>
                    <a:pt x="492251" y="682751"/>
                  </a:lnTo>
                </a:path>
                <a:path w="935989" h="683260">
                  <a:moveTo>
                    <a:pt x="550163" y="320039"/>
                  </a:moveTo>
                  <a:lnTo>
                    <a:pt x="519683" y="431291"/>
                  </a:lnTo>
                  <a:lnTo>
                    <a:pt x="659891" y="649223"/>
                  </a:lnTo>
                </a:path>
                <a:path w="935989" h="683260">
                  <a:moveTo>
                    <a:pt x="641603" y="438911"/>
                  </a:moveTo>
                  <a:lnTo>
                    <a:pt x="783335" y="469391"/>
                  </a:lnTo>
                  <a:lnTo>
                    <a:pt x="826007" y="528827"/>
                  </a:lnTo>
                </a:path>
                <a:path w="935989" h="683260">
                  <a:moveTo>
                    <a:pt x="627887" y="326135"/>
                  </a:moveTo>
                  <a:lnTo>
                    <a:pt x="640079" y="438911"/>
                  </a:lnTo>
                  <a:lnTo>
                    <a:pt x="707135" y="626363"/>
                  </a:lnTo>
                </a:path>
                <a:path w="935989" h="683260">
                  <a:moveTo>
                    <a:pt x="751331" y="336803"/>
                  </a:moveTo>
                  <a:lnTo>
                    <a:pt x="888491" y="316991"/>
                  </a:lnTo>
                  <a:lnTo>
                    <a:pt x="935735" y="3322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3380993" y="5346446"/>
              <a:ext cx="220979" cy="14477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3230879" y="5275580"/>
              <a:ext cx="771525" cy="376555"/>
            </a:xfrm>
            <a:custGeom>
              <a:avLst/>
              <a:gdLst/>
              <a:ahLst/>
              <a:cxnLst/>
              <a:rect l="l" t="t" r="r" b="b"/>
              <a:pathLst>
                <a:path w="771525" h="376554">
                  <a:moveTo>
                    <a:pt x="348995" y="76199"/>
                  </a:moveTo>
                  <a:lnTo>
                    <a:pt x="326135" y="103631"/>
                  </a:lnTo>
                  <a:lnTo>
                    <a:pt x="371855" y="190499"/>
                  </a:lnTo>
                  <a:lnTo>
                    <a:pt x="565403" y="213359"/>
                  </a:lnTo>
                  <a:lnTo>
                    <a:pt x="667511" y="376427"/>
                  </a:lnTo>
                </a:path>
                <a:path w="771525" h="376554">
                  <a:moveTo>
                    <a:pt x="566927" y="47243"/>
                  </a:moveTo>
                  <a:lnTo>
                    <a:pt x="672083" y="0"/>
                  </a:lnTo>
                  <a:lnTo>
                    <a:pt x="765047" y="7619"/>
                  </a:lnTo>
                </a:path>
                <a:path w="771525" h="376554">
                  <a:moveTo>
                    <a:pt x="711707" y="92963"/>
                  </a:moveTo>
                  <a:lnTo>
                    <a:pt x="771143" y="53339"/>
                  </a:lnTo>
                </a:path>
                <a:path w="771525" h="376554">
                  <a:moveTo>
                    <a:pt x="301751" y="79247"/>
                  </a:moveTo>
                  <a:lnTo>
                    <a:pt x="377951" y="73151"/>
                  </a:lnTo>
                  <a:lnTo>
                    <a:pt x="566927" y="47243"/>
                  </a:lnTo>
                  <a:lnTo>
                    <a:pt x="708659" y="92963"/>
                  </a:lnTo>
                  <a:lnTo>
                    <a:pt x="760475" y="172211"/>
                  </a:lnTo>
                </a:path>
                <a:path w="771525" h="376554">
                  <a:moveTo>
                    <a:pt x="297179" y="67055"/>
                  </a:moveTo>
                  <a:lnTo>
                    <a:pt x="373379" y="73151"/>
                  </a:lnTo>
                  <a:lnTo>
                    <a:pt x="473963" y="21335"/>
                  </a:lnTo>
                </a:path>
                <a:path w="771525" h="376554">
                  <a:moveTo>
                    <a:pt x="298703" y="62483"/>
                  </a:moveTo>
                  <a:lnTo>
                    <a:pt x="371855" y="67055"/>
                  </a:lnTo>
                  <a:lnTo>
                    <a:pt x="470915" y="16763"/>
                  </a:lnTo>
                </a:path>
                <a:path w="771525" h="376554">
                  <a:moveTo>
                    <a:pt x="117347" y="47243"/>
                  </a:moveTo>
                  <a:lnTo>
                    <a:pt x="0" y="22859"/>
                  </a:lnTo>
                </a:path>
                <a:path w="771525" h="376554">
                  <a:moveTo>
                    <a:pt x="284987" y="76199"/>
                  </a:moveTo>
                  <a:lnTo>
                    <a:pt x="184403" y="79247"/>
                  </a:lnTo>
                  <a:lnTo>
                    <a:pt x="141731" y="68579"/>
                  </a:lnTo>
                </a:path>
                <a:path w="771525" h="376554">
                  <a:moveTo>
                    <a:pt x="297179" y="67055"/>
                  </a:moveTo>
                  <a:lnTo>
                    <a:pt x="230123" y="68579"/>
                  </a:lnTo>
                  <a:lnTo>
                    <a:pt x="144779" y="68579"/>
                  </a:lnTo>
                </a:path>
                <a:path w="771525" h="376554">
                  <a:moveTo>
                    <a:pt x="298703" y="62483"/>
                  </a:moveTo>
                  <a:lnTo>
                    <a:pt x="224027" y="53339"/>
                  </a:lnTo>
                  <a:lnTo>
                    <a:pt x="214883" y="57911"/>
                  </a:lnTo>
                  <a:lnTo>
                    <a:pt x="164591" y="60959"/>
                  </a:lnTo>
                  <a:lnTo>
                    <a:pt x="155447" y="47243"/>
                  </a:lnTo>
                </a:path>
                <a:path w="771525" h="376554">
                  <a:moveTo>
                    <a:pt x="304799" y="78485"/>
                  </a:moveTo>
                  <a:lnTo>
                    <a:pt x="304799" y="73014"/>
                  </a:lnTo>
                  <a:lnTo>
                    <a:pt x="300365" y="68579"/>
                  </a:lnTo>
                  <a:lnTo>
                    <a:pt x="294893" y="68579"/>
                  </a:lnTo>
                  <a:lnTo>
                    <a:pt x="289422" y="68579"/>
                  </a:lnTo>
                  <a:lnTo>
                    <a:pt x="284987" y="73014"/>
                  </a:lnTo>
                  <a:lnTo>
                    <a:pt x="284987" y="78485"/>
                  </a:lnTo>
                  <a:lnTo>
                    <a:pt x="284987" y="83957"/>
                  </a:lnTo>
                  <a:lnTo>
                    <a:pt x="289422" y="88391"/>
                  </a:lnTo>
                  <a:lnTo>
                    <a:pt x="294893" y="88391"/>
                  </a:lnTo>
                  <a:lnTo>
                    <a:pt x="300365" y="88391"/>
                  </a:lnTo>
                  <a:lnTo>
                    <a:pt x="304799" y="83957"/>
                  </a:lnTo>
                  <a:lnTo>
                    <a:pt x="304799" y="784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3059429" y="5030978"/>
              <a:ext cx="208787" cy="21640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3485387" y="4879340"/>
              <a:ext cx="494030" cy="353695"/>
            </a:xfrm>
            <a:custGeom>
              <a:avLst/>
              <a:gdLst/>
              <a:ahLst/>
              <a:cxnLst/>
              <a:rect l="l" t="t" r="r" b="b"/>
              <a:pathLst>
                <a:path w="494029" h="353695">
                  <a:moveTo>
                    <a:pt x="396239" y="262127"/>
                  </a:moveTo>
                  <a:lnTo>
                    <a:pt x="423671" y="190499"/>
                  </a:lnTo>
                </a:path>
                <a:path w="494029" h="353695">
                  <a:moveTo>
                    <a:pt x="336803" y="286511"/>
                  </a:moveTo>
                  <a:lnTo>
                    <a:pt x="455675" y="243839"/>
                  </a:lnTo>
                </a:path>
                <a:path w="494029" h="353695">
                  <a:moveTo>
                    <a:pt x="425195" y="347471"/>
                  </a:moveTo>
                  <a:lnTo>
                    <a:pt x="475487" y="295655"/>
                  </a:lnTo>
                </a:path>
                <a:path w="494029" h="353695">
                  <a:moveTo>
                    <a:pt x="367283" y="347471"/>
                  </a:moveTo>
                  <a:lnTo>
                    <a:pt x="493775" y="350519"/>
                  </a:lnTo>
                </a:path>
                <a:path w="494029" h="353695">
                  <a:moveTo>
                    <a:pt x="204215" y="182879"/>
                  </a:moveTo>
                  <a:lnTo>
                    <a:pt x="135635" y="121919"/>
                  </a:lnTo>
                </a:path>
                <a:path w="494029" h="353695">
                  <a:moveTo>
                    <a:pt x="202691" y="312419"/>
                  </a:moveTo>
                  <a:lnTo>
                    <a:pt x="214883" y="224027"/>
                  </a:lnTo>
                  <a:lnTo>
                    <a:pt x="190499" y="138683"/>
                  </a:lnTo>
                </a:path>
                <a:path w="494029" h="353695">
                  <a:moveTo>
                    <a:pt x="99059" y="76199"/>
                  </a:moveTo>
                  <a:lnTo>
                    <a:pt x="124967" y="12191"/>
                  </a:lnTo>
                </a:path>
                <a:path w="494029" h="353695">
                  <a:moveTo>
                    <a:pt x="28955" y="38099"/>
                  </a:moveTo>
                  <a:lnTo>
                    <a:pt x="0" y="1523"/>
                  </a:lnTo>
                </a:path>
                <a:path w="494029" h="353695">
                  <a:moveTo>
                    <a:pt x="164591" y="262127"/>
                  </a:moveTo>
                  <a:lnTo>
                    <a:pt x="15239" y="163067"/>
                  </a:lnTo>
                  <a:lnTo>
                    <a:pt x="36575" y="79247"/>
                  </a:lnTo>
                  <a:lnTo>
                    <a:pt x="24383" y="0"/>
                  </a:lnTo>
                </a:path>
                <a:path w="494029" h="353695">
                  <a:moveTo>
                    <a:pt x="228599" y="353567"/>
                  </a:moveTo>
                  <a:lnTo>
                    <a:pt x="102107" y="173735"/>
                  </a:lnTo>
                  <a:lnTo>
                    <a:pt x="91439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3620261" y="4889246"/>
              <a:ext cx="237743" cy="26060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3198875" y="4886960"/>
              <a:ext cx="228600" cy="349250"/>
            </a:xfrm>
            <a:custGeom>
              <a:avLst/>
              <a:gdLst/>
              <a:ahLst/>
              <a:cxnLst/>
              <a:rect l="l" t="t" r="r" b="b"/>
              <a:pathLst>
                <a:path w="228600" h="349250">
                  <a:moveTo>
                    <a:pt x="94487" y="300227"/>
                  </a:moveTo>
                  <a:lnTo>
                    <a:pt x="36575" y="236219"/>
                  </a:lnTo>
                </a:path>
                <a:path w="228600" h="349250">
                  <a:moveTo>
                    <a:pt x="71627" y="170687"/>
                  </a:moveTo>
                  <a:lnTo>
                    <a:pt x="99059" y="45719"/>
                  </a:lnTo>
                </a:path>
                <a:path w="228600" h="349250">
                  <a:moveTo>
                    <a:pt x="88391" y="216407"/>
                  </a:moveTo>
                  <a:lnTo>
                    <a:pt x="0" y="216407"/>
                  </a:lnTo>
                </a:path>
                <a:path w="228600" h="349250">
                  <a:moveTo>
                    <a:pt x="190499" y="348995"/>
                  </a:moveTo>
                  <a:lnTo>
                    <a:pt x="161543" y="277367"/>
                  </a:lnTo>
                  <a:lnTo>
                    <a:pt x="105155" y="257555"/>
                  </a:lnTo>
                  <a:lnTo>
                    <a:pt x="38099" y="86867"/>
                  </a:lnTo>
                </a:path>
                <a:path w="228600" h="349250">
                  <a:moveTo>
                    <a:pt x="185927" y="65531"/>
                  </a:moveTo>
                  <a:lnTo>
                    <a:pt x="228599" y="0"/>
                  </a:lnTo>
                </a:path>
                <a:path w="228600" h="349250">
                  <a:moveTo>
                    <a:pt x="163067" y="167639"/>
                  </a:moveTo>
                  <a:lnTo>
                    <a:pt x="181355" y="120395"/>
                  </a:lnTo>
                  <a:lnTo>
                    <a:pt x="190499" y="10667"/>
                  </a:lnTo>
                </a:path>
                <a:path w="228600" h="349250">
                  <a:moveTo>
                    <a:pt x="196595" y="345947"/>
                  </a:moveTo>
                  <a:lnTo>
                    <a:pt x="160019" y="277367"/>
                  </a:lnTo>
                  <a:lnTo>
                    <a:pt x="179831" y="248411"/>
                  </a:lnTo>
                  <a:lnTo>
                    <a:pt x="135635" y="335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3612641" y="5759450"/>
              <a:ext cx="480059" cy="47853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5908547" y="4230116"/>
              <a:ext cx="2880360" cy="216535"/>
            </a:xfrm>
            <a:custGeom>
              <a:avLst/>
              <a:gdLst/>
              <a:ahLst/>
              <a:cxnLst/>
              <a:rect l="l" t="t" r="r" b="b"/>
              <a:pathLst>
                <a:path w="2880359" h="216535">
                  <a:moveTo>
                    <a:pt x="2880359" y="0"/>
                  </a:moveTo>
                  <a:lnTo>
                    <a:pt x="1903475" y="0"/>
                  </a:lnTo>
                  <a:lnTo>
                    <a:pt x="1903475" y="216407"/>
                  </a:lnTo>
                </a:path>
                <a:path w="2880359" h="216535">
                  <a:moveTo>
                    <a:pt x="2112263" y="91439"/>
                  </a:moveTo>
                  <a:lnTo>
                    <a:pt x="2526791" y="91439"/>
                  </a:lnTo>
                  <a:lnTo>
                    <a:pt x="2526791" y="109727"/>
                  </a:lnTo>
                  <a:lnTo>
                    <a:pt x="2112263" y="109727"/>
                  </a:lnTo>
                  <a:lnTo>
                    <a:pt x="2112263" y="91439"/>
                  </a:lnTo>
                </a:path>
                <a:path w="2880359" h="216535">
                  <a:moveTo>
                    <a:pt x="2345390" y="90815"/>
                  </a:moveTo>
                  <a:lnTo>
                    <a:pt x="2341442" y="83586"/>
                  </a:lnTo>
                  <a:lnTo>
                    <a:pt x="2335629" y="78011"/>
                  </a:lnTo>
                  <a:lnTo>
                    <a:pt x="2328420" y="74422"/>
                  </a:lnTo>
                  <a:lnTo>
                    <a:pt x="2320289" y="73151"/>
                  </a:lnTo>
                  <a:lnTo>
                    <a:pt x="2312158" y="74422"/>
                  </a:lnTo>
                  <a:lnTo>
                    <a:pt x="2304950" y="78011"/>
                  </a:lnTo>
                  <a:lnTo>
                    <a:pt x="2299137" y="83586"/>
                  </a:lnTo>
                  <a:lnTo>
                    <a:pt x="2295189" y="90815"/>
                  </a:lnTo>
                </a:path>
                <a:path w="2880359" h="216535">
                  <a:moveTo>
                    <a:pt x="2295189" y="108828"/>
                  </a:moveTo>
                  <a:lnTo>
                    <a:pt x="2299137" y="116057"/>
                  </a:lnTo>
                  <a:lnTo>
                    <a:pt x="2304950" y="121632"/>
                  </a:lnTo>
                  <a:lnTo>
                    <a:pt x="2312158" y="125221"/>
                  </a:lnTo>
                  <a:lnTo>
                    <a:pt x="2320289" y="126491"/>
                  </a:lnTo>
                  <a:lnTo>
                    <a:pt x="2328420" y="125221"/>
                  </a:lnTo>
                  <a:lnTo>
                    <a:pt x="2335629" y="121632"/>
                  </a:lnTo>
                  <a:lnTo>
                    <a:pt x="2341442" y="116057"/>
                  </a:lnTo>
                  <a:lnTo>
                    <a:pt x="2345390" y="108828"/>
                  </a:lnTo>
                </a:path>
                <a:path w="2880359" h="216535">
                  <a:moveTo>
                    <a:pt x="0" y="0"/>
                  </a:moveTo>
                  <a:lnTo>
                    <a:pt x="976883" y="0"/>
                  </a:lnTo>
                  <a:lnTo>
                    <a:pt x="976883" y="216407"/>
                  </a:lnTo>
                </a:path>
                <a:path w="2880359" h="216535">
                  <a:moveTo>
                    <a:pt x="768095" y="91439"/>
                  </a:moveTo>
                  <a:lnTo>
                    <a:pt x="353567" y="91439"/>
                  </a:lnTo>
                  <a:lnTo>
                    <a:pt x="353567" y="109727"/>
                  </a:lnTo>
                  <a:lnTo>
                    <a:pt x="768095" y="109727"/>
                  </a:lnTo>
                  <a:lnTo>
                    <a:pt x="768095" y="91439"/>
                  </a:lnTo>
                </a:path>
                <a:path w="2880359" h="216535">
                  <a:moveTo>
                    <a:pt x="586694" y="90815"/>
                  </a:moveTo>
                  <a:lnTo>
                    <a:pt x="582746" y="83586"/>
                  </a:lnTo>
                  <a:lnTo>
                    <a:pt x="576933" y="78011"/>
                  </a:lnTo>
                  <a:lnTo>
                    <a:pt x="569725" y="74422"/>
                  </a:lnTo>
                  <a:lnTo>
                    <a:pt x="561593" y="73151"/>
                  </a:lnTo>
                  <a:lnTo>
                    <a:pt x="553462" y="74422"/>
                  </a:lnTo>
                  <a:lnTo>
                    <a:pt x="546254" y="78011"/>
                  </a:lnTo>
                  <a:lnTo>
                    <a:pt x="540441" y="83586"/>
                  </a:lnTo>
                  <a:lnTo>
                    <a:pt x="536493" y="90815"/>
                  </a:lnTo>
                </a:path>
                <a:path w="2880359" h="216535">
                  <a:moveTo>
                    <a:pt x="536493" y="108828"/>
                  </a:moveTo>
                  <a:lnTo>
                    <a:pt x="540441" y="116057"/>
                  </a:lnTo>
                  <a:lnTo>
                    <a:pt x="546254" y="121632"/>
                  </a:lnTo>
                  <a:lnTo>
                    <a:pt x="553462" y="125221"/>
                  </a:lnTo>
                  <a:lnTo>
                    <a:pt x="561593" y="126491"/>
                  </a:lnTo>
                  <a:lnTo>
                    <a:pt x="569725" y="125221"/>
                  </a:lnTo>
                  <a:lnTo>
                    <a:pt x="576933" y="121632"/>
                  </a:lnTo>
                  <a:lnTo>
                    <a:pt x="582746" y="116057"/>
                  </a:lnTo>
                  <a:lnTo>
                    <a:pt x="586694" y="10882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9185935" y="4131939"/>
              <a:ext cx="208000" cy="20854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9092945" y="3847592"/>
              <a:ext cx="274319" cy="1737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10061447" y="5328920"/>
              <a:ext cx="198120" cy="431800"/>
            </a:xfrm>
            <a:custGeom>
              <a:avLst/>
              <a:gdLst/>
              <a:ahLst/>
              <a:cxnLst/>
              <a:rect l="l" t="t" r="r" b="b"/>
              <a:pathLst>
                <a:path w="198120" h="431800">
                  <a:moveTo>
                    <a:pt x="6095" y="24383"/>
                  </a:moveTo>
                  <a:lnTo>
                    <a:pt x="6095" y="406907"/>
                  </a:lnTo>
                </a:path>
                <a:path w="198120" h="431800">
                  <a:moveTo>
                    <a:pt x="198119" y="431291"/>
                  </a:moveTo>
                  <a:lnTo>
                    <a:pt x="198119" y="0"/>
                  </a:lnTo>
                </a:path>
                <a:path w="198120" h="431800">
                  <a:moveTo>
                    <a:pt x="0" y="0"/>
                  </a:moveTo>
                  <a:lnTo>
                    <a:pt x="0" y="43129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10061447" y="5326634"/>
              <a:ext cx="198119" cy="43586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9086849" y="5253482"/>
              <a:ext cx="167639" cy="16763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9086849" y="5546090"/>
              <a:ext cx="167639" cy="16763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6989063" y="4949444"/>
              <a:ext cx="756285" cy="1117600"/>
            </a:xfrm>
            <a:custGeom>
              <a:avLst/>
              <a:gdLst/>
              <a:ahLst/>
              <a:cxnLst/>
              <a:rect l="l" t="t" r="r" b="b"/>
              <a:pathLst>
                <a:path w="756284" h="1117600">
                  <a:moveTo>
                    <a:pt x="755903" y="1117091"/>
                  </a:moveTo>
                  <a:lnTo>
                    <a:pt x="755903" y="36575"/>
                  </a:lnTo>
                </a:path>
                <a:path w="756284" h="1117600">
                  <a:moveTo>
                    <a:pt x="755903" y="35813"/>
                  </a:moveTo>
                  <a:lnTo>
                    <a:pt x="753089" y="21872"/>
                  </a:lnTo>
                  <a:lnTo>
                    <a:pt x="745415" y="10488"/>
                  </a:lnTo>
                  <a:lnTo>
                    <a:pt x="734031" y="2814"/>
                  </a:lnTo>
                  <a:lnTo>
                    <a:pt x="720089" y="0"/>
                  </a:lnTo>
                </a:path>
                <a:path w="756284" h="1117600">
                  <a:moveTo>
                    <a:pt x="719327" y="0"/>
                  </a:moveTo>
                  <a:lnTo>
                    <a:pt x="35051" y="0"/>
                  </a:lnTo>
                </a:path>
                <a:path w="756284" h="1117600">
                  <a:moveTo>
                    <a:pt x="35813" y="0"/>
                  </a:moveTo>
                  <a:lnTo>
                    <a:pt x="21872" y="2814"/>
                  </a:lnTo>
                  <a:lnTo>
                    <a:pt x="10488" y="10488"/>
                  </a:lnTo>
                  <a:lnTo>
                    <a:pt x="2814" y="21872"/>
                  </a:lnTo>
                  <a:lnTo>
                    <a:pt x="0" y="35813"/>
                  </a:lnTo>
                </a:path>
                <a:path w="756284" h="1117600">
                  <a:moveTo>
                    <a:pt x="0" y="36575"/>
                  </a:moveTo>
                  <a:lnTo>
                    <a:pt x="0" y="1117091"/>
                  </a:lnTo>
                </a:path>
                <a:path w="756284" h="1117600">
                  <a:moveTo>
                    <a:pt x="737615" y="1117091"/>
                  </a:moveTo>
                  <a:lnTo>
                    <a:pt x="737615" y="36575"/>
                  </a:lnTo>
                </a:path>
                <a:path w="756284" h="1117600">
                  <a:moveTo>
                    <a:pt x="737615" y="35813"/>
                  </a:moveTo>
                  <a:lnTo>
                    <a:pt x="737615" y="26136"/>
                  </a:lnTo>
                  <a:lnTo>
                    <a:pt x="729767" y="18287"/>
                  </a:lnTo>
                  <a:lnTo>
                    <a:pt x="720089" y="18287"/>
                  </a:lnTo>
                </a:path>
                <a:path w="756284" h="1117600">
                  <a:moveTo>
                    <a:pt x="719327" y="18287"/>
                  </a:moveTo>
                  <a:lnTo>
                    <a:pt x="35051" y="18287"/>
                  </a:lnTo>
                </a:path>
                <a:path w="756284" h="1117600">
                  <a:moveTo>
                    <a:pt x="35813" y="18287"/>
                  </a:moveTo>
                  <a:lnTo>
                    <a:pt x="26136" y="18287"/>
                  </a:lnTo>
                  <a:lnTo>
                    <a:pt x="18287" y="26136"/>
                  </a:lnTo>
                  <a:lnTo>
                    <a:pt x="18287" y="35813"/>
                  </a:lnTo>
                </a:path>
                <a:path w="756284" h="1117600">
                  <a:moveTo>
                    <a:pt x="18287" y="36575"/>
                  </a:moveTo>
                  <a:lnTo>
                    <a:pt x="18287" y="1117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12198095" y="6138164"/>
              <a:ext cx="239395" cy="433070"/>
            </a:xfrm>
            <a:custGeom>
              <a:avLst/>
              <a:gdLst/>
              <a:ahLst/>
              <a:cxnLst/>
              <a:rect l="l" t="t" r="r" b="b"/>
              <a:pathLst>
                <a:path w="239395" h="433070">
                  <a:moveTo>
                    <a:pt x="0" y="432815"/>
                  </a:moveTo>
                  <a:lnTo>
                    <a:pt x="239267" y="432815"/>
                  </a:lnTo>
                </a:path>
                <a:path w="239395" h="433070">
                  <a:moveTo>
                    <a:pt x="0" y="0"/>
                  </a:moveTo>
                  <a:lnTo>
                    <a:pt x="239267" y="0"/>
                  </a:lnTo>
                </a:path>
                <a:path w="239395" h="433070">
                  <a:moveTo>
                    <a:pt x="204215" y="414527"/>
                  </a:moveTo>
                  <a:lnTo>
                    <a:pt x="204215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12365735" y="6534404"/>
              <a:ext cx="71627" cy="7162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1239164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1239164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1239164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12391643" y="61290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12391643" y="61305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12391643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12391644" y="6129020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  <a:path w="1904" h="3175">
                  <a:moveTo>
                    <a:pt x="1524" y="0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12391643" y="6129020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79">
                  <a:moveTo>
                    <a:pt x="0" y="0"/>
                  </a:moveTo>
                  <a:lnTo>
                    <a:pt x="0" y="3047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5079">
                  <a:moveTo>
                    <a:pt x="0" y="3047"/>
                  </a:moveTo>
                  <a:lnTo>
                    <a:pt x="1523" y="0"/>
                  </a:lnTo>
                  <a:lnTo>
                    <a:pt x="1523" y="3047"/>
                  </a:lnTo>
                  <a:lnTo>
                    <a:pt x="0" y="3047"/>
                  </a:lnTo>
                  <a:close/>
                </a:path>
                <a:path w="1904" h="5079">
                  <a:moveTo>
                    <a:pt x="1523" y="0"/>
                  </a:moveTo>
                  <a:lnTo>
                    <a:pt x="1523" y="3047"/>
                  </a:lnTo>
                  <a:lnTo>
                    <a:pt x="1523" y="4571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12393167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12393167" y="61290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1239316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1239316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12393167" y="61274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12393168" y="61274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12393167" y="61274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  <a:path w="1904" h="7620">
                  <a:moveTo>
                    <a:pt x="1523" y="0"/>
                  </a:moveTo>
                  <a:lnTo>
                    <a:pt x="1523" y="6095"/>
                  </a:lnTo>
                  <a:lnTo>
                    <a:pt x="1523" y="7619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1239469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1239469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12394691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12394692" y="61274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4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12394691" y="61274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12396215" y="612749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  <a:path w="0" h="9525">
                  <a:moveTo>
                    <a:pt x="0" y="1523"/>
                  </a:moveTo>
                  <a:lnTo>
                    <a:pt x="0" y="9143"/>
                  </a:lnTo>
                  <a:lnTo>
                    <a:pt x="0" y="1523"/>
                  </a:lnTo>
                  <a:close/>
                </a:path>
                <a:path w="0" h="9525">
                  <a:moveTo>
                    <a:pt x="0" y="9143"/>
                  </a:moveTo>
                  <a:lnTo>
                    <a:pt x="0" y="152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12396215" y="61274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12396215" y="613283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12396215" y="612902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12396216" y="6129020"/>
              <a:ext cx="12700" cy="18415"/>
            </a:xfrm>
            <a:custGeom>
              <a:avLst/>
              <a:gdLst/>
              <a:ahLst/>
              <a:cxnLst/>
              <a:rect l="l" t="t" r="r" b="b"/>
              <a:pathLst>
                <a:path w="12700" h="18414">
                  <a:moveTo>
                    <a:pt x="0" y="7620"/>
                  </a:moveTo>
                  <a:lnTo>
                    <a:pt x="12192" y="18288"/>
                  </a:lnTo>
                  <a:lnTo>
                    <a:pt x="12192" y="10668"/>
                  </a:lnTo>
                  <a:lnTo>
                    <a:pt x="0" y="7620"/>
                  </a:lnTo>
                  <a:close/>
                </a:path>
                <a:path w="12700" h="18414">
                  <a:moveTo>
                    <a:pt x="0" y="0"/>
                  </a:moveTo>
                  <a:lnTo>
                    <a:pt x="0" y="7620"/>
                  </a:lnTo>
                  <a:lnTo>
                    <a:pt x="12192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12396215" y="6129020"/>
              <a:ext cx="12700" cy="18415"/>
            </a:xfrm>
            <a:custGeom>
              <a:avLst/>
              <a:gdLst/>
              <a:ahLst/>
              <a:cxnLst/>
              <a:rect l="l" t="t" r="r" b="b"/>
              <a:pathLst>
                <a:path w="12700" h="18414">
                  <a:moveTo>
                    <a:pt x="0" y="0"/>
                  </a:moveTo>
                  <a:lnTo>
                    <a:pt x="0" y="7619"/>
                  </a:lnTo>
                  <a:lnTo>
                    <a:pt x="12191" y="10667"/>
                  </a:lnTo>
                  <a:lnTo>
                    <a:pt x="0" y="0"/>
                  </a:lnTo>
                  <a:close/>
                </a:path>
                <a:path w="12700" h="18414">
                  <a:moveTo>
                    <a:pt x="0" y="7619"/>
                  </a:moveTo>
                  <a:lnTo>
                    <a:pt x="12191" y="10667"/>
                  </a:lnTo>
                  <a:lnTo>
                    <a:pt x="12191" y="1828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12408407" y="613968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  <a:path w="0" h="9525">
                  <a:moveTo>
                    <a:pt x="0" y="1523"/>
                  </a:moveTo>
                  <a:lnTo>
                    <a:pt x="0" y="9143"/>
                  </a:lnTo>
                  <a:lnTo>
                    <a:pt x="0" y="1523"/>
                  </a:lnTo>
                  <a:close/>
                </a:path>
                <a:path w="0" h="9525">
                  <a:moveTo>
                    <a:pt x="0" y="9143"/>
                  </a:moveTo>
                  <a:lnTo>
                    <a:pt x="0" y="1523"/>
                  </a:lnTo>
                  <a:lnTo>
                    <a:pt x="0" y="9143"/>
                  </a:lnTo>
                  <a:close/>
                </a:path>
                <a:path w="0" h="9525">
                  <a:moveTo>
                    <a:pt x="0" y="1523"/>
                  </a:moveTo>
                  <a:lnTo>
                    <a:pt x="0" y="9143"/>
                  </a:lnTo>
                  <a:lnTo>
                    <a:pt x="0" y="1523"/>
                  </a:lnTo>
                  <a:close/>
                </a:path>
                <a:path w="0" h="9525">
                  <a:moveTo>
                    <a:pt x="0" y="1523"/>
                  </a:moveTo>
                  <a:lnTo>
                    <a:pt x="0" y="9143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12408407" y="61396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12408407" y="614502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12408407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12408407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12408408" y="614121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4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12408407" y="614121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12409931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20">
                  <a:moveTo>
                    <a:pt x="0" y="7619"/>
                  </a:moveTo>
                  <a:lnTo>
                    <a:pt x="0" y="1523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1240993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12409931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12409931" y="614121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12409932" y="614273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12409931" y="614273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12411455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1523"/>
                  </a:lnTo>
                  <a:close/>
                </a:path>
                <a:path w="0" h="6350">
                  <a:moveTo>
                    <a:pt x="0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12411455" y="614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12411455" y="614273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12411455" y="614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12411455" y="614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12411455" y="61442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1241145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1241145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12411455" y="61442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12411456" y="6144259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12411455" y="6144260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0" y="3047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3175">
                  <a:moveTo>
                    <a:pt x="0" y="3047"/>
                  </a:moveTo>
                  <a:lnTo>
                    <a:pt x="1523" y="1523"/>
                  </a:lnTo>
                  <a:lnTo>
                    <a:pt x="0" y="3047"/>
                  </a:lnTo>
                  <a:close/>
                </a:path>
                <a:path w="1904" h="3175">
                  <a:moveTo>
                    <a:pt x="1523" y="1523"/>
                  </a:moveTo>
                  <a:lnTo>
                    <a:pt x="1523" y="1523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12365735" y="610158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36575" y="73151"/>
                  </a:moveTo>
                  <a:lnTo>
                    <a:pt x="36575" y="0"/>
                  </a:lnTo>
                </a:path>
                <a:path w="71754" h="73660">
                  <a:moveTo>
                    <a:pt x="71627" y="36575"/>
                  </a:moveTo>
                  <a:lnTo>
                    <a:pt x="0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12409077" y="614663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70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12393167" y="61320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12392945" y="612816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12393167" y="61290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12393837" y="612727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70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12396215" y="61290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12412310" y="614340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12411455" y="6147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5" name="object 625"/>
          <p:cNvSpPr txBox="1"/>
          <p:nvPr/>
        </p:nvSpPr>
        <p:spPr>
          <a:xfrm>
            <a:off x="12253473" y="6214672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1200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26" name="object 626"/>
          <p:cNvGrpSpPr/>
          <p:nvPr/>
        </p:nvGrpSpPr>
        <p:grpSpPr>
          <a:xfrm>
            <a:off x="12196508" y="4408360"/>
            <a:ext cx="242570" cy="1766570"/>
            <a:chOff x="12196508" y="4408360"/>
            <a:chExt cx="242570" cy="1766570"/>
          </a:xfrm>
        </p:grpSpPr>
        <p:sp>
          <p:nvSpPr>
            <p:cNvPr id="627" name="object 627"/>
            <p:cNvSpPr/>
            <p:nvPr/>
          </p:nvSpPr>
          <p:spPr>
            <a:xfrm>
              <a:off x="12198095" y="4446524"/>
              <a:ext cx="239395" cy="1691639"/>
            </a:xfrm>
            <a:custGeom>
              <a:avLst/>
              <a:gdLst/>
              <a:ahLst/>
              <a:cxnLst/>
              <a:rect l="l" t="t" r="r" b="b"/>
              <a:pathLst>
                <a:path w="239395" h="1691639">
                  <a:moveTo>
                    <a:pt x="0" y="1691639"/>
                  </a:moveTo>
                  <a:lnTo>
                    <a:pt x="239267" y="1691639"/>
                  </a:lnTo>
                </a:path>
                <a:path w="239395" h="1691639">
                  <a:moveTo>
                    <a:pt x="0" y="0"/>
                  </a:moveTo>
                  <a:lnTo>
                    <a:pt x="239267" y="0"/>
                  </a:lnTo>
                </a:path>
                <a:path w="239395" h="1691639">
                  <a:moveTo>
                    <a:pt x="204215" y="1673351"/>
                  </a:moveTo>
                  <a:lnTo>
                    <a:pt x="204215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12365735" y="6101588"/>
              <a:ext cx="71627" cy="7315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1239164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1239164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12391643" y="44373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12391643" y="443738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12391643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12391643" y="443738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12391644" y="4437379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  <a:path w="1904" h="3175">
                  <a:moveTo>
                    <a:pt x="1524" y="0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12391643" y="4437380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0" y="3047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3175">
                  <a:moveTo>
                    <a:pt x="0" y="3047"/>
                  </a:moveTo>
                  <a:lnTo>
                    <a:pt x="1523" y="0"/>
                  </a:lnTo>
                  <a:lnTo>
                    <a:pt x="1523" y="3047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12393167" y="44358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12393167" y="44358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79">
                  <a:moveTo>
                    <a:pt x="0" y="0"/>
                  </a:moveTo>
                  <a:lnTo>
                    <a:pt x="0" y="4571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12393167" y="443585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4571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0" y="4571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12393167" y="44358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12393167" y="44389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12393167" y="443585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12393168" y="443585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12393167" y="443585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  <a:path w="1904" h="7620">
                  <a:moveTo>
                    <a:pt x="1523" y="0"/>
                  </a:moveTo>
                  <a:lnTo>
                    <a:pt x="1523" y="6095"/>
                  </a:lnTo>
                  <a:lnTo>
                    <a:pt x="1523" y="7619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1239469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1239469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12394691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12394692" y="443585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4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12394691" y="443585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12396215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12396215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12396215" y="443585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12396215" y="443585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12396215" y="443738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12396216" y="4437379"/>
              <a:ext cx="12700" cy="18415"/>
            </a:xfrm>
            <a:custGeom>
              <a:avLst/>
              <a:gdLst/>
              <a:ahLst/>
              <a:cxnLst/>
              <a:rect l="l" t="t" r="r" b="b"/>
              <a:pathLst>
                <a:path w="12700" h="18414">
                  <a:moveTo>
                    <a:pt x="0" y="7620"/>
                  </a:moveTo>
                  <a:lnTo>
                    <a:pt x="12192" y="18288"/>
                  </a:lnTo>
                  <a:lnTo>
                    <a:pt x="12192" y="10668"/>
                  </a:lnTo>
                  <a:lnTo>
                    <a:pt x="0" y="7620"/>
                  </a:lnTo>
                  <a:close/>
                </a:path>
                <a:path w="12700" h="18414">
                  <a:moveTo>
                    <a:pt x="0" y="0"/>
                  </a:moveTo>
                  <a:lnTo>
                    <a:pt x="0" y="7620"/>
                  </a:lnTo>
                  <a:lnTo>
                    <a:pt x="12192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12396215" y="4437380"/>
              <a:ext cx="12700" cy="18415"/>
            </a:xfrm>
            <a:custGeom>
              <a:avLst/>
              <a:gdLst/>
              <a:ahLst/>
              <a:cxnLst/>
              <a:rect l="l" t="t" r="r" b="b"/>
              <a:pathLst>
                <a:path w="12700" h="18414">
                  <a:moveTo>
                    <a:pt x="0" y="0"/>
                  </a:moveTo>
                  <a:lnTo>
                    <a:pt x="0" y="7619"/>
                  </a:lnTo>
                  <a:lnTo>
                    <a:pt x="12191" y="10667"/>
                  </a:lnTo>
                  <a:lnTo>
                    <a:pt x="0" y="0"/>
                  </a:lnTo>
                  <a:close/>
                </a:path>
                <a:path w="12700" h="18414">
                  <a:moveTo>
                    <a:pt x="0" y="7619"/>
                  </a:moveTo>
                  <a:lnTo>
                    <a:pt x="12191" y="10667"/>
                  </a:lnTo>
                  <a:lnTo>
                    <a:pt x="12191" y="1828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12408407" y="44480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12408407" y="44480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12408407" y="444804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0" h="9525">
                  <a:moveTo>
                    <a:pt x="0" y="7619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0" y="7619"/>
                  </a:lnTo>
                  <a:close/>
                </a:path>
                <a:path w="0" h="9525">
                  <a:moveTo>
                    <a:pt x="0" y="1523"/>
                  </a:moveTo>
                  <a:lnTo>
                    <a:pt x="0" y="9143"/>
                  </a:lnTo>
                  <a:lnTo>
                    <a:pt x="0" y="1523"/>
                  </a:lnTo>
                  <a:close/>
                </a:path>
                <a:path w="0" h="9525">
                  <a:moveTo>
                    <a:pt x="0" y="9143"/>
                  </a:moveTo>
                  <a:lnTo>
                    <a:pt x="0" y="1523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12408407" y="444804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0"/>
                  </a:moveTo>
                  <a:lnTo>
                    <a:pt x="0" y="7619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12408407" y="445338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12408407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12408408" y="444957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15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524" y="0"/>
                  </a:lnTo>
                  <a:close/>
                </a:path>
                <a:path w="1904" h="7620">
                  <a:moveTo>
                    <a:pt x="1524" y="0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12408407" y="444957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0" y="0"/>
                  </a:moveTo>
                  <a:lnTo>
                    <a:pt x="0" y="7619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20">
                  <a:moveTo>
                    <a:pt x="0" y="7619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12409931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20">
                  <a:moveTo>
                    <a:pt x="0" y="7619"/>
                  </a:moveTo>
                  <a:lnTo>
                    <a:pt x="0" y="1523"/>
                  </a:lnTo>
                  <a:lnTo>
                    <a:pt x="0" y="7619"/>
                  </a:lnTo>
                  <a:close/>
                </a:path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1523"/>
                  </a:lnTo>
                  <a:close/>
                </a:path>
                <a:path w="0" h="7620">
                  <a:moveTo>
                    <a:pt x="0" y="1523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1240993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12409931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12409931" y="444957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20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12409932" y="44510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12409931" y="44510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6095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  <a:path w="1904" h="6350">
                  <a:moveTo>
                    <a:pt x="1523" y="0"/>
                  </a:moveTo>
                  <a:lnTo>
                    <a:pt x="1523" y="6095"/>
                  </a:lnTo>
                  <a:lnTo>
                    <a:pt x="1523" y="4571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12411455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12411455" y="44510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12411455" y="44510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4571"/>
                  </a:moveTo>
                  <a:lnTo>
                    <a:pt x="0" y="1523"/>
                  </a:lnTo>
                  <a:lnTo>
                    <a:pt x="0" y="4571"/>
                  </a:lnTo>
                  <a:close/>
                </a:path>
                <a:path w="0" h="5079">
                  <a:moveTo>
                    <a:pt x="0" y="1523"/>
                  </a:moveTo>
                  <a:lnTo>
                    <a:pt x="0" y="4571"/>
                  </a:lnTo>
                  <a:lnTo>
                    <a:pt x="0" y="1523"/>
                  </a:lnTo>
                  <a:close/>
                </a:path>
                <a:path w="0" h="5079">
                  <a:moveTo>
                    <a:pt x="0" y="1523"/>
                  </a:moveTo>
                  <a:lnTo>
                    <a:pt x="0" y="4571"/>
                  </a:lnTo>
                  <a:lnTo>
                    <a:pt x="0" y="1523"/>
                  </a:lnTo>
                  <a:close/>
                </a:path>
                <a:path w="0" h="5079">
                  <a:moveTo>
                    <a:pt x="0" y="4571"/>
                  </a:moveTo>
                  <a:lnTo>
                    <a:pt x="0" y="1523"/>
                  </a:lnTo>
                  <a:lnTo>
                    <a:pt x="0" y="4571"/>
                  </a:lnTo>
                  <a:close/>
                </a:path>
                <a:path w="0" h="5079">
                  <a:moveTo>
                    <a:pt x="0" y="1523"/>
                  </a:moveTo>
                  <a:lnTo>
                    <a:pt x="0" y="4571"/>
                  </a:lnTo>
                  <a:lnTo>
                    <a:pt x="0" y="1523"/>
                  </a:lnTo>
                  <a:close/>
                </a:path>
                <a:path w="0" h="5079">
                  <a:moveTo>
                    <a:pt x="0" y="1523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1241145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1241145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12411455" y="445262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3047"/>
                  </a:moveTo>
                  <a:lnTo>
                    <a:pt x="0" y="0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12411455" y="44510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12411456" y="4452619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12411455" y="4452620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0" y="0"/>
                  </a:moveTo>
                  <a:lnTo>
                    <a:pt x="0" y="3047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3175">
                  <a:moveTo>
                    <a:pt x="0" y="3047"/>
                  </a:moveTo>
                  <a:lnTo>
                    <a:pt x="1523" y="1523"/>
                  </a:lnTo>
                  <a:lnTo>
                    <a:pt x="0" y="3047"/>
                  </a:lnTo>
                  <a:close/>
                </a:path>
                <a:path w="1904" h="3175">
                  <a:moveTo>
                    <a:pt x="1523" y="1523"/>
                  </a:moveTo>
                  <a:lnTo>
                    <a:pt x="1523" y="1523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12365735" y="440994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36575" y="73151"/>
                  </a:moveTo>
                  <a:lnTo>
                    <a:pt x="36575" y="0"/>
                  </a:lnTo>
                </a:path>
                <a:path w="71754" h="73660">
                  <a:moveTo>
                    <a:pt x="71627" y="36575"/>
                  </a:moveTo>
                  <a:lnTo>
                    <a:pt x="0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12409077" y="445499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70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12393167" y="444042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12392944" y="443652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12393167" y="44373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12393837" y="443563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70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12396215" y="44373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12412310" y="445176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12411455" y="44556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9" name="object 689"/>
          <p:cNvSpPr txBox="1"/>
          <p:nvPr/>
        </p:nvSpPr>
        <p:spPr>
          <a:xfrm>
            <a:off x="12253473" y="5143300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4700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90" name="object 690"/>
          <p:cNvGrpSpPr/>
          <p:nvPr/>
        </p:nvGrpSpPr>
        <p:grpSpPr>
          <a:xfrm>
            <a:off x="12196508" y="2861500"/>
            <a:ext cx="242570" cy="1621790"/>
            <a:chOff x="12196508" y="2861500"/>
            <a:chExt cx="242570" cy="1621790"/>
          </a:xfrm>
        </p:grpSpPr>
        <p:sp>
          <p:nvSpPr>
            <p:cNvPr id="691" name="object 691"/>
            <p:cNvSpPr/>
            <p:nvPr/>
          </p:nvSpPr>
          <p:spPr>
            <a:xfrm>
              <a:off x="12198095" y="2898140"/>
              <a:ext cx="239395" cy="1548765"/>
            </a:xfrm>
            <a:custGeom>
              <a:avLst/>
              <a:gdLst/>
              <a:ahLst/>
              <a:cxnLst/>
              <a:rect l="l" t="t" r="r" b="b"/>
              <a:pathLst>
                <a:path w="239395" h="1548764">
                  <a:moveTo>
                    <a:pt x="0" y="1548383"/>
                  </a:moveTo>
                  <a:lnTo>
                    <a:pt x="239267" y="1548383"/>
                  </a:lnTo>
                </a:path>
                <a:path w="239395" h="1548764">
                  <a:moveTo>
                    <a:pt x="0" y="0"/>
                  </a:moveTo>
                  <a:lnTo>
                    <a:pt x="239267" y="0"/>
                  </a:lnTo>
                </a:path>
                <a:path w="239395" h="1548764">
                  <a:moveTo>
                    <a:pt x="204215" y="1530095"/>
                  </a:moveTo>
                  <a:lnTo>
                    <a:pt x="204215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12365735" y="4409948"/>
              <a:ext cx="71627" cy="7315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1239164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1239164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1239164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1239164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12391644" y="288899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1524" y="0"/>
                  </a:moveTo>
                  <a:lnTo>
                    <a:pt x="0" y="3048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  <a:path w="1904" h="5080">
                  <a:moveTo>
                    <a:pt x="15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12391643" y="288899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0" y="0"/>
                  </a:moveTo>
                  <a:lnTo>
                    <a:pt x="0" y="3047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5080">
                  <a:moveTo>
                    <a:pt x="0" y="3047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12393168" y="28889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4572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12393167" y="28889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4571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12394692" y="28889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1524" y="0"/>
                  </a:moveTo>
                  <a:lnTo>
                    <a:pt x="0" y="6096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  <a:path w="1904" h="7619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12394691" y="28889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0" y="6095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12396216" y="2888995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0" y="7620"/>
                  </a:moveTo>
                  <a:lnTo>
                    <a:pt x="12192" y="19812"/>
                  </a:lnTo>
                  <a:lnTo>
                    <a:pt x="12192" y="12192"/>
                  </a:lnTo>
                  <a:lnTo>
                    <a:pt x="0" y="7620"/>
                  </a:lnTo>
                  <a:close/>
                </a:path>
                <a:path w="12700" h="20319">
                  <a:moveTo>
                    <a:pt x="0" y="0"/>
                  </a:moveTo>
                  <a:lnTo>
                    <a:pt x="0" y="7620"/>
                  </a:lnTo>
                  <a:lnTo>
                    <a:pt x="12192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12396215" y="2888996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0" y="0"/>
                  </a:moveTo>
                  <a:lnTo>
                    <a:pt x="0" y="7619"/>
                  </a:lnTo>
                  <a:lnTo>
                    <a:pt x="12191" y="12191"/>
                  </a:lnTo>
                  <a:lnTo>
                    <a:pt x="0" y="0"/>
                  </a:lnTo>
                  <a:close/>
                </a:path>
                <a:path w="12700" h="20319">
                  <a:moveTo>
                    <a:pt x="0" y="7619"/>
                  </a:moveTo>
                  <a:lnTo>
                    <a:pt x="12191" y="12191"/>
                  </a:lnTo>
                  <a:lnTo>
                    <a:pt x="12191" y="19811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12408408" y="290118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1524" y="1524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12408407" y="2901188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0" y="7619"/>
                  </a:moveTo>
                  <a:lnTo>
                    <a:pt x="1523" y="1523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12409932" y="2902711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6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1524" y="1524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12409931" y="2902712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5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6095"/>
                  </a:moveTo>
                  <a:lnTo>
                    <a:pt x="1523" y="1523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1241145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1241145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12411455" y="290423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12411456" y="29057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12411455" y="29057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3" y="0"/>
                  </a:move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1904" h="1905">
                  <a:moveTo>
                    <a:pt x="1523" y="0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12411455" y="29057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3" y="0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12411455" y="29057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3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12365735" y="28630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36575" y="71627"/>
                  </a:moveTo>
                  <a:lnTo>
                    <a:pt x="36575" y="0"/>
                  </a:lnTo>
                </a:path>
                <a:path w="71754" h="71755">
                  <a:moveTo>
                    <a:pt x="71627" y="35051"/>
                  </a:moveTo>
                  <a:lnTo>
                    <a:pt x="0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12409077" y="2906614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69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12393167" y="28935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12392944" y="288814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12393167" y="288899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12393837" y="288724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12396215" y="288899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12412310" y="290338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12411455" y="29088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8" name="object 748"/>
          <p:cNvSpPr txBox="1"/>
          <p:nvPr/>
        </p:nvSpPr>
        <p:spPr>
          <a:xfrm>
            <a:off x="12253473" y="3523288"/>
            <a:ext cx="147320" cy="2959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4300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49" name="object 749"/>
          <p:cNvGrpSpPr/>
          <p:nvPr/>
        </p:nvGrpSpPr>
        <p:grpSpPr>
          <a:xfrm>
            <a:off x="12196508" y="2573464"/>
            <a:ext cx="242570" cy="363220"/>
            <a:chOff x="12196508" y="2573464"/>
            <a:chExt cx="242570" cy="363220"/>
          </a:xfrm>
        </p:grpSpPr>
        <p:sp>
          <p:nvSpPr>
            <p:cNvPr id="750" name="object 750"/>
            <p:cNvSpPr/>
            <p:nvPr/>
          </p:nvSpPr>
          <p:spPr>
            <a:xfrm>
              <a:off x="12198095" y="2610104"/>
              <a:ext cx="239395" cy="288290"/>
            </a:xfrm>
            <a:custGeom>
              <a:avLst/>
              <a:gdLst/>
              <a:ahLst/>
              <a:cxnLst/>
              <a:rect l="l" t="t" r="r" b="b"/>
              <a:pathLst>
                <a:path w="239395" h="288289">
                  <a:moveTo>
                    <a:pt x="0" y="288035"/>
                  </a:moveTo>
                  <a:lnTo>
                    <a:pt x="239267" y="288035"/>
                  </a:lnTo>
                </a:path>
                <a:path w="239395" h="288289">
                  <a:moveTo>
                    <a:pt x="0" y="0"/>
                  </a:moveTo>
                  <a:lnTo>
                    <a:pt x="239267" y="0"/>
                  </a:lnTo>
                </a:path>
                <a:path w="239395" h="288289">
                  <a:moveTo>
                    <a:pt x="204215" y="271271"/>
                  </a:moveTo>
                  <a:lnTo>
                    <a:pt x="204215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12412979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12412979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12411456" y="29057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1904" h="1905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12411455" y="2904236"/>
              <a:ext cx="1905" cy="3175"/>
            </a:xfrm>
            <a:custGeom>
              <a:avLst/>
              <a:gdLst/>
              <a:ahLst/>
              <a:cxnLst/>
              <a:rect l="l" t="t" r="r" b="b"/>
              <a:pathLst>
                <a:path w="1904" h="3175">
                  <a:moveTo>
                    <a:pt x="1523" y="3047"/>
                  </a:moveTo>
                  <a:lnTo>
                    <a:pt x="1523" y="1523"/>
                  </a:lnTo>
                  <a:lnTo>
                    <a:pt x="0" y="3047"/>
                  </a:lnTo>
                  <a:lnTo>
                    <a:pt x="1523" y="3047"/>
                  </a:lnTo>
                  <a:close/>
                </a:path>
                <a:path w="1904" h="3175">
                  <a:moveTo>
                    <a:pt x="1523" y="1523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1523" y="1523"/>
                  </a:lnTo>
                  <a:close/>
                </a:path>
                <a:path w="1904" h="3175">
                  <a:moveTo>
                    <a:pt x="0" y="3047"/>
                  </a:moveTo>
                  <a:lnTo>
                    <a:pt x="0" y="1523"/>
                  </a:lnTo>
                  <a:lnTo>
                    <a:pt x="0" y="0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1241145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12411455" y="290576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12411455" y="290423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12409932" y="2902711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6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1524" y="1524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12409931" y="2902712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3" y="6095"/>
                  </a:moveTo>
                  <a:lnTo>
                    <a:pt x="1523" y="1523"/>
                  </a:lnTo>
                  <a:lnTo>
                    <a:pt x="0" y="6095"/>
                  </a:lnTo>
                  <a:lnTo>
                    <a:pt x="1523" y="6095"/>
                  </a:lnTo>
                  <a:close/>
                </a:path>
                <a:path w="1904" h="6350">
                  <a:moveTo>
                    <a:pt x="1523" y="1523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12409931" y="29027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12408408" y="290118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1524" y="1524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12408407" y="2901188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1523" y="7619"/>
                  </a:moveTo>
                  <a:lnTo>
                    <a:pt x="1523" y="1523"/>
                  </a:lnTo>
                  <a:lnTo>
                    <a:pt x="0" y="7619"/>
                  </a:lnTo>
                  <a:lnTo>
                    <a:pt x="1523" y="7619"/>
                  </a:lnTo>
                  <a:close/>
                </a:path>
                <a:path w="1904" h="7619">
                  <a:moveTo>
                    <a:pt x="1523" y="1523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12408407" y="2901188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12396216" y="2888995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0" y="7620"/>
                  </a:moveTo>
                  <a:lnTo>
                    <a:pt x="12192" y="19812"/>
                  </a:lnTo>
                  <a:lnTo>
                    <a:pt x="12192" y="12192"/>
                  </a:lnTo>
                  <a:lnTo>
                    <a:pt x="0" y="7620"/>
                  </a:lnTo>
                  <a:close/>
                </a:path>
                <a:path w="12700" h="20319">
                  <a:moveTo>
                    <a:pt x="0" y="0"/>
                  </a:moveTo>
                  <a:lnTo>
                    <a:pt x="0" y="7620"/>
                  </a:lnTo>
                  <a:lnTo>
                    <a:pt x="12192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12396215" y="2888996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12191" y="19811"/>
                  </a:moveTo>
                  <a:lnTo>
                    <a:pt x="12191" y="12191"/>
                  </a:lnTo>
                  <a:lnTo>
                    <a:pt x="0" y="7619"/>
                  </a:lnTo>
                  <a:lnTo>
                    <a:pt x="12191" y="19811"/>
                  </a:lnTo>
                  <a:close/>
                </a:path>
                <a:path w="12700" h="20319">
                  <a:moveTo>
                    <a:pt x="12191" y="12191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1219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12396215" y="2888996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12394692" y="2888995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1524" y="0"/>
                  </a:moveTo>
                  <a:lnTo>
                    <a:pt x="0" y="6096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  <a:path w="1904" h="7619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12394691" y="2888996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1523" y="7619"/>
                  </a:moveTo>
                  <a:lnTo>
                    <a:pt x="1523" y="0"/>
                  </a:lnTo>
                  <a:lnTo>
                    <a:pt x="0" y="6095"/>
                  </a:lnTo>
                  <a:lnTo>
                    <a:pt x="1523" y="7619"/>
                  </a:lnTo>
                  <a:close/>
                </a:path>
                <a:path w="1904" h="7619">
                  <a:moveTo>
                    <a:pt x="1523" y="0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12394691" y="288899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12393168" y="288899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4572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12393167" y="288899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3" y="6095"/>
                  </a:moveTo>
                  <a:lnTo>
                    <a:pt x="1523" y="0"/>
                  </a:lnTo>
                  <a:lnTo>
                    <a:pt x="0" y="4571"/>
                  </a:lnTo>
                  <a:lnTo>
                    <a:pt x="1523" y="6095"/>
                  </a:lnTo>
                  <a:close/>
                </a:path>
                <a:path w="1904" h="6350">
                  <a:moveTo>
                    <a:pt x="1523" y="0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12393167" y="288899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12391644" y="2888995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1524" y="0"/>
                  </a:moveTo>
                  <a:lnTo>
                    <a:pt x="0" y="3048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  <a:path w="1904" h="5080">
                  <a:moveTo>
                    <a:pt x="15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12391643" y="2888996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1523" y="4571"/>
                  </a:moveTo>
                  <a:lnTo>
                    <a:pt x="1523" y="0"/>
                  </a:lnTo>
                  <a:lnTo>
                    <a:pt x="0" y="3047"/>
                  </a:lnTo>
                  <a:lnTo>
                    <a:pt x="1523" y="4571"/>
                  </a:lnTo>
                  <a:close/>
                </a:path>
                <a:path w="1904" h="5080">
                  <a:moveTo>
                    <a:pt x="1523" y="0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1904" h="5080">
                  <a:moveTo>
                    <a:pt x="0" y="3047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1239164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12391643" y="288899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3047"/>
                  </a:moveTo>
                  <a:lnTo>
                    <a:pt x="0" y="1523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1239164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761"/>
                  </a:moveTo>
                  <a:lnTo>
                    <a:pt x="0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12391643" y="289052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12365735" y="28630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36575" y="0"/>
                  </a:moveTo>
                  <a:lnTo>
                    <a:pt x="36575" y="71627"/>
                  </a:lnTo>
                </a:path>
                <a:path w="71754" h="71755">
                  <a:moveTo>
                    <a:pt x="0" y="35051"/>
                  </a:moveTo>
                  <a:lnTo>
                    <a:pt x="71627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12393837" y="288724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12396215" y="288899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12412310" y="290338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12393167" y="2893568"/>
              <a:ext cx="19685" cy="15240"/>
            </a:xfrm>
            <a:custGeom>
              <a:avLst/>
              <a:gdLst/>
              <a:ahLst/>
              <a:cxnLst/>
              <a:rect l="l" t="t" r="r" b="b"/>
              <a:pathLst>
                <a:path w="19684" h="15239">
                  <a:moveTo>
                    <a:pt x="18287" y="15239"/>
                  </a:moveTo>
                  <a:lnTo>
                    <a:pt x="18287" y="15239"/>
                  </a:lnTo>
                </a:path>
                <a:path w="19684" h="15239">
                  <a:moveTo>
                    <a:pt x="15910" y="13045"/>
                  </a:moveTo>
                  <a:lnTo>
                    <a:pt x="16794" y="13944"/>
                  </a:lnTo>
                  <a:lnTo>
                    <a:pt x="18257" y="13944"/>
                  </a:lnTo>
                  <a:lnTo>
                    <a:pt x="19141" y="13045"/>
                  </a:lnTo>
                </a:path>
                <a:path w="19684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12392944" y="288814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12393167" y="288899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12391643" y="260248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12391643" y="260248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1523"/>
                  </a:moveTo>
                  <a:lnTo>
                    <a:pt x="0" y="0"/>
                  </a:lnTo>
                  <a:lnTo>
                    <a:pt x="0" y="1523"/>
                  </a:lnTo>
                  <a:close/>
                </a:path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12391643" y="2600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12391643" y="260096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0"/>
                  </a:lnTo>
                  <a:close/>
                </a:path>
                <a:path w="0" h="3175">
                  <a:moveTo>
                    <a:pt x="0" y="0"/>
                  </a:moveTo>
                  <a:lnTo>
                    <a:pt x="0" y="304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12391644" y="2600959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1524" y="0"/>
                  </a:moveTo>
                  <a:lnTo>
                    <a:pt x="0" y="3048"/>
                  </a:lnTo>
                  <a:lnTo>
                    <a:pt x="1524" y="4572"/>
                  </a:lnTo>
                  <a:lnTo>
                    <a:pt x="1524" y="0"/>
                  </a:lnTo>
                  <a:close/>
                </a:path>
                <a:path w="1904" h="5080">
                  <a:moveTo>
                    <a:pt x="15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12391643" y="2600960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4" h="5080">
                  <a:moveTo>
                    <a:pt x="0" y="0"/>
                  </a:moveTo>
                  <a:lnTo>
                    <a:pt x="0" y="3047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5080">
                  <a:moveTo>
                    <a:pt x="0" y="3047"/>
                  </a:moveTo>
                  <a:lnTo>
                    <a:pt x="1523" y="0"/>
                  </a:lnTo>
                  <a:lnTo>
                    <a:pt x="1523" y="4571"/>
                  </a:lnTo>
                  <a:lnTo>
                    <a:pt x="0" y="3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1239316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1239316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1239316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12393167" y="260096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12393168" y="2600959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524" y="0"/>
                  </a:moveTo>
                  <a:lnTo>
                    <a:pt x="0" y="4572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  <a:path w="1904" h="6350">
                  <a:moveTo>
                    <a:pt x="15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12393167" y="2600960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4571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4571"/>
                  </a:moveTo>
                  <a:lnTo>
                    <a:pt x="1523" y="0"/>
                  </a:lnTo>
                  <a:lnTo>
                    <a:pt x="1523" y="6095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1239469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1239469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12394691" y="2600960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12394692" y="2600959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1524" y="0"/>
                  </a:moveTo>
                  <a:lnTo>
                    <a:pt x="0" y="6096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  <a:path w="1904" h="7619">
                  <a:moveTo>
                    <a:pt x="15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12394691" y="2600960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6095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0" y="6095"/>
                  </a:moveTo>
                  <a:lnTo>
                    <a:pt x="1523" y="0"/>
                  </a:lnTo>
                  <a:lnTo>
                    <a:pt x="1523" y="7619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12396215" y="260096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12396215" y="260096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12396215" y="2600960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12396216" y="2600959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0" y="7620"/>
                  </a:moveTo>
                  <a:lnTo>
                    <a:pt x="12192" y="19812"/>
                  </a:lnTo>
                  <a:lnTo>
                    <a:pt x="12192" y="12192"/>
                  </a:lnTo>
                  <a:lnTo>
                    <a:pt x="0" y="7620"/>
                  </a:lnTo>
                  <a:close/>
                </a:path>
                <a:path w="12700" h="20319">
                  <a:moveTo>
                    <a:pt x="0" y="0"/>
                  </a:moveTo>
                  <a:lnTo>
                    <a:pt x="0" y="7620"/>
                  </a:lnTo>
                  <a:lnTo>
                    <a:pt x="12192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12396215" y="2600960"/>
              <a:ext cx="12700" cy="20320"/>
            </a:xfrm>
            <a:custGeom>
              <a:avLst/>
              <a:gdLst/>
              <a:ahLst/>
              <a:cxnLst/>
              <a:rect l="l" t="t" r="r" b="b"/>
              <a:pathLst>
                <a:path w="12700" h="20319">
                  <a:moveTo>
                    <a:pt x="0" y="0"/>
                  </a:moveTo>
                  <a:lnTo>
                    <a:pt x="0" y="7619"/>
                  </a:lnTo>
                  <a:lnTo>
                    <a:pt x="12191" y="12191"/>
                  </a:lnTo>
                  <a:lnTo>
                    <a:pt x="0" y="0"/>
                  </a:lnTo>
                  <a:close/>
                </a:path>
                <a:path w="12700" h="20319">
                  <a:moveTo>
                    <a:pt x="0" y="7619"/>
                  </a:moveTo>
                  <a:lnTo>
                    <a:pt x="12191" y="12191"/>
                  </a:lnTo>
                  <a:lnTo>
                    <a:pt x="12191" y="19811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1240840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1240840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1240840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3809"/>
                  </a:moveTo>
                  <a:lnTo>
                    <a:pt x="0" y="380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12408407" y="2613152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w="0" h="7619">
                  <a:moveTo>
                    <a:pt x="0" y="7619"/>
                  </a:moveTo>
                  <a:lnTo>
                    <a:pt x="0" y="0"/>
                  </a:lnTo>
                  <a:lnTo>
                    <a:pt x="0" y="7619"/>
                  </a:lnTo>
                  <a:close/>
                </a:path>
                <a:path w="0" h="7619">
                  <a:moveTo>
                    <a:pt x="0" y="0"/>
                  </a:move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12408408" y="2613151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7620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1524" y="1524"/>
                  </a:moveTo>
                  <a:lnTo>
                    <a:pt x="0" y="7620"/>
                  </a:lnTo>
                  <a:lnTo>
                    <a:pt x="1524" y="7620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12408407" y="2613152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19">
                  <a:moveTo>
                    <a:pt x="0" y="0"/>
                  </a:moveTo>
                  <a:lnTo>
                    <a:pt x="0" y="7619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7619">
                  <a:moveTo>
                    <a:pt x="0" y="7619"/>
                  </a:moveTo>
                  <a:lnTo>
                    <a:pt x="1523" y="1523"/>
                  </a:lnTo>
                  <a:lnTo>
                    <a:pt x="1523" y="7619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1240993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1240993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6095"/>
                  </a:moveTo>
                  <a:lnTo>
                    <a:pt x="0" y="0"/>
                  </a:lnTo>
                  <a:lnTo>
                    <a:pt x="0" y="6095"/>
                  </a:lnTo>
                  <a:close/>
                </a:path>
                <a:path w="0" h="6350">
                  <a:moveTo>
                    <a:pt x="0" y="0"/>
                  </a:move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12409931" y="261467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3047"/>
                  </a:moveTo>
                  <a:lnTo>
                    <a:pt x="0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12409932" y="2614675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6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1524" y="1524"/>
                  </a:moveTo>
                  <a:lnTo>
                    <a:pt x="0" y="6096"/>
                  </a:lnTo>
                  <a:lnTo>
                    <a:pt x="1524" y="6096"/>
                  </a:lnTo>
                  <a:lnTo>
                    <a:pt x="15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12409931" y="261467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0" y="0"/>
                  </a:moveTo>
                  <a:lnTo>
                    <a:pt x="0" y="6095"/>
                  </a:lnTo>
                  <a:lnTo>
                    <a:pt x="1523" y="1523"/>
                  </a:lnTo>
                  <a:lnTo>
                    <a:pt x="0" y="0"/>
                  </a:lnTo>
                  <a:close/>
                </a:path>
                <a:path w="1904" h="6350">
                  <a:moveTo>
                    <a:pt x="0" y="6095"/>
                  </a:moveTo>
                  <a:lnTo>
                    <a:pt x="1523" y="1523"/>
                  </a:lnTo>
                  <a:lnTo>
                    <a:pt x="1523" y="6095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2285"/>
                  </a:moveTo>
                  <a:lnTo>
                    <a:pt x="0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0"/>
                  </a:move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12411455" y="261620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80">
                  <a:moveTo>
                    <a:pt x="0" y="4571"/>
                  </a:move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12411455" y="261620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1523"/>
                  </a:lnTo>
                  <a:close/>
                </a:path>
                <a:path w="0" h="3175">
                  <a:moveTo>
                    <a:pt x="0" y="1523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12411455" y="261772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5">
                  <a:moveTo>
                    <a:pt x="0" y="0"/>
                  </a:move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12411455" y="2616200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0" h="3175">
                  <a:moveTo>
                    <a:pt x="0" y="1523"/>
                  </a:moveTo>
                  <a:lnTo>
                    <a:pt x="0" y="1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12411456" y="26177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4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12411455" y="26177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3" y="0"/>
                  </a:move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1904" h="1905">
                  <a:moveTo>
                    <a:pt x="1523" y="0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12411455" y="26177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1523" y="0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12411455" y="26177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523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12365735" y="25750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36575" y="71627"/>
                  </a:moveTo>
                  <a:lnTo>
                    <a:pt x="36575" y="0"/>
                  </a:lnTo>
                </a:path>
                <a:path w="71754" h="71755">
                  <a:moveTo>
                    <a:pt x="71627" y="35051"/>
                  </a:moveTo>
                  <a:lnTo>
                    <a:pt x="0" y="350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12409077" y="2618578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69">
                  <a:moveTo>
                    <a:pt x="0" y="0"/>
                  </a:moveTo>
                  <a:lnTo>
                    <a:pt x="892" y="892"/>
                  </a:lnTo>
                  <a:lnTo>
                    <a:pt x="2340" y="892"/>
                  </a:lnTo>
                  <a:lnTo>
                    <a:pt x="32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12393167" y="26055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12392944" y="260010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892" y="0"/>
                  </a:moveTo>
                  <a:lnTo>
                    <a:pt x="0" y="892"/>
                  </a:lnTo>
                  <a:lnTo>
                    <a:pt x="0" y="2340"/>
                  </a:lnTo>
                  <a:lnTo>
                    <a:pt x="892" y="32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12393167" y="260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12393837" y="2599212"/>
              <a:ext cx="3810" cy="1270"/>
            </a:xfrm>
            <a:custGeom>
              <a:avLst/>
              <a:gdLst/>
              <a:ahLst/>
              <a:cxnLst/>
              <a:rect l="l" t="t" r="r" b="b"/>
              <a:pathLst>
                <a:path w="3809" h="1269">
                  <a:moveTo>
                    <a:pt x="3232" y="892"/>
                  </a:moveTo>
                  <a:lnTo>
                    <a:pt x="2340" y="0"/>
                  </a:lnTo>
                  <a:lnTo>
                    <a:pt x="892" y="0"/>
                  </a:lnTo>
                  <a:lnTo>
                    <a:pt x="0" y="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12396215" y="26009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12412310" y="2615345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12411455" y="26207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6" name="object 856"/>
          <p:cNvSpPr txBox="1"/>
          <p:nvPr/>
        </p:nvSpPr>
        <p:spPr>
          <a:xfrm>
            <a:off x="12253473" y="2641450"/>
            <a:ext cx="147320" cy="228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800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857" name="object 857"/>
          <p:cNvGrpSpPr/>
          <p:nvPr/>
        </p:nvGrpSpPr>
        <p:grpSpPr>
          <a:xfrm>
            <a:off x="12196508" y="2575052"/>
            <a:ext cx="488315" cy="4030979"/>
            <a:chOff x="12196508" y="2575052"/>
            <a:chExt cx="488315" cy="4030979"/>
          </a:xfrm>
        </p:grpSpPr>
        <p:sp>
          <p:nvSpPr>
            <p:cNvPr id="858" name="object 858"/>
            <p:cNvSpPr/>
            <p:nvPr/>
          </p:nvSpPr>
          <p:spPr>
            <a:xfrm>
              <a:off x="12198095" y="2610104"/>
              <a:ext cx="485140" cy="3961129"/>
            </a:xfrm>
            <a:custGeom>
              <a:avLst/>
              <a:gdLst/>
              <a:ahLst/>
              <a:cxnLst/>
              <a:rect l="l" t="t" r="r" b="b"/>
              <a:pathLst>
                <a:path w="485140" h="3961129">
                  <a:moveTo>
                    <a:pt x="0" y="0"/>
                  </a:moveTo>
                  <a:lnTo>
                    <a:pt x="484631" y="0"/>
                  </a:lnTo>
                </a:path>
                <a:path w="485140" h="3961129">
                  <a:moveTo>
                    <a:pt x="0" y="3960875"/>
                  </a:moveTo>
                  <a:lnTo>
                    <a:pt x="484631" y="3960875"/>
                  </a:lnTo>
                </a:path>
                <a:path w="485140" h="3961129">
                  <a:moveTo>
                    <a:pt x="449579" y="18287"/>
                  </a:moveTo>
                  <a:lnTo>
                    <a:pt x="449579" y="3942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12611099" y="2575052"/>
              <a:ext cx="71627" cy="71627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/>
            <p:cNvSpPr/>
            <p:nvPr/>
          </p:nvSpPr>
          <p:spPr>
            <a:xfrm>
              <a:off x="12611099" y="6534403"/>
              <a:ext cx="71627" cy="7162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1" name="object 861"/>
          <p:cNvSpPr txBox="1"/>
          <p:nvPr/>
        </p:nvSpPr>
        <p:spPr>
          <a:xfrm>
            <a:off x="12498837" y="4415794"/>
            <a:ext cx="147320" cy="3638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 sz="950">
                <a:latin typeface="Arial"/>
                <a:cs typeface="Arial"/>
              </a:rPr>
              <a:t>11000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862" name="object 862"/>
          <p:cNvGrpSpPr/>
          <p:nvPr/>
        </p:nvGrpSpPr>
        <p:grpSpPr>
          <a:xfrm>
            <a:off x="5081015" y="2296096"/>
            <a:ext cx="794385" cy="244475"/>
            <a:chOff x="5081015" y="2296096"/>
            <a:chExt cx="794385" cy="244475"/>
          </a:xfrm>
        </p:grpSpPr>
        <p:sp>
          <p:nvSpPr>
            <p:cNvPr id="863" name="object 863"/>
            <p:cNvSpPr/>
            <p:nvPr/>
          </p:nvSpPr>
          <p:spPr>
            <a:xfrm>
              <a:off x="5117591" y="2297684"/>
              <a:ext cx="719455" cy="241300"/>
            </a:xfrm>
            <a:custGeom>
              <a:avLst/>
              <a:gdLst/>
              <a:ahLst/>
              <a:cxnLst/>
              <a:rect l="l" t="t" r="r" b="b"/>
              <a:pathLst>
                <a:path w="719454" h="241300">
                  <a:moveTo>
                    <a:pt x="0" y="240791"/>
                  </a:moveTo>
                  <a:lnTo>
                    <a:pt x="0" y="0"/>
                  </a:lnTo>
                </a:path>
                <a:path w="719454" h="241300">
                  <a:moveTo>
                    <a:pt x="719327" y="240791"/>
                  </a:moveTo>
                  <a:lnTo>
                    <a:pt x="719327" y="0"/>
                  </a:lnTo>
                </a:path>
                <a:path w="719454" h="241300">
                  <a:moveTo>
                    <a:pt x="16763" y="36575"/>
                  </a:moveTo>
                  <a:lnTo>
                    <a:pt x="701039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5081015" y="2297684"/>
              <a:ext cx="71627" cy="7162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5844539" y="23235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/>
            <p:cNvSpPr/>
            <p:nvPr/>
          </p:nvSpPr>
          <p:spPr>
            <a:xfrm>
              <a:off x="5844539" y="23235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/>
            <p:cNvSpPr/>
            <p:nvPr/>
          </p:nvSpPr>
          <p:spPr>
            <a:xfrm>
              <a:off x="5843015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3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5843015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30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5843016" y="2323591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8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5843015" y="2323592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3047" y="0"/>
                  </a:moveTo>
                  <a:lnTo>
                    <a:pt x="0" y="0"/>
                  </a:lnTo>
                  <a:lnTo>
                    <a:pt x="3047" y="1523"/>
                  </a:lnTo>
                  <a:lnTo>
                    <a:pt x="3047" y="0"/>
                  </a:lnTo>
                  <a:close/>
                </a:path>
                <a:path w="3175" h="1905">
                  <a:moveTo>
                    <a:pt x="0" y="0"/>
                  </a:moveTo>
                  <a:lnTo>
                    <a:pt x="3047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7" y="1523"/>
                  </a:moveTo>
                  <a:lnTo>
                    <a:pt x="0" y="1523"/>
                  </a:lnTo>
                  <a:lnTo>
                    <a:pt x="3047" y="1523"/>
                  </a:lnTo>
                  <a:close/>
                </a:path>
                <a:path w="3175" h="1905">
                  <a:moveTo>
                    <a:pt x="0" y="1523"/>
                  </a:moveTo>
                  <a:lnTo>
                    <a:pt x="3047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5841491" y="232511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6095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5841491" y="232511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6095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1523" y="0"/>
                  </a:moveTo>
                  <a:lnTo>
                    <a:pt x="6095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5841492" y="2325115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0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0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5839967" y="2325116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1523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1523" y="0"/>
                  </a:moveTo>
                  <a:lnTo>
                    <a:pt x="7619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7620" h="1905">
                  <a:moveTo>
                    <a:pt x="7619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7619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/>
            <p:cNvSpPr/>
            <p:nvPr/>
          </p:nvSpPr>
          <p:spPr>
            <a:xfrm>
              <a:off x="5839967" y="232664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/>
            <p:cNvSpPr/>
            <p:nvPr/>
          </p:nvSpPr>
          <p:spPr>
            <a:xfrm>
              <a:off x="5839967" y="232664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5839968" y="232663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5839967" y="2326640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5838443" y="232816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5838443" y="232816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5827776" y="232816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0668" y="0"/>
                  </a:moveTo>
                  <a:lnTo>
                    <a:pt x="0" y="12192"/>
                  </a:lnTo>
                  <a:lnTo>
                    <a:pt x="7620" y="12192"/>
                  </a:lnTo>
                  <a:lnTo>
                    <a:pt x="10668" y="0"/>
                  </a:lnTo>
                  <a:close/>
                </a:path>
                <a:path w="18414" h="12700">
                  <a:moveTo>
                    <a:pt x="18288" y="0"/>
                  </a:moveTo>
                  <a:lnTo>
                    <a:pt x="10668" y="0"/>
                  </a:lnTo>
                  <a:lnTo>
                    <a:pt x="7620" y="12192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5827775" y="2328164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8287" y="0"/>
                  </a:moveTo>
                  <a:lnTo>
                    <a:pt x="10667" y="0"/>
                  </a:lnTo>
                  <a:lnTo>
                    <a:pt x="7619" y="12191"/>
                  </a:lnTo>
                  <a:lnTo>
                    <a:pt x="18287" y="0"/>
                  </a:lnTo>
                  <a:close/>
                </a:path>
                <a:path w="18414" h="12700">
                  <a:moveTo>
                    <a:pt x="10667" y="0"/>
                  </a:moveTo>
                  <a:lnTo>
                    <a:pt x="7619" y="12191"/>
                  </a:lnTo>
                  <a:lnTo>
                    <a:pt x="0" y="12191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5827775" y="23403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5827775" y="23403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/>
            <p:cNvSpPr/>
            <p:nvPr/>
          </p:nvSpPr>
          <p:spPr>
            <a:xfrm>
              <a:off x="5826251" y="23403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7619" y="0"/>
                  </a:moveTo>
                  <a:lnTo>
                    <a:pt x="1523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5826251" y="23403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7619" y="0"/>
                  </a:moveTo>
                  <a:lnTo>
                    <a:pt x="1523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/>
            <p:cNvSpPr/>
            <p:nvPr/>
          </p:nvSpPr>
          <p:spPr>
            <a:xfrm>
              <a:off x="5826252" y="2340355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/>
            <p:cNvSpPr/>
            <p:nvPr/>
          </p:nvSpPr>
          <p:spPr>
            <a:xfrm>
              <a:off x="5826251" y="2340356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5826251" y="234188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/>
            <p:cNvSpPr/>
            <p:nvPr/>
          </p:nvSpPr>
          <p:spPr>
            <a:xfrm>
              <a:off x="5826251" y="234188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/>
            <p:cNvSpPr/>
            <p:nvPr/>
          </p:nvSpPr>
          <p:spPr>
            <a:xfrm>
              <a:off x="5826252" y="2341879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0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0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5826251" y="2341880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6095" y="0"/>
                  </a:moveTo>
                  <a:lnTo>
                    <a:pt x="0" y="0"/>
                  </a:lnTo>
                  <a:lnTo>
                    <a:pt x="6095" y="1523"/>
                  </a:lnTo>
                  <a:lnTo>
                    <a:pt x="6095" y="0"/>
                  </a:lnTo>
                  <a:close/>
                </a:path>
                <a:path w="6350" h="1905">
                  <a:moveTo>
                    <a:pt x="0" y="0"/>
                  </a:moveTo>
                  <a:lnTo>
                    <a:pt x="6095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/>
            <p:cNvSpPr/>
            <p:nvPr/>
          </p:nvSpPr>
          <p:spPr>
            <a:xfrm>
              <a:off x="5826251" y="234340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4571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4571" y="0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/>
            <p:cNvSpPr/>
            <p:nvPr/>
          </p:nvSpPr>
          <p:spPr>
            <a:xfrm>
              <a:off x="5826251" y="234340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4571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4571" y="0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5827776" y="2343403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8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/>
            <p:cNvSpPr/>
            <p:nvPr/>
          </p:nvSpPr>
          <p:spPr>
            <a:xfrm>
              <a:off x="5827775" y="2343404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3047" y="0"/>
                  </a:moveTo>
                  <a:lnTo>
                    <a:pt x="0" y="0"/>
                  </a:lnTo>
                  <a:lnTo>
                    <a:pt x="3047" y="1523"/>
                  </a:lnTo>
                  <a:lnTo>
                    <a:pt x="3047" y="0"/>
                  </a:lnTo>
                  <a:close/>
                </a:path>
                <a:path w="3175" h="1905">
                  <a:moveTo>
                    <a:pt x="0" y="0"/>
                  </a:moveTo>
                  <a:lnTo>
                    <a:pt x="3047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/>
            <p:cNvSpPr/>
            <p:nvPr/>
          </p:nvSpPr>
          <p:spPr>
            <a:xfrm>
              <a:off x="5827775" y="234492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1523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5827775" y="234492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1523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/>
            <p:cNvSpPr/>
            <p:nvPr/>
          </p:nvSpPr>
          <p:spPr>
            <a:xfrm>
              <a:off x="5800343" y="229768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5">
                  <a:moveTo>
                    <a:pt x="0" y="36575"/>
                  </a:moveTo>
                  <a:lnTo>
                    <a:pt x="73151" y="36575"/>
                  </a:lnTo>
                </a:path>
                <a:path w="73660" h="71755">
                  <a:moveTo>
                    <a:pt x="36575" y="71627"/>
                  </a:moveTo>
                  <a:lnTo>
                    <a:pt x="36575" y="0"/>
                  </a:lnTo>
                </a:path>
                <a:path w="73660" h="71755">
                  <a:moveTo>
                    <a:pt x="28102" y="41818"/>
                  </a:moveTo>
                  <a:lnTo>
                    <a:pt x="27203" y="42702"/>
                  </a:lnTo>
                  <a:lnTo>
                    <a:pt x="27203" y="44165"/>
                  </a:lnTo>
                  <a:lnTo>
                    <a:pt x="28102" y="45049"/>
                  </a:lnTo>
                </a:path>
                <a:path w="73660" h="71755">
                  <a:moveTo>
                    <a:pt x="27431" y="42671"/>
                  </a:moveTo>
                  <a:lnTo>
                    <a:pt x="42671" y="27431"/>
                  </a:lnTo>
                </a:path>
                <a:path w="73660" h="71755">
                  <a:moveTo>
                    <a:pt x="46573" y="26578"/>
                  </a:moveTo>
                  <a:lnTo>
                    <a:pt x="45674" y="25679"/>
                  </a:lnTo>
                  <a:lnTo>
                    <a:pt x="44241" y="25679"/>
                  </a:lnTo>
                  <a:lnTo>
                    <a:pt x="43342" y="26578"/>
                  </a:lnTo>
                </a:path>
                <a:path w="73660" h="71755">
                  <a:moveTo>
                    <a:pt x="45719" y="27431"/>
                  </a:moveTo>
                  <a:lnTo>
                    <a:pt x="45719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/>
            <p:cNvSpPr/>
            <p:nvPr/>
          </p:nvSpPr>
          <p:spPr>
            <a:xfrm>
              <a:off x="5846918" y="232426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5827775" y="2328164"/>
              <a:ext cx="18415" cy="15875"/>
            </a:xfrm>
            <a:custGeom>
              <a:avLst/>
              <a:gdLst/>
              <a:ahLst/>
              <a:cxnLst/>
              <a:rect l="l" t="t" r="r" b="b"/>
              <a:pathLst>
                <a:path w="18414" h="15875">
                  <a:moveTo>
                    <a:pt x="18287" y="0"/>
                  </a:moveTo>
                  <a:lnTo>
                    <a:pt x="3047" y="15239"/>
                  </a:lnTo>
                </a:path>
                <a:path w="18414" h="15875">
                  <a:moveTo>
                    <a:pt x="670" y="14569"/>
                  </a:moveTo>
                  <a:lnTo>
                    <a:pt x="1569" y="15468"/>
                  </a:lnTo>
                  <a:lnTo>
                    <a:pt x="3002" y="15468"/>
                  </a:lnTo>
                  <a:lnTo>
                    <a:pt x="3901" y="14569"/>
                  </a:lnTo>
                </a:path>
                <a:path w="18414" h="15875">
                  <a:moveTo>
                    <a:pt x="0" y="15239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2" name="object 902"/>
          <p:cNvSpPr txBox="1"/>
          <p:nvPr/>
        </p:nvSpPr>
        <p:spPr>
          <a:xfrm>
            <a:off x="5328920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2000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03" name="object 903"/>
          <p:cNvGrpSpPr/>
          <p:nvPr/>
        </p:nvGrpSpPr>
        <p:grpSpPr>
          <a:xfrm>
            <a:off x="5800344" y="2296096"/>
            <a:ext cx="1621790" cy="244475"/>
            <a:chOff x="5800344" y="2296096"/>
            <a:chExt cx="1621790" cy="244475"/>
          </a:xfrm>
        </p:grpSpPr>
        <p:sp>
          <p:nvSpPr>
            <p:cNvPr id="904" name="object 904"/>
            <p:cNvSpPr/>
            <p:nvPr/>
          </p:nvSpPr>
          <p:spPr>
            <a:xfrm>
              <a:off x="5836920" y="2297684"/>
              <a:ext cx="1548765" cy="241300"/>
            </a:xfrm>
            <a:custGeom>
              <a:avLst/>
              <a:gdLst/>
              <a:ahLst/>
              <a:cxnLst/>
              <a:rect l="l" t="t" r="r" b="b"/>
              <a:pathLst>
                <a:path w="1548765" h="241300">
                  <a:moveTo>
                    <a:pt x="0" y="240791"/>
                  </a:moveTo>
                  <a:lnTo>
                    <a:pt x="0" y="0"/>
                  </a:lnTo>
                </a:path>
                <a:path w="1548765" h="241300">
                  <a:moveTo>
                    <a:pt x="1548383" y="240791"/>
                  </a:moveTo>
                  <a:lnTo>
                    <a:pt x="1548383" y="0"/>
                  </a:lnTo>
                </a:path>
                <a:path w="1548765" h="241300">
                  <a:moveTo>
                    <a:pt x="18287" y="36575"/>
                  </a:moveTo>
                  <a:lnTo>
                    <a:pt x="1530095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/>
            <p:cNvSpPr/>
            <p:nvPr/>
          </p:nvSpPr>
          <p:spPr>
            <a:xfrm>
              <a:off x="5800344" y="2297684"/>
              <a:ext cx="73151" cy="71627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/>
            <p:cNvSpPr/>
            <p:nvPr/>
          </p:nvSpPr>
          <p:spPr>
            <a:xfrm>
              <a:off x="7391400" y="232359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7391400" y="232359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1904" h="0">
                  <a:moveTo>
                    <a:pt x="1523" y="0"/>
                  </a:moveTo>
                  <a:lnTo>
                    <a:pt x="0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/>
            <p:cNvSpPr/>
            <p:nvPr/>
          </p:nvSpPr>
          <p:spPr>
            <a:xfrm>
              <a:off x="7391400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/>
            <p:cNvSpPr/>
            <p:nvPr/>
          </p:nvSpPr>
          <p:spPr>
            <a:xfrm>
              <a:off x="7391400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7389876" y="2323591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5">
                  <a:moveTo>
                    <a:pt x="1524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1524" y="0"/>
                  </a:lnTo>
                  <a:close/>
                </a:path>
                <a:path w="5079" h="1905">
                  <a:moveTo>
                    <a:pt x="4572" y="0"/>
                  </a:moveTo>
                  <a:lnTo>
                    <a:pt x="1524" y="0"/>
                  </a:lnTo>
                  <a:lnTo>
                    <a:pt x="4572" y="1524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/>
            <p:cNvSpPr/>
            <p:nvPr/>
          </p:nvSpPr>
          <p:spPr>
            <a:xfrm>
              <a:off x="7389875" y="2323592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5">
                  <a:moveTo>
                    <a:pt x="4571" y="0"/>
                  </a:moveTo>
                  <a:lnTo>
                    <a:pt x="1523" y="0"/>
                  </a:lnTo>
                  <a:lnTo>
                    <a:pt x="4571" y="1523"/>
                  </a:lnTo>
                  <a:lnTo>
                    <a:pt x="4571" y="0"/>
                  </a:lnTo>
                  <a:close/>
                </a:path>
                <a:path w="5079" h="1905">
                  <a:moveTo>
                    <a:pt x="1523" y="0"/>
                  </a:moveTo>
                  <a:lnTo>
                    <a:pt x="4571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  <a:path w="5079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5079" h="1905">
                  <a:moveTo>
                    <a:pt x="0" y="1523"/>
                  </a:moveTo>
                  <a:lnTo>
                    <a:pt x="4571" y="1523"/>
                  </a:lnTo>
                  <a:lnTo>
                    <a:pt x="0" y="1523"/>
                  </a:lnTo>
                  <a:close/>
                </a:path>
                <a:path w="5079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5079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5079" h="1905">
                  <a:moveTo>
                    <a:pt x="0" y="1523"/>
                  </a:moveTo>
                  <a:lnTo>
                    <a:pt x="4571" y="1523"/>
                  </a:lnTo>
                  <a:lnTo>
                    <a:pt x="0" y="1523"/>
                  </a:lnTo>
                  <a:close/>
                </a:path>
                <a:path w="5079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/>
            <p:cNvSpPr/>
            <p:nvPr/>
          </p:nvSpPr>
          <p:spPr>
            <a:xfrm>
              <a:off x="7388352" y="2325115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1524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1524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1524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7388352" y="2325116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6095" y="0"/>
                  </a:moveTo>
                  <a:lnTo>
                    <a:pt x="1523" y="0"/>
                  </a:lnTo>
                  <a:lnTo>
                    <a:pt x="6095" y="1523"/>
                  </a:lnTo>
                  <a:lnTo>
                    <a:pt x="6095" y="0"/>
                  </a:lnTo>
                  <a:close/>
                </a:path>
                <a:path w="6350" h="1905">
                  <a:moveTo>
                    <a:pt x="1523" y="0"/>
                  </a:moveTo>
                  <a:lnTo>
                    <a:pt x="6095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  <a:path w="635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  <a:path w="6350" h="1905">
                  <a:moveTo>
                    <a:pt x="0" y="1523"/>
                  </a:moveTo>
                  <a:lnTo>
                    <a:pt x="6095" y="1523"/>
                  </a:lnTo>
                  <a:lnTo>
                    <a:pt x="0" y="1523"/>
                  </a:lnTo>
                  <a:close/>
                </a:path>
                <a:path w="635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  <a:path w="635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/>
            <p:cNvSpPr/>
            <p:nvPr/>
          </p:nvSpPr>
          <p:spPr>
            <a:xfrm>
              <a:off x="7386828" y="232663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1524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1524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1524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/>
            <p:cNvSpPr/>
            <p:nvPr/>
          </p:nvSpPr>
          <p:spPr>
            <a:xfrm>
              <a:off x="7386827" y="2326640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1523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1523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1523" y="0"/>
                  </a:lnTo>
                  <a:close/>
                </a:path>
                <a:path w="7620" h="1905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5">
                  <a:moveTo>
                    <a:pt x="0" y="1523"/>
                  </a:moveTo>
                  <a:lnTo>
                    <a:pt x="7619" y="1523"/>
                  </a:lnTo>
                  <a:lnTo>
                    <a:pt x="0" y="1523"/>
                  </a:lnTo>
                  <a:close/>
                </a:path>
                <a:path w="7620" h="1905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  <a:path w="7620" h="1905">
                  <a:moveTo>
                    <a:pt x="7619" y="1523"/>
                  </a:moveTo>
                  <a:lnTo>
                    <a:pt x="0" y="1523"/>
                  </a:lnTo>
                  <a:lnTo>
                    <a:pt x="7619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7374636" y="2328163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2192" y="0"/>
                  </a:moveTo>
                  <a:lnTo>
                    <a:pt x="0" y="12192"/>
                  </a:lnTo>
                  <a:lnTo>
                    <a:pt x="7620" y="12192"/>
                  </a:lnTo>
                  <a:lnTo>
                    <a:pt x="12192" y="0"/>
                  </a:lnTo>
                  <a:close/>
                </a:path>
                <a:path w="20320" h="12700">
                  <a:moveTo>
                    <a:pt x="19812" y="0"/>
                  </a:moveTo>
                  <a:lnTo>
                    <a:pt x="12192" y="0"/>
                  </a:lnTo>
                  <a:lnTo>
                    <a:pt x="7620" y="1219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/>
            <p:cNvSpPr/>
            <p:nvPr/>
          </p:nvSpPr>
          <p:spPr>
            <a:xfrm>
              <a:off x="7374636" y="2328164"/>
              <a:ext cx="20320" cy="12700"/>
            </a:xfrm>
            <a:custGeom>
              <a:avLst/>
              <a:gdLst/>
              <a:ahLst/>
              <a:cxnLst/>
              <a:rect l="l" t="t" r="r" b="b"/>
              <a:pathLst>
                <a:path w="20320" h="12700">
                  <a:moveTo>
                    <a:pt x="19811" y="0"/>
                  </a:moveTo>
                  <a:lnTo>
                    <a:pt x="12191" y="0"/>
                  </a:lnTo>
                  <a:lnTo>
                    <a:pt x="7619" y="12191"/>
                  </a:lnTo>
                  <a:lnTo>
                    <a:pt x="19811" y="0"/>
                  </a:lnTo>
                  <a:close/>
                </a:path>
                <a:path w="20320" h="12700">
                  <a:moveTo>
                    <a:pt x="12191" y="0"/>
                  </a:moveTo>
                  <a:lnTo>
                    <a:pt x="7619" y="12191"/>
                  </a:lnTo>
                  <a:lnTo>
                    <a:pt x="0" y="12191"/>
                  </a:lnTo>
                  <a:lnTo>
                    <a:pt x="12191" y="0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0" y="12191"/>
                  </a:moveTo>
                  <a:lnTo>
                    <a:pt x="7619" y="12191"/>
                  </a:lnTo>
                  <a:lnTo>
                    <a:pt x="0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  <a:path w="20320" h="12700">
                  <a:moveTo>
                    <a:pt x="0" y="12191"/>
                  </a:moveTo>
                  <a:lnTo>
                    <a:pt x="7619" y="12191"/>
                  </a:lnTo>
                  <a:lnTo>
                    <a:pt x="0" y="12191"/>
                  </a:lnTo>
                  <a:close/>
                </a:path>
                <a:path w="20320" h="12700">
                  <a:moveTo>
                    <a:pt x="7619" y="12191"/>
                  </a:moveTo>
                  <a:lnTo>
                    <a:pt x="0" y="12191"/>
                  </a:lnTo>
                  <a:lnTo>
                    <a:pt x="7619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/>
            <p:cNvSpPr/>
            <p:nvPr/>
          </p:nvSpPr>
          <p:spPr>
            <a:xfrm>
              <a:off x="7374636" y="2340355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0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0" y="0"/>
                  </a:lnTo>
                  <a:lnTo>
                    <a:pt x="6096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7374636" y="2340356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0" y="0"/>
                  </a:lnTo>
                  <a:lnTo>
                    <a:pt x="6095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0" y="0"/>
                  </a:moveTo>
                  <a:lnTo>
                    <a:pt x="6095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  <a:path w="7620" h="1905">
                  <a:moveTo>
                    <a:pt x="0" y="1523"/>
                  </a:moveTo>
                  <a:lnTo>
                    <a:pt x="6095" y="1523"/>
                  </a:lnTo>
                  <a:lnTo>
                    <a:pt x="0" y="1523"/>
                  </a:lnTo>
                  <a:close/>
                </a:path>
                <a:path w="762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  <a:path w="7620" h="1905">
                  <a:moveTo>
                    <a:pt x="6095" y="1523"/>
                  </a:moveTo>
                  <a:lnTo>
                    <a:pt x="0" y="1523"/>
                  </a:lnTo>
                  <a:lnTo>
                    <a:pt x="6095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/>
            <p:cNvSpPr/>
            <p:nvPr/>
          </p:nvSpPr>
          <p:spPr>
            <a:xfrm>
              <a:off x="7374636" y="2341879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0" y="0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0" y="0"/>
                  </a:lnTo>
                  <a:lnTo>
                    <a:pt x="4572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/>
            <p:cNvSpPr/>
            <p:nvPr/>
          </p:nvSpPr>
          <p:spPr>
            <a:xfrm>
              <a:off x="7374636" y="2341880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6095" y="0"/>
                  </a:moveTo>
                  <a:lnTo>
                    <a:pt x="0" y="0"/>
                  </a:lnTo>
                  <a:lnTo>
                    <a:pt x="4571" y="1523"/>
                  </a:lnTo>
                  <a:lnTo>
                    <a:pt x="6095" y="0"/>
                  </a:lnTo>
                  <a:close/>
                </a:path>
                <a:path w="6350" h="1905">
                  <a:moveTo>
                    <a:pt x="0" y="0"/>
                  </a:moveTo>
                  <a:lnTo>
                    <a:pt x="4571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5">
                  <a:moveTo>
                    <a:pt x="0" y="1523"/>
                  </a:moveTo>
                  <a:lnTo>
                    <a:pt x="4571" y="1523"/>
                  </a:lnTo>
                  <a:lnTo>
                    <a:pt x="0" y="1523"/>
                  </a:lnTo>
                  <a:close/>
                </a:path>
                <a:path w="6350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5">
                  <a:moveTo>
                    <a:pt x="4571" y="1523"/>
                  </a:moveTo>
                  <a:lnTo>
                    <a:pt x="0" y="1523"/>
                  </a:lnTo>
                  <a:lnTo>
                    <a:pt x="4571" y="1523"/>
                  </a:lnTo>
                  <a:close/>
                </a:path>
                <a:path w="6350" h="1905">
                  <a:moveTo>
                    <a:pt x="0" y="1523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7374636" y="234340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/>
            <p:cNvSpPr/>
            <p:nvPr/>
          </p:nvSpPr>
          <p:spPr>
            <a:xfrm>
              <a:off x="7374636" y="234340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/>
            <p:cNvSpPr/>
            <p:nvPr/>
          </p:nvSpPr>
          <p:spPr>
            <a:xfrm>
              <a:off x="7376160" y="2343403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0" y="0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8" y="0"/>
                  </a:moveTo>
                  <a:lnTo>
                    <a:pt x="0" y="0"/>
                  </a:lnTo>
                  <a:lnTo>
                    <a:pt x="1524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7376159" y="2343404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3047" y="0"/>
                  </a:moveTo>
                  <a:lnTo>
                    <a:pt x="0" y="0"/>
                  </a:lnTo>
                  <a:lnTo>
                    <a:pt x="1523" y="1523"/>
                  </a:lnTo>
                  <a:lnTo>
                    <a:pt x="3047" y="0"/>
                  </a:lnTo>
                  <a:close/>
                </a:path>
                <a:path w="3175" h="1905">
                  <a:moveTo>
                    <a:pt x="0" y="0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  <a:path w="3175" h="1905">
                  <a:moveTo>
                    <a:pt x="0" y="1523"/>
                  </a:moveTo>
                  <a:lnTo>
                    <a:pt x="1523" y="1523"/>
                  </a:lnTo>
                  <a:lnTo>
                    <a:pt x="0" y="1523"/>
                  </a:lnTo>
                  <a:close/>
                </a:path>
                <a:path w="3175" h="1905">
                  <a:moveTo>
                    <a:pt x="1523" y="1523"/>
                  </a:moveTo>
                  <a:lnTo>
                    <a:pt x="0" y="1523"/>
                  </a:lnTo>
                  <a:lnTo>
                    <a:pt x="1523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/>
            <p:cNvSpPr/>
            <p:nvPr/>
          </p:nvSpPr>
          <p:spPr>
            <a:xfrm>
              <a:off x="7348727" y="229768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5">
                  <a:moveTo>
                    <a:pt x="0" y="36575"/>
                  </a:moveTo>
                  <a:lnTo>
                    <a:pt x="71627" y="36575"/>
                  </a:lnTo>
                </a:path>
                <a:path w="71754" h="71755">
                  <a:moveTo>
                    <a:pt x="36575" y="71627"/>
                  </a:moveTo>
                  <a:lnTo>
                    <a:pt x="36575" y="0"/>
                  </a:lnTo>
                </a:path>
                <a:path w="71754" h="71755">
                  <a:moveTo>
                    <a:pt x="28102" y="41818"/>
                  </a:moveTo>
                  <a:lnTo>
                    <a:pt x="27203" y="42702"/>
                  </a:lnTo>
                  <a:lnTo>
                    <a:pt x="27203" y="44165"/>
                  </a:lnTo>
                  <a:lnTo>
                    <a:pt x="28102" y="45049"/>
                  </a:lnTo>
                </a:path>
                <a:path w="71754" h="71755">
                  <a:moveTo>
                    <a:pt x="25907" y="42671"/>
                  </a:moveTo>
                  <a:lnTo>
                    <a:pt x="41147" y="27431"/>
                  </a:lnTo>
                </a:path>
                <a:path w="71754" h="71755">
                  <a:moveTo>
                    <a:pt x="46573" y="26578"/>
                  </a:moveTo>
                  <a:lnTo>
                    <a:pt x="45689" y="25679"/>
                  </a:lnTo>
                  <a:lnTo>
                    <a:pt x="44226" y="25679"/>
                  </a:lnTo>
                  <a:lnTo>
                    <a:pt x="43342" y="26578"/>
                  </a:lnTo>
                </a:path>
                <a:path w="71754" h="71755">
                  <a:moveTo>
                    <a:pt x="45719" y="27431"/>
                  </a:moveTo>
                  <a:lnTo>
                    <a:pt x="45719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/>
            <p:cNvSpPr/>
            <p:nvPr/>
          </p:nvSpPr>
          <p:spPr>
            <a:xfrm>
              <a:off x="7395302" y="232426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7374636" y="2328164"/>
              <a:ext cx="20320" cy="15875"/>
            </a:xfrm>
            <a:custGeom>
              <a:avLst/>
              <a:gdLst/>
              <a:ahLst/>
              <a:cxnLst/>
              <a:rect l="l" t="t" r="r" b="b"/>
              <a:pathLst>
                <a:path w="20320" h="15875">
                  <a:moveTo>
                    <a:pt x="19811" y="0"/>
                  </a:moveTo>
                  <a:lnTo>
                    <a:pt x="4571" y="15239"/>
                  </a:lnTo>
                </a:path>
                <a:path w="20320" h="15875">
                  <a:moveTo>
                    <a:pt x="2194" y="14569"/>
                  </a:moveTo>
                  <a:lnTo>
                    <a:pt x="3078" y="15468"/>
                  </a:lnTo>
                  <a:lnTo>
                    <a:pt x="4541" y="15468"/>
                  </a:lnTo>
                  <a:lnTo>
                    <a:pt x="5425" y="14569"/>
                  </a:lnTo>
                </a:path>
                <a:path w="20320" h="15875">
                  <a:moveTo>
                    <a:pt x="0" y="15239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9" name="object 929"/>
          <p:cNvSpPr txBox="1"/>
          <p:nvPr/>
        </p:nvSpPr>
        <p:spPr>
          <a:xfrm>
            <a:off x="6464300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4300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30" name="object 930"/>
          <p:cNvGrpSpPr/>
          <p:nvPr/>
        </p:nvGrpSpPr>
        <p:grpSpPr>
          <a:xfrm>
            <a:off x="7348728" y="2296096"/>
            <a:ext cx="1478915" cy="244475"/>
            <a:chOff x="7348728" y="2296096"/>
            <a:chExt cx="1478915" cy="244475"/>
          </a:xfrm>
        </p:grpSpPr>
        <p:sp>
          <p:nvSpPr>
            <p:cNvPr id="931" name="object 931"/>
            <p:cNvSpPr/>
            <p:nvPr/>
          </p:nvSpPr>
          <p:spPr>
            <a:xfrm>
              <a:off x="7385304" y="2297684"/>
              <a:ext cx="1403985" cy="241300"/>
            </a:xfrm>
            <a:custGeom>
              <a:avLst/>
              <a:gdLst/>
              <a:ahLst/>
              <a:cxnLst/>
              <a:rect l="l" t="t" r="r" b="b"/>
              <a:pathLst>
                <a:path w="1403984" h="241300">
                  <a:moveTo>
                    <a:pt x="0" y="240791"/>
                  </a:moveTo>
                  <a:lnTo>
                    <a:pt x="0" y="0"/>
                  </a:lnTo>
                </a:path>
                <a:path w="1403984" h="241300">
                  <a:moveTo>
                    <a:pt x="1403603" y="240791"/>
                  </a:moveTo>
                  <a:lnTo>
                    <a:pt x="1403603" y="0"/>
                  </a:lnTo>
                </a:path>
                <a:path w="1403984" h="241300">
                  <a:moveTo>
                    <a:pt x="18287" y="36575"/>
                  </a:moveTo>
                  <a:lnTo>
                    <a:pt x="1385315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/>
            <p:cNvSpPr/>
            <p:nvPr/>
          </p:nvSpPr>
          <p:spPr>
            <a:xfrm>
              <a:off x="7348728" y="2297684"/>
              <a:ext cx="71627" cy="7162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/>
            <p:cNvSpPr/>
            <p:nvPr/>
          </p:nvSpPr>
          <p:spPr>
            <a:xfrm>
              <a:off x="8796528" y="23235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8796528" y="232359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/>
            <p:cNvSpPr/>
            <p:nvPr/>
          </p:nvSpPr>
          <p:spPr>
            <a:xfrm>
              <a:off x="8795004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3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/>
            <p:cNvSpPr/>
            <p:nvPr/>
          </p:nvSpPr>
          <p:spPr>
            <a:xfrm>
              <a:off x="8795004" y="2323592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3047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30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8795004" y="2323591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8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/>
            <p:cNvSpPr/>
            <p:nvPr/>
          </p:nvSpPr>
          <p:spPr>
            <a:xfrm>
              <a:off x="8793480" y="2323592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5">
                  <a:moveTo>
                    <a:pt x="4571" y="0"/>
                  </a:moveTo>
                  <a:lnTo>
                    <a:pt x="1523" y="0"/>
                  </a:lnTo>
                  <a:lnTo>
                    <a:pt x="4571" y="1523"/>
                  </a:lnTo>
                  <a:lnTo>
                    <a:pt x="4571" y="0"/>
                  </a:lnTo>
                  <a:close/>
                </a:path>
                <a:path w="5079" h="1905">
                  <a:moveTo>
                    <a:pt x="1523" y="0"/>
                  </a:moveTo>
                  <a:lnTo>
                    <a:pt x="4571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5079" h="1905">
                  <a:moveTo>
                    <a:pt x="4571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4571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/>
            <p:cNvSpPr/>
            <p:nvPr/>
          </p:nvSpPr>
          <p:spPr>
            <a:xfrm>
              <a:off x="8795004" y="232511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8795004" y="2325116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0" y="0"/>
                  </a:moveTo>
                  <a:lnTo>
                    <a:pt x="304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/>
            <p:cNvSpPr/>
            <p:nvPr/>
          </p:nvSpPr>
          <p:spPr>
            <a:xfrm>
              <a:off x="8793480" y="232511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4571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/>
            <p:cNvSpPr/>
            <p:nvPr/>
          </p:nvSpPr>
          <p:spPr>
            <a:xfrm>
              <a:off x="8793480" y="232511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6350" h="0">
                  <a:moveTo>
                    <a:pt x="6095" y="0"/>
                  </a:moveTo>
                  <a:lnTo>
                    <a:pt x="0" y="0"/>
                  </a:lnTo>
                  <a:lnTo>
                    <a:pt x="4571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8793480" y="2325115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0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0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/>
            <p:cNvSpPr/>
            <p:nvPr/>
          </p:nvSpPr>
          <p:spPr>
            <a:xfrm>
              <a:off x="8791956" y="2325116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1523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1523" y="0"/>
                  </a:moveTo>
                  <a:lnTo>
                    <a:pt x="7619" y="1523"/>
                  </a:lnTo>
                  <a:lnTo>
                    <a:pt x="1523" y="1523"/>
                  </a:lnTo>
                  <a:lnTo>
                    <a:pt x="1523" y="0"/>
                  </a:lnTo>
                  <a:close/>
                </a:path>
                <a:path w="7620" h="1905">
                  <a:moveTo>
                    <a:pt x="7619" y="1523"/>
                  </a:moveTo>
                  <a:lnTo>
                    <a:pt x="1523" y="1523"/>
                  </a:lnTo>
                  <a:lnTo>
                    <a:pt x="0" y="1523"/>
                  </a:lnTo>
                  <a:lnTo>
                    <a:pt x="7619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/>
            <p:cNvSpPr/>
            <p:nvPr/>
          </p:nvSpPr>
          <p:spPr>
            <a:xfrm>
              <a:off x="8791956" y="232664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8791956" y="232664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1523" y="0"/>
                  </a:moveTo>
                  <a:lnTo>
                    <a:pt x="7619" y="0"/>
                  </a:lnTo>
                  <a:lnTo>
                    <a:pt x="1523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7620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/>
            <p:cNvSpPr/>
            <p:nvPr/>
          </p:nvSpPr>
          <p:spPr>
            <a:xfrm>
              <a:off x="8791956" y="232663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/>
            <p:cNvSpPr/>
            <p:nvPr/>
          </p:nvSpPr>
          <p:spPr>
            <a:xfrm>
              <a:off x="8791956" y="2326640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8790432" y="232816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/>
            <p:cNvSpPr/>
            <p:nvPr/>
          </p:nvSpPr>
          <p:spPr>
            <a:xfrm>
              <a:off x="8790432" y="232816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/>
            <p:cNvSpPr/>
            <p:nvPr/>
          </p:nvSpPr>
          <p:spPr>
            <a:xfrm>
              <a:off x="8779764" y="232816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>
                  <a:moveTo>
                    <a:pt x="10668" y="0"/>
                  </a:moveTo>
                  <a:lnTo>
                    <a:pt x="0" y="12192"/>
                  </a:lnTo>
                  <a:lnTo>
                    <a:pt x="7620" y="12192"/>
                  </a:lnTo>
                  <a:lnTo>
                    <a:pt x="10668" y="0"/>
                  </a:lnTo>
                  <a:close/>
                </a:path>
                <a:path w="18415" h="12700">
                  <a:moveTo>
                    <a:pt x="18288" y="0"/>
                  </a:moveTo>
                  <a:lnTo>
                    <a:pt x="10668" y="0"/>
                  </a:lnTo>
                  <a:lnTo>
                    <a:pt x="7620" y="12192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8779764" y="2328164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>
                  <a:moveTo>
                    <a:pt x="18287" y="0"/>
                  </a:moveTo>
                  <a:lnTo>
                    <a:pt x="10667" y="0"/>
                  </a:lnTo>
                  <a:lnTo>
                    <a:pt x="7619" y="12191"/>
                  </a:lnTo>
                  <a:lnTo>
                    <a:pt x="18287" y="0"/>
                  </a:lnTo>
                  <a:close/>
                </a:path>
                <a:path w="18415" h="12700">
                  <a:moveTo>
                    <a:pt x="10667" y="0"/>
                  </a:moveTo>
                  <a:lnTo>
                    <a:pt x="7619" y="12191"/>
                  </a:lnTo>
                  <a:lnTo>
                    <a:pt x="0" y="12191"/>
                  </a:lnTo>
                  <a:lnTo>
                    <a:pt x="1066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/>
            <p:cNvSpPr/>
            <p:nvPr/>
          </p:nvSpPr>
          <p:spPr>
            <a:xfrm>
              <a:off x="8778240" y="234035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/>
            <p:cNvSpPr/>
            <p:nvPr/>
          </p:nvSpPr>
          <p:spPr>
            <a:xfrm>
              <a:off x="8778240" y="234035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 h="0">
                  <a:moveTo>
                    <a:pt x="9143" y="0"/>
                  </a:moveTo>
                  <a:lnTo>
                    <a:pt x="1523" y="0"/>
                  </a:lnTo>
                  <a:lnTo>
                    <a:pt x="7619" y="0"/>
                  </a:lnTo>
                  <a:lnTo>
                    <a:pt x="9143" y="0"/>
                  </a:lnTo>
                  <a:close/>
                </a:path>
                <a:path w="9525" h="0">
                  <a:moveTo>
                    <a:pt x="1523" y="0"/>
                  </a:moveTo>
                  <a:lnTo>
                    <a:pt x="7619" y="0"/>
                  </a:lnTo>
                  <a:lnTo>
                    <a:pt x="0" y="0"/>
                  </a:lnTo>
                  <a:lnTo>
                    <a:pt x="1523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0" y="0"/>
                  </a:moveTo>
                  <a:lnTo>
                    <a:pt x="7619" y="0"/>
                  </a:lnTo>
                  <a:lnTo>
                    <a:pt x="0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  <a:path w="9525" h="0">
                  <a:moveTo>
                    <a:pt x="7619" y="0"/>
                  </a:moveTo>
                  <a:lnTo>
                    <a:pt x="0" y="0"/>
                  </a:lnTo>
                  <a:lnTo>
                    <a:pt x="761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8778240" y="2340355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0" y="0"/>
                  </a:moveTo>
                  <a:lnTo>
                    <a:pt x="0" y="1524"/>
                  </a:lnTo>
                  <a:lnTo>
                    <a:pt x="7620" y="1524"/>
                  </a:lnTo>
                  <a:lnTo>
                    <a:pt x="0" y="0"/>
                  </a:lnTo>
                  <a:close/>
                </a:path>
                <a:path w="7620" h="1905">
                  <a:moveTo>
                    <a:pt x="7620" y="0"/>
                  </a:moveTo>
                  <a:lnTo>
                    <a:pt x="0" y="0"/>
                  </a:lnTo>
                  <a:lnTo>
                    <a:pt x="7620" y="1524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/>
            <p:cNvSpPr/>
            <p:nvPr/>
          </p:nvSpPr>
          <p:spPr>
            <a:xfrm>
              <a:off x="8778240" y="2340356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5">
                  <a:moveTo>
                    <a:pt x="7619" y="0"/>
                  </a:moveTo>
                  <a:lnTo>
                    <a:pt x="0" y="0"/>
                  </a:lnTo>
                  <a:lnTo>
                    <a:pt x="7619" y="1523"/>
                  </a:lnTo>
                  <a:lnTo>
                    <a:pt x="7619" y="0"/>
                  </a:lnTo>
                  <a:close/>
                </a:path>
                <a:path w="7620" h="1905">
                  <a:moveTo>
                    <a:pt x="0" y="0"/>
                  </a:moveTo>
                  <a:lnTo>
                    <a:pt x="761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/>
            <p:cNvSpPr/>
            <p:nvPr/>
          </p:nvSpPr>
          <p:spPr>
            <a:xfrm>
              <a:off x="8778240" y="234188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8778240" y="234188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0" y="0"/>
                  </a:moveTo>
                  <a:lnTo>
                    <a:pt x="6095" y="0"/>
                  </a:lnTo>
                  <a:lnTo>
                    <a:pt x="0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6095" y="0"/>
                  </a:lnTo>
                  <a:close/>
                </a:path>
                <a:path w="7620" h="0">
                  <a:moveTo>
                    <a:pt x="6095" y="0"/>
                  </a:moveTo>
                  <a:lnTo>
                    <a:pt x="0" y="0"/>
                  </a:lnTo>
                  <a:lnTo>
                    <a:pt x="7619" y="0"/>
                  </a:lnTo>
                  <a:lnTo>
                    <a:pt x="609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/>
            <p:cNvSpPr/>
            <p:nvPr/>
          </p:nvSpPr>
          <p:spPr>
            <a:xfrm>
              <a:off x="8778240" y="2341879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0" y="0"/>
                  </a:moveTo>
                  <a:lnTo>
                    <a:pt x="0" y="1524"/>
                  </a:lnTo>
                  <a:lnTo>
                    <a:pt x="6096" y="1524"/>
                  </a:lnTo>
                  <a:lnTo>
                    <a:pt x="0" y="0"/>
                  </a:lnTo>
                  <a:close/>
                </a:path>
                <a:path w="6350" h="1905">
                  <a:moveTo>
                    <a:pt x="6096" y="0"/>
                  </a:moveTo>
                  <a:lnTo>
                    <a:pt x="0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/>
            <p:cNvSpPr/>
            <p:nvPr/>
          </p:nvSpPr>
          <p:spPr>
            <a:xfrm>
              <a:off x="8778240" y="2341880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5">
                  <a:moveTo>
                    <a:pt x="6095" y="0"/>
                  </a:moveTo>
                  <a:lnTo>
                    <a:pt x="0" y="0"/>
                  </a:lnTo>
                  <a:lnTo>
                    <a:pt x="6095" y="1523"/>
                  </a:lnTo>
                  <a:lnTo>
                    <a:pt x="6095" y="0"/>
                  </a:lnTo>
                  <a:close/>
                </a:path>
                <a:path w="6350" h="1905">
                  <a:moveTo>
                    <a:pt x="0" y="0"/>
                  </a:moveTo>
                  <a:lnTo>
                    <a:pt x="6095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8778240" y="234340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0" y="0"/>
                  </a:lnTo>
                  <a:lnTo>
                    <a:pt x="6095" y="0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/>
            <p:cNvSpPr/>
            <p:nvPr/>
          </p:nvSpPr>
          <p:spPr>
            <a:xfrm>
              <a:off x="8778240" y="234340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6350" h="0">
                  <a:moveTo>
                    <a:pt x="4571" y="0"/>
                  </a:moveTo>
                  <a:lnTo>
                    <a:pt x="0" y="0"/>
                  </a:lnTo>
                  <a:lnTo>
                    <a:pt x="6095" y="0"/>
                  </a:lnTo>
                  <a:lnTo>
                    <a:pt x="457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/>
            <p:cNvSpPr/>
            <p:nvPr/>
          </p:nvSpPr>
          <p:spPr>
            <a:xfrm>
              <a:off x="8778240" y="234340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8778240" y="2343404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 h="0">
                  <a:moveTo>
                    <a:pt x="4571" y="0"/>
                  </a:moveTo>
                  <a:lnTo>
                    <a:pt x="0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0" y="0"/>
                  </a:moveTo>
                  <a:lnTo>
                    <a:pt x="4571" y="0"/>
                  </a:lnTo>
                  <a:lnTo>
                    <a:pt x="1523" y="0"/>
                  </a:lnTo>
                  <a:lnTo>
                    <a:pt x="0" y="0"/>
                  </a:lnTo>
                  <a:close/>
                </a:path>
                <a:path w="5079" h="0">
                  <a:moveTo>
                    <a:pt x="4571" y="0"/>
                  </a:moveTo>
                  <a:lnTo>
                    <a:pt x="1523" y="0"/>
                  </a:lnTo>
                  <a:lnTo>
                    <a:pt x="4571" y="0"/>
                  </a:lnTo>
                  <a:close/>
                </a:path>
                <a:path w="5079" h="0">
                  <a:moveTo>
                    <a:pt x="1523" y="0"/>
                  </a:moveTo>
                  <a:lnTo>
                    <a:pt x="4571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/>
            <p:cNvSpPr/>
            <p:nvPr/>
          </p:nvSpPr>
          <p:spPr>
            <a:xfrm>
              <a:off x="8779764" y="2343403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0" y="0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0" y="0"/>
                  </a:lnTo>
                  <a:close/>
                </a:path>
                <a:path w="3175" h="1905">
                  <a:moveTo>
                    <a:pt x="3048" y="0"/>
                  </a:moveTo>
                  <a:lnTo>
                    <a:pt x="0" y="0"/>
                  </a:lnTo>
                  <a:lnTo>
                    <a:pt x="3048" y="152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/>
            <p:cNvSpPr/>
            <p:nvPr/>
          </p:nvSpPr>
          <p:spPr>
            <a:xfrm>
              <a:off x="8779764" y="2343404"/>
              <a:ext cx="3175" cy="1905"/>
            </a:xfrm>
            <a:custGeom>
              <a:avLst/>
              <a:gdLst/>
              <a:ahLst/>
              <a:cxnLst/>
              <a:rect l="l" t="t" r="r" b="b"/>
              <a:pathLst>
                <a:path w="3175" h="1905">
                  <a:moveTo>
                    <a:pt x="3047" y="0"/>
                  </a:moveTo>
                  <a:lnTo>
                    <a:pt x="0" y="0"/>
                  </a:lnTo>
                  <a:lnTo>
                    <a:pt x="3047" y="1523"/>
                  </a:lnTo>
                  <a:lnTo>
                    <a:pt x="3047" y="0"/>
                  </a:lnTo>
                  <a:close/>
                </a:path>
                <a:path w="3175" h="1905">
                  <a:moveTo>
                    <a:pt x="0" y="0"/>
                  </a:moveTo>
                  <a:lnTo>
                    <a:pt x="3047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8779764" y="234492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1523" y="0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/>
            <p:cNvSpPr/>
            <p:nvPr/>
          </p:nvSpPr>
          <p:spPr>
            <a:xfrm>
              <a:off x="8779764" y="234492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 h="0">
                  <a:moveTo>
                    <a:pt x="3047" y="0"/>
                  </a:moveTo>
                  <a:lnTo>
                    <a:pt x="0" y="0"/>
                  </a:lnTo>
                  <a:lnTo>
                    <a:pt x="1523" y="0"/>
                  </a:lnTo>
                  <a:lnTo>
                    <a:pt x="3047" y="0"/>
                  </a:lnTo>
                  <a:close/>
                </a:path>
                <a:path w="3175" h="0">
                  <a:moveTo>
                    <a:pt x="0" y="0"/>
                  </a:moveTo>
                  <a:lnTo>
                    <a:pt x="1523" y="0"/>
                  </a:lnTo>
                  <a:lnTo>
                    <a:pt x="0" y="0"/>
                  </a:lnTo>
                  <a:close/>
                </a:path>
                <a:path w="3175" h="0">
                  <a:moveTo>
                    <a:pt x="1523" y="0"/>
                  </a:moveTo>
                  <a:lnTo>
                    <a:pt x="1523" y="0"/>
                  </a:lnTo>
                  <a:lnTo>
                    <a:pt x="152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/>
            <p:cNvSpPr/>
            <p:nvPr/>
          </p:nvSpPr>
          <p:spPr>
            <a:xfrm>
              <a:off x="8752332" y="2297684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5">
                  <a:moveTo>
                    <a:pt x="0" y="36575"/>
                  </a:moveTo>
                  <a:lnTo>
                    <a:pt x="73151" y="36575"/>
                  </a:lnTo>
                </a:path>
                <a:path w="73659" h="71755">
                  <a:moveTo>
                    <a:pt x="36575" y="71627"/>
                  </a:moveTo>
                  <a:lnTo>
                    <a:pt x="36575" y="0"/>
                  </a:lnTo>
                </a:path>
                <a:path w="73659" h="71755">
                  <a:moveTo>
                    <a:pt x="28102" y="41818"/>
                  </a:moveTo>
                  <a:lnTo>
                    <a:pt x="27203" y="42702"/>
                  </a:lnTo>
                  <a:lnTo>
                    <a:pt x="27203" y="44165"/>
                  </a:lnTo>
                  <a:lnTo>
                    <a:pt x="28102" y="45049"/>
                  </a:lnTo>
                </a:path>
                <a:path w="73659" h="71755">
                  <a:moveTo>
                    <a:pt x="27431" y="42671"/>
                  </a:moveTo>
                  <a:lnTo>
                    <a:pt x="42671" y="27431"/>
                  </a:lnTo>
                </a:path>
                <a:path w="73659" h="71755">
                  <a:moveTo>
                    <a:pt x="46573" y="26578"/>
                  </a:moveTo>
                  <a:lnTo>
                    <a:pt x="45689" y="25679"/>
                  </a:lnTo>
                  <a:lnTo>
                    <a:pt x="44226" y="25679"/>
                  </a:lnTo>
                  <a:lnTo>
                    <a:pt x="43342" y="26578"/>
                  </a:lnTo>
                </a:path>
                <a:path w="73659" h="71755">
                  <a:moveTo>
                    <a:pt x="45719" y="27431"/>
                  </a:moveTo>
                  <a:lnTo>
                    <a:pt x="45719" y="27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/>
            <p:cNvSpPr/>
            <p:nvPr/>
          </p:nvSpPr>
          <p:spPr>
            <a:xfrm>
              <a:off x="8798906" y="2324261"/>
              <a:ext cx="1270" cy="3810"/>
            </a:xfrm>
            <a:custGeom>
              <a:avLst/>
              <a:gdLst/>
              <a:ahLst/>
              <a:cxnLst/>
              <a:rect l="l" t="t" r="r" b="b"/>
              <a:pathLst>
                <a:path w="1270" h="3810">
                  <a:moveTo>
                    <a:pt x="0" y="3232"/>
                  </a:moveTo>
                  <a:lnTo>
                    <a:pt x="892" y="2340"/>
                  </a:lnTo>
                  <a:lnTo>
                    <a:pt x="892" y="89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1" name="object 971"/>
            <p:cNvSpPr/>
            <p:nvPr/>
          </p:nvSpPr>
          <p:spPr>
            <a:xfrm>
              <a:off x="8779764" y="2328164"/>
              <a:ext cx="18415" cy="15875"/>
            </a:xfrm>
            <a:custGeom>
              <a:avLst/>
              <a:gdLst/>
              <a:ahLst/>
              <a:cxnLst/>
              <a:rect l="l" t="t" r="r" b="b"/>
              <a:pathLst>
                <a:path w="18415" h="15875">
                  <a:moveTo>
                    <a:pt x="18287" y="0"/>
                  </a:moveTo>
                  <a:lnTo>
                    <a:pt x="3047" y="15239"/>
                  </a:lnTo>
                </a:path>
                <a:path w="18415" h="15875">
                  <a:moveTo>
                    <a:pt x="670" y="14569"/>
                  </a:moveTo>
                  <a:lnTo>
                    <a:pt x="1554" y="15468"/>
                  </a:lnTo>
                  <a:lnTo>
                    <a:pt x="3017" y="15468"/>
                  </a:lnTo>
                  <a:lnTo>
                    <a:pt x="3901" y="14569"/>
                  </a:lnTo>
                </a:path>
                <a:path w="18415" h="15875">
                  <a:moveTo>
                    <a:pt x="0" y="15239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2" name="object 972"/>
          <p:cNvSpPr txBox="1"/>
          <p:nvPr/>
        </p:nvSpPr>
        <p:spPr>
          <a:xfrm>
            <a:off x="7938007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3900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73" name="object 973"/>
          <p:cNvGrpSpPr/>
          <p:nvPr/>
        </p:nvGrpSpPr>
        <p:grpSpPr>
          <a:xfrm>
            <a:off x="8752331" y="2296096"/>
            <a:ext cx="1620520" cy="244475"/>
            <a:chOff x="8752331" y="2296096"/>
            <a:chExt cx="1620520" cy="244475"/>
          </a:xfrm>
        </p:grpSpPr>
        <p:sp>
          <p:nvSpPr>
            <p:cNvPr id="974" name="object 974"/>
            <p:cNvSpPr/>
            <p:nvPr/>
          </p:nvSpPr>
          <p:spPr>
            <a:xfrm>
              <a:off x="8788907" y="2297684"/>
              <a:ext cx="1548765" cy="241300"/>
            </a:xfrm>
            <a:custGeom>
              <a:avLst/>
              <a:gdLst/>
              <a:ahLst/>
              <a:cxnLst/>
              <a:rect l="l" t="t" r="r" b="b"/>
              <a:pathLst>
                <a:path w="1548765" h="241300">
                  <a:moveTo>
                    <a:pt x="0" y="240791"/>
                  </a:moveTo>
                  <a:lnTo>
                    <a:pt x="0" y="0"/>
                  </a:lnTo>
                </a:path>
                <a:path w="1548765" h="241300">
                  <a:moveTo>
                    <a:pt x="1548383" y="240791"/>
                  </a:moveTo>
                  <a:lnTo>
                    <a:pt x="1548383" y="0"/>
                  </a:lnTo>
                </a:path>
                <a:path w="1548765" h="241300">
                  <a:moveTo>
                    <a:pt x="18287" y="36575"/>
                  </a:moveTo>
                  <a:lnTo>
                    <a:pt x="1530095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/>
            <p:cNvSpPr/>
            <p:nvPr/>
          </p:nvSpPr>
          <p:spPr>
            <a:xfrm>
              <a:off x="8752331" y="2297684"/>
              <a:ext cx="73151" cy="71627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10300715" y="2297684"/>
              <a:ext cx="71627" cy="7162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7" name="object 977"/>
          <p:cNvSpPr txBox="1"/>
          <p:nvPr/>
        </p:nvSpPr>
        <p:spPr>
          <a:xfrm>
            <a:off x="9416288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4300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78" name="object 978"/>
          <p:cNvGrpSpPr/>
          <p:nvPr/>
        </p:nvGrpSpPr>
        <p:grpSpPr>
          <a:xfrm>
            <a:off x="4180332" y="2062924"/>
            <a:ext cx="7632700" cy="477520"/>
            <a:chOff x="4180332" y="2062924"/>
            <a:chExt cx="7632700" cy="477520"/>
          </a:xfrm>
        </p:grpSpPr>
        <p:sp>
          <p:nvSpPr>
            <p:cNvPr id="979" name="object 979"/>
            <p:cNvSpPr/>
            <p:nvPr/>
          </p:nvSpPr>
          <p:spPr>
            <a:xfrm>
              <a:off x="4216908" y="2064512"/>
              <a:ext cx="7560945" cy="474345"/>
            </a:xfrm>
            <a:custGeom>
              <a:avLst/>
              <a:gdLst/>
              <a:ahLst/>
              <a:cxnLst/>
              <a:rect l="l" t="t" r="r" b="b"/>
              <a:pathLst>
                <a:path w="7560945" h="474344">
                  <a:moveTo>
                    <a:pt x="7560563" y="473963"/>
                  </a:moveTo>
                  <a:lnTo>
                    <a:pt x="7560563" y="0"/>
                  </a:lnTo>
                </a:path>
                <a:path w="7560945" h="474344">
                  <a:moveTo>
                    <a:pt x="0" y="473963"/>
                  </a:moveTo>
                  <a:lnTo>
                    <a:pt x="0" y="0"/>
                  </a:lnTo>
                </a:path>
                <a:path w="7560945" h="474344">
                  <a:moveTo>
                    <a:pt x="7542275" y="36575"/>
                  </a:moveTo>
                  <a:lnTo>
                    <a:pt x="18287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0" name="object 980"/>
            <p:cNvSpPr/>
            <p:nvPr/>
          </p:nvSpPr>
          <p:spPr>
            <a:xfrm>
              <a:off x="11740896" y="2064512"/>
              <a:ext cx="71627" cy="7162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1" name="object 981"/>
            <p:cNvSpPr/>
            <p:nvPr/>
          </p:nvSpPr>
          <p:spPr>
            <a:xfrm>
              <a:off x="4180332" y="2064512"/>
              <a:ext cx="73151" cy="7162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2" name="object 982"/>
          <p:cNvSpPr txBox="1"/>
          <p:nvPr/>
        </p:nvSpPr>
        <p:spPr>
          <a:xfrm>
            <a:off x="7814564" y="1927156"/>
            <a:ext cx="3638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21000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83" name="object 983"/>
          <p:cNvGrpSpPr/>
          <p:nvPr/>
        </p:nvGrpSpPr>
        <p:grpSpPr>
          <a:xfrm>
            <a:off x="3101339" y="6641020"/>
            <a:ext cx="1152525" cy="244475"/>
            <a:chOff x="3101339" y="6641020"/>
            <a:chExt cx="1152525" cy="244475"/>
          </a:xfrm>
        </p:grpSpPr>
        <p:sp>
          <p:nvSpPr>
            <p:cNvPr id="984" name="object 984"/>
            <p:cNvSpPr/>
            <p:nvPr/>
          </p:nvSpPr>
          <p:spPr>
            <a:xfrm>
              <a:off x="3136391" y="6642607"/>
              <a:ext cx="1080770" cy="241300"/>
            </a:xfrm>
            <a:custGeom>
              <a:avLst/>
              <a:gdLst/>
              <a:ahLst/>
              <a:cxnLst/>
              <a:rect l="l" t="t" r="r" b="b"/>
              <a:pathLst>
                <a:path w="1080770" h="241300">
                  <a:moveTo>
                    <a:pt x="0" y="0"/>
                  </a:moveTo>
                  <a:lnTo>
                    <a:pt x="0" y="240791"/>
                  </a:lnTo>
                </a:path>
                <a:path w="1080770" h="241300">
                  <a:moveTo>
                    <a:pt x="1080515" y="0"/>
                  </a:moveTo>
                  <a:lnTo>
                    <a:pt x="1080515" y="240791"/>
                  </a:lnTo>
                </a:path>
                <a:path w="1080770" h="241300">
                  <a:moveTo>
                    <a:pt x="18287" y="204215"/>
                  </a:moveTo>
                  <a:lnTo>
                    <a:pt x="1062227" y="204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/>
            <p:cNvSpPr/>
            <p:nvPr/>
          </p:nvSpPr>
          <p:spPr>
            <a:xfrm>
              <a:off x="3101339" y="6810247"/>
              <a:ext cx="71627" cy="7315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6" name="object 986"/>
            <p:cNvSpPr/>
            <p:nvPr/>
          </p:nvSpPr>
          <p:spPr>
            <a:xfrm>
              <a:off x="4180331" y="6810247"/>
              <a:ext cx="73151" cy="7315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7" name="object 987"/>
          <p:cNvSpPr txBox="1"/>
          <p:nvPr/>
        </p:nvSpPr>
        <p:spPr>
          <a:xfrm>
            <a:off x="3529076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3000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88" name="object 988"/>
          <p:cNvGrpSpPr/>
          <p:nvPr/>
        </p:nvGrpSpPr>
        <p:grpSpPr>
          <a:xfrm>
            <a:off x="2317876" y="2603754"/>
            <a:ext cx="10699115" cy="3973829"/>
            <a:chOff x="2317876" y="2603754"/>
            <a:chExt cx="10699115" cy="3973829"/>
          </a:xfrm>
        </p:grpSpPr>
        <p:sp>
          <p:nvSpPr>
            <p:cNvPr id="989" name="object 989"/>
            <p:cNvSpPr/>
            <p:nvPr/>
          </p:nvSpPr>
          <p:spPr>
            <a:xfrm>
              <a:off x="5189219" y="4483100"/>
              <a:ext cx="1468120" cy="215265"/>
            </a:xfrm>
            <a:custGeom>
              <a:avLst/>
              <a:gdLst/>
              <a:ahLst/>
              <a:cxnLst/>
              <a:rect l="l" t="t" r="r" b="b"/>
              <a:pathLst>
                <a:path w="1468120" h="215264">
                  <a:moveTo>
                    <a:pt x="0" y="214883"/>
                  </a:moveTo>
                  <a:lnTo>
                    <a:pt x="1467611" y="214883"/>
                  </a:lnTo>
                  <a:lnTo>
                    <a:pt x="1467611" y="0"/>
                  </a:lnTo>
                </a:path>
                <a:path w="1468120" h="215264">
                  <a:moveTo>
                    <a:pt x="1258823" y="124967"/>
                  </a:moveTo>
                  <a:lnTo>
                    <a:pt x="844295" y="124967"/>
                  </a:lnTo>
                  <a:lnTo>
                    <a:pt x="844295" y="106679"/>
                  </a:lnTo>
                  <a:lnTo>
                    <a:pt x="1258823" y="106679"/>
                  </a:lnTo>
                  <a:lnTo>
                    <a:pt x="1258823" y="124967"/>
                  </a:lnTo>
                </a:path>
                <a:path w="1468120" h="215264">
                  <a:moveTo>
                    <a:pt x="1027221" y="124068"/>
                  </a:moveTo>
                  <a:lnTo>
                    <a:pt x="1031169" y="131297"/>
                  </a:lnTo>
                  <a:lnTo>
                    <a:pt x="1036982" y="136872"/>
                  </a:lnTo>
                  <a:lnTo>
                    <a:pt x="1044190" y="140461"/>
                  </a:lnTo>
                  <a:lnTo>
                    <a:pt x="1052321" y="141731"/>
                  </a:lnTo>
                  <a:lnTo>
                    <a:pt x="1060452" y="140461"/>
                  </a:lnTo>
                  <a:lnTo>
                    <a:pt x="1067661" y="136872"/>
                  </a:lnTo>
                  <a:lnTo>
                    <a:pt x="1073474" y="131297"/>
                  </a:lnTo>
                  <a:lnTo>
                    <a:pt x="1077422" y="124068"/>
                  </a:lnTo>
                </a:path>
                <a:path w="1468120" h="215264">
                  <a:moveTo>
                    <a:pt x="1077422" y="106055"/>
                  </a:moveTo>
                  <a:lnTo>
                    <a:pt x="1073474" y="98826"/>
                  </a:lnTo>
                  <a:lnTo>
                    <a:pt x="1067661" y="93251"/>
                  </a:lnTo>
                  <a:lnTo>
                    <a:pt x="1060452" y="89662"/>
                  </a:lnTo>
                  <a:lnTo>
                    <a:pt x="1052321" y="88391"/>
                  </a:lnTo>
                  <a:lnTo>
                    <a:pt x="1044190" y="89662"/>
                  </a:lnTo>
                  <a:lnTo>
                    <a:pt x="1036982" y="93251"/>
                  </a:lnTo>
                  <a:lnTo>
                    <a:pt x="1031169" y="98826"/>
                  </a:lnTo>
                  <a:lnTo>
                    <a:pt x="1027221" y="10605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/>
            <p:cNvSpPr/>
            <p:nvPr/>
          </p:nvSpPr>
          <p:spPr>
            <a:xfrm>
              <a:off x="2321051" y="6570980"/>
              <a:ext cx="10692765" cy="0"/>
            </a:xfrm>
            <a:custGeom>
              <a:avLst/>
              <a:gdLst/>
              <a:ahLst/>
              <a:cxnLst/>
              <a:rect l="l" t="t" r="r" b="b"/>
              <a:pathLst>
                <a:path w="10692765" h="0">
                  <a:moveTo>
                    <a:pt x="10692383" y="0"/>
                  </a:moveTo>
                  <a:lnTo>
                    <a:pt x="10521695" y="0"/>
                  </a:lnTo>
                </a:path>
                <a:path w="10692765" h="0">
                  <a:moveTo>
                    <a:pt x="10431779" y="0"/>
                  </a:moveTo>
                  <a:lnTo>
                    <a:pt x="10251947" y="0"/>
                  </a:lnTo>
                </a:path>
                <a:path w="10692765" h="0">
                  <a:moveTo>
                    <a:pt x="10162031" y="0"/>
                  </a:moveTo>
                  <a:lnTo>
                    <a:pt x="9980675" y="0"/>
                  </a:lnTo>
                </a:path>
                <a:path w="10692765" h="0">
                  <a:moveTo>
                    <a:pt x="9890759" y="0"/>
                  </a:moveTo>
                  <a:lnTo>
                    <a:pt x="9710927" y="0"/>
                  </a:lnTo>
                </a:path>
                <a:path w="10692765" h="0">
                  <a:moveTo>
                    <a:pt x="9621011" y="0"/>
                  </a:moveTo>
                  <a:lnTo>
                    <a:pt x="9441179" y="0"/>
                  </a:lnTo>
                </a:path>
                <a:path w="10692765" h="0">
                  <a:moveTo>
                    <a:pt x="9351263" y="0"/>
                  </a:moveTo>
                  <a:lnTo>
                    <a:pt x="9171431" y="0"/>
                  </a:lnTo>
                </a:path>
                <a:path w="10692765" h="0">
                  <a:moveTo>
                    <a:pt x="9081515" y="0"/>
                  </a:moveTo>
                  <a:lnTo>
                    <a:pt x="8901683" y="0"/>
                  </a:lnTo>
                </a:path>
                <a:path w="10692765" h="0">
                  <a:moveTo>
                    <a:pt x="8811767" y="0"/>
                  </a:moveTo>
                  <a:lnTo>
                    <a:pt x="8631935" y="0"/>
                  </a:lnTo>
                </a:path>
                <a:path w="10692765" h="0">
                  <a:moveTo>
                    <a:pt x="8542019" y="0"/>
                  </a:moveTo>
                  <a:lnTo>
                    <a:pt x="8360663" y="0"/>
                  </a:lnTo>
                </a:path>
                <a:path w="10692765" h="0">
                  <a:moveTo>
                    <a:pt x="8270747" y="0"/>
                  </a:moveTo>
                  <a:lnTo>
                    <a:pt x="8090915" y="0"/>
                  </a:lnTo>
                </a:path>
                <a:path w="10692765" h="0">
                  <a:moveTo>
                    <a:pt x="8000999" y="0"/>
                  </a:moveTo>
                  <a:lnTo>
                    <a:pt x="7821167" y="0"/>
                  </a:lnTo>
                </a:path>
                <a:path w="10692765" h="0">
                  <a:moveTo>
                    <a:pt x="7731251" y="0"/>
                  </a:moveTo>
                  <a:lnTo>
                    <a:pt x="7551419" y="0"/>
                  </a:lnTo>
                </a:path>
                <a:path w="10692765" h="0">
                  <a:moveTo>
                    <a:pt x="7461503" y="0"/>
                  </a:moveTo>
                  <a:lnTo>
                    <a:pt x="7281671" y="0"/>
                  </a:lnTo>
                </a:path>
                <a:path w="10692765" h="0">
                  <a:moveTo>
                    <a:pt x="7191755" y="0"/>
                  </a:moveTo>
                  <a:lnTo>
                    <a:pt x="7011923" y="0"/>
                  </a:lnTo>
                </a:path>
                <a:path w="10692765" h="0">
                  <a:moveTo>
                    <a:pt x="6922007" y="0"/>
                  </a:moveTo>
                  <a:lnTo>
                    <a:pt x="6742175" y="0"/>
                  </a:lnTo>
                </a:path>
                <a:path w="10692765" h="0">
                  <a:moveTo>
                    <a:pt x="6650735" y="0"/>
                  </a:moveTo>
                  <a:lnTo>
                    <a:pt x="6470903" y="0"/>
                  </a:lnTo>
                </a:path>
                <a:path w="10692765" h="0">
                  <a:moveTo>
                    <a:pt x="6380987" y="0"/>
                  </a:moveTo>
                  <a:lnTo>
                    <a:pt x="6201155" y="0"/>
                  </a:lnTo>
                </a:path>
                <a:path w="10692765" h="0">
                  <a:moveTo>
                    <a:pt x="6111239" y="0"/>
                  </a:moveTo>
                  <a:lnTo>
                    <a:pt x="5931407" y="0"/>
                  </a:lnTo>
                </a:path>
                <a:path w="10692765" h="0">
                  <a:moveTo>
                    <a:pt x="5841491" y="0"/>
                  </a:moveTo>
                  <a:lnTo>
                    <a:pt x="5661659" y="0"/>
                  </a:lnTo>
                </a:path>
                <a:path w="10692765" h="0">
                  <a:moveTo>
                    <a:pt x="5571743" y="0"/>
                  </a:moveTo>
                  <a:lnTo>
                    <a:pt x="5391911" y="0"/>
                  </a:lnTo>
                </a:path>
                <a:path w="10692765" h="0">
                  <a:moveTo>
                    <a:pt x="5301995" y="0"/>
                  </a:moveTo>
                  <a:lnTo>
                    <a:pt x="5122163" y="0"/>
                  </a:lnTo>
                </a:path>
                <a:path w="10692765" h="0">
                  <a:moveTo>
                    <a:pt x="5030723" y="0"/>
                  </a:moveTo>
                  <a:lnTo>
                    <a:pt x="4850891" y="0"/>
                  </a:lnTo>
                </a:path>
                <a:path w="10692765" h="0">
                  <a:moveTo>
                    <a:pt x="4760975" y="0"/>
                  </a:moveTo>
                  <a:lnTo>
                    <a:pt x="4581143" y="0"/>
                  </a:lnTo>
                </a:path>
                <a:path w="10692765" h="0">
                  <a:moveTo>
                    <a:pt x="4491227" y="0"/>
                  </a:moveTo>
                  <a:lnTo>
                    <a:pt x="4311395" y="0"/>
                  </a:lnTo>
                </a:path>
                <a:path w="10692765" h="0">
                  <a:moveTo>
                    <a:pt x="4221479" y="0"/>
                  </a:moveTo>
                  <a:lnTo>
                    <a:pt x="4041647" y="0"/>
                  </a:lnTo>
                </a:path>
                <a:path w="10692765" h="0">
                  <a:moveTo>
                    <a:pt x="3951731" y="0"/>
                  </a:moveTo>
                  <a:lnTo>
                    <a:pt x="3771899" y="0"/>
                  </a:lnTo>
                </a:path>
                <a:path w="10692765" h="0">
                  <a:moveTo>
                    <a:pt x="3681983" y="0"/>
                  </a:moveTo>
                  <a:lnTo>
                    <a:pt x="3502151" y="0"/>
                  </a:lnTo>
                </a:path>
                <a:path w="10692765" h="0">
                  <a:moveTo>
                    <a:pt x="3412235" y="0"/>
                  </a:moveTo>
                  <a:lnTo>
                    <a:pt x="3230879" y="0"/>
                  </a:lnTo>
                </a:path>
                <a:path w="10692765" h="0">
                  <a:moveTo>
                    <a:pt x="3140963" y="0"/>
                  </a:moveTo>
                  <a:lnTo>
                    <a:pt x="2961131" y="0"/>
                  </a:lnTo>
                </a:path>
                <a:path w="10692765" h="0">
                  <a:moveTo>
                    <a:pt x="2871215" y="0"/>
                  </a:moveTo>
                  <a:lnTo>
                    <a:pt x="2691383" y="0"/>
                  </a:lnTo>
                </a:path>
                <a:path w="10692765" h="0">
                  <a:moveTo>
                    <a:pt x="2601467" y="0"/>
                  </a:moveTo>
                  <a:lnTo>
                    <a:pt x="2421635" y="0"/>
                  </a:lnTo>
                </a:path>
                <a:path w="10692765" h="0">
                  <a:moveTo>
                    <a:pt x="2331719" y="0"/>
                  </a:moveTo>
                  <a:lnTo>
                    <a:pt x="2151887" y="0"/>
                  </a:lnTo>
                </a:path>
                <a:path w="10692765" h="0">
                  <a:moveTo>
                    <a:pt x="2061971" y="0"/>
                  </a:moveTo>
                  <a:lnTo>
                    <a:pt x="1882139" y="0"/>
                  </a:lnTo>
                </a:path>
                <a:path w="10692765" h="0">
                  <a:moveTo>
                    <a:pt x="1792223" y="0"/>
                  </a:moveTo>
                  <a:lnTo>
                    <a:pt x="1610867" y="0"/>
                  </a:lnTo>
                </a:path>
                <a:path w="10692765" h="0">
                  <a:moveTo>
                    <a:pt x="1520951" y="0"/>
                  </a:moveTo>
                  <a:lnTo>
                    <a:pt x="1341119" y="0"/>
                  </a:lnTo>
                </a:path>
                <a:path w="10692765" h="0">
                  <a:moveTo>
                    <a:pt x="1251203" y="0"/>
                  </a:moveTo>
                  <a:lnTo>
                    <a:pt x="1071371" y="0"/>
                  </a:lnTo>
                </a:path>
                <a:path w="10692765" h="0">
                  <a:moveTo>
                    <a:pt x="981455" y="0"/>
                  </a:moveTo>
                  <a:lnTo>
                    <a:pt x="801623" y="0"/>
                  </a:lnTo>
                </a:path>
                <a:path w="10692765" h="0">
                  <a:moveTo>
                    <a:pt x="711707" y="0"/>
                  </a:moveTo>
                  <a:lnTo>
                    <a:pt x="531875" y="0"/>
                  </a:lnTo>
                </a:path>
                <a:path w="10692765" h="0">
                  <a:moveTo>
                    <a:pt x="441959" y="0"/>
                  </a:moveTo>
                  <a:lnTo>
                    <a:pt x="262127" y="0"/>
                  </a:lnTo>
                </a:path>
                <a:path w="10692765" h="0">
                  <a:moveTo>
                    <a:pt x="172211" y="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4216907" y="2610104"/>
              <a:ext cx="972819" cy="3961129"/>
            </a:xfrm>
            <a:custGeom>
              <a:avLst/>
              <a:gdLst/>
              <a:ahLst/>
              <a:cxnLst/>
              <a:rect l="l" t="t" r="r" b="b"/>
              <a:pathLst>
                <a:path w="972820" h="3961129">
                  <a:moveTo>
                    <a:pt x="0" y="3960875"/>
                  </a:moveTo>
                  <a:lnTo>
                    <a:pt x="0" y="3887723"/>
                  </a:lnTo>
                  <a:lnTo>
                    <a:pt x="972311" y="3887723"/>
                  </a:lnTo>
                  <a:lnTo>
                    <a:pt x="972311" y="3960875"/>
                  </a:lnTo>
                  <a:lnTo>
                    <a:pt x="0" y="3960875"/>
                  </a:lnTo>
                  <a:lnTo>
                    <a:pt x="0" y="3887723"/>
                  </a:lnTo>
                </a:path>
                <a:path w="972820" h="3961129">
                  <a:moveTo>
                    <a:pt x="0" y="73151"/>
                  </a:moveTo>
                  <a:lnTo>
                    <a:pt x="0" y="0"/>
                  </a:lnTo>
                  <a:lnTo>
                    <a:pt x="972311" y="0"/>
                  </a:lnTo>
                  <a:lnTo>
                    <a:pt x="972311" y="73151"/>
                  </a:lnTo>
                  <a:lnTo>
                    <a:pt x="0" y="73151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2" name="object 992"/>
            <p:cNvSpPr/>
            <p:nvPr/>
          </p:nvSpPr>
          <p:spPr>
            <a:xfrm>
              <a:off x="7781543" y="4446524"/>
              <a:ext cx="1079500" cy="36830"/>
            </a:xfrm>
            <a:custGeom>
              <a:avLst/>
              <a:gdLst/>
              <a:ahLst/>
              <a:cxnLst/>
              <a:rect l="l" t="t" r="r" b="b"/>
              <a:pathLst>
                <a:path w="1079500" h="36829">
                  <a:moveTo>
                    <a:pt x="0" y="3047"/>
                  </a:moveTo>
                  <a:lnTo>
                    <a:pt x="3047" y="0"/>
                  </a:lnTo>
                </a:path>
                <a:path w="1079500" h="36829">
                  <a:moveTo>
                    <a:pt x="0" y="35051"/>
                  </a:moveTo>
                  <a:lnTo>
                    <a:pt x="35051" y="0"/>
                  </a:lnTo>
                </a:path>
                <a:path w="1079500" h="36829">
                  <a:moveTo>
                    <a:pt x="30479" y="36575"/>
                  </a:moveTo>
                  <a:lnTo>
                    <a:pt x="67055" y="0"/>
                  </a:lnTo>
                </a:path>
                <a:path w="1079500" h="36829">
                  <a:moveTo>
                    <a:pt x="62483" y="36575"/>
                  </a:moveTo>
                  <a:lnTo>
                    <a:pt x="99059" y="0"/>
                  </a:lnTo>
                </a:path>
                <a:path w="1079500" h="36829">
                  <a:moveTo>
                    <a:pt x="94487" y="36575"/>
                  </a:moveTo>
                  <a:lnTo>
                    <a:pt x="129539" y="0"/>
                  </a:lnTo>
                </a:path>
                <a:path w="1079500" h="36829">
                  <a:moveTo>
                    <a:pt x="126491" y="36575"/>
                  </a:moveTo>
                  <a:lnTo>
                    <a:pt x="161543" y="0"/>
                  </a:lnTo>
                </a:path>
                <a:path w="1079500" h="36829">
                  <a:moveTo>
                    <a:pt x="158495" y="36575"/>
                  </a:moveTo>
                  <a:lnTo>
                    <a:pt x="193547" y="0"/>
                  </a:lnTo>
                </a:path>
                <a:path w="1079500" h="36829">
                  <a:moveTo>
                    <a:pt x="188975" y="36575"/>
                  </a:moveTo>
                  <a:lnTo>
                    <a:pt x="225551" y="0"/>
                  </a:lnTo>
                </a:path>
                <a:path w="1079500" h="36829">
                  <a:moveTo>
                    <a:pt x="220979" y="36575"/>
                  </a:moveTo>
                  <a:lnTo>
                    <a:pt x="257555" y="0"/>
                  </a:lnTo>
                </a:path>
                <a:path w="1079500" h="36829">
                  <a:moveTo>
                    <a:pt x="252983" y="36575"/>
                  </a:moveTo>
                  <a:lnTo>
                    <a:pt x="289559" y="0"/>
                  </a:lnTo>
                </a:path>
                <a:path w="1079500" h="36829">
                  <a:moveTo>
                    <a:pt x="284987" y="36575"/>
                  </a:moveTo>
                  <a:lnTo>
                    <a:pt x="321563" y="0"/>
                  </a:lnTo>
                </a:path>
                <a:path w="1079500" h="36829">
                  <a:moveTo>
                    <a:pt x="316991" y="36575"/>
                  </a:moveTo>
                  <a:lnTo>
                    <a:pt x="353567" y="0"/>
                  </a:lnTo>
                </a:path>
                <a:path w="1079500" h="36829">
                  <a:moveTo>
                    <a:pt x="348995" y="36575"/>
                  </a:moveTo>
                  <a:lnTo>
                    <a:pt x="384047" y="0"/>
                  </a:lnTo>
                </a:path>
                <a:path w="1079500" h="36829">
                  <a:moveTo>
                    <a:pt x="380999" y="36575"/>
                  </a:moveTo>
                  <a:lnTo>
                    <a:pt x="416051" y="0"/>
                  </a:lnTo>
                </a:path>
                <a:path w="1079500" h="36829">
                  <a:moveTo>
                    <a:pt x="413003" y="36575"/>
                  </a:moveTo>
                  <a:lnTo>
                    <a:pt x="448055" y="0"/>
                  </a:lnTo>
                </a:path>
                <a:path w="1079500" h="36829">
                  <a:moveTo>
                    <a:pt x="443483" y="36575"/>
                  </a:moveTo>
                  <a:lnTo>
                    <a:pt x="480059" y="0"/>
                  </a:lnTo>
                </a:path>
                <a:path w="1079500" h="36829">
                  <a:moveTo>
                    <a:pt x="475487" y="36575"/>
                  </a:moveTo>
                  <a:lnTo>
                    <a:pt x="512063" y="0"/>
                  </a:lnTo>
                </a:path>
                <a:path w="1079500" h="36829">
                  <a:moveTo>
                    <a:pt x="507491" y="36575"/>
                  </a:moveTo>
                  <a:lnTo>
                    <a:pt x="544067" y="0"/>
                  </a:lnTo>
                </a:path>
                <a:path w="1079500" h="36829">
                  <a:moveTo>
                    <a:pt x="539495" y="36575"/>
                  </a:moveTo>
                  <a:lnTo>
                    <a:pt x="576071" y="0"/>
                  </a:lnTo>
                </a:path>
                <a:path w="1079500" h="36829">
                  <a:moveTo>
                    <a:pt x="571499" y="36575"/>
                  </a:moveTo>
                  <a:lnTo>
                    <a:pt x="608075" y="0"/>
                  </a:lnTo>
                </a:path>
                <a:path w="1079500" h="36829">
                  <a:moveTo>
                    <a:pt x="603503" y="36575"/>
                  </a:moveTo>
                  <a:lnTo>
                    <a:pt x="638555" y="0"/>
                  </a:lnTo>
                </a:path>
                <a:path w="1079500" h="36829">
                  <a:moveTo>
                    <a:pt x="635507" y="36575"/>
                  </a:moveTo>
                  <a:lnTo>
                    <a:pt x="670559" y="0"/>
                  </a:lnTo>
                </a:path>
                <a:path w="1079500" h="36829">
                  <a:moveTo>
                    <a:pt x="667511" y="36575"/>
                  </a:moveTo>
                  <a:lnTo>
                    <a:pt x="702563" y="0"/>
                  </a:lnTo>
                </a:path>
                <a:path w="1079500" h="36829">
                  <a:moveTo>
                    <a:pt x="697991" y="36575"/>
                  </a:moveTo>
                  <a:lnTo>
                    <a:pt x="734567" y="0"/>
                  </a:lnTo>
                </a:path>
                <a:path w="1079500" h="36829">
                  <a:moveTo>
                    <a:pt x="729995" y="36575"/>
                  </a:moveTo>
                  <a:lnTo>
                    <a:pt x="766571" y="0"/>
                  </a:lnTo>
                </a:path>
                <a:path w="1079500" h="36829">
                  <a:moveTo>
                    <a:pt x="761999" y="36575"/>
                  </a:moveTo>
                  <a:lnTo>
                    <a:pt x="798575" y="0"/>
                  </a:lnTo>
                </a:path>
                <a:path w="1079500" h="36829">
                  <a:moveTo>
                    <a:pt x="794003" y="36575"/>
                  </a:moveTo>
                  <a:lnTo>
                    <a:pt x="830579" y="0"/>
                  </a:lnTo>
                </a:path>
                <a:path w="1079500" h="36829">
                  <a:moveTo>
                    <a:pt x="826007" y="36575"/>
                  </a:moveTo>
                  <a:lnTo>
                    <a:pt x="862583" y="0"/>
                  </a:lnTo>
                </a:path>
                <a:path w="1079500" h="36829">
                  <a:moveTo>
                    <a:pt x="858011" y="36575"/>
                  </a:moveTo>
                  <a:lnTo>
                    <a:pt x="893063" y="0"/>
                  </a:lnTo>
                </a:path>
                <a:path w="1079500" h="36829">
                  <a:moveTo>
                    <a:pt x="890015" y="36575"/>
                  </a:moveTo>
                  <a:lnTo>
                    <a:pt x="925067" y="0"/>
                  </a:lnTo>
                </a:path>
                <a:path w="1079500" h="36829">
                  <a:moveTo>
                    <a:pt x="922019" y="36575"/>
                  </a:moveTo>
                  <a:lnTo>
                    <a:pt x="957071" y="0"/>
                  </a:lnTo>
                </a:path>
                <a:path w="1079500" h="36829">
                  <a:moveTo>
                    <a:pt x="952499" y="36575"/>
                  </a:moveTo>
                  <a:lnTo>
                    <a:pt x="970787" y="18287"/>
                  </a:lnTo>
                </a:path>
                <a:path w="1079500" h="36829">
                  <a:moveTo>
                    <a:pt x="1043939" y="9143"/>
                  </a:moveTo>
                  <a:lnTo>
                    <a:pt x="1053083" y="0"/>
                  </a:lnTo>
                </a:path>
                <a:path w="1079500" h="36829">
                  <a:moveTo>
                    <a:pt x="1048511" y="36575"/>
                  </a:moveTo>
                  <a:lnTo>
                    <a:pt x="1078991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3" name="object 993"/>
            <p:cNvSpPr/>
            <p:nvPr/>
          </p:nvSpPr>
          <p:spPr>
            <a:xfrm>
              <a:off x="9220199" y="2971292"/>
              <a:ext cx="2484120" cy="0"/>
            </a:xfrm>
            <a:custGeom>
              <a:avLst/>
              <a:gdLst/>
              <a:ahLst/>
              <a:cxnLst/>
              <a:rect l="l" t="t" r="r" b="b"/>
              <a:pathLst>
                <a:path w="2484120" h="0">
                  <a:moveTo>
                    <a:pt x="2484119" y="0"/>
                  </a:moveTo>
                  <a:lnTo>
                    <a:pt x="2484119" y="0"/>
                  </a:lnTo>
                </a:path>
                <a:path w="2484120" h="0">
                  <a:moveTo>
                    <a:pt x="1080515" y="0"/>
                  </a:moveTo>
                  <a:lnTo>
                    <a:pt x="576071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/>
            <p:cNvSpPr/>
            <p:nvPr/>
          </p:nvSpPr>
          <p:spPr>
            <a:xfrm>
              <a:off x="8788907" y="2898140"/>
              <a:ext cx="1548765" cy="1548765"/>
            </a:xfrm>
            <a:custGeom>
              <a:avLst/>
              <a:gdLst/>
              <a:ahLst/>
              <a:cxnLst/>
              <a:rect l="l" t="t" r="r" b="b"/>
              <a:pathLst>
                <a:path w="1548765" h="1548764">
                  <a:moveTo>
                    <a:pt x="0" y="1523"/>
                  </a:moveTo>
                  <a:lnTo>
                    <a:pt x="1523" y="0"/>
                  </a:lnTo>
                </a:path>
                <a:path w="1548765" h="1548764">
                  <a:moveTo>
                    <a:pt x="0" y="33527"/>
                  </a:moveTo>
                  <a:lnTo>
                    <a:pt x="33527" y="0"/>
                  </a:lnTo>
                </a:path>
                <a:path w="1548765" h="1548764">
                  <a:moveTo>
                    <a:pt x="0" y="65531"/>
                  </a:moveTo>
                  <a:lnTo>
                    <a:pt x="65531" y="0"/>
                  </a:lnTo>
                </a:path>
                <a:path w="1548765" h="1548764">
                  <a:moveTo>
                    <a:pt x="0" y="97535"/>
                  </a:moveTo>
                  <a:lnTo>
                    <a:pt x="71627" y="25907"/>
                  </a:lnTo>
                </a:path>
                <a:path w="1548765" h="1548764">
                  <a:moveTo>
                    <a:pt x="0" y="129539"/>
                  </a:moveTo>
                  <a:lnTo>
                    <a:pt x="36575" y="92963"/>
                  </a:lnTo>
                </a:path>
                <a:path w="1548765" h="1548764">
                  <a:moveTo>
                    <a:pt x="56387" y="73151"/>
                  </a:moveTo>
                  <a:lnTo>
                    <a:pt x="71627" y="57911"/>
                  </a:lnTo>
                </a:path>
                <a:path w="1548765" h="1548764">
                  <a:moveTo>
                    <a:pt x="0" y="161543"/>
                  </a:moveTo>
                  <a:lnTo>
                    <a:pt x="36575" y="124967"/>
                  </a:lnTo>
                </a:path>
                <a:path w="1548765" h="1548764">
                  <a:moveTo>
                    <a:pt x="0" y="193547"/>
                  </a:moveTo>
                  <a:lnTo>
                    <a:pt x="36575" y="156971"/>
                  </a:lnTo>
                </a:path>
                <a:path w="1548765" h="1548764">
                  <a:moveTo>
                    <a:pt x="0" y="225551"/>
                  </a:moveTo>
                  <a:lnTo>
                    <a:pt x="36575" y="188975"/>
                  </a:lnTo>
                </a:path>
                <a:path w="1548765" h="1548764">
                  <a:moveTo>
                    <a:pt x="0" y="256031"/>
                  </a:moveTo>
                  <a:lnTo>
                    <a:pt x="36575" y="220979"/>
                  </a:lnTo>
                </a:path>
                <a:path w="1548765" h="1548764">
                  <a:moveTo>
                    <a:pt x="0" y="288035"/>
                  </a:moveTo>
                  <a:lnTo>
                    <a:pt x="36575" y="252983"/>
                  </a:lnTo>
                </a:path>
                <a:path w="1548765" h="1548764">
                  <a:moveTo>
                    <a:pt x="0" y="320039"/>
                  </a:moveTo>
                  <a:lnTo>
                    <a:pt x="36575" y="284987"/>
                  </a:lnTo>
                </a:path>
                <a:path w="1548765" h="1548764">
                  <a:moveTo>
                    <a:pt x="0" y="352043"/>
                  </a:moveTo>
                  <a:lnTo>
                    <a:pt x="36575" y="315467"/>
                  </a:lnTo>
                </a:path>
                <a:path w="1548765" h="1548764">
                  <a:moveTo>
                    <a:pt x="0" y="384047"/>
                  </a:moveTo>
                  <a:lnTo>
                    <a:pt x="36575" y="347471"/>
                  </a:lnTo>
                </a:path>
                <a:path w="1548765" h="1548764">
                  <a:moveTo>
                    <a:pt x="0" y="416051"/>
                  </a:moveTo>
                  <a:lnTo>
                    <a:pt x="36575" y="379475"/>
                  </a:lnTo>
                </a:path>
                <a:path w="1548765" h="1548764">
                  <a:moveTo>
                    <a:pt x="0" y="448055"/>
                  </a:moveTo>
                  <a:lnTo>
                    <a:pt x="36575" y="411479"/>
                  </a:lnTo>
                </a:path>
                <a:path w="1548765" h="1548764">
                  <a:moveTo>
                    <a:pt x="0" y="480059"/>
                  </a:moveTo>
                  <a:lnTo>
                    <a:pt x="36575" y="443483"/>
                  </a:lnTo>
                </a:path>
                <a:path w="1548765" h="1548764">
                  <a:moveTo>
                    <a:pt x="0" y="510539"/>
                  </a:moveTo>
                  <a:lnTo>
                    <a:pt x="36575" y="475487"/>
                  </a:lnTo>
                </a:path>
                <a:path w="1548765" h="1548764">
                  <a:moveTo>
                    <a:pt x="0" y="542543"/>
                  </a:moveTo>
                  <a:lnTo>
                    <a:pt x="36575" y="507491"/>
                  </a:lnTo>
                </a:path>
                <a:path w="1548765" h="1548764">
                  <a:moveTo>
                    <a:pt x="0" y="574547"/>
                  </a:moveTo>
                  <a:lnTo>
                    <a:pt x="36575" y="539495"/>
                  </a:lnTo>
                </a:path>
                <a:path w="1548765" h="1548764">
                  <a:moveTo>
                    <a:pt x="0" y="606551"/>
                  </a:moveTo>
                  <a:lnTo>
                    <a:pt x="36575" y="569975"/>
                  </a:lnTo>
                  <a:lnTo>
                    <a:pt x="65531" y="541019"/>
                  </a:lnTo>
                </a:path>
                <a:path w="1548765" h="1548764">
                  <a:moveTo>
                    <a:pt x="0" y="638555"/>
                  </a:moveTo>
                  <a:lnTo>
                    <a:pt x="36575" y="601979"/>
                  </a:lnTo>
                </a:path>
                <a:path w="1548765" h="1548764">
                  <a:moveTo>
                    <a:pt x="62483" y="576071"/>
                  </a:moveTo>
                  <a:lnTo>
                    <a:pt x="97535" y="541019"/>
                  </a:lnTo>
                </a:path>
                <a:path w="1548765" h="1548764">
                  <a:moveTo>
                    <a:pt x="0" y="670559"/>
                  </a:moveTo>
                  <a:lnTo>
                    <a:pt x="36575" y="633983"/>
                  </a:lnTo>
                </a:path>
                <a:path w="1548765" h="1548764">
                  <a:moveTo>
                    <a:pt x="94487" y="576071"/>
                  </a:moveTo>
                  <a:lnTo>
                    <a:pt x="129539" y="541019"/>
                  </a:lnTo>
                </a:path>
                <a:path w="1548765" h="1548764">
                  <a:moveTo>
                    <a:pt x="0" y="702563"/>
                  </a:moveTo>
                  <a:lnTo>
                    <a:pt x="36575" y="665987"/>
                  </a:lnTo>
                </a:path>
                <a:path w="1548765" h="1548764">
                  <a:moveTo>
                    <a:pt x="124967" y="576071"/>
                  </a:moveTo>
                  <a:lnTo>
                    <a:pt x="161543" y="541019"/>
                  </a:lnTo>
                </a:path>
                <a:path w="1548765" h="1548764">
                  <a:moveTo>
                    <a:pt x="0" y="734567"/>
                  </a:moveTo>
                  <a:lnTo>
                    <a:pt x="36575" y="697991"/>
                  </a:lnTo>
                </a:path>
                <a:path w="1548765" h="1548764">
                  <a:moveTo>
                    <a:pt x="156971" y="576071"/>
                  </a:moveTo>
                  <a:lnTo>
                    <a:pt x="193547" y="541019"/>
                  </a:lnTo>
                </a:path>
                <a:path w="1548765" h="1548764">
                  <a:moveTo>
                    <a:pt x="0" y="765047"/>
                  </a:moveTo>
                  <a:lnTo>
                    <a:pt x="36575" y="729995"/>
                  </a:lnTo>
                </a:path>
                <a:path w="1548765" h="1548764">
                  <a:moveTo>
                    <a:pt x="188975" y="576071"/>
                  </a:moveTo>
                  <a:lnTo>
                    <a:pt x="225551" y="541019"/>
                  </a:lnTo>
                </a:path>
                <a:path w="1548765" h="1548764">
                  <a:moveTo>
                    <a:pt x="0" y="797051"/>
                  </a:moveTo>
                  <a:lnTo>
                    <a:pt x="36575" y="761999"/>
                  </a:lnTo>
                </a:path>
                <a:path w="1548765" h="1548764">
                  <a:moveTo>
                    <a:pt x="220979" y="576071"/>
                  </a:moveTo>
                  <a:lnTo>
                    <a:pt x="257555" y="541019"/>
                  </a:lnTo>
                </a:path>
                <a:path w="1548765" h="1548764">
                  <a:moveTo>
                    <a:pt x="0" y="829055"/>
                  </a:moveTo>
                  <a:lnTo>
                    <a:pt x="36575" y="794003"/>
                  </a:lnTo>
                </a:path>
                <a:path w="1548765" h="1548764">
                  <a:moveTo>
                    <a:pt x="252983" y="576071"/>
                  </a:moveTo>
                  <a:lnTo>
                    <a:pt x="289559" y="541019"/>
                  </a:lnTo>
                </a:path>
                <a:path w="1548765" h="1548764">
                  <a:moveTo>
                    <a:pt x="0" y="861059"/>
                  </a:moveTo>
                  <a:lnTo>
                    <a:pt x="36575" y="824483"/>
                  </a:lnTo>
                </a:path>
                <a:path w="1548765" h="1548764">
                  <a:moveTo>
                    <a:pt x="284987" y="576071"/>
                  </a:moveTo>
                  <a:lnTo>
                    <a:pt x="320039" y="541019"/>
                  </a:lnTo>
                </a:path>
                <a:path w="1548765" h="1548764">
                  <a:moveTo>
                    <a:pt x="0" y="893063"/>
                  </a:moveTo>
                  <a:lnTo>
                    <a:pt x="36575" y="856487"/>
                  </a:lnTo>
                </a:path>
                <a:path w="1548765" h="1548764">
                  <a:moveTo>
                    <a:pt x="316991" y="576071"/>
                  </a:moveTo>
                  <a:lnTo>
                    <a:pt x="352043" y="541019"/>
                  </a:lnTo>
                </a:path>
                <a:path w="1548765" h="1548764">
                  <a:moveTo>
                    <a:pt x="0" y="925067"/>
                  </a:moveTo>
                  <a:lnTo>
                    <a:pt x="36575" y="888491"/>
                  </a:lnTo>
                </a:path>
                <a:path w="1548765" h="1548764">
                  <a:moveTo>
                    <a:pt x="348995" y="576071"/>
                  </a:moveTo>
                  <a:lnTo>
                    <a:pt x="384047" y="541019"/>
                  </a:lnTo>
                </a:path>
                <a:path w="1548765" h="1548764">
                  <a:moveTo>
                    <a:pt x="0" y="957071"/>
                  </a:moveTo>
                  <a:lnTo>
                    <a:pt x="36575" y="920495"/>
                  </a:lnTo>
                </a:path>
                <a:path w="1548765" h="1548764">
                  <a:moveTo>
                    <a:pt x="379475" y="576071"/>
                  </a:moveTo>
                  <a:lnTo>
                    <a:pt x="416051" y="541019"/>
                  </a:lnTo>
                </a:path>
                <a:path w="1548765" h="1548764">
                  <a:moveTo>
                    <a:pt x="0" y="989075"/>
                  </a:moveTo>
                  <a:lnTo>
                    <a:pt x="36575" y="952499"/>
                  </a:lnTo>
                </a:path>
                <a:path w="1548765" h="1548764">
                  <a:moveTo>
                    <a:pt x="448055" y="541019"/>
                  </a:moveTo>
                  <a:lnTo>
                    <a:pt x="417575" y="571499"/>
                  </a:lnTo>
                  <a:lnTo>
                    <a:pt x="411479" y="576071"/>
                  </a:lnTo>
                </a:path>
                <a:path w="1548765" h="1548764">
                  <a:moveTo>
                    <a:pt x="0" y="1019555"/>
                  </a:moveTo>
                  <a:lnTo>
                    <a:pt x="36575" y="984503"/>
                  </a:lnTo>
                </a:path>
                <a:path w="1548765" h="1548764">
                  <a:moveTo>
                    <a:pt x="417575" y="603503"/>
                  </a:moveTo>
                  <a:lnTo>
                    <a:pt x="452627" y="566927"/>
                  </a:lnTo>
                </a:path>
                <a:path w="1548765" h="1548764">
                  <a:moveTo>
                    <a:pt x="0" y="1051559"/>
                  </a:moveTo>
                  <a:lnTo>
                    <a:pt x="36575" y="1016507"/>
                  </a:lnTo>
                </a:path>
                <a:path w="1548765" h="1548764">
                  <a:moveTo>
                    <a:pt x="417575" y="635507"/>
                  </a:moveTo>
                  <a:lnTo>
                    <a:pt x="452627" y="598931"/>
                  </a:lnTo>
                </a:path>
                <a:path w="1548765" h="1548764">
                  <a:moveTo>
                    <a:pt x="0" y="1083563"/>
                  </a:moveTo>
                  <a:lnTo>
                    <a:pt x="36575" y="1048511"/>
                  </a:lnTo>
                </a:path>
                <a:path w="1548765" h="1548764">
                  <a:moveTo>
                    <a:pt x="417575" y="667511"/>
                  </a:moveTo>
                  <a:lnTo>
                    <a:pt x="452627" y="630935"/>
                  </a:lnTo>
                </a:path>
                <a:path w="1548765" h="1548764">
                  <a:moveTo>
                    <a:pt x="0" y="1115567"/>
                  </a:moveTo>
                  <a:lnTo>
                    <a:pt x="36575" y="1078991"/>
                  </a:lnTo>
                </a:path>
                <a:path w="1548765" h="1548764">
                  <a:moveTo>
                    <a:pt x="417575" y="697991"/>
                  </a:moveTo>
                  <a:lnTo>
                    <a:pt x="467867" y="647699"/>
                  </a:lnTo>
                </a:path>
                <a:path w="1548765" h="1548764">
                  <a:moveTo>
                    <a:pt x="0" y="1147571"/>
                  </a:moveTo>
                  <a:lnTo>
                    <a:pt x="36575" y="1110995"/>
                  </a:lnTo>
                </a:path>
                <a:path w="1548765" h="1548764">
                  <a:moveTo>
                    <a:pt x="463295" y="684275"/>
                  </a:moveTo>
                  <a:lnTo>
                    <a:pt x="498347" y="647699"/>
                  </a:lnTo>
                </a:path>
                <a:path w="1548765" h="1548764">
                  <a:moveTo>
                    <a:pt x="417575" y="729995"/>
                  </a:moveTo>
                  <a:lnTo>
                    <a:pt x="452627" y="694943"/>
                  </a:lnTo>
                </a:path>
                <a:path w="1548765" h="1548764">
                  <a:moveTo>
                    <a:pt x="0" y="1179575"/>
                  </a:moveTo>
                  <a:lnTo>
                    <a:pt x="36575" y="1142999"/>
                  </a:lnTo>
                </a:path>
                <a:path w="1548765" h="1548764">
                  <a:moveTo>
                    <a:pt x="495299" y="684275"/>
                  </a:moveTo>
                  <a:lnTo>
                    <a:pt x="530351" y="647699"/>
                  </a:lnTo>
                </a:path>
                <a:path w="1548765" h="1548764">
                  <a:moveTo>
                    <a:pt x="417575" y="761999"/>
                  </a:moveTo>
                  <a:lnTo>
                    <a:pt x="452627" y="726947"/>
                  </a:lnTo>
                </a:path>
                <a:path w="1548765" h="1548764">
                  <a:moveTo>
                    <a:pt x="0" y="1211579"/>
                  </a:moveTo>
                  <a:lnTo>
                    <a:pt x="36575" y="1175003"/>
                  </a:lnTo>
                </a:path>
                <a:path w="1548765" h="1548764">
                  <a:moveTo>
                    <a:pt x="527303" y="684275"/>
                  </a:moveTo>
                  <a:lnTo>
                    <a:pt x="562355" y="647699"/>
                  </a:lnTo>
                </a:path>
                <a:path w="1548765" h="1548764">
                  <a:moveTo>
                    <a:pt x="419099" y="792479"/>
                  </a:moveTo>
                  <a:lnTo>
                    <a:pt x="454151" y="755903"/>
                  </a:lnTo>
                </a:path>
                <a:path w="1548765" h="1548764">
                  <a:moveTo>
                    <a:pt x="0" y="1243583"/>
                  </a:moveTo>
                  <a:lnTo>
                    <a:pt x="36575" y="1207007"/>
                  </a:lnTo>
                </a:path>
                <a:path w="1548765" h="1548764">
                  <a:moveTo>
                    <a:pt x="557783" y="684275"/>
                  </a:moveTo>
                  <a:lnTo>
                    <a:pt x="594359" y="647699"/>
                  </a:lnTo>
                </a:path>
                <a:path w="1548765" h="1548764">
                  <a:moveTo>
                    <a:pt x="451103" y="792479"/>
                  </a:moveTo>
                  <a:lnTo>
                    <a:pt x="486155" y="755903"/>
                  </a:lnTo>
                </a:path>
                <a:path w="1548765" h="1548764">
                  <a:moveTo>
                    <a:pt x="0" y="1274063"/>
                  </a:moveTo>
                  <a:lnTo>
                    <a:pt x="36575" y="1239011"/>
                  </a:lnTo>
                </a:path>
                <a:path w="1548765" h="1548764">
                  <a:moveTo>
                    <a:pt x="576071" y="699515"/>
                  </a:moveTo>
                  <a:lnTo>
                    <a:pt x="626363" y="647699"/>
                  </a:lnTo>
                </a:path>
                <a:path w="1548765" h="1548764">
                  <a:moveTo>
                    <a:pt x="481583" y="792479"/>
                  </a:moveTo>
                  <a:lnTo>
                    <a:pt x="518159" y="755903"/>
                  </a:lnTo>
                </a:path>
                <a:path w="1548765" h="1548764">
                  <a:moveTo>
                    <a:pt x="0" y="1306067"/>
                  </a:moveTo>
                  <a:lnTo>
                    <a:pt x="36575" y="1271015"/>
                  </a:lnTo>
                </a:path>
                <a:path w="1548765" h="1548764">
                  <a:moveTo>
                    <a:pt x="621791" y="684275"/>
                  </a:moveTo>
                  <a:lnTo>
                    <a:pt x="658367" y="647699"/>
                  </a:lnTo>
                </a:path>
                <a:path w="1548765" h="1548764">
                  <a:moveTo>
                    <a:pt x="513587" y="792479"/>
                  </a:moveTo>
                  <a:lnTo>
                    <a:pt x="550163" y="755903"/>
                  </a:lnTo>
                </a:path>
                <a:path w="1548765" h="1548764">
                  <a:moveTo>
                    <a:pt x="576071" y="729995"/>
                  </a:moveTo>
                  <a:lnTo>
                    <a:pt x="612647" y="694943"/>
                  </a:lnTo>
                </a:path>
                <a:path w="1548765" h="1548764">
                  <a:moveTo>
                    <a:pt x="0" y="1338071"/>
                  </a:moveTo>
                  <a:lnTo>
                    <a:pt x="36575" y="1303019"/>
                  </a:lnTo>
                </a:path>
                <a:path w="1548765" h="1548764">
                  <a:moveTo>
                    <a:pt x="653795" y="684275"/>
                  </a:moveTo>
                  <a:lnTo>
                    <a:pt x="690371" y="647699"/>
                  </a:lnTo>
                </a:path>
                <a:path w="1548765" h="1548764">
                  <a:moveTo>
                    <a:pt x="545591" y="792479"/>
                  </a:moveTo>
                  <a:lnTo>
                    <a:pt x="612647" y="726947"/>
                  </a:lnTo>
                </a:path>
                <a:path w="1548765" h="1548764">
                  <a:moveTo>
                    <a:pt x="0" y="1370075"/>
                  </a:moveTo>
                  <a:lnTo>
                    <a:pt x="36575" y="1333499"/>
                  </a:lnTo>
                </a:path>
                <a:path w="1548765" h="1548764">
                  <a:moveTo>
                    <a:pt x="685799" y="684275"/>
                  </a:moveTo>
                  <a:lnTo>
                    <a:pt x="722375" y="647699"/>
                  </a:lnTo>
                </a:path>
                <a:path w="1548765" h="1548764">
                  <a:moveTo>
                    <a:pt x="576071" y="794003"/>
                  </a:moveTo>
                  <a:lnTo>
                    <a:pt x="612647" y="758951"/>
                  </a:lnTo>
                </a:path>
                <a:path w="1548765" h="1548764">
                  <a:moveTo>
                    <a:pt x="0" y="1402079"/>
                  </a:moveTo>
                  <a:lnTo>
                    <a:pt x="36575" y="1365503"/>
                  </a:lnTo>
                </a:path>
                <a:path w="1548765" h="1548764">
                  <a:moveTo>
                    <a:pt x="717803" y="684275"/>
                  </a:moveTo>
                  <a:lnTo>
                    <a:pt x="752855" y="647699"/>
                  </a:lnTo>
                </a:path>
                <a:path w="1548765" h="1548764">
                  <a:moveTo>
                    <a:pt x="576071" y="826007"/>
                  </a:moveTo>
                  <a:lnTo>
                    <a:pt x="612647" y="789431"/>
                  </a:lnTo>
                </a:path>
                <a:path w="1548765" h="1548764">
                  <a:moveTo>
                    <a:pt x="0" y="1434083"/>
                  </a:moveTo>
                  <a:lnTo>
                    <a:pt x="36575" y="1397507"/>
                  </a:lnTo>
                </a:path>
                <a:path w="1548765" h="1548764">
                  <a:moveTo>
                    <a:pt x="749807" y="684275"/>
                  </a:moveTo>
                  <a:lnTo>
                    <a:pt x="784859" y="647699"/>
                  </a:lnTo>
                </a:path>
                <a:path w="1548765" h="1548764">
                  <a:moveTo>
                    <a:pt x="576071" y="858011"/>
                  </a:moveTo>
                  <a:lnTo>
                    <a:pt x="612647" y="821435"/>
                  </a:lnTo>
                </a:path>
                <a:path w="1548765" h="1548764">
                  <a:moveTo>
                    <a:pt x="0" y="1466087"/>
                  </a:moveTo>
                  <a:lnTo>
                    <a:pt x="36575" y="1429511"/>
                  </a:lnTo>
                </a:path>
                <a:path w="1548765" h="1548764">
                  <a:moveTo>
                    <a:pt x="781811" y="684275"/>
                  </a:moveTo>
                  <a:lnTo>
                    <a:pt x="816863" y="647699"/>
                  </a:lnTo>
                </a:path>
                <a:path w="1548765" h="1548764">
                  <a:moveTo>
                    <a:pt x="576071" y="890015"/>
                  </a:moveTo>
                  <a:lnTo>
                    <a:pt x="612647" y="853439"/>
                  </a:lnTo>
                </a:path>
                <a:path w="1548765" h="1548764">
                  <a:moveTo>
                    <a:pt x="0" y="1498091"/>
                  </a:moveTo>
                  <a:lnTo>
                    <a:pt x="36575" y="1461515"/>
                  </a:lnTo>
                </a:path>
                <a:path w="1548765" h="1548764">
                  <a:moveTo>
                    <a:pt x="813815" y="684275"/>
                  </a:moveTo>
                  <a:lnTo>
                    <a:pt x="848867" y="647699"/>
                  </a:lnTo>
                </a:path>
                <a:path w="1548765" h="1548764">
                  <a:moveTo>
                    <a:pt x="576071" y="922019"/>
                  </a:moveTo>
                  <a:lnTo>
                    <a:pt x="612647" y="885443"/>
                  </a:lnTo>
                </a:path>
                <a:path w="1548765" h="1548764">
                  <a:moveTo>
                    <a:pt x="0" y="1528571"/>
                  </a:moveTo>
                  <a:lnTo>
                    <a:pt x="36575" y="1493519"/>
                  </a:lnTo>
                </a:path>
                <a:path w="1548765" h="1548764">
                  <a:moveTo>
                    <a:pt x="844295" y="684275"/>
                  </a:moveTo>
                  <a:lnTo>
                    <a:pt x="880871" y="647699"/>
                  </a:lnTo>
                </a:path>
                <a:path w="1548765" h="1548764">
                  <a:moveTo>
                    <a:pt x="576071" y="954023"/>
                  </a:moveTo>
                  <a:lnTo>
                    <a:pt x="612647" y="917447"/>
                  </a:lnTo>
                </a:path>
                <a:path w="1548765" h="1548764">
                  <a:moveTo>
                    <a:pt x="12191" y="1548383"/>
                  </a:moveTo>
                  <a:lnTo>
                    <a:pt x="36575" y="1525523"/>
                  </a:lnTo>
                </a:path>
                <a:path w="1548765" h="1548764">
                  <a:moveTo>
                    <a:pt x="876299" y="684275"/>
                  </a:moveTo>
                  <a:lnTo>
                    <a:pt x="912875" y="647699"/>
                  </a:lnTo>
                </a:path>
                <a:path w="1548765" h="1548764">
                  <a:moveTo>
                    <a:pt x="576071" y="984503"/>
                  </a:moveTo>
                  <a:lnTo>
                    <a:pt x="612647" y="949451"/>
                  </a:lnTo>
                </a:path>
                <a:path w="1548765" h="1548764">
                  <a:moveTo>
                    <a:pt x="576071" y="1016507"/>
                  </a:moveTo>
                  <a:lnTo>
                    <a:pt x="612647" y="981455"/>
                  </a:lnTo>
                </a:path>
                <a:path w="1548765" h="1548764">
                  <a:moveTo>
                    <a:pt x="908303" y="684275"/>
                  </a:moveTo>
                  <a:lnTo>
                    <a:pt x="944879" y="647699"/>
                  </a:lnTo>
                </a:path>
                <a:path w="1548765" h="1548764">
                  <a:moveTo>
                    <a:pt x="576071" y="1048511"/>
                  </a:moveTo>
                  <a:lnTo>
                    <a:pt x="612647" y="1013459"/>
                  </a:lnTo>
                </a:path>
                <a:path w="1548765" h="1548764">
                  <a:moveTo>
                    <a:pt x="940307" y="684275"/>
                  </a:moveTo>
                  <a:lnTo>
                    <a:pt x="976883" y="647699"/>
                  </a:lnTo>
                </a:path>
                <a:path w="1548765" h="1548764">
                  <a:moveTo>
                    <a:pt x="576071" y="1080515"/>
                  </a:moveTo>
                  <a:lnTo>
                    <a:pt x="612647" y="1043939"/>
                  </a:lnTo>
                </a:path>
                <a:path w="1548765" h="1548764">
                  <a:moveTo>
                    <a:pt x="972311" y="684275"/>
                  </a:moveTo>
                  <a:lnTo>
                    <a:pt x="1008887" y="647699"/>
                  </a:lnTo>
                </a:path>
                <a:path w="1548765" h="1548764">
                  <a:moveTo>
                    <a:pt x="576071" y="1112519"/>
                  </a:moveTo>
                  <a:lnTo>
                    <a:pt x="612647" y="1075943"/>
                  </a:lnTo>
                </a:path>
                <a:path w="1548765" h="1548764">
                  <a:moveTo>
                    <a:pt x="1004315" y="684275"/>
                  </a:moveTo>
                  <a:lnTo>
                    <a:pt x="1039367" y="647699"/>
                  </a:lnTo>
                </a:path>
                <a:path w="1548765" h="1548764">
                  <a:moveTo>
                    <a:pt x="576071" y="1144523"/>
                  </a:moveTo>
                  <a:lnTo>
                    <a:pt x="612647" y="1107947"/>
                  </a:lnTo>
                </a:path>
                <a:path w="1548765" h="1548764">
                  <a:moveTo>
                    <a:pt x="1036319" y="684275"/>
                  </a:moveTo>
                  <a:lnTo>
                    <a:pt x="1071371" y="647699"/>
                  </a:lnTo>
                </a:path>
                <a:path w="1548765" h="1548764">
                  <a:moveTo>
                    <a:pt x="576071" y="1176527"/>
                  </a:moveTo>
                  <a:lnTo>
                    <a:pt x="612647" y="1139951"/>
                  </a:lnTo>
                </a:path>
                <a:path w="1548765" h="1548764">
                  <a:moveTo>
                    <a:pt x="1068323" y="684275"/>
                  </a:moveTo>
                  <a:lnTo>
                    <a:pt x="1103375" y="647699"/>
                  </a:lnTo>
                </a:path>
                <a:path w="1548765" h="1548764">
                  <a:moveTo>
                    <a:pt x="576071" y="1208531"/>
                  </a:moveTo>
                  <a:lnTo>
                    <a:pt x="612647" y="1171955"/>
                  </a:lnTo>
                </a:path>
                <a:path w="1548765" h="1548764">
                  <a:moveTo>
                    <a:pt x="1098803" y="684275"/>
                  </a:moveTo>
                  <a:lnTo>
                    <a:pt x="1135379" y="647699"/>
                  </a:lnTo>
                </a:path>
                <a:path w="1548765" h="1548764">
                  <a:moveTo>
                    <a:pt x="576071" y="1239011"/>
                  </a:moveTo>
                  <a:lnTo>
                    <a:pt x="612647" y="1203959"/>
                  </a:lnTo>
                </a:path>
                <a:path w="1548765" h="1548764">
                  <a:moveTo>
                    <a:pt x="1130807" y="684275"/>
                  </a:moveTo>
                  <a:lnTo>
                    <a:pt x="1167383" y="647699"/>
                  </a:lnTo>
                </a:path>
                <a:path w="1548765" h="1548764">
                  <a:moveTo>
                    <a:pt x="576071" y="1271015"/>
                  </a:moveTo>
                  <a:lnTo>
                    <a:pt x="612647" y="1235963"/>
                  </a:lnTo>
                </a:path>
                <a:path w="1548765" h="1548764">
                  <a:moveTo>
                    <a:pt x="1162811" y="684275"/>
                  </a:moveTo>
                  <a:lnTo>
                    <a:pt x="1199387" y="647699"/>
                  </a:lnTo>
                </a:path>
                <a:path w="1548765" h="1548764">
                  <a:moveTo>
                    <a:pt x="576071" y="1303019"/>
                  </a:moveTo>
                  <a:lnTo>
                    <a:pt x="612647" y="1267967"/>
                  </a:lnTo>
                </a:path>
                <a:path w="1548765" h="1548764">
                  <a:moveTo>
                    <a:pt x="1511807" y="367283"/>
                  </a:moveTo>
                  <a:lnTo>
                    <a:pt x="1519427" y="361187"/>
                  </a:lnTo>
                </a:path>
                <a:path w="1548765" h="1548764">
                  <a:moveTo>
                    <a:pt x="1194815" y="684275"/>
                  </a:moveTo>
                  <a:lnTo>
                    <a:pt x="1231391" y="647699"/>
                  </a:lnTo>
                </a:path>
                <a:path w="1548765" h="1548764">
                  <a:moveTo>
                    <a:pt x="576071" y="1335023"/>
                  </a:moveTo>
                  <a:lnTo>
                    <a:pt x="612647" y="1298447"/>
                  </a:lnTo>
                </a:path>
                <a:path w="1548765" h="1548764">
                  <a:moveTo>
                    <a:pt x="1511807" y="399287"/>
                  </a:moveTo>
                  <a:lnTo>
                    <a:pt x="1548383" y="362711"/>
                  </a:lnTo>
                </a:path>
                <a:path w="1548765" h="1548764">
                  <a:moveTo>
                    <a:pt x="1226819" y="684275"/>
                  </a:moveTo>
                  <a:lnTo>
                    <a:pt x="1263395" y="647699"/>
                  </a:lnTo>
                </a:path>
                <a:path w="1548765" h="1548764">
                  <a:moveTo>
                    <a:pt x="576071" y="1367027"/>
                  </a:moveTo>
                  <a:lnTo>
                    <a:pt x="612647" y="1330451"/>
                  </a:lnTo>
                </a:path>
                <a:path w="1548765" h="1548764">
                  <a:moveTo>
                    <a:pt x="1511807" y="431291"/>
                  </a:moveTo>
                  <a:lnTo>
                    <a:pt x="1548383" y="394715"/>
                  </a:lnTo>
                </a:path>
                <a:path w="1548765" h="1548764">
                  <a:moveTo>
                    <a:pt x="1258823" y="684275"/>
                  </a:moveTo>
                  <a:lnTo>
                    <a:pt x="1293875" y="647699"/>
                  </a:lnTo>
                </a:path>
                <a:path w="1548765" h="1548764">
                  <a:moveTo>
                    <a:pt x="576071" y="1399031"/>
                  </a:moveTo>
                  <a:lnTo>
                    <a:pt x="612647" y="1362455"/>
                  </a:lnTo>
                </a:path>
                <a:path w="1548765" h="1548764">
                  <a:moveTo>
                    <a:pt x="1511807" y="463295"/>
                  </a:moveTo>
                  <a:lnTo>
                    <a:pt x="1548383" y="426719"/>
                  </a:lnTo>
                </a:path>
                <a:path w="1548765" h="1548764">
                  <a:moveTo>
                    <a:pt x="1290827" y="684275"/>
                  </a:moveTo>
                  <a:lnTo>
                    <a:pt x="1325879" y="647699"/>
                  </a:lnTo>
                </a:path>
                <a:path w="1548765" h="1548764">
                  <a:moveTo>
                    <a:pt x="576071" y="1431035"/>
                  </a:moveTo>
                  <a:lnTo>
                    <a:pt x="612647" y="1394459"/>
                  </a:lnTo>
                </a:path>
                <a:path w="1548765" h="1548764">
                  <a:moveTo>
                    <a:pt x="1511807" y="495299"/>
                  </a:moveTo>
                  <a:lnTo>
                    <a:pt x="1548383" y="458723"/>
                  </a:lnTo>
                </a:path>
                <a:path w="1548765" h="1548764">
                  <a:moveTo>
                    <a:pt x="1322831" y="684275"/>
                  </a:moveTo>
                  <a:lnTo>
                    <a:pt x="1357883" y="647699"/>
                  </a:lnTo>
                </a:path>
                <a:path w="1548765" h="1548764">
                  <a:moveTo>
                    <a:pt x="576071" y="1463039"/>
                  </a:moveTo>
                  <a:lnTo>
                    <a:pt x="612647" y="1426463"/>
                  </a:lnTo>
                </a:path>
                <a:path w="1548765" h="1548764">
                  <a:moveTo>
                    <a:pt x="1511807" y="527303"/>
                  </a:moveTo>
                  <a:lnTo>
                    <a:pt x="1548383" y="490727"/>
                  </a:lnTo>
                </a:path>
                <a:path w="1548765" h="1548764">
                  <a:moveTo>
                    <a:pt x="1353311" y="684275"/>
                  </a:moveTo>
                  <a:lnTo>
                    <a:pt x="1389887" y="647699"/>
                  </a:lnTo>
                </a:path>
                <a:path w="1548765" h="1548764">
                  <a:moveTo>
                    <a:pt x="576071" y="1493519"/>
                  </a:moveTo>
                  <a:lnTo>
                    <a:pt x="612647" y="1458467"/>
                  </a:lnTo>
                </a:path>
                <a:path w="1548765" h="1548764">
                  <a:moveTo>
                    <a:pt x="1511807" y="557783"/>
                  </a:moveTo>
                  <a:lnTo>
                    <a:pt x="1548383" y="522731"/>
                  </a:lnTo>
                </a:path>
                <a:path w="1548765" h="1548764">
                  <a:moveTo>
                    <a:pt x="1385315" y="684275"/>
                  </a:moveTo>
                  <a:lnTo>
                    <a:pt x="1421891" y="647699"/>
                  </a:lnTo>
                </a:path>
                <a:path w="1548765" h="1548764">
                  <a:moveTo>
                    <a:pt x="576071" y="1525523"/>
                  </a:moveTo>
                  <a:lnTo>
                    <a:pt x="612647" y="1490471"/>
                  </a:lnTo>
                </a:path>
                <a:path w="1548765" h="1548764">
                  <a:moveTo>
                    <a:pt x="1511807" y="589787"/>
                  </a:moveTo>
                  <a:lnTo>
                    <a:pt x="1548383" y="554735"/>
                  </a:lnTo>
                </a:path>
                <a:path w="1548765" h="1548764">
                  <a:moveTo>
                    <a:pt x="1417319" y="684275"/>
                  </a:moveTo>
                  <a:lnTo>
                    <a:pt x="1453895" y="647699"/>
                  </a:lnTo>
                </a:path>
                <a:path w="1548765" h="1548764">
                  <a:moveTo>
                    <a:pt x="585215" y="1548383"/>
                  </a:moveTo>
                  <a:lnTo>
                    <a:pt x="612647" y="1522475"/>
                  </a:lnTo>
                </a:path>
                <a:path w="1548765" h="1548764">
                  <a:moveTo>
                    <a:pt x="1511807" y="621791"/>
                  </a:moveTo>
                  <a:lnTo>
                    <a:pt x="1548383" y="586739"/>
                  </a:lnTo>
                </a:path>
                <a:path w="1548765" h="1548764">
                  <a:moveTo>
                    <a:pt x="1449323" y="684275"/>
                  </a:moveTo>
                  <a:lnTo>
                    <a:pt x="1485899" y="647699"/>
                  </a:lnTo>
                </a:path>
                <a:path w="1548765" h="1548764">
                  <a:moveTo>
                    <a:pt x="1481327" y="684275"/>
                  </a:moveTo>
                  <a:lnTo>
                    <a:pt x="1511807" y="653795"/>
                  </a:lnTo>
                  <a:lnTo>
                    <a:pt x="1548383" y="617219"/>
                  </a:lnTo>
                </a:path>
                <a:path w="1548765" h="1548764">
                  <a:moveTo>
                    <a:pt x="1511807" y="685799"/>
                  </a:moveTo>
                  <a:lnTo>
                    <a:pt x="1548383" y="649223"/>
                  </a:lnTo>
                </a:path>
                <a:path w="1548765" h="1548764">
                  <a:moveTo>
                    <a:pt x="1511807" y="717803"/>
                  </a:moveTo>
                  <a:lnTo>
                    <a:pt x="1548383" y="681227"/>
                  </a:lnTo>
                </a:path>
                <a:path w="1548765" h="1548764">
                  <a:moveTo>
                    <a:pt x="1511807" y="749807"/>
                  </a:moveTo>
                  <a:lnTo>
                    <a:pt x="1548383" y="713231"/>
                  </a:lnTo>
                </a:path>
                <a:path w="1548765" h="1548764">
                  <a:moveTo>
                    <a:pt x="1511807" y="781811"/>
                  </a:moveTo>
                  <a:lnTo>
                    <a:pt x="1548383" y="745235"/>
                  </a:lnTo>
                </a:path>
                <a:path w="1548765" h="1548764">
                  <a:moveTo>
                    <a:pt x="1511807" y="812291"/>
                  </a:moveTo>
                  <a:lnTo>
                    <a:pt x="1548383" y="777239"/>
                  </a:lnTo>
                </a:path>
                <a:path w="1548765" h="1548764">
                  <a:moveTo>
                    <a:pt x="1511807" y="844295"/>
                  </a:moveTo>
                  <a:lnTo>
                    <a:pt x="1548383" y="809243"/>
                  </a:lnTo>
                </a:path>
                <a:path w="1548765" h="1548764">
                  <a:moveTo>
                    <a:pt x="1511807" y="876299"/>
                  </a:moveTo>
                  <a:lnTo>
                    <a:pt x="1548383" y="841247"/>
                  </a:lnTo>
                </a:path>
                <a:path w="1548765" h="1548764">
                  <a:moveTo>
                    <a:pt x="1519427" y="900683"/>
                  </a:moveTo>
                  <a:lnTo>
                    <a:pt x="1548383" y="8717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5" name="object 995"/>
            <p:cNvSpPr/>
            <p:nvPr/>
          </p:nvSpPr>
          <p:spPr>
            <a:xfrm>
              <a:off x="5117591" y="2898140"/>
              <a:ext cx="6659880" cy="3240405"/>
            </a:xfrm>
            <a:custGeom>
              <a:avLst/>
              <a:gdLst/>
              <a:ahLst/>
              <a:cxnLst/>
              <a:rect l="l" t="t" r="r" b="b"/>
              <a:pathLst>
                <a:path w="6659880" h="3240404">
                  <a:moveTo>
                    <a:pt x="3742943" y="73151"/>
                  </a:moveTo>
                  <a:lnTo>
                    <a:pt x="3707891" y="73151"/>
                  </a:lnTo>
                </a:path>
                <a:path w="6659880" h="3240404">
                  <a:moveTo>
                    <a:pt x="3671315" y="73151"/>
                  </a:moveTo>
                  <a:lnTo>
                    <a:pt x="3564635" y="73151"/>
                  </a:lnTo>
                </a:path>
                <a:path w="6659880" h="3240404">
                  <a:moveTo>
                    <a:pt x="3276599" y="73151"/>
                  </a:moveTo>
                  <a:lnTo>
                    <a:pt x="2267711" y="73151"/>
                  </a:lnTo>
                </a:path>
                <a:path w="6659880" h="3240404">
                  <a:moveTo>
                    <a:pt x="2231135" y="73151"/>
                  </a:moveTo>
                  <a:lnTo>
                    <a:pt x="1150619" y="73151"/>
                  </a:lnTo>
                </a:path>
                <a:path w="6659880" h="3240404">
                  <a:moveTo>
                    <a:pt x="862583" y="73151"/>
                  </a:moveTo>
                  <a:lnTo>
                    <a:pt x="790955" y="73151"/>
                  </a:lnTo>
                </a:path>
                <a:path w="6659880" h="3240404">
                  <a:moveTo>
                    <a:pt x="5219699" y="3240023"/>
                  </a:moveTo>
                  <a:lnTo>
                    <a:pt x="4175759" y="3240023"/>
                  </a:lnTo>
                </a:path>
                <a:path w="6659880" h="3240404">
                  <a:moveTo>
                    <a:pt x="179831" y="3240023"/>
                  </a:moveTo>
                  <a:lnTo>
                    <a:pt x="0" y="3240023"/>
                  </a:lnTo>
                </a:path>
                <a:path w="6659880" h="3240404">
                  <a:moveTo>
                    <a:pt x="5146547" y="3168395"/>
                  </a:moveTo>
                  <a:lnTo>
                    <a:pt x="4175759" y="3168395"/>
                  </a:lnTo>
                </a:path>
                <a:path w="6659880" h="3240404">
                  <a:moveTo>
                    <a:pt x="179831" y="3168395"/>
                  </a:moveTo>
                  <a:lnTo>
                    <a:pt x="71627" y="3168395"/>
                  </a:lnTo>
                </a:path>
                <a:path w="6659880" h="3240404">
                  <a:moveTo>
                    <a:pt x="0" y="1548383"/>
                  </a:moveTo>
                  <a:lnTo>
                    <a:pt x="0" y="1620011"/>
                  </a:lnTo>
                </a:path>
                <a:path w="6659880" h="3240404">
                  <a:moveTo>
                    <a:pt x="71627" y="1584959"/>
                  </a:moveTo>
                  <a:lnTo>
                    <a:pt x="71627" y="1610867"/>
                  </a:lnTo>
                </a:path>
                <a:path w="6659880" h="3240404">
                  <a:moveTo>
                    <a:pt x="6659879" y="0"/>
                  </a:moveTo>
                  <a:lnTo>
                    <a:pt x="6659879" y="1062227"/>
                  </a:lnTo>
                </a:path>
                <a:path w="6659880" h="3240404">
                  <a:moveTo>
                    <a:pt x="6659879" y="1440179"/>
                  </a:moveTo>
                  <a:lnTo>
                    <a:pt x="6659879" y="1584959"/>
                  </a:lnTo>
                </a:path>
                <a:path w="6659880" h="3240404">
                  <a:moveTo>
                    <a:pt x="6586727" y="73151"/>
                  </a:moveTo>
                  <a:lnTo>
                    <a:pt x="6586727" y="1062227"/>
                  </a:lnTo>
                </a:path>
                <a:path w="6659880" h="3240404">
                  <a:moveTo>
                    <a:pt x="6586727" y="1440179"/>
                  </a:moveTo>
                  <a:lnTo>
                    <a:pt x="6586727" y="1548383"/>
                  </a:lnTo>
                </a:path>
                <a:path w="6659880" h="3240404">
                  <a:moveTo>
                    <a:pt x="71627" y="1584959"/>
                  </a:moveTo>
                  <a:lnTo>
                    <a:pt x="179831" y="1584959"/>
                  </a:lnTo>
                </a:path>
                <a:path w="6659880" h="3240404">
                  <a:moveTo>
                    <a:pt x="719327" y="1584959"/>
                  </a:moveTo>
                  <a:lnTo>
                    <a:pt x="1871471" y="1584959"/>
                  </a:lnTo>
                </a:path>
                <a:path w="6659880" h="3240404">
                  <a:moveTo>
                    <a:pt x="2194559" y="1584959"/>
                  </a:moveTo>
                  <a:lnTo>
                    <a:pt x="2267711" y="1584959"/>
                  </a:lnTo>
                </a:path>
                <a:path w="6659880" h="3240404">
                  <a:moveTo>
                    <a:pt x="5219699" y="1584959"/>
                  </a:moveTo>
                  <a:lnTo>
                    <a:pt x="6659879" y="1584959"/>
                  </a:lnTo>
                </a:path>
                <a:path w="6659880" h="3240404">
                  <a:moveTo>
                    <a:pt x="0" y="1511807"/>
                  </a:moveTo>
                  <a:lnTo>
                    <a:pt x="179831" y="1511807"/>
                  </a:lnTo>
                </a:path>
                <a:path w="6659880" h="3240404">
                  <a:moveTo>
                    <a:pt x="719327" y="1511807"/>
                  </a:moveTo>
                  <a:lnTo>
                    <a:pt x="719327" y="1511807"/>
                  </a:lnTo>
                </a:path>
                <a:path w="6659880" h="3240404">
                  <a:moveTo>
                    <a:pt x="790955" y="1548383"/>
                  </a:moveTo>
                  <a:lnTo>
                    <a:pt x="1871471" y="1548383"/>
                  </a:lnTo>
                </a:path>
                <a:path w="6659880" h="3240404">
                  <a:moveTo>
                    <a:pt x="2194559" y="1548383"/>
                  </a:moveTo>
                  <a:lnTo>
                    <a:pt x="2231135" y="1548383"/>
                  </a:lnTo>
                </a:path>
                <a:path w="6659880" h="3240404">
                  <a:moveTo>
                    <a:pt x="3707891" y="1548383"/>
                  </a:moveTo>
                  <a:lnTo>
                    <a:pt x="3742943" y="1548383"/>
                  </a:lnTo>
                </a:path>
                <a:path w="6659880" h="3240404">
                  <a:moveTo>
                    <a:pt x="3995927" y="1548383"/>
                  </a:moveTo>
                  <a:lnTo>
                    <a:pt x="4247387" y="1548383"/>
                  </a:lnTo>
                </a:path>
                <a:path w="6659880" h="3240404">
                  <a:moveTo>
                    <a:pt x="3707891" y="541019"/>
                  </a:moveTo>
                  <a:lnTo>
                    <a:pt x="4123943" y="541019"/>
                  </a:lnTo>
                </a:path>
                <a:path w="6659880" h="3240404">
                  <a:moveTo>
                    <a:pt x="5183123" y="108203"/>
                  </a:moveTo>
                  <a:lnTo>
                    <a:pt x="5219699" y="108203"/>
                  </a:lnTo>
                </a:path>
                <a:path w="6659880" h="3240404">
                  <a:moveTo>
                    <a:pt x="3707891" y="576071"/>
                  </a:moveTo>
                  <a:lnTo>
                    <a:pt x="4088891" y="576071"/>
                  </a:lnTo>
                </a:path>
                <a:path w="6659880" h="3240404">
                  <a:moveTo>
                    <a:pt x="4123943" y="755903"/>
                  </a:moveTo>
                  <a:lnTo>
                    <a:pt x="4247387" y="755903"/>
                  </a:lnTo>
                </a:path>
                <a:path w="6659880" h="3240404">
                  <a:moveTo>
                    <a:pt x="719327" y="0"/>
                  </a:moveTo>
                  <a:lnTo>
                    <a:pt x="719327" y="829055"/>
                  </a:lnTo>
                </a:path>
                <a:path w="6659880" h="3240404">
                  <a:moveTo>
                    <a:pt x="719327" y="1296923"/>
                  </a:moveTo>
                  <a:lnTo>
                    <a:pt x="719327" y="1511807"/>
                  </a:lnTo>
                </a:path>
                <a:path w="6659880" h="3240404">
                  <a:moveTo>
                    <a:pt x="790955" y="73151"/>
                  </a:moveTo>
                  <a:lnTo>
                    <a:pt x="790955" y="829055"/>
                  </a:lnTo>
                </a:path>
                <a:path w="6659880" h="3240404">
                  <a:moveTo>
                    <a:pt x="790955" y="1296923"/>
                  </a:moveTo>
                  <a:lnTo>
                    <a:pt x="790955" y="1548383"/>
                  </a:lnTo>
                </a:path>
                <a:path w="6659880" h="3240404">
                  <a:moveTo>
                    <a:pt x="3707891" y="73151"/>
                  </a:moveTo>
                  <a:lnTo>
                    <a:pt x="3707891" y="594359"/>
                  </a:lnTo>
                </a:path>
                <a:path w="6659880" h="3240404">
                  <a:moveTo>
                    <a:pt x="3707891" y="486155"/>
                  </a:moveTo>
                  <a:lnTo>
                    <a:pt x="3707891" y="541019"/>
                  </a:lnTo>
                </a:path>
                <a:path w="6659880" h="3240404">
                  <a:moveTo>
                    <a:pt x="3707891" y="576071"/>
                  </a:moveTo>
                  <a:lnTo>
                    <a:pt x="3707891" y="1548383"/>
                  </a:lnTo>
                </a:path>
                <a:path w="6659880" h="3240404">
                  <a:moveTo>
                    <a:pt x="3671315" y="73151"/>
                  </a:moveTo>
                  <a:lnTo>
                    <a:pt x="3671315" y="1548383"/>
                  </a:lnTo>
                </a:path>
                <a:path w="6659880" h="3240404">
                  <a:moveTo>
                    <a:pt x="2231135" y="73151"/>
                  </a:moveTo>
                  <a:lnTo>
                    <a:pt x="2231135" y="1548383"/>
                  </a:lnTo>
                </a:path>
                <a:path w="6659880" h="3240404">
                  <a:moveTo>
                    <a:pt x="2267711" y="73151"/>
                  </a:moveTo>
                  <a:lnTo>
                    <a:pt x="2267711" y="1548383"/>
                  </a:lnTo>
                </a:path>
                <a:path w="6659880" h="3240404">
                  <a:moveTo>
                    <a:pt x="3742943" y="1584959"/>
                  </a:moveTo>
                  <a:lnTo>
                    <a:pt x="2663951" y="1584959"/>
                  </a:lnTo>
                </a:path>
                <a:path w="6659880" h="3240404">
                  <a:moveTo>
                    <a:pt x="2339339" y="1584959"/>
                  </a:moveTo>
                  <a:lnTo>
                    <a:pt x="2267711" y="1584959"/>
                  </a:lnTo>
                </a:path>
                <a:path w="6659880" h="3240404">
                  <a:moveTo>
                    <a:pt x="3671315" y="1548383"/>
                  </a:moveTo>
                  <a:lnTo>
                    <a:pt x="2663951" y="1548383"/>
                  </a:lnTo>
                </a:path>
                <a:path w="6659880" h="3240404">
                  <a:moveTo>
                    <a:pt x="2339339" y="1548383"/>
                  </a:moveTo>
                  <a:lnTo>
                    <a:pt x="2267711" y="1548383"/>
                  </a:lnTo>
                </a:path>
                <a:path w="6659880" h="3240404">
                  <a:moveTo>
                    <a:pt x="6659879" y="0"/>
                  </a:moveTo>
                  <a:lnTo>
                    <a:pt x="6586727" y="0"/>
                  </a:lnTo>
                </a:path>
                <a:path w="6659880" h="3240404">
                  <a:moveTo>
                    <a:pt x="5219699" y="0"/>
                  </a:moveTo>
                  <a:lnTo>
                    <a:pt x="4678679" y="0"/>
                  </a:lnTo>
                  <a:lnTo>
                    <a:pt x="4102607" y="0"/>
                  </a:lnTo>
                </a:path>
                <a:path w="6659880" h="3240404">
                  <a:moveTo>
                    <a:pt x="3742943" y="0"/>
                  </a:moveTo>
                  <a:lnTo>
                    <a:pt x="3564635" y="0"/>
                  </a:lnTo>
                </a:path>
                <a:path w="6659880" h="3240404">
                  <a:moveTo>
                    <a:pt x="3276599" y="0"/>
                  </a:moveTo>
                  <a:lnTo>
                    <a:pt x="1150619" y="0"/>
                  </a:lnTo>
                </a:path>
                <a:path w="6659880" h="3240404">
                  <a:moveTo>
                    <a:pt x="862583" y="0"/>
                  </a:moveTo>
                  <a:lnTo>
                    <a:pt x="719327" y="0"/>
                  </a:lnTo>
                </a:path>
                <a:path w="6659880" h="3240404">
                  <a:moveTo>
                    <a:pt x="5146547" y="1584959"/>
                  </a:moveTo>
                  <a:lnTo>
                    <a:pt x="5146547" y="1620011"/>
                  </a:lnTo>
                </a:path>
                <a:path w="6659880" h="3240404">
                  <a:moveTo>
                    <a:pt x="5146547" y="1944623"/>
                  </a:moveTo>
                  <a:lnTo>
                    <a:pt x="5146547" y="2232659"/>
                  </a:lnTo>
                </a:path>
                <a:path w="6659880" h="3240404">
                  <a:moveTo>
                    <a:pt x="5146547" y="2880359"/>
                  </a:moveTo>
                  <a:lnTo>
                    <a:pt x="5146547" y="3168395"/>
                  </a:lnTo>
                </a:path>
                <a:path w="6659880" h="3240404">
                  <a:moveTo>
                    <a:pt x="5219699" y="1584959"/>
                  </a:moveTo>
                  <a:lnTo>
                    <a:pt x="5219699" y="1620011"/>
                  </a:lnTo>
                </a:path>
                <a:path w="6659880" h="3240404">
                  <a:moveTo>
                    <a:pt x="5219699" y="1944623"/>
                  </a:moveTo>
                  <a:lnTo>
                    <a:pt x="5219699" y="2232659"/>
                  </a:lnTo>
                </a:path>
                <a:path w="6659880" h="3240404">
                  <a:moveTo>
                    <a:pt x="5219699" y="2880359"/>
                  </a:moveTo>
                  <a:lnTo>
                    <a:pt x="5219699" y="3240023"/>
                  </a:lnTo>
                </a:path>
                <a:path w="6659880" h="3240404">
                  <a:moveTo>
                    <a:pt x="1871471" y="1548383"/>
                  </a:moveTo>
                  <a:lnTo>
                    <a:pt x="1871471" y="1584959"/>
                  </a:lnTo>
                </a:path>
                <a:path w="6659880" h="3240404">
                  <a:moveTo>
                    <a:pt x="2194559" y="1548383"/>
                  </a:moveTo>
                  <a:lnTo>
                    <a:pt x="2194559" y="1584959"/>
                  </a:lnTo>
                </a:path>
                <a:path w="6659880" h="3240404">
                  <a:moveTo>
                    <a:pt x="2663951" y="1548383"/>
                  </a:moveTo>
                  <a:lnTo>
                    <a:pt x="2663951" y="1584959"/>
                  </a:lnTo>
                </a:path>
                <a:path w="6659880" h="3240404">
                  <a:moveTo>
                    <a:pt x="2339339" y="1548383"/>
                  </a:moveTo>
                  <a:lnTo>
                    <a:pt x="2339339" y="1584959"/>
                  </a:lnTo>
                </a:path>
                <a:path w="6659880" h="3240404">
                  <a:moveTo>
                    <a:pt x="5219699" y="1620011"/>
                  </a:moveTo>
                  <a:lnTo>
                    <a:pt x="5146547" y="1620011"/>
                  </a:lnTo>
                </a:path>
                <a:path w="6659880" h="3240404">
                  <a:moveTo>
                    <a:pt x="5219699" y="1944623"/>
                  </a:moveTo>
                  <a:lnTo>
                    <a:pt x="5146547" y="1944623"/>
                  </a:lnTo>
                </a:path>
                <a:path w="6659880" h="3240404">
                  <a:moveTo>
                    <a:pt x="3707891" y="594359"/>
                  </a:moveTo>
                  <a:lnTo>
                    <a:pt x="3707891" y="486155"/>
                  </a:lnTo>
                </a:path>
                <a:path w="6659880" h="3240404">
                  <a:moveTo>
                    <a:pt x="4283963" y="684275"/>
                  </a:moveTo>
                  <a:lnTo>
                    <a:pt x="4283963" y="1548383"/>
                  </a:lnTo>
                </a:path>
                <a:path w="6659880" h="3240404">
                  <a:moveTo>
                    <a:pt x="4247387" y="684275"/>
                  </a:moveTo>
                  <a:lnTo>
                    <a:pt x="4247387" y="755903"/>
                  </a:lnTo>
                </a:path>
                <a:path w="6659880" h="3240404">
                  <a:moveTo>
                    <a:pt x="4247387" y="792479"/>
                  </a:moveTo>
                  <a:lnTo>
                    <a:pt x="4247387" y="1548383"/>
                  </a:lnTo>
                </a:path>
                <a:path w="6659880" h="3240404">
                  <a:moveTo>
                    <a:pt x="5219699" y="108203"/>
                  </a:moveTo>
                  <a:lnTo>
                    <a:pt x="5219699" y="0"/>
                  </a:lnTo>
                </a:path>
                <a:path w="6659880" h="3240404">
                  <a:moveTo>
                    <a:pt x="5183123" y="108203"/>
                  </a:moveTo>
                  <a:lnTo>
                    <a:pt x="5183123" y="73151"/>
                  </a:lnTo>
                </a:path>
                <a:path w="6659880" h="3240404">
                  <a:moveTo>
                    <a:pt x="3742943" y="1548383"/>
                  </a:moveTo>
                  <a:lnTo>
                    <a:pt x="3742943" y="1584959"/>
                  </a:lnTo>
                </a:path>
                <a:path w="6659880" h="3240404">
                  <a:moveTo>
                    <a:pt x="3995927" y="1548383"/>
                  </a:moveTo>
                  <a:lnTo>
                    <a:pt x="3995927" y="1584959"/>
                  </a:lnTo>
                </a:path>
                <a:path w="6659880" h="3240404">
                  <a:moveTo>
                    <a:pt x="71627" y="3168395"/>
                  </a:moveTo>
                  <a:lnTo>
                    <a:pt x="71627" y="2915411"/>
                  </a:lnTo>
                  <a:lnTo>
                    <a:pt x="0" y="2915411"/>
                  </a:lnTo>
                  <a:lnTo>
                    <a:pt x="0" y="3168395"/>
                  </a:lnTo>
                </a:path>
                <a:path w="6659880" h="3240404">
                  <a:moveTo>
                    <a:pt x="71627" y="1584959"/>
                  </a:moveTo>
                  <a:lnTo>
                    <a:pt x="71627" y="2052827"/>
                  </a:lnTo>
                  <a:lnTo>
                    <a:pt x="0" y="2052827"/>
                  </a:lnTo>
                  <a:lnTo>
                    <a:pt x="0" y="15483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6" name="object 996"/>
          <p:cNvSpPr txBox="1"/>
          <p:nvPr/>
        </p:nvSpPr>
        <p:spPr>
          <a:xfrm>
            <a:off x="10422128" y="3763869"/>
            <a:ext cx="125666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5">
                <a:latin typeface="Arial"/>
                <a:cs typeface="Arial"/>
              </a:rPr>
              <a:t>PHOØNG </a:t>
            </a:r>
            <a:r>
              <a:rPr dirty="0" sz="900" spc="-114">
                <a:latin typeface="Arial"/>
                <a:cs typeface="Arial"/>
              </a:rPr>
              <a:t>NGUÛ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MASTER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97" name="object 997"/>
          <p:cNvSpPr txBox="1"/>
          <p:nvPr/>
        </p:nvSpPr>
        <p:spPr>
          <a:xfrm>
            <a:off x="8469883" y="4670418"/>
            <a:ext cx="69469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29">
                <a:latin typeface="Arial"/>
                <a:cs typeface="Arial"/>
              </a:rPr>
              <a:t>BEÁP </a:t>
            </a:r>
            <a:r>
              <a:rPr dirty="0" sz="1150" spc="30">
                <a:latin typeface="Arial"/>
                <a:cs typeface="Arial"/>
              </a:rPr>
              <a:t>+</a:t>
            </a:r>
            <a:r>
              <a:rPr dirty="0" sz="1150">
                <a:latin typeface="Arial"/>
                <a:cs typeface="Arial"/>
              </a:rPr>
              <a:t> </a:t>
            </a:r>
            <a:r>
              <a:rPr dirty="0" sz="1150" spc="-210">
                <a:latin typeface="Arial"/>
                <a:cs typeface="Arial"/>
              </a:rPr>
              <a:t>AÊN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998" name="object 998"/>
          <p:cNvGrpSpPr/>
          <p:nvPr/>
        </p:nvGrpSpPr>
        <p:grpSpPr>
          <a:xfrm>
            <a:off x="5291328" y="2891790"/>
            <a:ext cx="6492875" cy="3253104"/>
            <a:chOff x="5291328" y="2891790"/>
            <a:chExt cx="6492875" cy="3253104"/>
          </a:xfrm>
        </p:grpSpPr>
        <p:sp>
          <p:nvSpPr>
            <p:cNvPr id="999" name="object 999"/>
            <p:cNvSpPr/>
            <p:nvPr/>
          </p:nvSpPr>
          <p:spPr>
            <a:xfrm>
              <a:off x="9293352" y="3259328"/>
              <a:ext cx="1043940" cy="2879090"/>
            </a:xfrm>
            <a:custGeom>
              <a:avLst/>
              <a:gdLst/>
              <a:ahLst/>
              <a:cxnLst/>
              <a:rect l="l" t="t" r="r" b="b"/>
              <a:pathLst>
                <a:path w="1043940" h="2879090">
                  <a:moveTo>
                    <a:pt x="108203" y="286511"/>
                  </a:moveTo>
                  <a:lnTo>
                    <a:pt x="1007363" y="286511"/>
                  </a:lnTo>
                </a:path>
                <a:path w="1043940" h="2879090">
                  <a:moveTo>
                    <a:pt x="1007363" y="323087"/>
                  </a:moveTo>
                  <a:lnTo>
                    <a:pt x="108203" y="323087"/>
                  </a:lnTo>
                </a:path>
                <a:path w="1043940" h="2879090">
                  <a:moveTo>
                    <a:pt x="1043939" y="539495"/>
                  </a:moveTo>
                  <a:lnTo>
                    <a:pt x="1043939" y="0"/>
                  </a:lnTo>
                  <a:lnTo>
                    <a:pt x="1007363" y="0"/>
                  </a:lnTo>
                  <a:lnTo>
                    <a:pt x="1007363" y="539495"/>
                  </a:lnTo>
                </a:path>
                <a:path w="1043940" h="2879090">
                  <a:moveTo>
                    <a:pt x="970787" y="2519171"/>
                  </a:moveTo>
                  <a:lnTo>
                    <a:pt x="1043939" y="2519171"/>
                  </a:lnTo>
                </a:path>
                <a:path w="1043940" h="2879090">
                  <a:moveTo>
                    <a:pt x="970787" y="1871471"/>
                  </a:moveTo>
                  <a:lnTo>
                    <a:pt x="1043939" y="1871471"/>
                  </a:lnTo>
                </a:path>
                <a:path w="1043940" h="2879090">
                  <a:moveTo>
                    <a:pt x="0" y="2807207"/>
                  </a:moveTo>
                  <a:lnTo>
                    <a:pt x="0" y="287883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5291328" y="6066535"/>
              <a:ext cx="12700" cy="71755"/>
            </a:xfrm>
            <a:custGeom>
              <a:avLst/>
              <a:gdLst/>
              <a:ahLst/>
              <a:cxnLst/>
              <a:rect l="l" t="t" r="r" b="b"/>
              <a:pathLst>
                <a:path w="12700" h="71754">
                  <a:moveTo>
                    <a:pt x="0" y="71628"/>
                  </a:moveTo>
                  <a:lnTo>
                    <a:pt x="12191" y="71628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/>
            <p:cNvSpPr/>
            <p:nvPr/>
          </p:nvSpPr>
          <p:spPr>
            <a:xfrm>
              <a:off x="5710428" y="6066536"/>
              <a:ext cx="3583304" cy="71755"/>
            </a:xfrm>
            <a:custGeom>
              <a:avLst/>
              <a:gdLst/>
              <a:ahLst/>
              <a:cxnLst/>
              <a:rect l="l" t="t" r="r" b="b"/>
              <a:pathLst>
                <a:path w="3583304" h="71754">
                  <a:moveTo>
                    <a:pt x="0" y="0"/>
                  </a:moveTo>
                  <a:lnTo>
                    <a:pt x="3582923" y="0"/>
                  </a:lnTo>
                </a:path>
                <a:path w="3583304" h="71754">
                  <a:moveTo>
                    <a:pt x="3582923" y="71627"/>
                  </a:moveTo>
                  <a:lnTo>
                    <a:pt x="0" y="7162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/>
            <p:cNvSpPr/>
            <p:nvPr/>
          </p:nvSpPr>
          <p:spPr>
            <a:xfrm>
              <a:off x="5291328" y="4409947"/>
              <a:ext cx="12700" cy="73660"/>
            </a:xfrm>
            <a:custGeom>
              <a:avLst/>
              <a:gdLst/>
              <a:ahLst/>
              <a:cxnLst/>
              <a:rect l="l" t="t" r="r" b="b"/>
              <a:pathLst>
                <a:path w="12700" h="73660">
                  <a:moveTo>
                    <a:pt x="0" y="73152"/>
                  </a:moveTo>
                  <a:lnTo>
                    <a:pt x="12191" y="73152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5836920" y="4195064"/>
              <a:ext cx="71755" cy="288290"/>
            </a:xfrm>
            <a:custGeom>
              <a:avLst/>
              <a:gdLst/>
              <a:ahLst/>
              <a:cxnLst/>
              <a:rect l="l" t="t" r="r" b="b"/>
              <a:pathLst>
                <a:path w="71754" h="288289">
                  <a:moveTo>
                    <a:pt x="0" y="214883"/>
                  </a:moveTo>
                  <a:lnTo>
                    <a:pt x="0" y="288035"/>
                  </a:lnTo>
                </a:path>
                <a:path w="71754" h="288289">
                  <a:moveTo>
                    <a:pt x="0" y="0"/>
                  </a:moveTo>
                  <a:lnTo>
                    <a:pt x="71627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4" name="object 1004"/>
            <p:cNvSpPr/>
            <p:nvPr/>
          </p:nvSpPr>
          <p:spPr>
            <a:xfrm>
              <a:off x="5836920" y="3721100"/>
              <a:ext cx="71755" cy="12700"/>
            </a:xfrm>
            <a:custGeom>
              <a:avLst/>
              <a:gdLst/>
              <a:ahLst/>
              <a:cxnLst/>
              <a:rect l="l" t="t" r="r" b="b"/>
              <a:pathLst>
                <a:path w="71754" h="12700">
                  <a:moveTo>
                    <a:pt x="0" y="12192"/>
                  </a:moveTo>
                  <a:lnTo>
                    <a:pt x="71627" y="12192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5" name="object 1005"/>
            <p:cNvSpPr/>
            <p:nvPr/>
          </p:nvSpPr>
          <p:spPr>
            <a:xfrm>
              <a:off x="5980176" y="289814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/>
            <p:cNvSpPr/>
            <p:nvPr/>
          </p:nvSpPr>
          <p:spPr>
            <a:xfrm>
              <a:off x="6262116" y="2898139"/>
              <a:ext cx="12700" cy="73660"/>
            </a:xfrm>
            <a:custGeom>
              <a:avLst/>
              <a:gdLst/>
              <a:ahLst/>
              <a:cxnLst/>
              <a:rect l="l" t="t" r="r" b="b"/>
              <a:pathLst>
                <a:path w="12700" h="73660">
                  <a:moveTo>
                    <a:pt x="0" y="73152"/>
                  </a:moveTo>
                  <a:lnTo>
                    <a:pt x="12191" y="73152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7" name="object 1007"/>
            <p:cNvSpPr/>
            <p:nvPr/>
          </p:nvSpPr>
          <p:spPr>
            <a:xfrm>
              <a:off x="8394192" y="2898140"/>
              <a:ext cx="3383279" cy="1440180"/>
            </a:xfrm>
            <a:custGeom>
              <a:avLst/>
              <a:gdLst/>
              <a:ahLst/>
              <a:cxnLst/>
              <a:rect l="l" t="t" r="r" b="b"/>
              <a:pathLst>
                <a:path w="3383279" h="1440179">
                  <a:moveTo>
                    <a:pt x="0" y="73151"/>
                  </a:moveTo>
                  <a:lnTo>
                    <a:pt x="0" y="0"/>
                  </a:lnTo>
                </a:path>
                <a:path w="3383279" h="1440179">
                  <a:moveTo>
                    <a:pt x="288035" y="73151"/>
                  </a:moveTo>
                  <a:lnTo>
                    <a:pt x="288035" y="0"/>
                  </a:lnTo>
                </a:path>
                <a:path w="3383279" h="1440179">
                  <a:moveTo>
                    <a:pt x="3383279" y="1440179"/>
                  </a:moveTo>
                  <a:lnTo>
                    <a:pt x="3310127" y="1440179"/>
                  </a:lnTo>
                </a:path>
                <a:path w="3383279" h="1440179">
                  <a:moveTo>
                    <a:pt x="3383279" y="1062227"/>
                  </a:moveTo>
                  <a:lnTo>
                    <a:pt x="3310127" y="1062227"/>
                  </a:lnTo>
                </a:path>
                <a:path w="3383279" h="1440179">
                  <a:moveTo>
                    <a:pt x="466343" y="73151"/>
                  </a:moveTo>
                  <a:lnTo>
                    <a:pt x="46634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8" name="object 1008"/>
            <p:cNvSpPr/>
            <p:nvPr/>
          </p:nvSpPr>
          <p:spPr>
            <a:xfrm>
              <a:off x="9214104" y="2898139"/>
              <a:ext cx="12700" cy="73660"/>
            </a:xfrm>
            <a:custGeom>
              <a:avLst/>
              <a:gdLst/>
              <a:ahLst/>
              <a:cxnLst/>
              <a:rect l="l" t="t" r="r" b="b"/>
              <a:pathLst>
                <a:path w="12700" h="73660">
                  <a:moveTo>
                    <a:pt x="0" y="73152"/>
                  </a:moveTo>
                  <a:lnTo>
                    <a:pt x="12191" y="73152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/>
            <p:cNvSpPr/>
            <p:nvPr/>
          </p:nvSpPr>
          <p:spPr>
            <a:xfrm>
              <a:off x="11704320" y="289814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73151"/>
                  </a:move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0" name="object 1010"/>
          <p:cNvSpPr txBox="1"/>
          <p:nvPr/>
        </p:nvSpPr>
        <p:spPr>
          <a:xfrm>
            <a:off x="4348988" y="5338412"/>
            <a:ext cx="492125" cy="3136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85"/>
              </a:spcBef>
            </a:pPr>
            <a:r>
              <a:rPr dirty="0" sz="900" spc="-35">
                <a:latin typeface="Arial"/>
                <a:cs typeface="Arial"/>
              </a:rPr>
              <a:t>S</a:t>
            </a:r>
            <a:r>
              <a:rPr dirty="0" sz="950" spc="-35">
                <a:latin typeface="Arial"/>
                <a:cs typeface="Arial"/>
              </a:rPr>
              <a:t>ẢNH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-0.050</a:t>
            </a:r>
            <a:r>
              <a:rPr dirty="0" u="sng" sz="800" spc="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11" name="object 1011"/>
          <p:cNvGrpSpPr/>
          <p:nvPr/>
        </p:nvGrpSpPr>
        <p:grpSpPr>
          <a:xfrm>
            <a:off x="4375340" y="5563552"/>
            <a:ext cx="90170" cy="145415"/>
            <a:chOff x="4375340" y="5563552"/>
            <a:chExt cx="90170" cy="145415"/>
          </a:xfrm>
        </p:grpSpPr>
        <p:sp>
          <p:nvSpPr>
            <p:cNvPr id="1012" name="object 1012"/>
            <p:cNvSpPr/>
            <p:nvPr/>
          </p:nvSpPr>
          <p:spPr>
            <a:xfrm>
              <a:off x="4375403" y="5598667"/>
              <a:ext cx="86868" cy="8686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3" name="object 1013"/>
            <p:cNvSpPr/>
            <p:nvPr/>
          </p:nvSpPr>
          <p:spPr>
            <a:xfrm>
              <a:off x="4376927" y="5565140"/>
              <a:ext cx="86995" cy="142240"/>
            </a:xfrm>
            <a:custGeom>
              <a:avLst/>
              <a:gdLst/>
              <a:ahLst/>
              <a:cxnLst/>
              <a:rect l="l" t="t" r="r" b="b"/>
              <a:pathLst>
                <a:path w="86995" h="142239">
                  <a:moveTo>
                    <a:pt x="42671" y="0"/>
                  </a:moveTo>
                  <a:lnTo>
                    <a:pt x="42671" y="141731"/>
                  </a:lnTo>
                </a:path>
                <a:path w="86995" h="142239">
                  <a:moveTo>
                    <a:pt x="86867" y="76961"/>
                  </a:moveTo>
                  <a:lnTo>
                    <a:pt x="83454" y="60055"/>
                  </a:lnTo>
                  <a:lnTo>
                    <a:pt x="74146" y="46249"/>
                  </a:lnTo>
                  <a:lnTo>
                    <a:pt x="60340" y="36941"/>
                  </a:lnTo>
                  <a:lnTo>
                    <a:pt x="43433" y="33527"/>
                  </a:lnTo>
                  <a:lnTo>
                    <a:pt x="26527" y="36941"/>
                  </a:lnTo>
                  <a:lnTo>
                    <a:pt x="12721" y="46249"/>
                  </a:lnTo>
                  <a:lnTo>
                    <a:pt x="3413" y="60055"/>
                  </a:lnTo>
                  <a:lnTo>
                    <a:pt x="0" y="76961"/>
                  </a:lnTo>
                  <a:lnTo>
                    <a:pt x="3413" y="93868"/>
                  </a:lnTo>
                  <a:lnTo>
                    <a:pt x="12721" y="107674"/>
                  </a:lnTo>
                  <a:lnTo>
                    <a:pt x="26527" y="116982"/>
                  </a:lnTo>
                  <a:lnTo>
                    <a:pt x="43433" y="120395"/>
                  </a:lnTo>
                  <a:lnTo>
                    <a:pt x="60340" y="116982"/>
                  </a:lnTo>
                  <a:lnTo>
                    <a:pt x="74146" y="107674"/>
                  </a:lnTo>
                  <a:lnTo>
                    <a:pt x="83454" y="93868"/>
                  </a:lnTo>
                  <a:lnTo>
                    <a:pt x="8686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4" name="object 1014"/>
          <p:cNvSpPr txBox="1"/>
          <p:nvPr/>
        </p:nvSpPr>
        <p:spPr>
          <a:xfrm>
            <a:off x="5901944" y="4912317"/>
            <a:ext cx="4921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+0.000</a:t>
            </a:r>
            <a:r>
              <a:rPr dirty="0" u="sng" sz="800" spc="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15" name="object 1015"/>
          <p:cNvGrpSpPr/>
          <p:nvPr/>
        </p:nvGrpSpPr>
        <p:grpSpPr>
          <a:xfrm>
            <a:off x="5926772" y="4970716"/>
            <a:ext cx="90170" cy="146685"/>
            <a:chOff x="5926772" y="4970716"/>
            <a:chExt cx="90170" cy="146685"/>
          </a:xfrm>
        </p:grpSpPr>
        <p:sp>
          <p:nvSpPr>
            <p:cNvPr id="1016" name="object 1016"/>
            <p:cNvSpPr/>
            <p:nvPr/>
          </p:nvSpPr>
          <p:spPr>
            <a:xfrm>
              <a:off x="5928359" y="5005832"/>
              <a:ext cx="86868" cy="88391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7" name="object 1017"/>
            <p:cNvSpPr/>
            <p:nvPr/>
          </p:nvSpPr>
          <p:spPr>
            <a:xfrm>
              <a:off x="5928359" y="4972304"/>
              <a:ext cx="86995" cy="143510"/>
            </a:xfrm>
            <a:custGeom>
              <a:avLst/>
              <a:gdLst/>
              <a:ahLst/>
              <a:cxnLst/>
              <a:rect l="l" t="t" r="r" b="b"/>
              <a:pathLst>
                <a:path w="86995" h="143510">
                  <a:moveTo>
                    <a:pt x="42671" y="0"/>
                  </a:moveTo>
                  <a:lnTo>
                    <a:pt x="42671" y="143255"/>
                  </a:lnTo>
                </a:path>
                <a:path w="86995" h="143510">
                  <a:moveTo>
                    <a:pt x="86867" y="76961"/>
                  </a:moveTo>
                  <a:lnTo>
                    <a:pt x="83454" y="60055"/>
                  </a:lnTo>
                  <a:lnTo>
                    <a:pt x="74146" y="46249"/>
                  </a:lnTo>
                  <a:lnTo>
                    <a:pt x="60340" y="36941"/>
                  </a:lnTo>
                  <a:lnTo>
                    <a:pt x="43433" y="33527"/>
                  </a:lnTo>
                  <a:lnTo>
                    <a:pt x="26527" y="36941"/>
                  </a:lnTo>
                  <a:lnTo>
                    <a:pt x="12721" y="46249"/>
                  </a:lnTo>
                  <a:lnTo>
                    <a:pt x="3413" y="60055"/>
                  </a:lnTo>
                  <a:lnTo>
                    <a:pt x="0" y="76961"/>
                  </a:lnTo>
                  <a:lnTo>
                    <a:pt x="3413" y="93868"/>
                  </a:lnTo>
                  <a:lnTo>
                    <a:pt x="12721" y="107674"/>
                  </a:lnTo>
                  <a:lnTo>
                    <a:pt x="26527" y="116982"/>
                  </a:lnTo>
                  <a:lnTo>
                    <a:pt x="43433" y="120395"/>
                  </a:lnTo>
                  <a:lnTo>
                    <a:pt x="60340" y="116982"/>
                  </a:lnTo>
                  <a:lnTo>
                    <a:pt x="74146" y="107674"/>
                  </a:lnTo>
                  <a:lnTo>
                    <a:pt x="83454" y="93868"/>
                  </a:lnTo>
                  <a:lnTo>
                    <a:pt x="8686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8" name="object 1018"/>
          <p:cNvSpPr txBox="1"/>
          <p:nvPr/>
        </p:nvSpPr>
        <p:spPr>
          <a:xfrm>
            <a:off x="8628380" y="4820877"/>
            <a:ext cx="34544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>
                <a:latin typeface="Arial"/>
                <a:cs typeface="Arial"/>
              </a:rPr>
              <a:t>+0.000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19" name="object 1019"/>
          <p:cNvGrpSpPr/>
          <p:nvPr/>
        </p:nvGrpSpPr>
        <p:grpSpPr>
          <a:xfrm>
            <a:off x="8532812" y="4879276"/>
            <a:ext cx="469900" cy="146685"/>
            <a:chOff x="8532812" y="4879276"/>
            <a:chExt cx="469900" cy="146685"/>
          </a:xfrm>
        </p:grpSpPr>
        <p:sp>
          <p:nvSpPr>
            <p:cNvPr id="1020" name="object 1020"/>
            <p:cNvSpPr/>
            <p:nvPr/>
          </p:nvSpPr>
          <p:spPr>
            <a:xfrm>
              <a:off x="8548115" y="4915915"/>
              <a:ext cx="86868" cy="86868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/>
            <p:cNvSpPr/>
            <p:nvPr/>
          </p:nvSpPr>
          <p:spPr>
            <a:xfrm>
              <a:off x="8534400" y="4880864"/>
              <a:ext cx="466725" cy="143510"/>
            </a:xfrm>
            <a:custGeom>
              <a:avLst/>
              <a:gdLst/>
              <a:ahLst/>
              <a:cxnLst/>
              <a:rect l="l" t="t" r="r" b="b"/>
              <a:pathLst>
                <a:path w="466725" h="143510">
                  <a:moveTo>
                    <a:pt x="0" y="77723"/>
                  </a:moveTo>
                  <a:lnTo>
                    <a:pt x="466343" y="77723"/>
                  </a:lnTo>
                </a:path>
                <a:path w="466725" h="143510">
                  <a:moveTo>
                    <a:pt x="57911" y="0"/>
                  </a:moveTo>
                  <a:lnTo>
                    <a:pt x="57911" y="143255"/>
                  </a:lnTo>
                </a:path>
                <a:path w="466725" h="143510">
                  <a:moveTo>
                    <a:pt x="102107" y="76961"/>
                  </a:moveTo>
                  <a:lnTo>
                    <a:pt x="98694" y="60055"/>
                  </a:lnTo>
                  <a:lnTo>
                    <a:pt x="89386" y="46249"/>
                  </a:lnTo>
                  <a:lnTo>
                    <a:pt x="75580" y="36941"/>
                  </a:lnTo>
                  <a:lnTo>
                    <a:pt x="58673" y="33527"/>
                  </a:lnTo>
                  <a:lnTo>
                    <a:pt x="41767" y="36941"/>
                  </a:lnTo>
                  <a:lnTo>
                    <a:pt x="27961" y="46249"/>
                  </a:lnTo>
                  <a:lnTo>
                    <a:pt x="18653" y="60055"/>
                  </a:lnTo>
                  <a:lnTo>
                    <a:pt x="15239" y="76961"/>
                  </a:lnTo>
                  <a:lnTo>
                    <a:pt x="18653" y="93868"/>
                  </a:lnTo>
                  <a:lnTo>
                    <a:pt x="27961" y="107674"/>
                  </a:lnTo>
                  <a:lnTo>
                    <a:pt x="41767" y="116982"/>
                  </a:lnTo>
                  <a:lnTo>
                    <a:pt x="58673" y="120395"/>
                  </a:lnTo>
                  <a:lnTo>
                    <a:pt x="75580" y="116982"/>
                  </a:lnTo>
                  <a:lnTo>
                    <a:pt x="89386" y="107674"/>
                  </a:lnTo>
                  <a:lnTo>
                    <a:pt x="98694" y="93868"/>
                  </a:lnTo>
                  <a:lnTo>
                    <a:pt x="10210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2" name="object 1022"/>
          <p:cNvSpPr txBox="1"/>
          <p:nvPr/>
        </p:nvSpPr>
        <p:spPr>
          <a:xfrm>
            <a:off x="6119876" y="3734913"/>
            <a:ext cx="869950" cy="292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900" spc="-105">
                <a:latin typeface="Arial"/>
                <a:cs typeface="Arial"/>
              </a:rPr>
              <a:t>PHOØNG </a:t>
            </a:r>
            <a:r>
              <a:rPr dirty="0" sz="900" spc="-114">
                <a:latin typeface="Arial"/>
                <a:cs typeface="Arial"/>
              </a:rPr>
              <a:t>NGUÛ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algn="ctr" marR="48260">
              <a:lnSpc>
                <a:spcPct val="100000"/>
              </a:lnSpc>
              <a:spcBef>
                <a:spcPts val="40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+0.000</a:t>
            </a:r>
            <a:r>
              <a:rPr dirty="0" u="sng" sz="800" spc="8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23" name="object 1023"/>
          <p:cNvGrpSpPr/>
          <p:nvPr/>
        </p:nvGrpSpPr>
        <p:grpSpPr>
          <a:xfrm>
            <a:off x="6306248" y="3937444"/>
            <a:ext cx="1768475" cy="146685"/>
            <a:chOff x="6306248" y="3937444"/>
            <a:chExt cx="1768475" cy="146685"/>
          </a:xfrm>
        </p:grpSpPr>
        <p:sp>
          <p:nvSpPr>
            <p:cNvPr id="1024" name="object 1024"/>
            <p:cNvSpPr/>
            <p:nvPr/>
          </p:nvSpPr>
          <p:spPr>
            <a:xfrm>
              <a:off x="6306311" y="3972560"/>
              <a:ext cx="88392" cy="8839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5" name="object 1025"/>
            <p:cNvSpPr/>
            <p:nvPr/>
          </p:nvSpPr>
          <p:spPr>
            <a:xfrm>
              <a:off x="6307835" y="3939032"/>
              <a:ext cx="86995" cy="143510"/>
            </a:xfrm>
            <a:custGeom>
              <a:avLst/>
              <a:gdLst/>
              <a:ahLst/>
              <a:cxnLst/>
              <a:rect l="l" t="t" r="r" b="b"/>
              <a:pathLst>
                <a:path w="86995" h="143510">
                  <a:moveTo>
                    <a:pt x="42671" y="0"/>
                  </a:moveTo>
                  <a:lnTo>
                    <a:pt x="42671" y="143255"/>
                  </a:lnTo>
                </a:path>
                <a:path w="86995" h="143510">
                  <a:moveTo>
                    <a:pt x="86867" y="76961"/>
                  </a:moveTo>
                  <a:lnTo>
                    <a:pt x="83454" y="60055"/>
                  </a:lnTo>
                  <a:lnTo>
                    <a:pt x="74146" y="46249"/>
                  </a:lnTo>
                  <a:lnTo>
                    <a:pt x="60340" y="36941"/>
                  </a:lnTo>
                  <a:lnTo>
                    <a:pt x="43433" y="33527"/>
                  </a:lnTo>
                  <a:lnTo>
                    <a:pt x="26527" y="36941"/>
                  </a:lnTo>
                  <a:lnTo>
                    <a:pt x="12721" y="46249"/>
                  </a:lnTo>
                  <a:lnTo>
                    <a:pt x="3413" y="60055"/>
                  </a:lnTo>
                  <a:lnTo>
                    <a:pt x="0" y="76961"/>
                  </a:lnTo>
                  <a:lnTo>
                    <a:pt x="3413" y="93868"/>
                  </a:lnTo>
                  <a:lnTo>
                    <a:pt x="12721" y="107674"/>
                  </a:lnTo>
                  <a:lnTo>
                    <a:pt x="26527" y="116982"/>
                  </a:lnTo>
                  <a:lnTo>
                    <a:pt x="43433" y="120395"/>
                  </a:lnTo>
                  <a:lnTo>
                    <a:pt x="60340" y="116982"/>
                  </a:lnTo>
                  <a:lnTo>
                    <a:pt x="74146" y="107674"/>
                  </a:lnTo>
                  <a:lnTo>
                    <a:pt x="83454" y="93868"/>
                  </a:lnTo>
                  <a:lnTo>
                    <a:pt x="8686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6" name="object 1026"/>
            <p:cNvSpPr/>
            <p:nvPr/>
          </p:nvSpPr>
          <p:spPr>
            <a:xfrm>
              <a:off x="7984235" y="3972560"/>
              <a:ext cx="88392" cy="8839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/>
            <p:cNvSpPr/>
            <p:nvPr/>
          </p:nvSpPr>
          <p:spPr>
            <a:xfrm>
              <a:off x="7985759" y="3939032"/>
              <a:ext cx="86995" cy="143510"/>
            </a:xfrm>
            <a:custGeom>
              <a:avLst/>
              <a:gdLst/>
              <a:ahLst/>
              <a:cxnLst/>
              <a:rect l="l" t="t" r="r" b="b"/>
              <a:pathLst>
                <a:path w="86995" h="143510">
                  <a:moveTo>
                    <a:pt x="42671" y="0"/>
                  </a:moveTo>
                  <a:lnTo>
                    <a:pt x="42671" y="143255"/>
                  </a:lnTo>
                </a:path>
                <a:path w="86995" h="143510">
                  <a:moveTo>
                    <a:pt x="86867" y="76961"/>
                  </a:moveTo>
                  <a:lnTo>
                    <a:pt x="83454" y="60055"/>
                  </a:lnTo>
                  <a:lnTo>
                    <a:pt x="74146" y="46249"/>
                  </a:lnTo>
                  <a:lnTo>
                    <a:pt x="60340" y="36941"/>
                  </a:lnTo>
                  <a:lnTo>
                    <a:pt x="43433" y="33527"/>
                  </a:lnTo>
                  <a:lnTo>
                    <a:pt x="26527" y="36941"/>
                  </a:lnTo>
                  <a:lnTo>
                    <a:pt x="12721" y="46249"/>
                  </a:lnTo>
                  <a:lnTo>
                    <a:pt x="3413" y="60055"/>
                  </a:lnTo>
                  <a:lnTo>
                    <a:pt x="0" y="76961"/>
                  </a:lnTo>
                  <a:lnTo>
                    <a:pt x="3413" y="93868"/>
                  </a:lnTo>
                  <a:lnTo>
                    <a:pt x="12721" y="107674"/>
                  </a:lnTo>
                  <a:lnTo>
                    <a:pt x="26527" y="116982"/>
                  </a:lnTo>
                  <a:lnTo>
                    <a:pt x="43433" y="120395"/>
                  </a:lnTo>
                  <a:lnTo>
                    <a:pt x="60340" y="116982"/>
                  </a:lnTo>
                  <a:lnTo>
                    <a:pt x="74146" y="107674"/>
                  </a:lnTo>
                  <a:lnTo>
                    <a:pt x="83454" y="93868"/>
                  </a:lnTo>
                  <a:lnTo>
                    <a:pt x="8686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8" name="object 1028"/>
          <p:cNvSpPr txBox="1"/>
          <p:nvPr/>
        </p:nvSpPr>
        <p:spPr>
          <a:xfrm>
            <a:off x="10800079" y="3904953"/>
            <a:ext cx="49212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+0.000</a:t>
            </a:r>
            <a:r>
              <a:rPr dirty="0" u="sng" sz="800" spc="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29" name="object 1029"/>
          <p:cNvGrpSpPr/>
          <p:nvPr/>
        </p:nvGrpSpPr>
        <p:grpSpPr>
          <a:xfrm>
            <a:off x="10824908" y="3964876"/>
            <a:ext cx="90170" cy="145415"/>
            <a:chOff x="10824908" y="3964876"/>
            <a:chExt cx="90170" cy="145415"/>
          </a:xfrm>
        </p:grpSpPr>
        <p:sp>
          <p:nvSpPr>
            <p:cNvPr id="1030" name="object 1030"/>
            <p:cNvSpPr/>
            <p:nvPr/>
          </p:nvSpPr>
          <p:spPr>
            <a:xfrm>
              <a:off x="10826495" y="3999991"/>
              <a:ext cx="86868" cy="88392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1" name="object 1031"/>
            <p:cNvSpPr/>
            <p:nvPr/>
          </p:nvSpPr>
          <p:spPr>
            <a:xfrm>
              <a:off x="10826495" y="3966464"/>
              <a:ext cx="86995" cy="142240"/>
            </a:xfrm>
            <a:custGeom>
              <a:avLst/>
              <a:gdLst/>
              <a:ahLst/>
              <a:cxnLst/>
              <a:rect l="l" t="t" r="r" b="b"/>
              <a:pathLst>
                <a:path w="86995" h="142239">
                  <a:moveTo>
                    <a:pt x="42671" y="0"/>
                  </a:moveTo>
                  <a:lnTo>
                    <a:pt x="42671" y="141731"/>
                  </a:lnTo>
                </a:path>
                <a:path w="86995" h="142239">
                  <a:moveTo>
                    <a:pt x="86867" y="76961"/>
                  </a:moveTo>
                  <a:lnTo>
                    <a:pt x="83454" y="60055"/>
                  </a:lnTo>
                  <a:lnTo>
                    <a:pt x="74146" y="46249"/>
                  </a:lnTo>
                  <a:lnTo>
                    <a:pt x="60340" y="36941"/>
                  </a:lnTo>
                  <a:lnTo>
                    <a:pt x="43433" y="33527"/>
                  </a:lnTo>
                  <a:lnTo>
                    <a:pt x="26527" y="36941"/>
                  </a:lnTo>
                  <a:lnTo>
                    <a:pt x="12721" y="46249"/>
                  </a:lnTo>
                  <a:lnTo>
                    <a:pt x="3413" y="60055"/>
                  </a:lnTo>
                  <a:lnTo>
                    <a:pt x="0" y="76961"/>
                  </a:lnTo>
                  <a:lnTo>
                    <a:pt x="3413" y="93868"/>
                  </a:lnTo>
                  <a:lnTo>
                    <a:pt x="12721" y="107674"/>
                  </a:lnTo>
                  <a:lnTo>
                    <a:pt x="26527" y="116982"/>
                  </a:lnTo>
                  <a:lnTo>
                    <a:pt x="43433" y="120395"/>
                  </a:lnTo>
                  <a:lnTo>
                    <a:pt x="60340" y="116982"/>
                  </a:lnTo>
                  <a:lnTo>
                    <a:pt x="74146" y="107674"/>
                  </a:lnTo>
                  <a:lnTo>
                    <a:pt x="83454" y="93868"/>
                  </a:lnTo>
                  <a:lnTo>
                    <a:pt x="8686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2" name="object 1032"/>
          <p:cNvSpPr txBox="1"/>
          <p:nvPr/>
        </p:nvSpPr>
        <p:spPr>
          <a:xfrm>
            <a:off x="4007611" y="3719925"/>
            <a:ext cx="578485" cy="3136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85"/>
              </a:spcBef>
            </a:pPr>
            <a:r>
              <a:rPr dirty="0" sz="900" spc="-50">
                <a:latin typeface="Arial"/>
                <a:cs typeface="Arial"/>
              </a:rPr>
              <a:t>S</a:t>
            </a:r>
            <a:r>
              <a:rPr dirty="0" sz="950" spc="-50">
                <a:latin typeface="Arial"/>
                <a:cs typeface="Arial"/>
              </a:rPr>
              <a:t>ÂN</a:t>
            </a:r>
            <a:r>
              <a:rPr dirty="0" sz="950" spc="-6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SAU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800">
                <a:latin typeface="Arial"/>
                <a:cs typeface="Arial"/>
              </a:rPr>
              <a:t>-0.800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3" name="object 1033"/>
          <p:cNvSpPr/>
          <p:nvPr/>
        </p:nvSpPr>
        <p:spPr>
          <a:xfrm>
            <a:off x="3968495" y="3946652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34" name="object 1034"/>
          <p:cNvGrpSpPr/>
          <p:nvPr/>
        </p:nvGrpSpPr>
        <p:grpSpPr>
          <a:xfrm>
            <a:off x="4090352" y="3978655"/>
            <a:ext cx="469900" cy="90170"/>
            <a:chOff x="4090352" y="3978655"/>
            <a:chExt cx="469900" cy="90170"/>
          </a:xfrm>
        </p:grpSpPr>
        <p:sp>
          <p:nvSpPr>
            <p:cNvPr id="1035" name="object 1035"/>
            <p:cNvSpPr/>
            <p:nvPr/>
          </p:nvSpPr>
          <p:spPr>
            <a:xfrm>
              <a:off x="4104131" y="3980179"/>
              <a:ext cx="88392" cy="8686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/>
            <p:cNvSpPr/>
            <p:nvPr/>
          </p:nvSpPr>
          <p:spPr>
            <a:xfrm>
              <a:off x="4091939" y="4024375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 h="0">
                  <a:moveTo>
                    <a:pt x="0" y="0"/>
                  </a:moveTo>
                  <a:lnTo>
                    <a:pt x="4663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7" name="object 1037"/>
            <p:cNvSpPr/>
            <p:nvPr/>
          </p:nvSpPr>
          <p:spPr>
            <a:xfrm>
              <a:off x="4104131" y="3978655"/>
              <a:ext cx="89915" cy="8991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8" name="object 1038"/>
          <p:cNvSpPr txBox="1"/>
          <p:nvPr/>
        </p:nvSpPr>
        <p:spPr>
          <a:xfrm>
            <a:off x="10525759" y="5132421"/>
            <a:ext cx="614045" cy="2851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20"/>
              </a:spcBef>
            </a:pPr>
            <a:r>
              <a:rPr dirty="0" sz="900" spc="-150">
                <a:latin typeface="Arial"/>
                <a:cs typeface="Arial"/>
              </a:rPr>
              <a:t>SAÂN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SAU</a:t>
            </a:r>
            <a:endParaRPr sz="900">
              <a:latin typeface="Arial"/>
              <a:cs typeface="Arial"/>
            </a:endParaRPr>
          </a:p>
          <a:p>
            <a:pPr marL="309245">
              <a:lnSpc>
                <a:spcPts val="950"/>
              </a:lnSpc>
            </a:pPr>
            <a:r>
              <a:rPr dirty="0" sz="800">
                <a:latin typeface="Arial"/>
                <a:cs typeface="Arial"/>
              </a:rPr>
              <a:t>-0.050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9" name="object 1039"/>
          <p:cNvSpPr/>
          <p:nvPr/>
        </p:nvSpPr>
        <p:spPr>
          <a:xfrm>
            <a:off x="5117591" y="387045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5117591" y="4140200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5117591" y="522071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5117591" y="549046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43" name="object 1043"/>
          <p:cNvGrpSpPr/>
          <p:nvPr/>
        </p:nvGrpSpPr>
        <p:grpSpPr>
          <a:xfrm>
            <a:off x="5007101" y="2000377"/>
            <a:ext cx="6186805" cy="6025515"/>
            <a:chOff x="5007101" y="2000377"/>
            <a:chExt cx="6186805" cy="6025515"/>
          </a:xfrm>
        </p:grpSpPr>
        <p:sp>
          <p:nvSpPr>
            <p:cNvPr id="1044" name="object 1044"/>
            <p:cNvSpPr/>
            <p:nvPr/>
          </p:nvSpPr>
          <p:spPr>
            <a:xfrm>
              <a:off x="10739627" y="5363971"/>
              <a:ext cx="86868" cy="86868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/>
            <p:cNvSpPr/>
            <p:nvPr/>
          </p:nvSpPr>
          <p:spPr>
            <a:xfrm>
              <a:off x="10725911" y="5330444"/>
              <a:ext cx="466725" cy="142240"/>
            </a:xfrm>
            <a:custGeom>
              <a:avLst/>
              <a:gdLst/>
              <a:ahLst/>
              <a:cxnLst/>
              <a:rect l="l" t="t" r="r" b="b"/>
              <a:pathLst>
                <a:path w="466725" h="142239">
                  <a:moveTo>
                    <a:pt x="0" y="77723"/>
                  </a:moveTo>
                  <a:lnTo>
                    <a:pt x="466343" y="77723"/>
                  </a:lnTo>
                </a:path>
                <a:path w="466725" h="142239">
                  <a:moveTo>
                    <a:pt x="57911" y="0"/>
                  </a:moveTo>
                  <a:lnTo>
                    <a:pt x="57911" y="141731"/>
                  </a:lnTo>
                </a:path>
                <a:path w="466725" h="142239">
                  <a:moveTo>
                    <a:pt x="102107" y="76961"/>
                  </a:moveTo>
                  <a:lnTo>
                    <a:pt x="98694" y="60055"/>
                  </a:lnTo>
                  <a:lnTo>
                    <a:pt x="89386" y="46249"/>
                  </a:lnTo>
                  <a:lnTo>
                    <a:pt x="75580" y="36941"/>
                  </a:lnTo>
                  <a:lnTo>
                    <a:pt x="58673" y="33527"/>
                  </a:lnTo>
                  <a:lnTo>
                    <a:pt x="41767" y="36941"/>
                  </a:lnTo>
                  <a:lnTo>
                    <a:pt x="27961" y="46249"/>
                  </a:lnTo>
                  <a:lnTo>
                    <a:pt x="18653" y="60055"/>
                  </a:lnTo>
                  <a:lnTo>
                    <a:pt x="15239" y="76961"/>
                  </a:lnTo>
                  <a:lnTo>
                    <a:pt x="18653" y="93868"/>
                  </a:lnTo>
                  <a:lnTo>
                    <a:pt x="27961" y="107674"/>
                  </a:lnTo>
                  <a:lnTo>
                    <a:pt x="41767" y="116982"/>
                  </a:lnTo>
                  <a:lnTo>
                    <a:pt x="58673" y="120395"/>
                  </a:lnTo>
                  <a:lnTo>
                    <a:pt x="75580" y="116982"/>
                  </a:lnTo>
                  <a:lnTo>
                    <a:pt x="89386" y="107674"/>
                  </a:lnTo>
                  <a:lnTo>
                    <a:pt x="98694" y="93868"/>
                  </a:lnTo>
                  <a:lnTo>
                    <a:pt x="102107" y="76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6" name="object 1046"/>
            <p:cNvSpPr/>
            <p:nvPr/>
          </p:nvSpPr>
          <p:spPr>
            <a:xfrm>
              <a:off x="5117591" y="2003552"/>
              <a:ext cx="0" cy="5805170"/>
            </a:xfrm>
            <a:custGeom>
              <a:avLst/>
              <a:gdLst/>
              <a:ahLst/>
              <a:cxnLst/>
              <a:rect l="l" t="t" r="r" b="b"/>
              <a:pathLst>
                <a:path w="0" h="5805170">
                  <a:moveTo>
                    <a:pt x="0" y="0"/>
                  </a:moveTo>
                  <a:lnTo>
                    <a:pt x="0" y="156971"/>
                  </a:lnTo>
                </a:path>
                <a:path w="0" h="5805170">
                  <a:moveTo>
                    <a:pt x="0" y="246887"/>
                  </a:moveTo>
                  <a:lnTo>
                    <a:pt x="0" y="426719"/>
                  </a:lnTo>
                </a:path>
                <a:path w="0" h="5805170">
                  <a:moveTo>
                    <a:pt x="0" y="516635"/>
                  </a:moveTo>
                  <a:lnTo>
                    <a:pt x="0" y="696467"/>
                  </a:lnTo>
                </a:path>
                <a:path w="0" h="5805170">
                  <a:moveTo>
                    <a:pt x="0" y="786383"/>
                  </a:moveTo>
                  <a:lnTo>
                    <a:pt x="0" y="967739"/>
                  </a:lnTo>
                </a:path>
                <a:path w="0" h="5805170">
                  <a:moveTo>
                    <a:pt x="0" y="1057655"/>
                  </a:moveTo>
                  <a:lnTo>
                    <a:pt x="0" y="1237487"/>
                  </a:lnTo>
                </a:path>
                <a:path w="0" h="5805170">
                  <a:moveTo>
                    <a:pt x="0" y="1327403"/>
                  </a:moveTo>
                  <a:lnTo>
                    <a:pt x="0" y="1507235"/>
                  </a:lnTo>
                </a:path>
                <a:path w="0" h="5805170">
                  <a:moveTo>
                    <a:pt x="0" y="1597151"/>
                  </a:moveTo>
                  <a:lnTo>
                    <a:pt x="0" y="1776983"/>
                  </a:lnTo>
                </a:path>
                <a:path w="0" h="5805170">
                  <a:moveTo>
                    <a:pt x="0" y="2406395"/>
                  </a:moveTo>
                  <a:lnTo>
                    <a:pt x="0" y="2586227"/>
                  </a:lnTo>
                </a:path>
                <a:path w="0" h="5805170">
                  <a:moveTo>
                    <a:pt x="0" y="2676143"/>
                  </a:moveTo>
                  <a:lnTo>
                    <a:pt x="0" y="2857499"/>
                  </a:lnTo>
                </a:path>
                <a:path w="0" h="5805170">
                  <a:moveTo>
                    <a:pt x="0" y="2947415"/>
                  </a:moveTo>
                  <a:lnTo>
                    <a:pt x="0" y="3127247"/>
                  </a:lnTo>
                </a:path>
                <a:path w="0" h="5805170">
                  <a:moveTo>
                    <a:pt x="0" y="3756659"/>
                  </a:moveTo>
                  <a:lnTo>
                    <a:pt x="0" y="3936491"/>
                  </a:lnTo>
                </a:path>
                <a:path w="0" h="5805170">
                  <a:moveTo>
                    <a:pt x="0" y="4026407"/>
                  </a:moveTo>
                  <a:lnTo>
                    <a:pt x="0" y="4206239"/>
                  </a:lnTo>
                </a:path>
                <a:path w="0" h="5805170">
                  <a:moveTo>
                    <a:pt x="0" y="4296155"/>
                  </a:moveTo>
                  <a:lnTo>
                    <a:pt x="0" y="4475987"/>
                  </a:lnTo>
                </a:path>
                <a:path w="0" h="5805170">
                  <a:moveTo>
                    <a:pt x="0" y="4567427"/>
                  </a:moveTo>
                  <a:lnTo>
                    <a:pt x="0" y="4747259"/>
                  </a:lnTo>
                </a:path>
                <a:path w="0" h="5805170">
                  <a:moveTo>
                    <a:pt x="0" y="4837175"/>
                  </a:moveTo>
                  <a:lnTo>
                    <a:pt x="0" y="5017007"/>
                  </a:lnTo>
                </a:path>
                <a:path w="0" h="5805170">
                  <a:moveTo>
                    <a:pt x="0" y="5106923"/>
                  </a:moveTo>
                  <a:lnTo>
                    <a:pt x="0" y="5286755"/>
                  </a:lnTo>
                </a:path>
                <a:path w="0" h="5805170">
                  <a:moveTo>
                    <a:pt x="0" y="5376671"/>
                  </a:moveTo>
                  <a:lnTo>
                    <a:pt x="0" y="5556503"/>
                  </a:lnTo>
                </a:path>
                <a:path w="0" h="5805170">
                  <a:moveTo>
                    <a:pt x="0" y="5646419"/>
                  </a:moveTo>
                  <a:lnTo>
                    <a:pt x="0" y="580491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7" name="object 1047"/>
            <p:cNvSpPr/>
            <p:nvPr/>
          </p:nvSpPr>
          <p:spPr>
            <a:xfrm>
              <a:off x="5010911" y="7806944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5">
                  <a:moveTo>
                    <a:pt x="214883" y="107441"/>
                  </a:moveTo>
                  <a:lnTo>
                    <a:pt x="206441" y="65618"/>
                  </a:lnTo>
                  <a:lnTo>
                    <a:pt x="183417" y="31466"/>
                  </a:lnTo>
                  <a:lnTo>
                    <a:pt x="149265" y="8442"/>
                  </a:lnTo>
                  <a:lnTo>
                    <a:pt x="107441" y="0"/>
                  </a:lnTo>
                  <a:lnTo>
                    <a:pt x="65618" y="8442"/>
                  </a:lnTo>
                  <a:lnTo>
                    <a:pt x="31466" y="31466"/>
                  </a:lnTo>
                  <a:lnTo>
                    <a:pt x="8442" y="65618"/>
                  </a:lnTo>
                  <a:lnTo>
                    <a:pt x="0" y="107441"/>
                  </a:lnTo>
                  <a:lnTo>
                    <a:pt x="8442" y="149265"/>
                  </a:lnTo>
                  <a:lnTo>
                    <a:pt x="31466" y="183417"/>
                  </a:lnTo>
                  <a:lnTo>
                    <a:pt x="65618" y="206441"/>
                  </a:lnTo>
                  <a:lnTo>
                    <a:pt x="107441" y="214883"/>
                  </a:lnTo>
                  <a:lnTo>
                    <a:pt x="149265" y="206441"/>
                  </a:lnTo>
                  <a:lnTo>
                    <a:pt x="183417" y="183417"/>
                  </a:lnTo>
                  <a:lnTo>
                    <a:pt x="206441" y="149265"/>
                  </a:lnTo>
                  <a:lnTo>
                    <a:pt x="214883" y="107441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" name="object 1048"/>
          <p:cNvSpPr txBox="1"/>
          <p:nvPr/>
        </p:nvSpPr>
        <p:spPr>
          <a:xfrm>
            <a:off x="5063744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9" name="object 1049"/>
          <p:cNvSpPr/>
          <p:nvPr/>
        </p:nvSpPr>
        <p:spPr>
          <a:xfrm>
            <a:off x="8788907" y="522071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8788907" y="549046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8788907" y="576021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8788907" y="62997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53" name="object 1053"/>
          <p:cNvGrpSpPr/>
          <p:nvPr/>
        </p:nvGrpSpPr>
        <p:grpSpPr>
          <a:xfrm>
            <a:off x="8678417" y="2000377"/>
            <a:ext cx="222885" cy="6025515"/>
            <a:chOff x="8678417" y="2000377"/>
            <a:chExt cx="222885" cy="6025515"/>
          </a:xfrm>
        </p:grpSpPr>
        <p:sp>
          <p:nvSpPr>
            <p:cNvPr id="1054" name="object 1054"/>
            <p:cNvSpPr/>
            <p:nvPr/>
          </p:nvSpPr>
          <p:spPr>
            <a:xfrm>
              <a:off x="8788907" y="2003552"/>
              <a:ext cx="0" cy="5805170"/>
            </a:xfrm>
            <a:custGeom>
              <a:avLst/>
              <a:gdLst/>
              <a:ahLst/>
              <a:cxnLst/>
              <a:rect l="l" t="t" r="r" b="b"/>
              <a:pathLst>
                <a:path w="0" h="5805170">
                  <a:moveTo>
                    <a:pt x="0" y="0"/>
                  </a:moveTo>
                  <a:lnTo>
                    <a:pt x="0" y="156971"/>
                  </a:lnTo>
                </a:path>
                <a:path w="0" h="5805170">
                  <a:moveTo>
                    <a:pt x="0" y="246887"/>
                  </a:moveTo>
                  <a:lnTo>
                    <a:pt x="0" y="426719"/>
                  </a:lnTo>
                </a:path>
                <a:path w="0" h="5805170">
                  <a:moveTo>
                    <a:pt x="0" y="516635"/>
                  </a:moveTo>
                  <a:lnTo>
                    <a:pt x="0" y="696467"/>
                  </a:lnTo>
                </a:path>
                <a:path w="0" h="5805170">
                  <a:moveTo>
                    <a:pt x="0" y="786383"/>
                  </a:moveTo>
                  <a:lnTo>
                    <a:pt x="0" y="967739"/>
                  </a:lnTo>
                </a:path>
                <a:path w="0" h="5805170">
                  <a:moveTo>
                    <a:pt x="0" y="1057655"/>
                  </a:moveTo>
                  <a:lnTo>
                    <a:pt x="0" y="1237487"/>
                  </a:lnTo>
                </a:path>
                <a:path w="0" h="5805170">
                  <a:moveTo>
                    <a:pt x="0" y="1327403"/>
                  </a:moveTo>
                  <a:lnTo>
                    <a:pt x="0" y="1507235"/>
                  </a:lnTo>
                </a:path>
                <a:path w="0" h="5805170">
                  <a:moveTo>
                    <a:pt x="0" y="1597151"/>
                  </a:moveTo>
                  <a:lnTo>
                    <a:pt x="0" y="1776983"/>
                  </a:lnTo>
                </a:path>
                <a:path w="0" h="5805170">
                  <a:moveTo>
                    <a:pt x="0" y="1866899"/>
                  </a:moveTo>
                  <a:lnTo>
                    <a:pt x="0" y="2046731"/>
                  </a:lnTo>
                </a:path>
                <a:path w="0" h="5805170">
                  <a:moveTo>
                    <a:pt x="0" y="2136648"/>
                  </a:moveTo>
                  <a:lnTo>
                    <a:pt x="0" y="2316480"/>
                  </a:lnTo>
                </a:path>
                <a:path w="0" h="5805170">
                  <a:moveTo>
                    <a:pt x="0" y="2406395"/>
                  </a:moveTo>
                  <a:lnTo>
                    <a:pt x="0" y="2586227"/>
                  </a:lnTo>
                </a:path>
                <a:path w="0" h="5805170">
                  <a:moveTo>
                    <a:pt x="0" y="2676143"/>
                  </a:moveTo>
                  <a:lnTo>
                    <a:pt x="0" y="2857499"/>
                  </a:lnTo>
                </a:path>
                <a:path w="0" h="5805170">
                  <a:moveTo>
                    <a:pt x="0" y="2947415"/>
                  </a:moveTo>
                  <a:lnTo>
                    <a:pt x="0" y="3127247"/>
                  </a:lnTo>
                </a:path>
                <a:path w="0" h="5805170">
                  <a:moveTo>
                    <a:pt x="0" y="4026407"/>
                  </a:moveTo>
                  <a:lnTo>
                    <a:pt x="0" y="4206239"/>
                  </a:lnTo>
                </a:path>
                <a:path w="0" h="5805170">
                  <a:moveTo>
                    <a:pt x="0" y="4567427"/>
                  </a:moveTo>
                  <a:lnTo>
                    <a:pt x="0" y="4747259"/>
                  </a:lnTo>
                </a:path>
                <a:path w="0" h="5805170">
                  <a:moveTo>
                    <a:pt x="0" y="4837175"/>
                  </a:moveTo>
                  <a:lnTo>
                    <a:pt x="0" y="5017007"/>
                  </a:lnTo>
                </a:path>
                <a:path w="0" h="5805170">
                  <a:moveTo>
                    <a:pt x="0" y="5106923"/>
                  </a:moveTo>
                  <a:lnTo>
                    <a:pt x="0" y="5286755"/>
                  </a:lnTo>
                </a:path>
                <a:path w="0" h="5805170">
                  <a:moveTo>
                    <a:pt x="0" y="5376671"/>
                  </a:moveTo>
                  <a:lnTo>
                    <a:pt x="0" y="5556503"/>
                  </a:lnTo>
                </a:path>
                <a:path w="0" h="5805170">
                  <a:moveTo>
                    <a:pt x="0" y="5646419"/>
                  </a:moveTo>
                  <a:lnTo>
                    <a:pt x="0" y="580491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5" name="object 1055"/>
            <p:cNvSpPr/>
            <p:nvPr/>
          </p:nvSpPr>
          <p:spPr>
            <a:xfrm>
              <a:off x="8682227" y="7806944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5" h="215265">
                  <a:moveTo>
                    <a:pt x="214883" y="107441"/>
                  </a:moveTo>
                  <a:lnTo>
                    <a:pt x="206441" y="65618"/>
                  </a:lnTo>
                  <a:lnTo>
                    <a:pt x="183417" y="31466"/>
                  </a:lnTo>
                  <a:lnTo>
                    <a:pt x="149265" y="8442"/>
                  </a:lnTo>
                  <a:lnTo>
                    <a:pt x="107441" y="0"/>
                  </a:lnTo>
                  <a:lnTo>
                    <a:pt x="65618" y="8442"/>
                  </a:lnTo>
                  <a:lnTo>
                    <a:pt x="31466" y="31466"/>
                  </a:lnTo>
                  <a:lnTo>
                    <a:pt x="8442" y="65618"/>
                  </a:lnTo>
                  <a:lnTo>
                    <a:pt x="0" y="107441"/>
                  </a:lnTo>
                  <a:lnTo>
                    <a:pt x="8442" y="149265"/>
                  </a:lnTo>
                  <a:lnTo>
                    <a:pt x="31466" y="183417"/>
                  </a:lnTo>
                  <a:lnTo>
                    <a:pt x="65618" y="206441"/>
                  </a:lnTo>
                  <a:lnTo>
                    <a:pt x="107441" y="214883"/>
                  </a:lnTo>
                  <a:lnTo>
                    <a:pt x="149265" y="206441"/>
                  </a:lnTo>
                  <a:lnTo>
                    <a:pt x="183417" y="183417"/>
                  </a:lnTo>
                  <a:lnTo>
                    <a:pt x="206441" y="149265"/>
                  </a:lnTo>
                  <a:lnTo>
                    <a:pt x="214883" y="107441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6" name="object 1056"/>
          <p:cNvSpPr txBox="1"/>
          <p:nvPr/>
        </p:nvSpPr>
        <p:spPr>
          <a:xfrm>
            <a:off x="8735059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57" name="object 1057"/>
          <p:cNvGrpSpPr/>
          <p:nvPr/>
        </p:nvGrpSpPr>
        <p:grpSpPr>
          <a:xfrm>
            <a:off x="2180653" y="2608516"/>
            <a:ext cx="11229340" cy="3964304"/>
            <a:chOff x="2180653" y="2608516"/>
            <a:chExt cx="11229340" cy="3964304"/>
          </a:xfrm>
        </p:grpSpPr>
        <p:sp>
          <p:nvSpPr>
            <p:cNvPr id="1058" name="object 1058"/>
            <p:cNvSpPr/>
            <p:nvPr/>
          </p:nvSpPr>
          <p:spPr>
            <a:xfrm>
              <a:off x="10262616" y="2896616"/>
              <a:ext cx="76199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9" name="object 1059"/>
            <p:cNvSpPr/>
            <p:nvPr/>
          </p:nvSpPr>
          <p:spPr>
            <a:xfrm>
              <a:off x="10262616" y="4408424"/>
              <a:ext cx="76199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0" name="object 1060"/>
            <p:cNvSpPr/>
            <p:nvPr/>
          </p:nvSpPr>
          <p:spPr>
            <a:xfrm>
              <a:off x="10262616" y="6065012"/>
              <a:ext cx="76199" cy="7467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1" name="object 1061"/>
            <p:cNvSpPr/>
            <p:nvPr/>
          </p:nvSpPr>
          <p:spPr>
            <a:xfrm>
              <a:off x="5117591" y="440994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71627" y="73151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73151"/>
                  </a:lnTo>
                  <a:lnTo>
                    <a:pt x="71627" y="73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2" name="object 1062"/>
            <p:cNvSpPr/>
            <p:nvPr/>
          </p:nvSpPr>
          <p:spPr>
            <a:xfrm>
              <a:off x="5117592" y="4409947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7162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1628" y="0"/>
                  </a:lnTo>
                  <a:close/>
                </a:path>
                <a:path w="71754" h="73660">
                  <a:moveTo>
                    <a:pt x="71628" y="0"/>
                  </a:moveTo>
                  <a:lnTo>
                    <a:pt x="0" y="73152"/>
                  </a:lnTo>
                  <a:lnTo>
                    <a:pt x="71628" y="7315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/>
            <p:cNvSpPr/>
            <p:nvPr/>
          </p:nvSpPr>
          <p:spPr>
            <a:xfrm>
              <a:off x="5117591" y="440994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0" y="0"/>
                  </a:moveTo>
                  <a:lnTo>
                    <a:pt x="0" y="73151"/>
                  </a:lnTo>
                  <a:lnTo>
                    <a:pt x="71627" y="0"/>
                  </a:lnTo>
                  <a:lnTo>
                    <a:pt x="0" y="0"/>
                  </a:lnTo>
                  <a:close/>
                </a:path>
                <a:path w="71754" h="73660">
                  <a:moveTo>
                    <a:pt x="0" y="73151"/>
                  </a:moveTo>
                  <a:lnTo>
                    <a:pt x="71627" y="0"/>
                  </a:lnTo>
                  <a:lnTo>
                    <a:pt x="71627" y="73151"/>
                  </a:lnTo>
                  <a:lnTo>
                    <a:pt x="0" y="73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4" name="object 1064"/>
            <p:cNvSpPr/>
            <p:nvPr/>
          </p:nvSpPr>
          <p:spPr>
            <a:xfrm>
              <a:off x="5117591" y="6066536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71627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71627"/>
                  </a:lnTo>
                  <a:lnTo>
                    <a:pt x="71627" y="716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5" name="object 1065"/>
            <p:cNvSpPr/>
            <p:nvPr/>
          </p:nvSpPr>
          <p:spPr>
            <a:xfrm>
              <a:off x="5117592" y="6066535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8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8" y="0"/>
                  </a:lnTo>
                  <a:close/>
                </a:path>
                <a:path w="71754" h="71754">
                  <a:moveTo>
                    <a:pt x="71628" y="0"/>
                  </a:moveTo>
                  <a:lnTo>
                    <a:pt x="0" y="71628"/>
                  </a:lnTo>
                  <a:lnTo>
                    <a:pt x="71628" y="71628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6" name="object 1066"/>
            <p:cNvSpPr/>
            <p:nvPr/>
          </p:nvSpPr>
          <p:spPr>
            <a:xfrm>
              <a:off x="5117591" y="6066536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0"/>
                  </a:moveTo>
                  <a:lnTo>
                    <a:pt x="0" y="71627"/>
                  </a:lnTo>
                  <a:lnTo>
                    <a:pt x="71627" y="0"/>
                  </a:lnTo>
                  <a:lnTo>
                    <a:pt x="0" y="0"/>
                  </a:lnTo>
                  <a:close/>
                </a:path>
                <a:path w="71754" h="71754">
                  <a:moveTo>
                    <a:pt x="0" y="71627"/>
                  </a:moveTo>
                  <a:lnTo>
                    <a:pt x="71627" y="0"/>
                  </a:lnTo>
                  <a:lnTo>
                    <a:pt x="71627" y="71627"/>
                  </a:lnTo>
                  <a:lnTo>
                    <a:pt x="0" y="716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7" name="object 1067"/>
            <p:cNvSpPr/>
            <p:nvPr/>
          </p:nvSpPr>
          <p:spPr>
            <a:xfrm>
              <a:off x="11702795" y="2896616"/>
              <a:ext cx="76199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8" name="object 1068"/>
            <p:cNvSpPr/>
            <p:nvPr/>
          </p:nvSpPr>
          <p:spPr>
            <a:xfrm>
              <a:off x="8752332" y="289814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73151"/>
                  </a:move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/>
            <p:cNvSpPr/>
            <p:nvPr/>
          </p:nvSpPr>
          <p:spPr>
            <a:xfrm>
              <a:off x="8752332" y="28981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2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2" y="0"/>
                  </a:lnTo>
                  <a:close/>
                </a:path>
                <a:path w="73659" h="73660">
                  <a:moveTo>
                    <a:pt x="73152" y="0"/>
                  </a:moveTo>
                  <a:lnTo>
                    <a:pt x="0" y="73152"/>
                  </a:lnTo>
                  <a:lnTo>
                    <a:pt x="73152" y="73152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0" name="object 1070"/>
            <p:cNvSpPr/>
            <p:nvPr/>
          </p:nvSpPr>
          <p:spPr>
            <a:xfrm>
              <a:off x="8752332" y="289814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0" y="73151"/>
                  </a:lnTo>
                  <a:lnTo>
                    <a:pt x="73151" y="0"/>
                  </a:lnTo>
                  <a:lnTo>
                    <a:pt x="0" y="0"/>
                  </a:lnTo>
                  <a:close/>
                </a:path>
                <a:path w="73659" h="73660">
                  <a:moveTo>
                    <a:pt x="0" y="73151"/>
                  </a:moveTo>
                  <a:lnTo>
                    <a:pt x="73151" y="0"/>
                  </a:lnTo>
                  <a:lnTo>
                    <a:pt x="73151" y="73151"/>
                  </a:lnTo>
                  <a:lnTo>
                    <a:pt x="0" y="73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1" name="object 1071"/>
            <p:cNvSpPr/>
            <p:nvPr/>
          </p:nvSpPr>
          <p:spPr>
            <a:xfrm>
              <a:off x="7347204" y="2896616"/>
              <a:ext cx="74675" cy="76199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2" name="object 1072"/>
            <p:cNvSpPr/>
            <p:nvPr/>
          </p:nvSpPr>
          <p:spPr>
            <a:xfrm>
              <a:off x="5835395" y="2896616"/>
              <a:ext cx="74675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3" name="object 1073"/>
            <p:cNvSpPr/>
            <p:nvPr/>
          </p:nvSpPr>
          <p:spPr>
            <a:xfrm>
              <a:off x="11702795" y="4408424"/>
              <a:ext cx="76199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4" name="object 1074"/>
            <p:cNvSpPr/>
            <p:nvPr/>
          </p:nvSpPr>
          <p:spPr>
            <a:xfrm>
              <a:off x="8752332" y="4409948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73151"/>
                  </a:move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/>
            <p:cNvSpPr/>
            <p:nvPr/>
          </p:nvSpPr>
          <p:spPr>
            <a:xfrm>
              <a:off x="8752332" y="4409947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2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2" y="0"/>
                  </a:lnTo>
                  <a:close/>
                </a:path>
                <a:path w="73659" h="73660">
                  <a:moveTo>
                    <a:pt x="73152" y="0"/>
                  </a:moveTo>
                  <a:lnTo>
                    <a:pt x="0" y="73152"/>
                  </a:lnTo>
                  <a:lnTo>
                    <a:pt x="73152" y="73152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6" name="object 1076"/>
            <p:cNvSpPr/>
            <p:nvPr/>
          </p:nvSpPr>
          <p:spPr>
            <a:xfrm>
              <a:off x="8752332" y="4409948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0" y="73151"/>
                  </a:lnTo>
                  <a:lnTo>
                    <a:pt x="73151" y="0"/>
                  </a:lnTo>
                  <a:lnTo>
                    <a:pt x="0" y="0"/>
                  </a:lnTo>
                  <a:close/>
                </a:path>
                <a:path w="73659" h="73660">
                  <a:moveTo>
                    <a:pt x="0" y="73151"/>
                  </a:moveTo>
                  <a:lnTo>
                    <a:pt x="73151" y="0"/>
                  </a:lnTo>
                  <a:lnTo>
                    <a:pt x="73151" y="73151"/>
                  </a:lnTo>
                  <a:lnTo>
                    <a:pt x="0" y="73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7" name="object 1077"/>
            <p:cNvSpPr/>
            <p:nvPr/>
          </p:nvSpPr>
          <p:spPr>
            <a:xfrm>
              <a:off x="8752332" y="6066536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71627"/>
                  </a:moveTo>
                  <a:lnTo>
                    <a:pt x="73151" y="0"/>
                  </a:lnTo>
                  <a:lnTo>
                    <a:pt x="0" y="0"/>
                  </a:lnTo>
                  <a:lnTo>
                    <a:pt x="0" y="71627"/>
                  </a:lnTo>
                  <a:lnTo>
                    <a:pt x="73151" y="716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/>
            <p:cNvSpPr/>
            <p:nvPr/>
          </p:nvSpPr>
          <p:spPr>
            <a:xfrm>
              <a:off x="8752332" y="6066535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2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2" y="0"/>
                  </a:lnTo>
                  <a:close/>
                </a:path>
                <a:path w="73659" h="71754">
                  <a:moveTo>
                    <a:pt x="73152" y="0"/>
                  </a:moveTo>
                  <a:lnTo>
                    <a:pt x="0" y="71628"/>
                  </a:lnTo>
                  <a:lnTo>
                    <a:pt x="73152" y="71628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9" name="object 1079"/>
            <p:cNvSpPr/>
            <p:nvPr/>
          </p:nvSpPr>
          <p:spPr>
            <a:xfrm>
              <a:off x="8752332" y="6066536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0"/>
                  </a:moveTo>
                  <a:lnTo>
                    <a:pt x="0" y="71627"/>
                  </a:lnTo>
                  <a:lnTo>
                    <a:pt x="73151" y="0"/>
                  </a:lnTo>
                  <a:lnTo>
                    <a:pt x="0" y="0"/>
                  </a:lnTo>
                  <a:close/>
                </a:path>
                <a:path w="73659" h="71754">
                  <a:moveTo>
                    <a:pt x="0" y="71627"/>
                  </a:moveTo>
                  <a:lnTo>
                    <a:pt x="73151" y="0"/>
                  </a:lnTo>
                  <a:lnTo>
                    <a:pt x="73151" y="71627"/>
                  </a:lnTo>
                  <a:lnTo>
                    <a:pt x="0" y="716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0" name="object 1080"/>
            <p:cNvSpPr/>
            <p:nvPr/>
          </p:nvSpPr>
          <p:spPr>
            <a:xfrm>
              <a:off x="7347204" y="4408424"/>
              <a:ext cx="74675" cy="76199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/>
            <p:cNvSpPr/>
            <p:nvPr/>
          </p:nvSpPr>
          <p:spPr>
            <a:xfrm>
              <a:off x="7347204" y="6065012"/>
              <a:ext cx="74675" cy="7467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2" name="object 1082"/>
            <p:cNvSpPr/>
            <p:nvPr/>
          </p:nvSpPr>
          <p:spPr>
            <a:xfrm>
              <a:off x="5835395" y="4408424"/>
              <a:ext cx="74675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3" name="object 1083"/>
            <p:cNvSpPr/>
            <p:nvPr/>
          </p:nvSpPr>
          <p:spPr>
            <a:xfrm>
              <a:off x="5117591" y="649782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59">
                  <a:moveTo>
                    <a:pt x="71627" y="73151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73151"/>
                  </a:lnTo>
                  <a:lnTo>
                    <a:pt x="71627" y="73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4" name="object 1084"/>
            <p:cNvSpPr/>
            <p:nvPr/>
          </p:nvSpPr>
          <p:spPr>
            <a:xfrm>
              <a:off x="5117592" y="6497827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59">
                  <a:moveTo>
                    <a:pt x="7162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1628" y="0"/>
                  </a:lnTo>
                  <a:close/>
                </a:path>
                <a:path w="71754" h="73659">
                  <a:moveTo>
                    <a:pt x="71628" y="0"/>
                  </a:moveTo>
                  <a:lnTo>
                    <a:pt x="0" y="73152"/>
                  </a:lnTo>
                  <a:lnTo>
                    <a:pt x="71628" y="7315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5" name="object 1085"/>
            <p:cNvSpPr/>
            <p:nvPr/>
          </p:nvSpPr>
          <p:spPr>
            <a:xfrm>
              <a:off x="5117591" y="6497828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59">
                  <a:moveTo>
                    <a:pt x="0" y="0"/>
                  </a:moveTo>
                  <a:lnTo>
                    <a:pt x="0" y="73151"/>
                  </a:lnTo>
                  <a:lnTo>
                    <a:pt x="71627" y="0"/>
                  </a:lnTo>
                  <a:lnTo>
                    <a:pt x="0" y="0"/>
                  </a:lnTo>
                  <a:close/>
                </a:path>
                <a:path w="71754" h="73659">
                  <a:moveTo>
                    <a:pt x="0" y="73151"/>
                  </a:moveTo>
                  <a:lnTo>
                    <a:pt x="71627" y="0"/>
                  </a:lnTo>
                  <a:lnTo>
                    <a:pt x="71627" y="73151"/>
                  </a:lnTo>
                  <a:lnTo>
                    <a:pt x="0" y="73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6" name="object 1086"/>
            <p:cNvSpPr/>
            <p:nvPr/>
          </p:nvSpPr>
          <p:spPr>
            <a:xfrm>
              <a:off x="5117591" y="2610104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71627" y="73151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73151"/>
                  </a:lnTo>
                  <a:lnTo>
                    <a:pt x="71627" y="731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7" name="object 1087"/>
            <p:cNvSpPr/>
            <p:nvPr/>
          </p:nvSpPr>
          <p:spPr>
            <a:xfrm>
              <a:off x="5117592" y="2610103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7162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1628" y="0"/>
                  </a:lnTo>
                  <a:close/>
                </a:path>
                <a:path w="71754" h="73660">
                  <a:moveTo>
                    <a:pt x="71628" y="0"/>
                  </a:moveTo>
                  <a:lnTo>
                    <a:pt x="0" y="73152"/>
                  </a:lnTo>
                  <a:lnTo>
                    <a:pt x="71628" y="7315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8" name="object 1088"/>
            <p:cNvSpPr/>
            <p:nvPr/>
          </p:nvSpPr>
          <p:spPr>
            <a:xfrm>
              <a:off x="5117591" y="2610104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0" y="0"/>
                  </a:moveTo>
                  <a:lnTo>
                    <a:pt x="0" y="73151"/>
                  </a:lnTo>
                  <a:lnTo>
                    <a:pt x="71627" y="0"/>
                  </a:lnTo>
                  <a:lnTo>
                    <a:pt x="0" y="0"/>
                  </a:lnTo>
                  <a:close/>
                </a:path>
                <a:path w="71754" h="73660">
                  <a:moveTo>
                    <a:pt x="0" y="73151"/>
                  </a:moveTo>
                  <a:lnTo>
                    <a:pt x="71627" y="0"/>
                  </a:lnTo>
                  <a:lnTo>
                    <a:pt x="71627" y="73151"/>
                  </a:lnTo>
                  <a:lnTo>
                    <a:pt x="0" y="73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9" name="object 1089"/>
            <p:cNvSpPr/>
            <p:nvPr/>
          </p:nvSpPr>
          <p:spPr>
            <a:xfrm>
              <a:off x="4215383" y="6496304"/>
              <a:ext cx="74675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0" name="object 1090"/>
            <p:cNvSpPr/>
            <p:nvPr/>
          </p:nvSpPr>
          <p:spPr>
            <a:xfrm>
              <a:off x="4215383" y="2608580"/>
              <a:ext cx="74675" cy="7619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1" name="object 1091"/>
            <p:cNvSpPr/>
            <p:nvPr/>
          </p:nvSpPr>
          <p:spPr>
            <a:xfrm>
              <a:off x="9508235" y="4914392"/>
              <a:ext cx="756285" cy="935990"/>
            </a:xfrm>
            <a:custGeom>
              <a:avLst/>
              <a:gdLst/>
              <a:ahLst/>
              <a:cxnLst/>
              <a:rect l="l" t="t" r="r" b="b"/>
              <a:pathLst>
                <a:path w="756284" h="935989">
                  <a:moveTo>
                    <a:pt x="0" y="935735"/>
                  </a:moveTo>
                  <a:lnTo>
                    <a:pt x="541019" y="935735"/>
                  </a:lnTo>
                </a:path>
                <a:path w="756284" h="935989">
                  <a:moveTo>
                    <a:pt x="541019" y="0"/>
                  </a:moveTo>
                  <a:lnTo>
                    <a:pt x="755903" y="216407"/>
                  </a:lnTo>
                  <a:lnTo>
                    <a:pt x="541019" y="216407"/>
                  </a:lnTo>
                  <a:lnTo>
                    <a:pt x="75590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2" name="object 1092"/>
            <p:cNvSpPr/>
            <p:nvPr/>
          </p:nvSpPr>
          <p:spPr>
            <a:xfrm>
              <a:off x="4216907" y="6138164"/>
              <a:ext cx="901065" cy="0"/>
            </a:xfrm>
            <a:custGeom>
              <a:avLst/>
              <a:gdLst/>
              <a:ahLst/>
              <a:cxnLst/>
              <a:rect l="l" t="t" r="r" b="b"/>
              <a:pathLst>
                <a:path w="901064" h="0">
                  <a:moveTo>
                    <a:pt x="0" y="0"/>
                  </a:moveTo>
                  <a:lnTo>
                    <a:pt x="9006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3" name="object 1093"/>
            <p:cNvSpPr/>
            <p:nvPr/>
          </p:nvSpPr>
          <p:spPr>
            <a:xfrm>
              <a:off x="7385304" y="2971292"/>
              <a:ext cx="215265" cy="1066800"/>
            </a:xfrm>
            <a:custGeom>
              <a:avLst/>
              <a:gdLst/>
              <a:ahLst/>
              <a:cxnLst/>
              <a:rect l="l" t="t" r="r" b="b"/>
              <a:pathLst>
                <a:path w="215265" h="1066800">
                  <a:moveTo>
                    <a:pt x="214883" y="1066799"/>
                  </a:moveTo>
                  <a:lnTo>
                    <a:pt x="214883" y="0"/>
                  </a:lnTo>
                  <a:lnTo>
                    <a:pt x="0" y="0"/>
                  </a:lnTo>
                  <a:lnTo>
                    <a:pt x="0" y="1066799"/>
                  </a:lnTo>
                  <a:lnTo>
                    <a:pt x="214883" y="1066799"/>
                  </a:lnTo>
                </a:path>
                <a:path w="215265" h="1066800">
                  <a:moveTo>
                    <a:pt x="85343" y="0"/>
                  </a:moveTo>
                  <a:lnTo>
                    <a:pt x="85343" y="10667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4" name="object 1094"/>
            <p:cNvSpPr/>
            <p:nvPr/>
          </p:nvSpPr>
          <p:spPr>
            <a:xfrm>
              <a:off x="7423404" y="3622040"/>
              <a:ext cx="146303" cy="11125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5" name="object 1095"/>
            <p:cNvSpPr/>
            <p:nvPr/>
          </p:nvSpPr>
          <p:spPr>
            <a:xfrm>
              <a:off x="7423404" y="3013964"/>
              <a:ext cx="146303" cy="297179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6" name="object 1096"/>
            <p:cNvSpPr/>
            <p:nvPr/>
          </p:nvSpPr>
          <p:spPr>
            <a:xfrm>
              <a:off x="7423404" y="3390392"/>
              <a:ext cx="146303" cy="140207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7" name="object 1097"/>
            <p:cNvSpPr/>
            <p:nvPr/>
          </p:nvSpPr>
          <p:spPr>
            <a:xfrm>
              <a:off x="7423404" y="3893312"/>
              <a:ext cx="146303" cy="11125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8" name="object 1098"/>
            <p:cNvSpPr/>
            <p:nvPr/>
          </p:nvSpPr>
          <p:spPr>
            <a:xfrm>
              <a:off x="7423404" y="3757676"/>
              <a:ext cx="146303" cy="111251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9" name="object 1099"/>
            <p:cNvSpPr/>
            <p:nvPr/>
          </p:nvSpPr>
          <p:spPr>
            <a:xfrm>
              <a:off x="7132319" y="2971292"/>
              <a:ext cx="216535" cy="1066800"/>
            </a:xfrm>
            <a:custGeom>
              <a:avLst/>
              <a:gdLst/>
              <a:ahLst/>
              <a:cxnLst/>
              <a:rect l="l" t="t" r="r" b="b"/>
              <a:pathLst>
                <a:path w="216534" h="1066800">
                  <a:moveTo>
                    <a:pt x="0" y="1066799"/>
                  </a:moveTo>
                  <a:lnTo>
                    <a:pt x="0" y="0"/>
                  </a:lnTo>
                  <a:lnTo>
                    <a:pt x="216407" y="0"/>
                  </a:lnTo>
                  <a:lnTo>
                    <a:pt x="216407" y="1066799"/>
                  </a:lnTo>
                  <a:lnTo>
                    <a:pt x="0" y="1066799"/>
                  </a:lnTo>
                </a:path>
                <a:path w="216534" h="1066800">
                  <a:moveTo>
                    <a:pt x="129539" y="0"/>
                  </a:moveTo>
                  <a:lnTo>
                    <a:pt x="129539" y="106679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0" name="object 1100"/>
            <p:cNvSpPr/>
            <p:nvPr/>
          </p:nvSpPr>
          <p:spPr>
            <a:xfrm>
              <a:off x="7164323" y="3622040"/>
              <a:ext cx="146303" cy="111251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1" name="object 1101"/>
            <p:cNvSpPr/>
            <p:nvPr/>
          </p:nvSpPr>
          <p:spPr>
            <a:xfrm>
              <a:off x="7164323" y="3013964"/>
              <a:ext cx="146303" cy="29717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2" name="object 1102"/>
            <p:cNvSpPr/>
            <p:nvPr/>
          </p:nvSpPr>
          <p:spPr>
            <a:xfrm>
              <a:off x="7164323" y="3390392"/>
              <a:ext cx="146303" cy="140207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3" name="object 1103"/>
            <p:cNvSpPr/>
            <p:nvPr/>
          </p:nvSpPr>
          <p:spPr>
            <a:xfrm>
              <a:off x="7164323" y="3893312"/>
              <a:ext cx="146303" cy="11125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4" name="object 1104"/>
            <p:cNvSpPr/>
            <p:nvPr/>
          </p:nvSpPr>
          <p:spPr>
            <a:xfrm>
              <a:off x="7164323" y="3757676"/>
              <a:ext cx="146303" cy="11125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5" name="object 1105"/>
            <p:cNvSpPr/>
            <p:nvPr/>
          </p:nvSpPr>
          <p:spPr>
            <a:xfrm>
              <a:off x="5297423" y="2898140"/>
              <a:ext cx="6480175" cy="3240405"/>
            </a:xfrm>
            <a:custGeom>
              <a:avLst/>
              <a:gdLst/>
              <a:ahLst/>
              <a:cxnLst/>
              <a:rect l="l" t="t" r="r" b="b"/>
              <a:pathLst>
                <a:path w="6480175" h="3240404">
                  <a:moveTo>
                    <a:pt x="0" y="3240023"/>
                  </a:moveTo>
                  <a:lnTo>
                    <a:pt x="16763" y="3240023"/>
                  </a:lnTo>
                  <a:lnTo>
                    <a:pt x="16763" y="3168395"/>
                  </a:lnTo>
                  <a:lnTo>
                    <a:pt x="0" y="3168395"/>
                  </a:lnTo>
                  <a:lnTo>
                    <a:pt x="0" y="3240023"/>
                  </a:lnTo>
                </a:path>
                <a:path w="6480175" h="3240404">
                  <a:moveTo>
                    <a:pt x="521207" y="3240023"/>
                  </a:moveTo>
                  <a:lnTo>
                    <a:pt x="539495" y="3240023"/>
                  </a:lnTo>
                  <a:lnTo>
                    <a:pt x="539495" y="3168395"/>
                  </a:lnTo>
                  <a:lnTo>
                    <a:pt x="521207" y="3168395"/>
                  </a:lnTo>
                  <a:lnTo>
                    <a:pt x="521207" y="3240023"/>
                  </a:lnTo>
                </a:path>
                <a:path w="6480175" h="3240404">
                  <a:moveTo>
                    <a:pt x="35051" y="3209543"/>
                  </a:moveTo>
                  <a:lnTo>
                    <a:pt x="35051" y="3198875"/>
                  </a:lnTo>
                </a:path>
                <a:path w="6480175" h="3240404">
                  <a:moveTo>
                    <a:pt x="502919" y="3209543"/>
                  </a:moveTo>
                  <a:lnTo>
                    <a:pt x="502919" y="3198875"/>
                  </a:lnTo>
                </a:path>
                <a:path w="6480175" h="3240404">
                  <a:moveTo>
                    <a:pt x="16763" y="3198875"/>
                  </a:moveTo>
                  <a:lnTo>
                    <a:pt x="521207" y="3198875"/>
                  </a:lnTo>
                </a:path>
                <a:path w="6480175" h="3240404">
                  <a:moveTo>
                    <a:pt x="35051" y="3203447"/>
                  </a:moveTo>
                  <a:lnTo>
                    <a:pt x="502919" y="3203447"/>
                  </a:lnTo>
                </a:path>
                <a:path w="6480175" h="3240404">
                  <a:moveTo>
                    <a:pt x="16763" y="3209543"/>
                  </a:moveTo>
                  <a:lnTo>
                    <a:pt x="521207" y="3209543"/>
                  </a:lnTo>
                </a:path>
                <a:path w="6480175" h="3240404">
                  <a:moveTo>
                    <a:pt x="521207" y="3240023"/>
                  </a:moveTo>
                  <a:lnTo>
                    <a:pt x="16763" y="3240023"/>
                  </a:lnTo>
                </a:path>
                <a:path w="6480175" h="3240404">
                  <a:moveTo>
                    <a:pt x="521207" y="3168395"/>
                  </a:moveTo>
                  <a:lnTo>
                    <a:pt x="16763" y="3168395"/>
                  </a:lnTo>
                </a:path>
                <a:path w="6480175" h="3240404">
                  <a:moveTo>
                    <a:pt x="0" y="1584959"/>
                  </a:moveTo>
                  <a:lnTo>
                    <a:pt x="16763" y="1584959"/>
                  </a:lnTo>
                  <a:lnTo>
                    <a:pt x="16763" y="1511807"/>
                  </a:lnTo>
                  <a:lnTo>
                    <a:pt x="0" y="1511807"/>
                  </a:lnTo>
                  <a:lnTo>
                    <a:pt x="0" y="1584959"/>
                  </a:lnTo>
                </a:path>
                <a:path w="6480175" h="3240404">
                  <a:moveTo>
                    <a:pt x="521207" y="1584959"/>
                  </a:moveTo>
                  <a:lnTo>
                    <a:pt x="539495" y="1584959"/>
                  </a:lnTo>
                  <a:lnTo>
                    <a:pt x="539495" y="1511807"/>
                  </a:lnTo>
                  <a:lnTo>
                    <a:pt x="521207" y="1511807"/>
                  </a:lnTo>
                  <a:lnTo>
                    <a:pt x="521207" y="1584959"/>
                  </a:lnTo>
                </a:path>
                <a:path w="6480175" h="3240404">
                  <a:moveTo>
                    <a:pt x="35051" y="1554479"/>
                  </a:moveTo>
                  <a:lnTo>
                    <a:pt x="35051" y="1542287"/>
                  </a:lnTo>
                </a:path>
                <a:path w="6480175" h="3240404">
                  <a:moveTo>
                    <a:pt x="502919" y="1554479"/>
                  </a:moveTo>
                  <a:lnTo>
                    <a:pt x="502919" y="1542287"/>
                  </a:lnTo>
                </a:path>
                <a:path w="6480175" h="3240404">
                  <a:moveTo>
                    <a:pt x="16763" y="1542287"/>
                  </a:moveTo>
                  <a:lnTo>
                    <a:pt x="521207" y="1542287"/>
                  </a:lnTo>
                </a:path>
                <a:path w="6480175" h="3240404">
                  <a:moveTo>
                    <a:pt x="35051" y="1548383"/>
                  </a:moveTo>
                  <a:lnTo>
                    <a:pt x="502919" y="1548383"/>
                  </a:lnTo>
                </a:path>
                <a:path w="6480175" h="3240404">
                  <a:moveTo>
                    <a:pt x="16763" y="1554479"/>
                  </a:moveTo>
                  <a:lnTo>
                    <a:pt x="521207" y="1554479"/>
                  </a:lnTo>
                </a:path>
                <a:path w="6480175" h="3240404">
                  <a:moveTo>
                    <a:pt x="521207" y="1584959"/>
                  </a:moveTo>
                  <a:lnTo>
                    <a:pt x="16763" y="1584959"/>
                  </a:lnTo>
                </a:path>
                <a:path w="6480175" h="3240404">
                  <a:moveTo>
                    <a:pt x="521207" y="1511807"/>
                  </a:moveTo>
                  <a:lnTo>
                    <a:pt x="16763" y="1511807"/>
                  </a:lnTo>
                </a:path>
                <a:path w="6480175" h="3240404">
                  <a:moveTo>
                    <a:pt x="611123" y="1296923"/>
                  </a:moveTo>
                  <a:lnTo>
                    <a:pt x="611123" y="1278635"/>
                  </a:lnTo>
                  <a:lnTo>
                    <a:pt x="539495" y="1278635"/>
                  </a:lnTo>
                  <a:lnTo>
                    <a:pt x="539495" y="1296923"/>
                  </a:lnTo>
                  <a:lnTo>
                    <a:pt x="611123" y="1296923"/>
                  </a:lnTo>
                </a:path>
                <a:path w="6480175" h="3240404">
                  <a:moveTo>
                    <a:pt x="611123" y="845819"/>
                  </a:moveTo>
                  <a:lnTo>
                    <a:pt x="611123" y="829055"/>
                  </a:lnTo>
                  <a:lnTo>
                    <a:pt x="539495" y="829055"/>
                  </a:lnTo>
                  <a:lnTo>
                    <a:pt x="539495" y="845819"/>
                  </a:lnTo>
                  <a:lnTo>
                    <a:pt x="611123" y="845819"/>
                  </a:lnTo>
                </a:path>
                <a:path w="6480175" h="3240404">
                  <a:moveTo>
                    <a:pt x="580643" y="1260347"/>
                  </a:moveTo>
                  <a:lnTo>
                    <a:pt x="569975" y="1260347"/>
                  </a:lnTo>
                </a:path>
                <a:path w="6480175" h="3240404">
                  <a:moveTo>
                    <a:pt x="580643" y="864107"/>
                  </a:moveTo>
                  <a:lnTo>
                    <a:pt x="569975" y="864107"/>
                  </a:lnTo>
                </a:path>
                <a:path w="6480175" h="3240404">
                  <a:moveTo>
                    <a:pt x="569975" y="1278635"/>
                  </a:moveTo>
                  <a:lnTo>
                    <a:pt x="569975" y="845819"/>
                  </a:lnTo>
                </a:path>
                <a:path w="6480175" h="3240404">
                  <a:moveTo>
                    <a:pt x="576071" y="1260347"/>
                  </a:moveTo>
                  <a:lnTo>
                    <a:pt x="576071" y="864107"/>
                  </a:lnTo>
                </a:path>
                <a:path w="6480175" h="3240404">
                  <a:moveTo>
                    <a:pt x="580643" y="1278635"/>
                  </a:moveTo>
                  <a:lnTo>
                    <a:pt x="580643" y="845819"/>
                  </a:lnTo>
                </a:path>
                <a:path w="6480175" h="3240404">
                  <a:moveTo>
                    <a:pt x="611123" y="845819"/>
                  </a:moveTo>
                  <a:lnTo>
                    <a:pt x="611123" y="1278635"/>
                  </a:lnTo>
                </a:path>
                <a:path w="6480175" h="3240404">
                  <a:moveTo>
                    <a:pt x="539495" y="845819"/>
                  </a:moveTo>
                  <a:lnTo>
                    <a:pt x="539495" y="1278635"/>
                  </a:lnTo>
                </a:path>
                <a:path w="6480175" h="3240404">
                  <a:moveTo>
                    <a:pt x="682751" y="73151"/>
                  </a:moveTo>
                  <a:lnTo>
                    <a:pt x="701039" y="73151"/>
                  </a:lnTo>
                  <a:lnTo>
                    <a:pt x="701039" y="0"/>
                  </a:lnTo>
                  <a:lnTo>
                    <a:pt x="682751" y="0"/>
                  </a:lnTo>
                  <a:lnTo>
                    <a:pt x="682751" y="73151"/>
                  </a:lnTo>
                </a:path>
                <a:path w="6480175" h="3240404">
                  <a:moveTo>
                    <a:pt x="954023" y="73151"/>
                  </a:moveTo>
                  <a:lnTo>
                    <a:pt x="970787" y="73151"/>
                  </a:lnTo>
                  <a:lnTo>
                    <a:pt x="970787" y="0"/>
                  </a:lnTo>
                  <a:lnTo>
                    <a:pt x="954023" y="0"/>
                  </a:lnTo>
                  <a:lnTo>
                    <a:pt x="954023" y="73151"/>
                  </a:lnTo>
                </a:path>
                <a:path w="6480175" h="3240404">
                  <a:moveTo>
                    <a:pt x="719327" y="41147"/>
                  </a:moveTo>
                  <a:lnTo>
                    <a:pt x="719327" y="30479"/>
                  </a:lnTo>
                </a:path>
                <a:path w="6480175" h="3240404">
                  <a:moveTo>
                    <a:pt x="935735" y="41147"/>
                  </a:moveTo>
                  <a:lnTo>
                    <a:pt x="935735" y="30479"/>
                  </a:lnTo>
                </a:path>
                <a:path w="6480175" h="3240404">
                  <a:moveTo>
                    <a:pt x="701039" y="30479"/>
                  </a:moveTo>
                  <a:lnTo>
                    <a:pt x="954023" y="30479"/>
                  </a:lnTo>
                </a:path>
                <a:path w="6480175" h="3240404">
                  <a:moveTo>
                    <a:pt x="719327" y="36575"/>
                  </a:moveTo>
                  <a:lnTo>
                    <a:pt x="935735" y="36575"/>
                  </a:lnTo>
                </a:path>
                <a:path w="6480175" h="3240404">
                  <a:moveTo>
                    <a:pt x="701039" y="41147"/>
                  </a:moveTo>
                  <a:lnTo>
                    <a:pt x="954023" y="41147"/>
                  </a:lnTo>
                </a:path>
                <a:path w="6480175" h="3240404">
                  <a:moveTo>
                    <a:pt x="954023" y="73151"/>
                  </a:moveTo>
                  <a:lnTo>
                    <a:pt x="701039" y="73151"/>
                  </a:lnTo>
                </a:path>
                <a:path w="6480175" h="3240404">
                  <a:moveTo>
                    <a:pt x="954023" y="0"/>
                  </a:moveTo>
                  <a:lnTo>
                    <a:pt x="701039" y="0"/>
                  </a:lnTo>
                </a:path>
                <a:path w="6480175" h="3240404">
                  <a:moveTo>
                    <a:pt x="3096767" y="73151"/>
                  </a:moveTo>
                  <a:lnTo>
                    <a:pt x="3115055" y="73151"/>
                  </a:lnTo>
                  <a:lnTo>
                    <a:pt x="3115055" y="0"/>
                  </a:lnTo>
                  <a:lnTo>
                    <a:pt x="3096767" y="0"/>
                  </a:lnTo>
                  <a:lnTo>
                    <a:pt x="3096767" y="73151"/>
                  </a:lnTo>
                </a:path>
                <a:path w="6480175" h="3240404">
                  <a:moveTo>
                    <a:pt x="3366515" y="73151"/>
                  </a:moveTo>
                  <a:lnTo>
                    <a:pt x="3384803" y="73151"/>
                  </a:lnTo>
                  <a:lnTo>
                    <a:pt x="3384803" y="0"/>
                  </a:lnTo>
                  <a:lnTo>
                    <a:pt x="3366515" y="0"/>
                  </a:lnTo>
                  <a:lnTo>
                    <a:pt x="3366515" y="73151"/>
                  </a:lnTo>
                </a:path>
                <a:path w="6480175" h="3240404">
                  <a:moveTo>
                    <a:pt x="3131819" y="41147"/>
                  </a:moveTo>
                  <a:lnTo>
                    <a:pt x="3131819" y="30479"/>
                  </a:lnTo>
                </a:path>
                <a:path w="6480175" h="3240404">
                  <a:moveTo>
                    <a:pt x="3348227" y="41147"/>
                  </a:moveTo>
                  <a:lnTo>
                    <a:pt x="3348227" y="30479"/>
                  </a:lnTo>
                </a:path>
                <a:path w="6480175" h="3240404">
                  <a:moveTo>
                    <a:pt x="3115055" y="30479"/>
                  </a:moveTo>
                  <a:lnTo>
                    <a:pt x="3366515" y="30479"/>
                  </a:lnTo>
                </a:path>
                <a:path w="6480175" h="3240404">
                  <a:moveTo>
                    <a:pt x="3131819" y="36575"/>
                  </a:moveTo>
                  <a:lnTo>
                    <a:pt x="3348227" y="36575"/>
                  </a:lnTo>
                </a:path>
                <a:path w="6480175" h="3240404">
                  <a:moveTo>
                    <a:pt x="3115055" y="41147"/>
                  </a:moveTo>
                  <a:lnTo>
                    <a:pt x="3366515" y="41147"/>
                  </a:lnTo>
                </a:path>
                <a:path w="6480175" h="3240404">
                  <a:moveTo>
                    <a:pt x="3366515" y="73151"/>
                  </a:moveTo>
                  <a:lnTo>
                    <a:pt x="3115055" y="73151"/>
                  </a:lnTo>
                </a:path>
                <a:path w="6480175" h="3240404">
                  <a:moveTo>
                    <a:pt x="3366515" y="0"/>
                  </a:moveTo>
                  <a:lnTo>
                    <a:pt x="3115055" y="0"/>
                  </a:lnTo>
                </a:path>
                <a:path w="6480175" h="3240404">
                  <a:moveTo>
                    <a:pt x="3563111" y="73151"/>
                  </a:moveTo>
                  <a:lnTo>
                    <a:pt x="3581399" y="73151"/>
                  </a:lnTo>
                  <a:lnTo>
                    <a:pt x="3581399" y="0"/>
                  </a:lnTo>
                  <a:lnTo>
                    <a:pt x="3563111" y="0"/>
                  </a:lnTo>
                  <a:lnTo>
                    <a:pt x="3563111" y="73151"/>
                  </a:lnTo>
                </a:path>
                <a:path w="6480175" h="3240404">
                  <a:moveTo>
                    <a:pt x="3906011" y="73151"/>
                  </a:moveTo>
                  <a:lnTo>
                    <a:pt x="3922775" y="73151"/>
                  </a:lnTo>
                  <a:lnTo>
                    <a:pt x="3922775" y="0"/>
                  </a:lnTo>
                  <a:lnTo>
                    <a:pt x="3906011" y="0"/>
                  </a:lnTo>
                  <a:lnTo>
                    <a:pt x="3906011" y="73151"/>
                  </a:lnTo>
                </a:path>
                <a:path w="6480175" h="3240404">
                  <a:moveTo>
                    <a:pt x="3599687" y="41147"/>
                  </a:moveTo>
                  <a:lnTo>
                    <a:pt x="3599687" y="30479"/>
                  </a:lnTo>
                </a:path>
                <a:path w="6480175" h="3240404">
                  <a:moveTo>
                    <a:pt x="3887723" y="41147"/>
                  </a:moveTo>
                  <a:lnTo>
                    <a:pt x="3887723" y="30479"/>
                  </a:lnTo>
                </a:path>
                <a:path w="6480175" h="3240404">
                  <a:moveTo>
                    <a:pt x="3581399" y="30479"/>
                  </a:moveTo>
                  <a:lnTo>
                    <a:pt x="3906011" y="30479"/>
                  </a:lnTo>
                </a:path>
                <a:path w="6480175" h="3240404">
                  <a:moveTo>
                    <a:pt x="3599687" y="36575"/>
                  </a:moveTo>
                  <a:lnTo>
                    <a:pt x="3887723" y="36575"/>
                  </a:lnTo>
                </a:path>
                <a:path w="6480175" h="3240404">
                  <a:moveTo>
                    <a:pt x="3581399" y="41147"/>
                  </a:moveTo>
                  <a:lnTo>
                    <a:pt x="3906011" y="41147"/>
                  </a:lnTo>
                </a:path>
                <a:path w="6480175" h="3240404">
                  <a:moveTo>
                    <a:pt x="3906011" y="73151"/>
                  </a:moveTo>
                  <a:lnTo>
                    <a:pt x="3581399" y="73151"/>
                  </a:lnTo>
                </a:path>
                <a:path w="6480175" h="3240404">
                  <a:moveTo>
                    <a:pt x="3906011" y="0"/>
                  </a:moveTo>
                  <a:lnTo>
                    <a:pt x="3581399" y="0"/>
                  </a:lnTo>
                </a:path>
                <a:path w="6480175" h="3240404">
                  <a:moveTo>
                    <a:pt x="539495" y="3240023"/>
                  </a:moveTo>
                  <a:lnTo>
                    <a:pt x="557783" y="3240023"/>
                  </a:lnTo>
                  <a:lnTo>
                    <a:pt x="557783" y="3168395"/>
                  </a:lnTo>
                  <a:lnTo>
                    <a:pt x="539495" y="3168395"/>
                  </a:lnTo>
                  <a:lnTo>
                    <a:pt x="539495" y="3240023"/>
                  </a:lnTo>
                </a:path>
                <a:path w="6480175" h="3240404">
                  <a:moveTo>
                    <a:pt x="2033015" y="3240023"/>
                  </a:moveTo>
                  <a:lnTo>
                    <a:pt x="2051303" y="3240023"/>
                  </a:lnTo>
                  <a:lnTo>
                    <a:pt x="2051303" y="3168395"/>
                  </a:lnTo>
                  <a:lnTo>
                    <a:pt x="2033015" y="3168395"/>
                  </a:lnTo>
                  <a:lnTo>
                    <a:pt x="2033015" y="3240023"/>
                  </a:lnTo>
                </a:path>
                <a:path w="6480175" h="3240404">
                  <a:moveTo>
                    <a:pt x="576071" y="3235451"/>
                  </a:moveTo>
                  <a:lnTo>
                    <a:pt x="917447" y="3235451"/>
                  </a:lnTo>
                </a:path>
                <a:path w="6480175" h="3240404">
                  <a:moveTo>
                    <a:pt x="1277111" y="3221735"/>
                  </a:moveTo>
                  <a:lnTo>
                    <a:pt x="935735" y="3221735"/>
                  </a:lnTo>
                </a:path>
                <a:path w="6480175" h="3240404">
                  <a:moveTo>
                    <a:pt x="557783" y="3240023"/>
                  </a:moveTo>
                  <a:lnTo>
                    <a:pt x="935735" y="3240023"/>
                  </a:lnTo>
                </a:path>
                <a:path w="6480175" h="3240404">
                  <a:moveTo>
                    <a:pt x="557783" y="3229355"/>
                  </a:moveTo>
                  <a:lnTo>
                    <a:pt x="935735" y="3229355"/>
                  </a:lnTo>
                </a:path>
                <a:path w="6480175" h="3240404">
                  <a:moveTo>
                    <a:pt x="1295399" y="3227831"/>
                  </a:moveTo>
                  <a:lnTo>
                    <a:pt x="917447" y="3227831"/>
                  </a:lnTo>
                </a:path>
                <a:path w="6480175" h="3240404">
                  <a:moveTo>
                    <a:pt x="1295399" y="3217163"/>
                  </a:moveTo>
                  <a:lnTo>
                    <a:pt x="917447" y="3217163"/>
                  </a:lnTo>
                </a:path>
                <a:path w="6480175" h="3240404">
                  <a:moveTo>
                    <a:pt x="917447" y="3240023"/>
                  </a:moveTo>
                  <a:lnTo>
                    <a:pt x="917447" y="3229355"/>
                  </a:lnTo>
                </a:path>
                <a:path w="6480175" h="3240404">
                  <a:moveTo>
                    <a:pt x="576071" y="3240023"/>
                  </a:moveTo>
                  <a:lnTo>
                    <a:pt x="576071" y="3229355"/>
                  </a:lnTo>
                </a:path>
                <a:path w="6480175" h="3240404">
                  <a:moveTo>
                    <a:pt x="935735" y="3227831"/>
                  </a:moveTo>
                  <a:lnTo>
                    <a:pt x="935735" y="3217163"/>
                  </a:lnTo>
                </a:path>
                <a:path w="6480175" h="3240404">
                  <a:moveTo>
                    <a:pt x="1277111" y="3227831"/>
                  </a:moveTo>
                  <a:lnTo>
                    <a:pt x="1277111" y="3217163"/>
                  </a:lnTo>
                </a:path>
                <a:path w="6480175" h="3240404">
                  <a:moveTo>
                    <a:pt x="935735" y="3240023"/>
                  </a:moveTo>
                  <a:lnTo>
                    <a:pt x="935735" y="3229355"/>
                  </a:lnTo>
                </a:path>
                <a:path w="6480175" h="3240404">
                  <a:moveTo>
                    <a:pt x="1295399" y="3227831"/>
                  </a:moveTo>
                  <a:lnTo>
                    <a:pt x="1295399" y="3217163"/>
                  </a:lnTo>
                </a:path>
                <a:path w="6480175" h="3240404">
                  <a:moveTo>
                    <a:pt x="917447" y="3227831"/>
                  </a:moveTo>
                  <a:lnTo>
                    <a:pt x="917447" y="3217163"/>
                  </a:lnTo>
                </a:path>
                <a:path w="6480175" h="3240404">
                  <a:moveTo>
                    <a:pt x="2014727" y="3240023"/>
                  </a:moveTo>
                  <a:lnTo>
                    <a:pt x="2014727" y="3229355"/>
                  </a:lnTo>
                </a:path>
                <a:path w="6480175" h="3240404">
                  <a:moveTo>
                    <a:pt x="2033015" y="3229355"/>
                  </a:moveTo>
                  <a:lnTo>
                    <a:pt x="1655063" y="3229355"/>
                  </a:lnTo>
                  <a:lnTo>
                    <a:pt x="1655063" y="3240023"/>
                  </a:lnTo>
                </a:path>
                <a:path w="6480175" h="3240404">
                  <a:moveTo>
                    <a:pt x="1673351" y="3240023"/>
                  </a:moveTo>
                  <a:lnTo>
                    <a:pt x="1673351" y="3229355"/>
                  </a:lnTo>
                </a:path>
                <a:path w="6480175" h="3240404">
                  <a:moveTo>
                    <a:pt x="2014727" y="3235451"/>
                  </a:moveTo>
                  <a:lnTo>
                    <a:pt x="1673351" y="3235451"/>
                  </a:lnTo>
                </a:path>
                <a:path w="6480175" h="3240404">
                  <a:moveTo>
                    <a:pt x="2033015" y="3240023"/>
                  </a:moveTo>
                  <a:lnTo>
                    <a:pt x="1655063" y="3240023"/>
                  </a:lnTo>
                </a:path>
                <a:path w="6480175" h="3240404">
                  <a:moveTo>
                    <a:pt x="1313687" y="3227831"/>
                  </a:moveTo>
                  <a:lnTo>
                    <a:pt x="1313687" y="3217163"/>
                  </a:lnTo>
                </a:path>
                <a:path w="6480175" h="3240404">
                  <a:moveTo>
                    <a:pt x="1295399" y="3217163"/>
                  </a:moveTo>
                  <a:lnTo>
                    <a:pt x="1673351" y="3217163"/>
                  </a:lnTo>
                  <a:lnTo>
                    <a:pt x="1673351" y="3227831"/>
                  </a:lnTo>
                </a:path>
                <a:path w="6480175" h="3240404">
                  <a:moveTo>
                    <a:pt x="1655063" y="3227831"/>
                  </a:moveTo>
                  <a:lnTo>
                    <a:pt x="1655063" y="3217163"/>
                  </a:lnTo>
                </a:path>
                <a:path w="6480175" h="3240404">
                  <a:moveTo>
                    <a:pt x="1313687" y="3221735"/>
                  </a:moveTo>
                  <a:lnTo>
                    <a:pt x="1655063" y="3221735"/>
                  </a:lnTo>
                </a:path>
                <a:path w="6480175" h="3240404">
                  <a:moveTo>
                    <a:pt x="1295399" y="3227831"/>
                  </a:moveTo>
                  <a:lnTo>
                    <a:pt x="1673351" y="3227831"/>
                  </a:lnTo>
                </a:path>
                <a:path w="6480175" h="3240404">
                  <a:moveTo>
                    <a:pt x="2033015" y="3240023"/>
                  </a:moveTo>
                  <a:lnTo>
                    <a:pt x="557783" y="3240023"/>
                  </a:lnTo>
                </a:path>
                <a:path w="6480175" h="3240404">
                  <a:moveTo>
                    <a:pt x="2033015" y="3168395"/>
                  </a:moveTo>
                  <a:lnTo>
                    <a:pt x="557783" y="3168395"/>
                  </a:lnTo>
                </a:path>
                <a:path w="6480175" h="3240404">
                  <a:moveTo>
                    <a:pt x="2122931" y="3240023"/>
                  </a:moveTo>
                  <a:lnTo>
                    <a:pt x="2141219" y="3240023"/>
                  </a:lnTo>
                  <a:lnTo>
                    <a:pt x="2141219" y="3168395"/>
                  </a:lnTo>
                  <a:lnTo>
                    <a:pt x="2122931" y="3168395"/>
                  </a:lnTo>
                  <a:lnTo>
                    <a:pt x="2122931" y="3240023"/>
                  </a:lnTo>
                </a:path>
                <a:path w="6480175" h="3240404">
                  <a:moveTo>
                    <a:pt x="3438143" y="3240023"/>
                  </a:moveTo>
                  <a:lnTo>
                    <a:pt x="3454907" y="3240023"/>
                  </a:lnTo>
                  <a:lnTo>
                    <a:pt x="3454907" y="3168395"/>
                  </a:lnTo>
                  <a:lnTo>
                    <a:pt x="3438143" y="3168395"/>
                  </a:lnTo>
                  <a:lnTo>
                    <a:pt x="3438143" y="3240023"/>
                  </a:lnTo>
                </a:path>
                <a:path w="6480175" h="3240404">
                  <a:moveTo>
                    <a:pt x="2159507" y="3235451"/>
                  </a:moveTo>
                  <a:lnTo>
                    <a:pt x="2456687" y="3235451"/>
                  </a:lnTo>
                </a:path>
                <a:path w="6480175" h="3240404">
                  <a:moveTo>
                    <a:pt x="2772155" y="3221735"/>
                  </a:moveTo>
                  <a:lnTo>
                    <a:pt x="2474975" y="3221735"/>
                  </a:lnTo>
                </a:path>
                <a:path w="6480175" h="3240404">
                  <a:moveTo>
                    <a:pt x="2141219" y="3240023"/>
                  </a:moveTo>
                  <a:lnTo>
                    <a:pt x="2474975" y="3240023"/>
                  </a:lnTo>
                </a:path>
                <a:path w="6480175" h="3240404">
                  <a:moveTo>
                    <a:pt x="2141219" y="3229355"/>
                  </a:moveTo>
                  <a:lnTo>
                    <a:pt x="2474975" y="3229355"/>
                  </a:lnTo>
                </a:path>
                <a:path w="6480175" h="3240404">
                  <a:moveTo>
                    <a:pt x="2788919" y="3227831"/>
                  </a:moveTo>
                  <a:lnTo>
                    <a:pt x="2456687" y="3227831"/>
                  </a:lnTo>
                </a:path>
                <a:path w="6480175" h="3240404">
                  <a:moveTo>
                    <a:pt x="2788919" y="3217163"/>
                  </a:moveTo>
                  <a:lnTo>
                    <a:pt x="2456687" y="3217163"/>
                  </a:lnTo>
                </a:path>
                <a:path w="6480175" h="3240404">
                  <a:moveTo>
                    <a:pt x="2456687" y="3240023"/>
                  </a:moveTo>
                  <a:lnTo>
                    <a:pt x="2456687" y="3229355"/>
                  </a:lnTo>
                </a:path>
                <a:path w="6480175" h="3240404">
                  <a:moveTo>
                    <a:pt x="2159507" y="3240023"/>
                  </a:moveTo>
                  <a:lnTo>
                    <a:pt x="2159507" y="3229355"/>
                  </a:lnTo>
                </a:path>
                <a:path w="6480175" h="3240404">
                  <a:moveTo>
                    <a:pt x="2474975" y="3227831"/>
                  </a:moveTo>
                  <a:lnTo>
                    <a:pt x="2474975" y="3217163"/>
                  </a:lnTo>
                </a:path>
                <a:path w="6480175" h="3240404">
                  <a:moveTo>
                    <a:pt x="2772155" y="3227831"/>
                  </a:moveTo>
                  <a:lnTo>
                    <a:pt x="2772155" y="3217163"/>
                  </a:lnTo>
                </a:path>
                <a:path w="6480175" h="3240404">
                  <a:moveTo>
                    <a:pt x="2474975" y="3240023"/>
                  </a:moveTo>
                  <a:lnTo>
                    <a:pt x="2474975" y="3229355"/>
                  </a:lnTo>
                </a:path>
                <a:path w="6480175" h="3240404">
                  <a:moveTo>
                    <a:pt x="2788919" y="3227831"/>
                  </a:moveTo>
                  <a:lnTo>
                    <a:pt x="2788919" y="3217163"/>
                  </a:lnTo>
                </a:path>
                <a:path w="6480175" h="3240404">
                  <a:moveTo>
                    <a:pt x="2456687" y="3227831"/>
                  </a:moveTo>
                  <a:lnTo>
                    <a:pt x="2456687" y="3217163"/>
                  </a:lnTo>
                </a:path>
                <a:path w="6480175" h="3240404">
                  <a:moveTo>
                    <a:pt x="3419855" y="3240023"/>
                  </a:moveTo>
                  <a:lnTo>
                    <a:pt x="3419855" y="3229355"/>
                  </a:lnTo>
                </a:path>
                <a:path w="6480175" h="3240404">
                  <a:moveTo>
                    <a:pt x="3438143" y="3229355"/>
                  </a:moveTo>
                  <a:lnTo>
                    <a:pt x="3104387" y="3229355"/>
                  </a:lnTo>
                  <a:lnTo>
                    <a:pt x="3104387" y="3240023"/>
                  </a:lnTo>
                </a:path>
                <a:path w="6480175" h="3240404">
                  <a:moveTo>
                    <a:pt x="3122675" y="3240023"/>
                  </a:moveTo>
                  <a:lnTo>
                    <a:pt x="3122675" y="3229355"/>
                  </a:lnTo>
                </a:path>
                <a:path w="6480175" h="3240404">
                  <a:moveTo>
                    <a:pt x="3419855" y="3235451"/>
                  </a:moveTo>
                  <a:lnTo>
                    <a:pt x="3122675" y="3235451"/>
                  </a:lnTo>
                </a:path>
                <a:path w="6480175" h="3240404">
                  <a:moveTo>
                    <a:pt x="3438143" y="3240023"/>
                  </a:moveTo>
                  <a:lnTo>
                    <a:pt x="3104387" y="3240023"/>
                  </a:lnTo>
                </a:path>
                <a:path w="6480175" h="3240404">
                  <a:moveTo>
                    <a:pt x="2807207" y="3227831"/>
                  </a:moveTo>
                  <a:lnTo>
                    <a:pt x="2807207" y="3217163"/>
                  </a:lnTo>
                </a:path>
                <a:path w="6480175" h="3240404">
                  <a:moveTo>
                    <a:pt x="2788919" y="3217163"/>
                  </a:moveTo>
                  <a:lnTo>
                    <a:pt x="3122675" y="3217163"/>
                  </a:lnTo>
                  <a:lnTo>
                    <a:pt x="3122675" y="3227831"/>
                  </a:lnTo>
                </a:path>
                <a:path w="6480175" h="3240404">
                  <a:moveTo>
                    <a:pt x="3104387" y="3227831"/>
                  </a:moveTo>
                  <a:lnTo>
                    <a:pt x="3104387" y="3217163"/>
                  </a:lnTo>
                </a:path>
                <a:path w="6480175" h="3240404">
                  <a:moveTo>
                    <a:pt x="2807207" y="3221735"/>
                  </a:moveTo>
                  <a:lnTo>
                    <a:pt x="3104387" y="3221735"/>
                  </a:lnTo>
                </a:path>
                <a:path w="6480175" h="3240404">
                  <a:moveTo>
                    <a:pt x="2788919" y="3227831"/>
                  </a:moveTo>
                  <a:lnTo>
                    <a:pt x="3122675" y="3227831"/>
                  </a:lnTo>
                </a:path>
                <a:path w="6480175" h="3240404">
                  <a:moveTo>
                    <a:pt x="3438143" y="3240023"/>
                  </a:moveTo>
                  <a:lnTo>
                    <a:pt x="2141219" y="3240023"/>
                  </a:lnTo>
                </a:path>
                <a:path w="6480175" h="3240404">
                  <a:moveTo>
                    <a:pt x="3438143" y="3168395"/>
                  </a:moveTo>
                  <a:lnTo>
                    <a:pt x="2141219" y="3168395"/>
                  </a:lnTo>
                </a:path>
                <a:path w="6480175" h="3240404">
                  <a:moveTo>
                    <a:pt x="3528059" y="3240023"/>
                  </a:moveTo>
                  <a:lnTo>
                    <a:pt x="3544823" y="3240023"/>
                  </a:lnTo>
                  <a:lnTo>
                    <a:pt x="3544823" y="3168395"/>
                  </a:lnTo>
                  <a:lnTo>
                    <a:pt x="3528059" y="3168395"/>
                  </a:lnTo>
                  <a:lnTo>
                    <a:pt x="3528059" y="3240023"/>
                  </a:lnTo>
                </a:path>
                <a:path w="6480175" h="3240404">
                  <a:moveTo>
                    <a:pt x="3977639" y="3240023"/>
                  </a:moveTo>
                  <a:lnTo>
                    <a:pt x="3995927" y="3240023"/>
                  </a:lnTo>
                  <a:lnTo>
                    <a:pt x="3995927" y="3168395"/>
                  </a:lnTo>
                  <a:lnTo>
                    <a:pt x="3977639" y="3168395"/>
                  </a:lnTo>
                  <a:lnTo>
                    <a:pt x="3977639" y="3240023"/>
                  </a:lnTo>
                </a:path>
                <a:path w="6480175" h="3240404">
                  <a:moveTo>
                    <a:pt x="3563111" y="3240023"/>
                  </a:moveTo>
                  <a:lnTo>
                    <a:pt x="3563111" y="3229355"/>
                  </a:lnTo>
                </a:path>
                <a:path w="6480175" h="3240404">
                  <a:moveTo>
                    <a:pt x="3959351" y="3240023"/>
                  </a:moveTo>
                  <a:lnTo>
                    <a:pt x="3959351" y="3229355"/>
                  </a:lnTo>
                </a:path>
                <a:path w="6480175" h="3240404">
                  <a:moveTo>
                    <a:pt x="3544823" y="3229355"/>
                  </a:moveTo>
                  <a:lnTo>
                    <a:pt x="3977639" y="3229355"/>
                  </a:lnTo>
                </a:path>
                <a:path w="6480175" h="3240404">
                  <a:moveTo>
                    <a:pt x="3563111" y="3235451"/>
                  </a:moveTo>
                  <a:lnTo>
                    <a:pt x="3959351" y="3235451"/>
                  </a:lnTo>
                </a:path>
                <a:path w="6480175" h="3240404">
                  <a:moveTo>
                    <a:pt x="3977639" y="3240023"/>
                  </a:moveTo>
                  <a:lnTo>
                    <a:pt x="3544823" y="3240023"/>
                  </a:lnTo>
                </a:path>
                <a:path w="6480175" h="3240404">
                  <a:moveTo>
                    <a:pt x="3977639" y="3168395"/>
                  </a:moveTo>
                  <a:lnTo>
                    <a:pt x="3544823" y="3168395"/>
                  </a:lnTo>
                </a:path>
                <a:path w="6480175" h="3240404">
                  <a:moveTo>
                    <a:pt x="6406895" y="1062227"/>
                  </a:moveTo>
                  <a:lnTo>
                    <a:pt x="6406895" y="1080515"/>
                  </a:lnTo>
                  <a:lnTo>
                    <a:pt x="6480047" y="1080515"/>
                  </a:lnTo>
                  <a:lnTo>
                    <a:pt x="6480047" y="1062227"/>
                  </a:lnTo>
                  <a:lnTo>
                    <a:pt x="6406895" y="1062227"/>
                  </a:lnTo>
                </a:path>
                <a:path w="6480175" h="3240404">
                  <a:moveTo>
                    <a:pt x="6406895" y="1421891"/>
                  </a:moveTo>
                  <a:lnTo>
                    <a:pt x="6406895" y="1440179"/>
                  </a:lnTo>
                  <a:lnTo>
                    <a:pt x="6480047" y="1440179"/>
                  </a:lnTo>
                  <a:lnTo>
                    <a:pt x="6480047" y="1421891"/>
                  </a:lnTo>
                  <a:lnTo>
                    <a:pt x="6406895" y="1421891"/>
                  </a:lnTo>
                </a:path>
                <a:path w="6480175" h="3240404">
                  <a:moveTo>
                    <a:pt x="6437375" y="1098803"/>
                  </a:moveTo>
                  <a:lnTo>
                    <a:pt x="6448043" y="1098803"/>
                  </a:lnTo>
                </a:path>
                <a:path w="6480175" h="3240404">
                  <a:moveTo>
                    <a:pt x="6437375" y="1403603"/>
                  </a:moveTo>
                  <a:lnTo>
                    <a:pt x="6448043" y="1403603"/>
                  </a:lnTo>
                </a:path>
                <a:path w="6480175" h="3240404">
                  <a:moveTo>
                    <a:pt x="6448043" y="1080515"/>
                  </a:moveTo>
                  <a:lnTo>
                    <a:pt x="6448043" y="1421891"/>
                  </a:lnTo>
                </a:path>
                <a:path w="6480175" h="3240404">
                  <a:moveTo>
                    <a:pt x="6443471" y="1098803"/>
                  </a:moveTo>
                  <a:lnTo>
                    <a:pt x="6443471" y="1403603"/>
                  </a:lnTo>
                </a:path>
                <a:path w="6480175" h="3240404">
                  <a:moveTo>
                    <a:pt x="6437375" y="1080515"/>
                  </a:moveTo>
                  <a:lnTo>
                    <a:pt x="6437375" y="1421891"/>
                  </a:lnTo>
                </a:path>
                <a:path w="6480175" h="3240404">
                  <a:moveTo>
                    <a:pt x="6406895" y="1421891"/>
                  </a:moveTo>
                  <a:lnTo>
                    <a:pt x="6406895" y="1080515"/>
                  </a:lnTo>
                </a:path>
                <a:path w="6480175" h="3240404">
                  <a:moveTo>
                    <a:pt x="6480047" y="1421891"/>
                  </a:moveTo>
                  <a:lnTo>
                    <a:pt x="6480047" y="1080515"/>
                  </a:lnTo>
                </a:path>
                <a:path w="6480175" h="3240404">
                  <a:moveTo>
                    <a:pt x="5039867" y="2232659"/>
                  </a:moveTo>
                  <a:lnTo>
                    <a:pt x="5039867" y="2250947"/>
                  </a:lnTo>
                  <a:lnTo>
                    <a:pt x="4966715" y="2250947"/>
                  </a:lnTo>
                  <a:lnTo>
                    <a:pt x="4966715" y="2232659"/>
                  </a:lnTo>
                  <a:lnTo>
                    <a:pt x="5039867" y="2232659"/>
                  </a:lnTo>
                </a:path>
                <a:path w="6480175" h="3240404">
                  <a:moveTo>
                    <a:pt x="5039867" y="2862071"/>
                  </a:moveTo>
                  <a:lnTo>
                    <a:pt x="5039867" y="2880359"/>
                  </a:lnTo>
                  <a:lnTo>
                    <a:pt x="4966715" y="2880359"/>
                  </a:lnTo>
                  <a:lnTo>
                    <a:pt x="4966715" y="2862071"/>
                  </a:lnTo>
                  <a:lnTo>
                    <a:pt x="5039867" y="2862071"/>
                  </a:lnTo>
                </a:path>
                <a:path w="6480175" h="3240404">
                  <a:moveTo>
                    <a:pt x="5039867" y="2267711"/>
                  </a:moveTo>
                  <a:lnTo>
                    <a:pt x="5029199" y="2267711"/>
                  </a:lnTo>
                </a:path>
                <a:path w="6480175" h="3240404">
                  <a:moveTo>
                    <a:pt x="5039867" y="2843783"/>
                  </a:moveTo>
                  <a:lnTo>
                    <a:pt x="5029199" y="2843783"/>
                  </a:lnTo>
                </a:path>
                <a:path w="6480175" h="3240404">
                  <a:moveTo>
                    <a:pt x="5029199" y="2250947"/>
                  </a:moveTo>
                  <a:lnTo>
                    <a:pt x="5029199" y="2862071"/>
                  </a:lnTo>
                </a:path>
                <a:path w="6480175" h="3240404">
                  <a:moveTo>
                    <a:pt x="5029199" y="2436875"/>
                  </a:moveTo>
                  <a:lnTo>
                    <a:pt x="5039867" y="2436875"/>
                  </a:lnTo>
                </a:path>
                <a:path w="6480175" h="3240404">
                  <a:moveTo>
                    <a:pt x="5029199" y="2453639"/>
                  </a:moveTo>
                  <a:lnTo>
                    <a:pt x="5039867" y="2453639"/>
                  </a:lnTo>
                </a:path>
                <a:path w="6480175" h="3240404">
                  <a:moveTo>
                    <a:pt x="5029199" y="2471927"/>
                  </a:moveTo>
                  <a:lnTo>
                    <a:pt x="5039867" y="2471927"/>
                  </a:lnTo>
                </a:path>
                <a:path w="6480175" h="3240404">
                  <a:moveTo>
                    <a:pt x="5029199" y="2639567"/>
                  </a:moveTo>
                  <a:lnTo>
                    <a:pt x="5039867" y="2639567"/>
                  </a:lnTo>
                </a:path>
                <a:path w="6480175" h="3240404">
                  <a:moveTo>
                    <a:pt x="5029199" y="2657855"/>
                  </a:moveTo>
                  <a:lnTo>
                    <a:pt x="5039867" y="2657855"/>
                  </a:lnTo>
                </a:path>
                <a:path w="6480175" h="3240404">
                  <a:moveTo>
                    <a:pt x="5029199" y="2676143"/>
                  </a:moveTo>
                  <a:lnTo>
                    <a:pt x="5039867" y="2676143"/>
                  </a:lnTo>
                </a:path>
                <a:path w="6480175" h="3240404">
                  <a:moveTo>
                    <a:pt x="5033771" y="2436875"/>
                  </a:moveTo>
                  <a:lnTo>
                    <a:pt x="5033771" y="2267711"/>
                  </a:lnTo>
                </a:path>
                <a:path w="6480175" h="3240404">
                  <a:moveTo>
                    <a:pt x="5033771" y="2471927"/>
                  </a:moveTo>
                  <a:lnTo>
                    <a:pt x="5033771" y="2639567"/>
                  </a:lnTo>
                </a:path>
                <a:path w="6480175" h="3240404">
                  <a:moveTo>
                    <a:pt x="5033771" y="2676143"/>
                  </a:moveTo>
                  <a:lnTo>
                    <a:pt x="5033771" y="2843783"/>
                  </a:lnTo>
                </a:path>
                <a:path w="6480175" h="3240404">
                  <a:moveTo>
                    <a:pt x="5039867" y="2862071"/>
                  </a:moveTo>
                  <a:lnTo>
                    <a:pt x="5039867" y="2250947"/>
                  </a:lnTo>
                </a:path>
                <a:path w="6480175" h="3240404">
                  <a:moveTo>
                    <a:pt x="4966715" y="2862071"/>
                  </a:moveTo>
                  <a:lnTo>
                    <a:pt x="4966715" y="2250947"/>
                  </a:lnTo>
                </a:path>
                <a:path w="6480175" h="3240404">
                  <a:moveTo>
                    <a:pt x="5542787" y="0"/>
                  </a:moveTo>
                  <a:lnTo>
                    <a:pt x="5561075" y="0"/>
                  </a:lnTo>
                  <a:lnTo>
                    <a:pt x="5561075" y="73151"/>
                  </a:lnTo>
                  <a:lnTo>
                    <a:pt x="5542787" y="73151"/>
                  </a:lnTo>
                  <a:lnTo>
                    <a:pt x="5542787" y="0"/>
                  </a:lnTo>
                </a:path>
                <a:path w="6480175" h="3240404">
                  <a:moveTo>
                    <a:pt x="6388607" y="0"/>
                  </a:moveTo>
                  <a:lnTo>
                    <a:pt x="6406895" y="0"/>
                  </a:lnTo>
                  <a:lnTo>
                    <a:pt x="6406895" y="73151"/>
                  </a:lnTo>
                  <a:lnTo>
                    <a:pt x="6388607" y="73151"/>
                  </a:lnTo>
                  <a:lnTo>
                    <a:pt x="6388607" y="0"/>
                  </a:lnTo>
                </a:path>
                <a:path w="6480175" h="3240404">
                  <a:moveTo>
                    <a:pt x="5984747" y="0"/>
                  </a:moveTo>
                  <a:lnTo>
                    <a:pt x="5984747" y="10667"/>
                  </a:lnTo>
                </a:path>
                <a:path w="6480175" h="3240404">
                  <a:moveTo>
                    <a:pt x="5966459" y="0"/>
                  </a:moveTo>
                  <a:lnTo>
                    <a:pt x="5966459" y="10667"/>
                  </a:lnTo>
                </a:path>
                <a:path w="6480175" h="3240404">
                  <a:moveTo>
                    <a:pt x="5579363" y="0"/>
                  </a:moveTo>
                  <a:lnTo>
                    <a:pt x="5579363" y="10667"/>
                  </a:lnTo>
                </a:path>
                <a:path w="6480175" h="3240404">
                  <a:moveTo>
                    <a:pt x="5579363" y="6095"/>
                  </a:moveTo>
                  <a:lnTo>
                    <a:pt x="5966459" y="6095"/>
                  </a:lnTo>
                </a:path>
                <a:path w="6480175" h="3240404">
                  <a:moveTo>
                    <a:pt x="5561075" y="10667"/>
                  </a:moveTo>
                  <a:lnTo>
                    <a:pt x="5984747" y="10667"/>
                  </a:lnTo>
                </a:path>
                <a:path w="6480175" h="3240404">
                  <a:moveTo>
                    <a:pt x="5561075" y="0"/>
                  </a:moveTo>
                  <a:lnTo>
                    <a:pt x="5984747" y="0"/>
                  </a:lnTo>
                </a:path>
                <a:path w="6480175" h="3240404">
                  <a:moveTo>
                    <a:pt x="5966459" y="13715"/>
                  </a:moveTo>
                  <a:lnTo>
                    <a:pt x="5966459" y="24383"/>
                  </a:lnTo>
                </a:path>
                <a:path w="6480175" h="3240404">
                  <a:moveTo>
                    <a:pt x="6371843" y="13715"/>
                  </a:moveTo>
                  <a:lnTo>
                    <a:pt x="6371843" y="24383"/>
                  </a:lnTo>
                </a:path>
                <a:path w="6480175" h="3240404">
                  <a:moveTo>
                    <a:pt x="5984747" y="13715"/>
                  </a:moveTo>
                  <a:lnTo>
                    <a:pt x="5984747" y="24383"/>
                  </a:lnTo>
                </a:path>
                <a:path w="6480175" h="3240404">
                  <a:moveTo>
                    <a:pt x="5984747" y="18287"/>
                  </a:moveTo>
                  <a:lnTo>
                    <a:pt x="6371843" y="18287"/>
                  </a:lnTo>
                </a:path>
                <a:path w="6480175" h="3240404">
                  <a:moveTo>
                    <a:pt x="5966459" y="24383"/>
                  </a:moveTo>
                  <a:lnTo>
                    <a:pt x="6388607" y="24383"/>
                  </a:lnTo>
                </a:path>
                <a:path w="6480175" h="3240404">
                  <a:moveTo>
                    <a:pt x="5966459" y="13715"/>
                  </a:moveTo>
                  <a:lnTo>
                    <a:pt x="6388607" y="13715"/>
                  </a:lnTo>
                </a:path>
                <a:path w="6480175" h="3240404">
                  <a:moveTo>
                    <a:pt x="6388607" y="0"/>
                  </a:moveTo>
                  <a:lnTo>
                    <a:pt x="5561075" y="0"/>
                  </a:lnTo>
                </a:path>
                <a:path w="6480175" h="3240404">
                  <a:moveTo>
                    <a:pt x="6388607" y="73151"/>
                  </a:moveTo>
                  <a:lnTo>
                    <a:pt x="5561075" y="731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6" name="object 1106"/>
            <p:cNvSpPr/>
            <p:nvPr/>
          </p:nvSpPr>
          <p:spPr>
            <a:xfrm>
              <a:off x="2570988" y="5092700"/>
              <a:ext cx="4323715" cy="0"/>
            </a:xfrm>
            <a:custGeom>
              <a:avLst/>
              <a:gdLst/>
              <a:ahLst/>
              <a:cxnLst/>
              <a:rect l="l" t="t" r="r" b="b"/>
              <a:pathLst>
                <a:path w="4323715" h="0">
                  <a:moveTo>
                    <a:pt x="0" y="0"/>
                  </a:moveTo>
                  <a:lnTo>
                    <a:pt x="4323587" y="0"/>
                  </a:lnTo>
                </a:path>
              </a:pathLst>
            </a:custGeom>
            <a:ln w="13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7" name="object 1107"/>
            <p:cNvSpPr/>
            <p:nvPr/>
          </p:nvSpPr>
          <p:spPr>
            <a:xfrm>
              <a:off x="6925055" y="5046980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0" y="45719"/>
                  </a:moveTo>
                  <a:lnTo>
                    <a:pt x="71627" y="45719"/>
                  </a:lnTo>
                  <a:lnTo>
                    <a:pt x="71627" y="0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8" name="object 1108"/>
            <p:cNvSpPr/>
            <p:nvPr/>
          </p:nvSpPr>
          <p:spPr>
            <a:xfrm>
              <a:off x="6989826" y="4763515"/>
              <a:ext cx="13970" cy="251460"/>
            </a:xfrm>
            <a:custGeom>
              <a:avLst/>
              <a:gdLst/>
              <a:ahLst/>
              <a:cxnLst/>
              <a:rect l="l" t="t" r="r" b="b"/>
              <a:pathLst>
                <a:path w="13970" h="251460">
                  <a:moveTo>
                    <a:pt x="13716" y="188976"/>
                  </a:moveTo>
                  <a:lnTo>
                    <a:pt x="0" y="188976"/>
                  </a:lnTo>
                  <a:lnTo>
                    <a:pt x="0" y="251460"/>
                  </a:lnTo>
                  <a:lnTo>
                    <a:pt x="13716" y="251460"/>
                  </a:lnTo>
                  <a:lnTo>
                    <a:pt x="13716" y="188976"/>
                  </a:lnTo>
                  <a:close/>
                </a:path>
                <a:path w="13970" h="251460">
                  <a:moveTo>
                    <a:pt x="13716" y="94488"/>
                  </a:moveTo>
                  <a:lnTo>
                    <a:pt x="0" y="94488"/>
                  </a:lnTo>
                  <a:lnTo>
                    <a:pt x="0" y="156972"/>
                  </a:lnTo>
                  <a:lnTo>
                    <a:pt x="13716" y="156972"/>
                  </a:lnTo>
                  <a:lnTo>
                    <a:pt x="13716" y="94488"/>
                  </a:lnTo>
                  <a:close/>
                </a:path>
                <a:path w="13970" h="251460">
                  <a:moveTo>
                    <a:pt x="13716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3716" y="6248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9" name="object 1109"/>
            <p:cNvSpPr/>
            <p:nvPr/>
          </p:nvSpPr>
          <p:spPr>
            <a:xfrm>
              <a:off x="6996683" y="4685792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w="0" h="45720">
                  <a:moveTo>
                    <a:pt x="-6857" y="22859"/>
                  </a:moveTo>
                  <a:lnTo>
                    <a:pt x="6857" y="22859"/>
                  </a:lnTo>
                </a:path>
              </a:pathLst>
            </a:custGeom>
            <a:ln w="45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0" name="object 1110"/>
            <p:cNvSpPr/>
            <p:nvPr/>
          </p:nvSpPr>
          <p:spPr>
            <a:xfrm>
              <a:off x="6989826" y="4763515"/>
              <a:ext cx="13970" cy="251460"/>
            </a:xfrm>
            <a:custGeom>
              <a:avLst/>
              <a:gdLst/>
              <a:ahLst/>
              <a:cxnLst/>
              <a:rect l="l" t="t" r="r" b="b"/>
              <a:pathLst>
                <a:path w="13970" h="251460">
                  <a:moveTo>
                    <a:pt x="13716" y="188976"/>
                  </a:moveTo>
                  <a:lnTo>
                    <a:pt x="0" y="188976"/>
                  </a:lnTo>
                  <a:lnTo>
                    <a:pt x="0" y="251460"/>
                  </a:lnTo>
                  <a:lnTo>
                    <a:pt x="13716" y="251460"/>
                  </a:lnTo>
                  <a:lnTo>
                    <a:pt x="13716" y="188976"/>
                  </a:lnTo>
                  <a:close/>
                </a:path>
                <a:path w="13970" h="251460">
                  <a:moveTo>
                    <a:pt x="13716" y="94488"/>
                  </a:moveTo>
                  <a:lnTo>
                    <a:pt x="0" y="94488"/>
                  </a:lnTo>
                  <a:lnTo>
                    <a:pt x="0" y="156972"/>
                  </a:lnTo>
                  <a:lnTo>
                    <a:pt x="13716" y="156972"/>
                  </a:lnTo>
                  <a:lnTo>
                    <a:pt x="13716" y="94488"/>
                  </a:lnTo>
                  <a:close/>
                </a:path>
                <a:path w="13970" h="251460">
                  <a:moveTo>
                    <a:pt x="13716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3716" y="6248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1" name="object 1111"/>
            <p:cNvSpPr/>
            <p:nvPr/>
          </p:nvSpPr>
          <p:spPr>
            <a:xfrm>
              <a:off x="6996683" y="5046980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w="0" h="45720">
                  <a:moveTo>
                    <a:pt x="0" y="0"/>
                  </a:moveTo>
                  <a:lnTo>
                    <a:pt x="0" y="45719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2" name="object 1112"/>
            <p:cNvSpPr/>
            <p:nvPr/>
          </p:nvSpPr>
          <p:spPr>
            <a:xfrm>
              <a:off x="6996683" y="4685792"/>
              <a:ext cx="6024880" cy="0"/>
            </a:xfrm>
            <a:custGeom>
              <a:avLst/>
              <a:gdLst/>
              <a:ahLst/>
              <a:cxnLst/>
              <a:rect l="l" t="t" r="r" b="b"/>
              <a:pathLst>
                <a:path w="6024880" h="0">
                  <a:moveTo>
                    <a:pt x="0" y="0"/>
                  </a:moveTo>
                  <a:lnTo>
                    <a:pt x="6024371" y="0"/>
                  </a:lnTo>
                </a:path>
              </a:pathLst>
            </a:custGeom>
            <a:ln w="13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3" name="object 1113"/>
            <p:cNvSpPr/>
            <p:nvPr/>
          </p:nvSpPr>
          <p:spPr>
            <a:xfrm>
              <a:off x="13021055" y="4493768"/>
              <a:ext cx="384175" cy="327660"/>
            </a:xfrm>
            <a:custGeom>
              <a:avLst/>
              <a:gdLst/>
              <a:ahLst/>
              <a:cxnLst/>
              <a:rect l="l" t="t" r="r" b="b"/>
              <a:pathLst>
                <a:path w="384175" h="327660">
                  <a:moveTo>
                    <a:pt x="329183" y="191261"/>
                  </a:moveTo>
                  <a:lnTo>
                    <a:pt x="322230" y="148149"/>
                  </a:lnTo>
                  <a:lnTo>
                    <a:pt x="302867" y="110706"/>
                  </a:lnTo>
                  <a:lnTo>
                    <a:pt x="273341" y="81180"/>
                  </a:lnTo>
                  <a:lnTo>
                    <a:pt x="235898" y="61817"/>
                  </a:lnTo>
                  <a:lnTo>
                    <a:pt x="192785" y="54863"/>
                  </a:lnTo>
                  <a:lnTo>
                    <a:pt x="149673" y="61817"/>
                  </a:lnTo>
                  <a:lnTo>
                    <a:pt x="112230" y="81180"/>
                  </a:lnTo>
                  <a:lnTo>
                    <a:pt x="82704" y="110706"/>
                  </a:lnTo>
                  <a:lnTo>
                    <a:pt x="63341" y="148149"/>
                  </a:lnTo>
                  <a:lnTo>
                    <a:pt x="56387" y="191261"/>
                  </a:lnTo>
                  <a:lnTo>
                    <a:pt x="63341" y="234374"/>
                  </a:lnTo>
                  <a:lnTo>
                    <a:pt x="82704" y="271817"/>
                  </a:lnTo>
                  <a:lnTo>
                    <a:pt x="112230" y="301343"/>
                  </a:lnTo>
                  <a:lnTo>
                    <a:pt x="149673" y="320706"/>
                  </a:lnTo>
                  <a:lnTo>
                    <a:pt x="192785" y="327659"/>
                  </a:lnTo>
                  <a:lnTo>
                    <a:pt x="235898" y="320706"/>
                  </a:lnTo>
                  <a:lnTo>
                    <a:pt x="273341" y="301343"/>
                  </a:lnTo>
                  <a:lnTo>
                    <a:pt x="302867" y="271817"/>
                  </a:lnTo>
                  <a:lnTo>
                    <a:pt x="322230" y="234374"/>
                  </a:lnTo>
                  <a:lnTo>
                    <a:pt x="329183" y="191261"/>
                  </a:lnTo>
                </a:path>
                <a:path w="384175" h="327660">
                  <a:moveTo>
                    <a:pt x="0" y="192023"/>
                  </a:moveTo>
                  <a:lnTo>
                    <a:pt x="192023" y="0"/>
                  </a:lnTo>
                  <a:lnTo>
                    <a:pt x="384047" y="192023"/>
                  </a:lnTo>
                  <a:lnTo>
                    <a:pt x="327659" y="192023"/>
                  </a:lnTo>
                </a:path>
                <a:path w="384175" h="327660">
                  <a:moveTo>
                    <a:pt x="329183" y="191261"/>
                  </a:moveTo>
                  <a:lnTo>
                    <a:pt x="322230" y="148149"/>
                  </a:lnTo>
                  <a:lnTo>
                    <a:pt x="302867" y="110706"/>
                  </a:lnTo>
                  <a:lnTo>
                    <a:pt x="273341" y="81180"/>
                  </a:lnTo>
                  <a:lnTo>
                    <a:pt x="235898" y="61817"/>
                  </a:lnTo>
                  <a:lnTo>
                    <a:pt x="192785" y="54863"/>
                  </a:lnTo>
                  <a:lnTo>
                    <a:pt x="149673" y="61817"/>
                  </a:lnTo>
                  <a:lnTo>
                    <a:pt x="112230" y="81180"/>
                  </a:lnTo>
                  <a:lnTo>
                    <a:pt x="82704" y="110706"/>
                  </a:lnTo>
                  <a:lnTo>
                    <a:pt x="63341" y="148149"/>
                  </a:lnTo>
                  <a:lnTo>
                    <a:pt x="56387" y="19126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4" name="object 1114"/>
            <p:cNvSpPr/>
            <p:nvPr/>
          </p:nvSpPr>
          <p:spPr>
            <a:xfrm>
              <a:off x="13021055" y="4493768"/>
              <a:ext cx="384048" cy="19659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5" name="object 1115"/>
            <p:cNvSpPr/>
            <p:nvPr/>
          </p:nvSpPr>
          <p:spPr>
            <a:xfrm>
              <a:off x="2185416" y="4900676"/>
              <a:ext cx="386080" cy="327660"/>
            </a:xfrm>
            <a:custGeom>
              <a:avLst/>
              <a:gdLst/>
              <a:ahLst/>
              <a:cxnLst/>
              <a:rect l="l" t="t" r="r" b="b"/>
              <a:pathLst>
                <a:path w="386080" h="327660">
                  <a:moveTo>
                    <a:pt x="329183" y="191261"/>
                  </a:moveTo>
                  <a:lnTo>
                    <a:pt x="322230" y="148149"/>
                  </a:lnTo>
                  <a:lnTo>
                    <a:pt x="302867" y="110706"/>
                  </a:lnTo>
                  <a:lnTo>
                    <a:pt x="273341" y="81180"/>
                  </a:lnTo>
                  <a:lnTo>
                    <a:pt x="235898" y="61817"/>
                  </a:lnTo>
                  <a:lnTo>
                    <a:pt x="192785" y="54863"/>
                  </a:lnTo>
                  <a:lnTo>
                    <a:pt x="149673" y="61817"/>
                  </a:lnTo>
                  <a:lnTo>
                    <a:pt x="112230" y="81180"/>
                  </a:lnTo>
                  <a:lnTo>
                    <a:pt x="82704" y="110706"/>
                  </a:lnTo>
                  <a:lnTo>
                    <a:pt x="63341" y="148149"/>
                  </a:lnTo>
                  <a:lnTo>
                    <a:pt x="56387" y="191261"/>
                  </a:lnTo>
                  <a:lnTo>
                    <a:pt x="63341" y="234374"/>
                  </a:lnTo>
                  <a:lnTo>
                    <a:pt x="82704" y="271817"/>
                  </a:lnTo>
                  <a:lnTo>
                    <a:pt x="112230" y="301343"/>
                  </a:lnTo>
                  <a:lnTo>
                    <a:pt x="149673" y="320706"/>
                  </a:lnTo>
                  <a:lnTo>
                    <a:pt x="192785" y="327659"/>
                  </a:lnTo>
                  <a:lnTo>
                    <a:pt x="235898" y="320706"/>
                  </a:lnTo>
                  <a:lnTo>
                    <a:pt x="273341" y="301343"/>
                  </a:lnTo>
                  <a:lnTo>
                    <a:pt x="302867" y="271817"/>
                  </a:lnTo>
                  <a:lnTo>
                    <a:pt x="322230" y="234374"/>
                  </a:lnTo>
                  <a:lnTo>
                    <a:pt x="329183" y="191261"/>
                  </a:lnTo>
                </a:path>
                <a:path w="386080" h="327660">
                  <a:moveTo>
                    <a:pt x="0" y="192023"/>
                  </a:moveTo>
                  <a:lnTo>
                    <a:pt x="192023" y="0"/>
                  </a:lnTo>
                  <a:lnTo>
                    <a:pt x="385571" y="192023"/>
                  </a:lnTo>
                  <a:lnTo>
                    <a:pt x="329183" y="192023"/>
                  </a:lnTo>
                </a:path>
                <a:path w="386080" h="327660">
                  <a:moveTo>
                    <a:pt x="329183" y="191261"/>
                  </a:moveTo>
                  <a:lnTo>
                    <a:pt x="322230" y="148149"/>
                  </a:lnTo>
                  <a:lnTo>
                    <a:pt x="302867" y="110706"/>
                  </a:lnTo>
                  <a:lnTo>
                    <a:pt x="273341" y="81180"/>
                  </a:lnTo>
                  <a:lnTo>
                    <a:pt x="235898" y="61817"/>
                  </a:lnTo>
                  <a:lnTo>
                    <a:pt x="192785" y="54863"/>
                  </a:lnTo>
                  <a:lnTo>
                    <a:pt x="149673" y="61817"/>
                  </a:lnTo>
                  <a:lnTo>
                    <a:pt x="112230" y="81180"/>
                  </a:lnTo>
                  <a:lnTo>
                    <a:pt x="82704" y="110706"/>
                  </a:lnTo>
                  <a:lnTo>
                    <a:pt x="63341" y="148149"/>
                  </a:lnTo>
                  <a:lnTo>
                    <a:pt x="56387" y="19126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6" name="object 1116"/>
            <p:cNvSpPr/>
            <p:nvPr/>
          </p:nvSpPr>
          <p:spPr>
            <a:xfrm>
              <a:off x="2185416" y="4900676"/>
              <a:ext cx="385572" cy="19659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7" name="object 1117"/>
          <p:cNvSpPr txBox="1"/>
          <p:nvPr/>
        </p:nvSpPr>
        <p:spPr>
          <a:xfrm>
            <a:off x="13118084" y="4506660"/>
            <a:ext cx="198755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15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8" name="object 1118"/>
          <p:cNvSpPr txBox="1"/>
          <p:nvPr/>
        </p:nvSpPr>
        <p:spPr>
          <a:xfrm>
            <a:off x="2283967" y="4913568"/>
            <a:ext cx="198755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15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19" name="object 1119"/>
          <p:cNvGrpSpPr/>
          <p:nvPr/>
        </p:nvGrpSpPr>
        <p:grpSpPr>
          <a:xfrm>
            <a:off x="8752331" y="4481512"/>
            <a:ext cx="3027045" cy="2403475"/>
            <a:chOff x="8752331" y="4481512"/>
            <a:chExt cx="3027045" cy="2403475"/>
          </a:xfrm>
        </p:grpSpPr>
        <p:sp>
          <p:nvSpPr>
            <p:cNvPr id="1120" name="object 1120"/>
            <p:cNvSpPr/>
            <p:nvPr/>
          </p:nvSpPr>
          <p:spPr>
            <a:xfrm>
              <a:off x="8788907" y="4483100"/>
              <a:ext cx="2988945" cy="2400300"/>
            </a:xfrm>
            <a:custGeom>
              <a:avLst/>
              <a:gdLst/>
              <a:ahLst/>
              <a:cxnLst/>
              <a:rect l="l" t="t" r="r" b="b"/>
              <a:pathLst>
                <a:path w="2988945" h="2400300">
                  <a:moveTo>
                    <a:pt x="2988563" y="0"/>
                  </a:moveTo>
                  <a:lnTo>
                    <a:pt x="2988563" y="1655063"/>
                  </a:lnTo>
                  <a:lnTo>
                    <a:pt x="1548383" y="1655063"/>
                  </a:lnTo>
                </a:path>
                <a:path w="2988945" h="2400300">
                  <a:moveTo>
                    <a:pt x="0" y="2360675"/>
                  </a:moveTo>
                  <a:lnTo>
                    <a:pt x="0" y="2400299"/>
                  </a:lnTo>
                </a:path>
                <a:path w="2988945" h="2400300">
                  <a:moveTo>
                    <a:pt x="1548383" y="2360675"/>
                  </a:moveTo>
                  <a:lnTo>
                    <a:pt x="1548383" y="2400299"/>
                  </a:lnTo>
                </a:path>
                <a:path w="2988945" h="2400300">
                  <a:moveTo>
                    <a:pt x="18287" y="2363723"/>
                  </a:moveTo>
                  <a:lnTo>
                    <a:pt x="1530095" y="23637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1" name="object 1121"/>
            <p:cNvSpPr/>
            <p:nvPr/>
          </p:nvSpPr>
          <p:spPr>
            <a:xfrm>
              <a:off x="8752331" y="6810247"/>
              <a:ext cx="73151" cy="7315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2" name="object 1122"/>
            <p:cNvSpPr/>
            <p:nvPr/>
          </p:nvSpPr>
          <p:spPr>
            <a:xfrm>
              <a:off x="10300715" y="6810247"/>
              <a:ext cx="71627" cy="7315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3" name="object 1123"/>
          <p:cNvSpPr txBox="1"/>
          <p:nvPr/>
        </p:nvSpPr>
        <p:spPr>
          <a:xfrm>
            <a:off x="9416288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4300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24" name="object 1124"/>
          <p:cNvGrpSpPr/>
          <p:nvPr/>
        </p:nvGrpSpPr>
        <p:grpSpPr>
          <a:xfrm>
            <a:off x="11740895" y="6810247"/>
            <a:ext cx="431800" cy="74930"/>
            <a:chOff x="11740895" y="6810247"/>
            <a:chExt cx="431800" cy="74930"/>
          </a:xfrm>
        </p:grpSpPr>
        <p:sp>
          <p:nvSpPr>
            <p:cNvPr id="1125" name="object 1125"/>
            <p:cNvSpPr/>
            <p:nvPr/>
          </p:nvSpPr>
          <p:spPr>
            <a:xfrm>
              <a:off x="11777471" y="6843775"/>
              <a:ext cx="360045" cy="40005"/>
            </a:xfrm>
            <a:custGeom>
              <a:avLst/>
              <a:gdLst/>
              <a:ahLst/>
              <a:cxnLst/>
              <a:rect l="l" t="t" r="r" b="b"/>
              <a:pathLst>
                <a:path w="360045" h="40004">
                  <a:moveTo>
                    <a:pt x="0" y="0"/>
                  </a:moveTo>
                  <a:lnTo>
                    <a:pt x="0" y="39623"/>
                  </a:lnTo>
                </a:path>
                <a:path w="360045" h="40004">
                  <a:moveTo>
                    <a:pt x="359663" y="0"/>
                  </a:moveTo>
                  <a:lnTo>
                    <a:pt x="359663" y="39623"/>
                  </a:lnTo>
                </a:path>
                <a:path w="360045" h="40004">
                  <a:moveTo>
                    <a:pt x="16763" y="3047"/>
                  </a:moveTo>
                  <a:lnTo>
                    <a:pt x="341375" y="3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6" name="object 1126"/>
            <p:cNvSpPr/>
            <p:nvPr/>
          </p:nvSpPr>
          <p:spPr>
            <a:xfrm>
              <a:off x="11740895" y="6810247"/>
              <a:ext cx="71627" cy="7315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7" name="object 1127"/>
            <p:cNvSpPr/>
            <p:nvPr/>
          </p:nvSpPr>
          <p:spPr>
            <a:xfrm>
              <a:off x="12100559" y="6810247"/>
              <a:ext cx="71627" cy="7315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8" name="object 1128"/>
          <p:cNvSpPr txBox="1"/>
          <p:nvPr/>
        </p:nvSpPr>
        <p:spPr>
          <a:xfrm>
            <a:off x="11801347" y="6672892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1000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29" name="object 1129"/>
          <p:cNvGrpSpPr/>
          <p:nvPr/>
        </p:nvGrpSpPr>
        <p:grpSpPr>
          <a:xfrm>
            <a:off x="4180332" y="2296096"/>
            <a:ext cx="972819" cy="73660"/>
            <a:chOff x="4180332" y="2296096"/>
            <a:chExt cx="972819" cy="73660"/>
          </a:xfrm>
        </p:grpSpPr>
        <p:sp>
          <p:nvSpPr>
            <p:cNvPr id="1130" name="object 1130"/>
            <p:cNvSpPr/>
            <p:nvPr/>
          </p:nvSpPr>
          <p:spPr>
            <a:xfrm>
              <a:off x="4216908" y="2297684"/>
              <a:ext cx="901065" cy="40005"/>
            </a:xfrm>
            <a:custGeom>
              <a:avLst/>
              <a:gdLst/>
              <a:ahLst/>
              <a:cxnLst/>
              <a:rect l="l" t="t" r="r" b="b"/>
              <a:pathLst>
                <a:path w="901064" h="40005">
                  <a:moveTo>
                    <a:pt x="900683" y="39623"/>
                  </a:moveTo>
                  <a:lnTo>
                    <a:pt x="900683" y="0"/>
                  </a:lnTo>
                </a:path>
                <a:path w="901064" h="40005">
                  <a:moveTo>
                    <a:pt x="0" y="39623"/>
                  </a:moveTo>
                  <a:lnTo>
                    <a:pt x="0" y="0"/>
                  </a:lnTo>
                </a:path>
                <a:path w="901064" h="40005">
                  <a:moveTo>
                    <a:pt x="882395" y="36575"/>
                  </a:moveTo>
                  <a:lnTo>
                    <a:pt x="18287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1" name="object 1131"/>
            <p:cNvSpPr/>
            <p:nvPr/>
          </p:nvSpPr>
          <p:spPr>
            <a:xfrm>
              <a:off x="5081016" y="2297684"/>
              <a:ext cx="71627" cy="7162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2" name="object 1132"/>
            <p:cNvSpPr/>
            <p:nvPr/>
          </p:nvSpPr>
          <p:spPr>
            <a:xfrm>
              <a:off x="4180332" y="2297684"/>
              <a:ext cx="73151" cy="7162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3" name="object 1133"/>
          <p:cNvSpPr txBox="1"/>
          <p:nvPr/>
        </p:nvSpPr>
        <p:spPr>
          <a:xfrm>
            <a:off x="4518152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2500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34" name="object 1134"/>
          <p:cNvSpPr/>
          <p:nvPr/>
        </p:nvSpPr>
        <p:spPr>
          <a:xfrm>
            <a:off x="5836919" y="522071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5836919" y="549046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5836919" y="6299708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37" name="object 1137"/>
          <p:cNvGrpSpPr/>
          <p:nvPr/>
        </p:nvGrpSpPr>
        <p:grpSpPr>
          <a:xfrm>
            <a:off x="5726429" y="2000377"/>
            <a:ext cx="222885" cy="6025515"/>
            <a:chOff x="5726429" y="2000377"/>
            <a:chExt cx="222885" cy="6025515"/>
          </a:xfrm>
        </p:grpSpPr>
        <p:sp>
          <p:nvSpPr>
            <p:cNvPr id="1138" name="object 1138"/>
            <p:cNvSpPr/>
            <p:nvPr/>
          </p:nvSpPr>
          <p:spPr>
            <a:xfrm>
              <a:off x="5836919" y="2003552"/>
              <a:ext cx="0" cy="5805170"/>
            </a:xfrm>
            <a:custGeom>
              <a:avLst/>
              <a:gdLst/>
              <a:ahLst/>
              <a:cxnLst/>
              <a:rect l="l" t="t" r="r" b="b"/>
              <a:pathLst>
                <a:path w="0" h="5805170">
                  <a:moveTo>
                    <a:pt x="0" y="0"/>
                  </a:moveTo>
                  <a:lnTo>
                    <a:pt x="0" y="156971"/>
                  </a:lnTo>
                </a:path>
                <a:path w="0" h="5805170">
                  <a:moveTo>
                    <a:pt x="0" y="246887"/>
                  </a:moveTo>
                  <a:lnTo>
                    <a:pt x="0" y="426719"/>
                  </a:lnTo>
                </a:path>
                <a:path w="0" h="5805170">
                  <a:moveTo>
                    <a:pt x="0" y="516635"/>
                  </a:moveTo>
                  <a:lnTo>
                    <a:pt x="0" y="696467"/>
                  </a:lnTo>
                </a:path>
                <a:path w="0" h="5805170">
                  <a:moveTo>
                    <a:pt x="0" y="786383"/>
                  </a:moveTo>
                  <a:lnTo>
                    <a:pt x="0" y="967739"/>
                  </a:lnTo>
                </a:path>
                <a:path w="0" h="5805170">
                  <a:moveTo>
                    <a:pt x="0" y="1057655"/>
                  </a:moveTo>
                  <a:lnTo>
                    <a:pt x="0" y="1237487"/>
                  </a:lnTo>
                </a:path>
                <a:path w="0" h="5805170">
                  <a:moveTo>
                    <a:pt x="0" y="1327403"/>
                  </a:moveTo>
                  <a:lnTo>
                    <a:pt x="0" y="1507235"/>
                  </a:lnTo>
                </a:path>
                <a:path w="0" h="5805170">
                  <a:moveTo>
                    <a:pt x="0" y="1597151"/>
                  </a:moveTo>
                  <a:lnTo>
                    <a:pt x="0" y="1776983"/>
                  </a:lnTo>
                </a:path>
                <a:path w="0" h="5805170">
                  <a:moveTo>
                    <a:pt x="0" y="1866899"/>
                  </a:moveTo>
                  <a:lnTo>
                    <a:pt x="0" y="2046731"/>
                  </a:lnTo>
                </a:path>
                <a:path w="0" h="5805170">
                  <a:moveTo>
                    <a:pt x="0" y="2136647"/>
                  </a:moveTo>
                  <a:lnTo>
                    <a:pt x="0" y="2316479"/>
                  </a:lnTo>
                </a:path>
                <a:path w="0" h="5805170">
                  <a:moveTo>
                    <a:pt x="0" y="2406395"/>
                  </a:moveTo>
                  <a:lnTo>
                    <a:pt x="0" y="2586227"/>
                  </a:lnTo>
                </a:path>
                <a:path w="0" h="5805170">
                  <a:moveTo>
                    <a:pt x="0" y="2676143"/>
                  </a:moveTo>
                  <a:lnTo>
                    <a:pt x="0" y="2857499"/>
                  </a:lnTo>
                </a:path>
                <a:path w="0" h="5805170">
                  <a:moveTo>
                    <a:pt x="0" y="2947415"/>
                  </a:moveTo>
                  <a:lnTo>
                    <a:pt x="0" y="3127247"/>
                  </a:lnTo>
                </a:path>
                <a:path w="0" h="5805170">
                  <a:moveTo>
                    <a:pt x="0" y="3756659"/>
                  </a:moveTo>
                  <a:lnTo>
                    <a:pt x="0" y="3936491"/>
                  </a:lnTo>
                </a:path>
                <a:path w="0" h="5805170">
                  <a:moveTo>
                    <a:pt x="0" y="4026407"/>
                  </a:moveTo>
                  <a:lnTo>
                    <a:pt x="0" y="4206239"/>
                  </a:lnTo>
                </a:path>
                <a:path w="0" h="5805170">
                  <a:moveTo>
                    <a:pt x="0" y="4567427"/>
                  </a:moveTo>
                  <a:lnTo>
                    <a:pt x="0" y="4747259"/>
                  </a:lnTo>
                </a:path>
                <a:path w="0" h="5805170">
                  <a:moveTo>
                    <a:pt x="0" y="4837175"/>
                  </a:moveTo>
                  <a:lnTo>
                    <a:pt x="0" y="5017007"/>
                  </a:lnTo>
                </a:path>
                <a:path w="0" h="5805170">
                  <a:moveTo>
                    <a:pt x="0" y="5106923"/>
                  </a:moveTo>
                  <a:lnTo>
                    <a:pt x="0" y="5286755"/>
                  </a:lnTo>
                </a:path>
                <a:path w="0" h="5805170">
                  <a:moveTo>
                    <a:pt x="0" y="5376671"/>
                  </a:moveTo>
                  <a:lnTo>
                    <a:pt x="0" y="5556503"/>
                  </a:lnTo>
                </a:path>
                <a:path w="0" h="5805170">
                  <a:moveTo>
                    <a:pt x="0" y="5646419"/>
                  </a:moveTo>
                  <a:lnTo>
                    <a:pt x="0" y="5804915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9" name="object 1139"/>
            <p:cNvSpPr/>
            <p:nvPr/>
          </p:nvSpPr>
          <p:spPr>
            <a:xfrm>
              <a:off x="5730239" y="7806944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5">
                  <a:moveTo>
                    <a:pt x="214883" y="107441"/>
                  </a:moveTo>
                  <a:lnTo>
                    <a:pt x="206441" y="65618"/>
                  </a:lnTo>
                  <a:lnTo>
                    <a:pt x="183417" y="31466"/>
                  </a:lnTo>
                  <a:lnTo>
                    <a:pt x="149265" y="8442"/>
                  </a:lnTo>
                  <a:lnTo>
                    <a:pt x="107441" y="0"/>
                  </a:lnTo>
                  <a:lnTo>
                    <a:pt x="65618" y="8442"/>
                  </a:lnTo>
                  <a:lnTo>
                    <a:pt x="31466" y="31466"/>
                  </a:lnTo>
                  <a:lnTo>
                    <a:pt x="8442" y="65618"/>
                  </a:lnTo>
                  <a:lnTo>
                    <a:pt x="0" y="107441"/>
                  </a:lnTo>
                  <a:lnTo>
                    <a:pt x="8442" y="149265"/>
                  </a:lnTo>
                  <a:lnTo>
                    <a:pt x="31466" y="183417"/>
                  </a:lnTo>
                  <a:lnTo>
                    <a:pt x="65618" y="206441"/>
                  </a:lnTo>
                  <a:lnTo>
                    <a:pt x="107441" y="214883"/>
                  </a:lnTo>
                  <a:lnTo>
                    <a:pt x="149265" y="206441"/>
                  </a:lnTo>
                  <a:lnTo>
                    <a:pt x="183417" y="183417"/>
                  </a:lnTo>
                  <a:lnTo>
                    <a:pt x="206441" y="149265"/>
                  </a:lnTo>
                  <a:lnTo>
                    <a:pt x="214883" y="107441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0" name="object 1140"/>
          <p:cNvSpPr txBox="1"/>
          <p:nvPr/>
        </p:nvSpPr>
        <p:spPr>
          <a:xfrm>
            <a:off x="5783071" y="7795601"/>
            <a:ext cx="1079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41" name="object 1141"/>
          <p:cNvGrpSpPr/>
          <p:nvPr/>
        </p:nvGrpSpPr>
        <p:grpSpPr>
          <a:xfrm>
            <a:off x="2317876" y="2296096"/>
            <a:ext cx="10699115" cy="2193925"/>
            <a:chOff x="2317876" y="2296096"/>
            <a:chExt cx="10699115" cy="2193925"/>
          </a:xfrm>
        </p:grpSpPr>
        <p:sp>
          <p:nvSpPr>
            <p:cNvPr id="1142" name="object 1142"/>
            <p:cNvSpPr/>
            <p:nvPr/>
          </p:nvSpPr>
          <p:spPr>
            <a:xfrm>
              <a:off x="9241535" y="2971292"/>
              <a:ext cx="1059180" cy="1475740"/>
            </a:xfrm>
            <a:custGeom>
              <a:avLst/>
              <a:gdLst/>
              <a:ahLst/>
              <a:cxnLst/>
              <a:rect l="l" t="t" r="r" b="b"/>
              <a:pathLst>
                <a:path w="1059179" h="1475739">
                  <a:moveTo>
                    <a:pt x="0" y="467867"/>
                  </a:moveTo>
                  <a:lnTo>
                    <a:pt x="0" y="0"/>
                  </a:lnTo>
                </a:path>
                <a:path w="1059179" h="1475739">
                  <a:moveTo>
                    <a:pt x="1059179" y="611123"/>
                  </a:moveTo>
                  <a:lnTo>
                    <a:pt x="1059179" y="827531"/>
                  </a:lnTo>
                  <a:lnTo>
                    <a:pt x="374903" y="827531"/>
                  </a:lnTo>
                  <a:lnTo>
                    <a:pt x="374903" y="1258823"/>
                  </a:lnTo>
                  <a:lnTo>
                    <a:pt x="627887" y="1258823"/>
                  </a:lnTo>
                  <a:lnTo>
                    <a:pt x="627887" y="14752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3" name="object 1143"/>
            <p:cNvSpPr/>
            <p:nvPr/>
          </p:nvSpPr>
          <p:spPr>
            <a:xfrm>
              <a:off x="9113519" y="4446524"/>
              <a:ext cx="809625" cy="36830"/>
            </a:xfrm>
            <a:custGeom>
              <a:avLst/>
              <a:gdLst/>
              <a:ahLst/>
              <a:cxnLst/>
              <a:rect l="l" t="t" r="r" b="b"/>
              <a:pathLst>
                <a:path w="809625" h="36829">
                  <a:moveTo>
                    <a:pt x="288035" y="0"/>
                  </a:moveTo>
                  <a:lnTo>
                    <a:pt x="809243" y="0"/>
                  </a:lnTo>
                  <a:lnTo>
                    <a:pt x="809243" y="36575"/>
                  </a:lnTo>
                  <a:lnTo>
                    <a:pt x="0" y="3657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4" name="object 1144"/>
            <p:cNvSpPr/>
            <p:nvPr/>
          </p:nvSpPr>
          <p:spPr>
            <a:xfrm>
              <a:off x="2321051" y="4446524"/>
              <a:ext cx="10692765" cy="0"/>
            </a:xfrm>
            <a:custGeom>
              <a:avLst/>
              <a:gdLst/>
              <a:ahLst/>
              <a:cxnLst/>
              <a:rect l="l" t="t" r="r" b="b"/>
              <a:pathLst>
                <a:path w="10692765" h="0">
                  <a:moveTo>
                    <a:pt x="10692383" y="0"/>
                  </a:moveTo>
                  <a:lnTo>
                    <a:pt x="10521695" y="0"/>
                  </a:lnTo>
                </a:path>
                <a:path w="10692765" h="0">
                  <a:moveTo>
                    <a:pt x="10431779" y="0"/>
                  </a:moveTo>
                  <a:lnTo>
                    <a:pt x="10251947" y="0"/>
                  </a:lnTo>
                </a:path>
                <a:path w="10692765" h="0">
                  <a:moveTo>
                    <a:pt x="10162031" y="0"/>
                  </a:moveTo>
                  <a:lnTo>
                    <a:pt x="9980675" y="0"/>
                  </a:lnTo>
                </a:path>
                <a:path w="10692765" h="0">
                  <a:moveTo>
                    <a:pt x="9890759" y="0"/>
                  </a:moveTo>
                  <a:lnTo>
                    <a:pt x="9710927" y="0"/>
                  </a:lnTo>
                </a:path>
                <a:path w="10692765" h="0">
                  <a:moveTo>
                    <a:pt x="9621011" y="0"/>
                  </a:moveTo>
                  <a:lnTo>
                    <a:pt x="9441179" y="0"/>
                  </a:lnTo>
                </a:path>
                <a:path w="10692765" h="0">
                  <a:moveTo>
                    <a:pt x="9351263" y="0"/>
                  </a:moveTo>
                  <a:lnTo>
                    <a:pt x="9171431" y="0"/>
                  </a:lnTo>
                </a:path>
                <a:path w="10692765" h="0">
                  <a:moveTo>
                    <a:pt x="9081515" y="0"/>
                  </a:moveTo>
                  <a:lnTo>
                    <a:pt x="8901683" y="0"/>
                  </a:lnTo>
                </a:path>
                <a:path w="10692765" h="0">
                  <a:moveTo>
                    <a:pt x="8811767" y="0"/>
                  </a:moveTo>
                  <a:lnTo>
                    <a:pt x="8631935" y="0"/>
                  </a:lnTo>
                </a:path>
                <a:path w="10692765" h="0">
                  <a:moveTo>
                    <a:pt x="8542019" y="0"/>
                  </a:moveTo>
                  <a:lnTo>
                    <a:pt x="8360663" y="0"/>
                  </a:lnTo>
                </a:path>
                <a:path w="10692765" h="0">
                  <a:moveTo>
                    <a:pt x="8270747" y="0"/>
                  </a:moveTo>
                  <a:lnTo>
                    <a:pt x="8090915" y="0"/>
                  </a:lnTo>
                </a:path>
                <a:path w="10692765" h="0">
                  <a:moveTo>
                    <a:pt x="8000999" y="0"/>
                  </a:moveTo>
                  <a:lnTo>
                    <a:pt x="7821167" y="0"/>
                  </a:lnTo>
                </a:path>
                <a:path w="10692765" h="0">
                  <a:moveTo>
                    <a:pt x="7731251" y="0"/>
                  </a:moveTo>
                  <a:lnTo>
                    <a:pt x="7551419" y="0"/>
                  </a:lnTo>
                </a:path>
                <a:path w="10692765" h="0">
                  <a:moveTo>
                    <a:pt x="7461503" y="0"/>
                  </a:moveTo>
                  <a:lnTo>
                    <a:pt x="7281671" y="0"/>
                  </a:lnTo>
                </a:path>
                <a:path w="10692765" h="0">
                  <a:moveTo>
                    <a:pt x="7191755" y="0"/>
                  </a:moveTo>
                  <a:lnTo>
                    <a:pt x="7011923" y="0"/>
                  </a:lnTo>
                </a:path>
                <a:path w="10692765" h="0">
                  <a:moveTo>
                    <a:pt x="6922007" y="0"/>
                  </a:moveTo>
                  <a:lnTo>
                    <a:pt x="6742175" y="0"/>
                  </a:lnTo>
                </a:path>
                <a:path w="10692765" h="0">
                  <a:moveTo>
                    <a:pt x="6650735" y="0"/>
                  </a:moveTo>
                  <a:lnTo>
                    <a:pt x="6470903" y="0"/>
                  </a:lnTo>
                </a:path>
                <a:path w="10692765" h="0">
                  <a:moveTo>
                    <a:pt x="6380987" y="0"/>
                  </a:moveTo>
                  <a:lnTo>
                    <a:pt x="6201155" y="0"/>
                  </a:lnTo>
                </a:path>
                <a:path w="10692765" h="0">
                  <a:moveTo>
                    <a:pt x="6111239" y="0"/>
                  </a:moveTo>
                  <a:lnTo>
                    <a:pt x="5931407" y="0"/>
                  </a:lnTo>
                </a:path>
                <a:path w="10692765" h="0">
                  <a:moveTo>
                    <a:pt x="5841491" y="0"/>
                  </a:moveTo>
                  <a:lnTo>
                    <a:pt x="5661659" y="0"/>
                  </a:lnTo>
                </a:path>
                <a:path w="10692765" h="0">
                  <a:moveTo>
                    <a:pt x="5571743" y="0"/>
                  </a:moveTo>
                  <a:lnTo>
                    <a:pt x="5391911" y="0"/>
                  </a:lnTo>
                </a:path>
                <a:path w="10692765" h="0">
                  <a:moveTo>
                    <a:pt x="5301995" y="0"/>
                  </a:moveTo>
                  <a:lnTo>
                    <a:pt x="5122163" y="0"/>
                  </a:lnTo>
                </a:path>
                <a:path w="10692765" h="0">
                  <a:moveTo>
                    <a:pt x="5030723" y="0"/>
                  </a:moveTo>
                  <a:lnTo>
                    <a:pt x="4850891" y="0"/>
                  </a:lnTo>
                </a:path>
                <a:path w="10692765" h="0">
                  <a:moveTo>
                    <a:pt x="4760975" y="0"/>
                  </a:moveTo>
                  <a:lnTo>
                    <a:pt x="4581143" y="0"/>
                  </a:lnTo>
                </a:path>
                <a:path w="10692765" h="0">
                  <a:moveTo>
                    <a:pt x="4491227" y="0"/>
                  </a:moveTo>
                  <a:lnTo>
                    <a:pt x="4311395" y="0"/>
                  </a:lnTo>
                </a:path>
                <a:path w="10692765" h="0">
                  <a:moveTo>
                    <a:pt x="4221479" y="0"/>
                  </a:moveTo>
                  <a:lnTo>
                    <a:pt x="4041647" y="0"/>
                  </a:lnTo>
                </a:path>
                <a:path w="10692765" h="0">
                  <a:moveTo>
                    <a:pt x="3951731" y="0"/>
                  </a:moveTo>
                  <a:lnTo>
                    <a:pt x="3771899" y="0"/>
                  </a:lnTo>
                </a:path>
                <a:path w="10692765" h="0">
                  <a:moveTo>
                    <a:pt x="3681983" y="0"/>
                  </a:moveTo>
                  <a:lnTo>
                    <a:pt x="3502151" y="0"/>
                  </a:lnTo>
                </a:path>
                <a:path w="10692765" h="0">
                  <a:moveTo>
                    <a:pt x="3412235" y="0"/>
                  </a:moveTo>
                  <a:lnTo>
                    <a:pt x="3230879" y="0"/>
                  </a:lnTo>
                </a:path>
                <a:path w="10692765" h="0">
                  <a:moveTo>
                    <a:pt x="3140963" y="0"/>
                  </a:moveTo>
                  <a:lnTo>
                    <a:pt x="2961131" y="0"/>
                  </a:lnTo>
                </a:path>
                <a:path w="10692765" h="0">
                  <a:moveTo>
                    <a:pt x="2871215" y="0"/>
                  </a:moveTo>
                  <a:lnTo>
                    <a:pt x="2691383" y="0"/>
                  </a:lnTo>
                </a:path>
                <a:path w="10692765" h="0">
                  <a:moveTo>
                    <a:pt x="2601467" y="0"/>
                  </a:moveTo>
                  <a:lnTo>
                    <a:pt x="2421635" y="0"/>
                  </a:lnTo>
                </a:path>
                <a:path w="10692765" h="0">
                  <a:moveTo>
                    <a:pt x="2331719" y="0"/>
                  </a:moveTo>
                  <a:lnTo>
                    <a:pt x="2151887" y="0"/>
                  </a:lnTo>
                </a:path>
                <a:path w="10692765" h="0">
                  <a:moveTo>
                    <a:pt x="2061971" y="0"/>
                  </a:moveTo>
                  <a:lnTo>
                    <a:pt x="1882139" y="0"/>
                  </a:lnTo>
                </a:path>
                <a:path w="10692765" h="0">
                  <a:moveTo>
                    <a:pt x="1792223" y="0"/>
                  </a:moveTo>
                  <a:lnTo>
                    <a:pt x="1610867" y="0"/>
                  </a:lnTo>
                </a:path>
                <a:path w="10692765" h="0">
                  <a:moveTo>
                    <a:pt x="1520951" y="0"/>
                  </a:moveTo>
                  <a:lnTo>
                    <a:pt x="1341119" y="0"/>
                  </a:lnTo>
                </a:path>
                <a:path w="10692765" h="0">
                  <a:moveTo>
                    <a:pt x="1251203" y="0"/>
                  </a:moveTo>
                  <a:lnTo>
                    <a:pt x="1071371" y="0"/>
                  </a:lnTo>
                </a:path>
                <a:path w="10692765" h="0">
                  <a:moveTo>
                    <a:pt x="981455" y="0"/>
                  </a:moveTo>
                  <a:lnTo>
                    <a:pt x="801623" y="0"/>
                  </a:lnTo>
                </a:path>
                <a:path w="10692765" h="0">
                  <a:moveTo>
                    <a:pt x="711707" y="0"/>
                  </a:moveTo>
                  <a:lnTo>
                    <a:pt x="531875" y="0"/>
                  </a:lnTo>
                </a:path>
                <a:path w="10692765" h="0">
                  <a:moveTo>
                    <a:pt x="441959" y="0"/>
                  </a:moveTo>
                  <a:lnTo>
                    <a:pt x="262127" y="0"/>
                  </a:lnTo>
                </a:path>
                <a:path w="10692765" h="0">
                  <a:moveTo>
                    <a:pt x="172211" y="0"/>
                  </a:moveTo>
                  <a:lnTo>
                    <a:pt x="0" y="0"/>
                  </a:lnTo>
                  <a:lnTo>
                    <a:pt x="172211" y="0"/>
                  </a:lnTo>
                </a:path>
                <a:path w="10692765" h="0">
                  <a:moveTo>
                    <a:pt x="262127" y="0"/>
                  </a:moveTo>
                  <a:lnTo>
                    <a:pt x="441959" y="0"/>
                  </a:lnTo>
                </a:path>
                <a:path w="10692765" h="0">
                  <a:moveTo>
                    <a:pt x="531875" y="0"/>
                  </a:moveTo>
                  <a:lnTo>
                    <a:pt x="711707" y="0"/>
                  </a:lnTo>
                </a:path>
                <a:path w="10692765" h="0">
                  <a:moveTo>
                    <a:pt x="801623" y="0"/>
                  </a:moveTo>
                  <a:lnTo>
                    <a:pt x="981455" y="0"/>
                  </a:lnTo>
                </a:path>
                <a:path w="10692765" h="0">
                  <a:moveTo>
                    <a:pt x="1071371" y="0"/>
                  </a:moveTo>
                  <a:lnTo>
                    <a:pt x="1251203" y="0"/>
                  </a:lnTo>
                </a:path>
                <a:path w="10692765" h="0">
                  <a:moveTo>
                    <a:pt x="1341119" y="0"/>
                  </a:moveTo>
                  <a:lnTo>
                    <a:pt x="1520951" y="0"/>
                  </a:lnTo>
                </a:path>
                <a:path w="10692765" h="0">
                  <a:moveTo>
                    <a:pt x="1610867" y="0"/>
                  </a:moveTo>
                  <a:lnTo>
                    <a:pt x="1792223" y="0"/>
                  </a:lnTo>
                </a:path>
                <a:path w="10692765" h="0">
                  <a:moveTo>
                    <a:pt x="1882139" y="0"/>
                  </a:moveTo>
                  <a:lnTo>
                    <a:pt x="2061971" y="0"/>
                  </a:lnTo>
                </a:path>
                <a:path w="10692765" h="0">
                  <a:moveTo>
                    <a:pt x="2151887" y="0"/>
                  </a:moveTo>
                  <a:lnTo>
                    <a:pt x="2331719" y="0"/>
                  </a:lnTo>
                </a:path>
                <a:path w="10692765" h="0">
                  <a:moveTo>
                    <a:pt x="2421635" y="0"/>
                  </a:moveTo>
                  <a:lnTo>
                    <a:pt x="2601467" y="0"/>
                  </a:lnTo>
                </a:path>
                <a:path w="10692765" h="0">
                  <a:moveTo>
                    <a:pt x="2691383" y="0"/>
                  </a:moveTo>
                  <a:lnTo>
                    <a:pt x="2871215" y="0"/>
                  </a:lnTo>
                </a:path>
                <a:path w="10692765" h="0">
                  <a:moveTo>
                    <a:pt x="2961131" y="0"/>
                  </a:moveTo>
                  <a:lnTo>
                    <a:pt x="3140963" y="0"/>
                  </a:lnTo>
                </a:path>
                <a:path w="10692765" h="0">
                  <a:moveTo>
                    <a:pt x="3230879" y="0"/>
                  </a:moveTo>
                  <a:lnTo>
                    <a:pt x="3412235" y="0"/>
                  </a:lnTo>
                </a:path>
                <a:path w="10692765" h="0">
                  <a:moveTo>
                    <a:pt x="3502151" y="0"/>
                  </a:moveTo>
                  <a:lnTo>
                    <a:pt x="3681983" y="0"/>
                  </a:lnTo>
                </a:path>
                <a:path w="10692765" h="0">
                  <a:moveTo>
                    <a:pt x="3771899" y="0"/>
                  </a:moveTo>
                  <a:lnTo>
                    <a:pt x="3951731" y="0"/>
                  </a:lnTo>
                </a:path>
                <a:path w="10692765" h="0">
                  <a:moveTo>
                    <a:pt x="4041647" y="0"/>
                  </a:moveTo>
                  <a:lnTo>
                    <a:pt x="4221479" y="0"/>
                  </a:lnTo>
                </a:path>
                <a:path w="10692765" h="0">
                  <a:moveTo>
                    <a:pt x="4311395" y="0"/>
                  </a:moveTo>
                  <a:lnTo>
                    <a:pt x="4491227" y="0"/>
                  </a:lnTo>
                </a:path>
                <a:path w="10692765" h="0">
                  <a:moveTo>
                    <a:pt x="4581143" y="0"/>
                  </a:moveTo>
                  <a:lnTo>
                    <a:pt x="4760975" y="0"/>
                  </a:lnTo>
                </a:path>
                <a:path w="10692765" h="0">
                  <a:moveTo>
                    <a:pt x="4850891" y="0"/>
                  </a:moveTo>
                  <a:lnTo>
                    <a:pt x="5030723" y="0"/>
                  </a:lnTo>
                </a:path>
                <a:path w="10692765" h="0">
                  <a:moveTo>
                    <a:pt x="5122163" y="0"/>
                  </a:moveTo>
                  <a:lnTo>
                    <a:pt x="5301995" y="0"/>
                  </a:lnTo>
                </a:path>
                <a:path w="10692765" h="0">
                  <a:moveTo>
                    <a:pt x="5391911" y="0"/>
                  </a:moveTo>
                  <a:lnTo>
                    <a:pt x="5571743" y="0"/>
                  </a:lnTo>
                </a:path>
                <a:path w="10692765" h="0">
                  <a:moveTo>
                    <a:pt x="5661659" y="0"/>
                  </a:moveTo>
                  <a:lnTo>
                    <a:pt x="5841491" y="0"/>
                  </a:lnTo>
                </a:path>
                <a:path w="10692765" h="0">
                  <a:moveTo>
                    <a:pt x="5931407" y="0"/>
                  </a:moveTo>
                  <a:lnTo>
                    <a:pt x="6111239" y="0"/>
                  </a:lnTo>
                </a:path>
                <a:path w="10692765" h="0">
                  <a:moveTo>
                    <a:pt x="6201155" y="0"/>
                  </a:moveTo>
                  <a:lnTo>
                    <a:pt x="6380987" y="0"/>
                  </a:lnTo>
                </a:path>
                <a:path w="10692765" h="0">
                  <a:moveTo>
                    <a:pt x="6470903" y="0"/>
                  </a:moveTo>
                  <a:lnTo>
                    <a:pt x="6650735" y="0"/>
                  </a:lnTo>
                </a:path>
                <a:path w="10692765" h="0">
                  <a:moveTo>
                    <a:pt x="6742175" y="0"/>
                  </a:moveTo>
                  <a:lnTo>
                    <a:pt x="6922007" y="0"/>
                  </a:lnTo>
                </a:path>
                <a:path w="10692765" h="0">
                  <a:moveTo>
                    <a:pt x="7011923" y="0"/>
                  </a:moveTo>
                  <a:lnTo>
                    <a:pt x="7191755" y="0"/>
                  </a:lnTo>
                </a:path>
                <a:path w="10692765" h="0">
                  <a:moveTo>
                    <a:pt x="7281671" y="0"/>
                  </a:moveTo>
                  <a:lnTo>
                    <a:pt x="7461503" y="0"/>
                  </a:lnTo>
                </a:path>
                <a:path w="10692765" h="0">
                  <a:moveTo>
                    <a:pt x="7551419" y="0"/>
                  </a:moveTo>
                  <a:lnTo>
                    <a:pt x="7731251" y="0"/>
                  </a:lnTo>
                </a:path>
                <a:path w="10692765" h="0">
                  <a:moveTo>
                    <a:pt x="7821167" y="0"/>
                  </a:moveTo>
                  <a:lnTo>
                    <a:pt x="8000999" y="0"/>
                  </a:lnTo>
                </a:path>
                <a:path w="10692765" h="0">
                  <a:moveTo>
                    <a:pt x="8090915" y="0"/>
                  </a:moveTo>
                  <a:lnTo>
                    <a:pt x="8270747" y="0"/>
                  </a:lnTo>
                </a:path>
                <a:path w="10692765" h="0">
                  <a:moveTo>
                    <a:pt x="8360663" y="0"/>
                  </a:moveTo>
                  <a:lnTo>
                    <a:pt x="8542019" y="0"/>
                  </a:lnTo>
                </a:path>
                <a:path w="10692765" h="0">
                  <a:moveTo>
                    <a:pt x="8631935" y="0"/>
                  </a:moveTo>
                  <a:lnTo>
                    <a:pt x="8811767" y="0"/>
                  </a:lnTo>
                </a:path>
                <a:path w="10692765" h="0">
                  <a:moveTo>
                    <a:pt x="8901683" y="0"/>
                  </a:moveTo>
                  <a:lnTo>
                    <a:pt x="9081515" y="0"/>
                  </a:lnTo>
                </a:path>
                <a:path w="10692765" h="0">
                  <a:moveTo>
                    <a:pt x="9171431" y="0"/>
                  </a:moveTo>
                  <a:lnTo>
                    <a:pt x="9351263" y="0"/>
                  </a:lnTo>
                </a:path>
                <a:path w="10692765" h="0">
                  <a:moveTo>
                    <a:pt x="9441179" y="0"/>
                  </a:moveTo>
                  <a:lnTo>
                    <a:pt x="9621011" y="0"/>
                  </a:lnTo>
                </a:path>
                <a:path w="10692765" h="0">
                  <a:moveTo>
                    <a:pt x="9710927" y="0"/>
                  </a:moveTo>
                  <a:lnTo>
                    <a:pt x="9890759" y="0"/>
                  </a:lnTo>
                </a:path>
                <a:path w="10692765" h="0">
                  <a:moveTo>
                    <a:pt x="9980675" y="0"/>
                  </a:moveTo>
                  <a:lnTo>
                    <a:pt x="10162031" y="0"/>
                  </a:lnTo>
                </a:path>
                <a:path w="10692765" h="0">
                  <a:moveTo>
                    <a:pt x="10251947" y="0"/>
                  </a:moveTo>
                  <a:lnTo>
                    <a:pt x="10431779" y="0"/>
                  </a:lnTo>
                </a:path>
                <a:path w="10692765" h="0">
                  <a:moveTo>
                    <a:pt x="10521695" y="0"/>
                  </a:moveTo>
                  <a:lnTo>
                    <a:pt x="10692383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5" name="object 1145"/>
            <p:cNvSpPr/>
            <p:nvPr/>
          </p:nvSpPr>
          <p:spPr>
            <a:xfrm>
              <a:off x="10247375" y="4446524"/>
              <a:ext cx="1457325" cy="36830"/>
            </a:xfrm>
            <a:custGeom>
              <a:avLst/>
              <a:gdLst/>
              <a:ahLst/>
              <a:cxnLst/>
              <a:rect l="l" t="t" r="r" b="b"/>
              <a:pathLst>
                <a:path w="1457325" h="36829">
                  <a:moveTo>
                    <a:pt x="145694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16763" y="3657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6" name="object 1146"/>
            <p:cNvSpPr/>
            <p:nvPr/>
          </p:nvSpPr>
          <p:spPr>
            <a:xfrm>
              <a:off x="9508235" y="3612896"/>
              <a:ext cx="792480" cy="725805"/>
            </a:xfrm>
            <a:custGeom>
              <a:avLst/>
              <a:gdLst/>
              <a:ahLst/>
              <a:cxnLst/>
              <a:rect l="l" t="t" r="r" b="b"/>
              <a:pathLst>
                <a:path w="792479" h="725804">
                  <a:moveTo>
                    <a:pt x="792479" y="77723"/>
                  </a:moveTo>
                  <a:lnTo>
                    <a:pt x="0" y="77723"/>
                  </a:lnTo>
                  <a:lnTo>
                    <a:pt x="0" y="725423"/>
                  </a:lnTo>
                  <a:lnTo>
                    <a:pt x="361187" y="725423"/>
                  </a:lnTo>
                </a:path>
                <a:path w="792479" h="725804">
                  <a:moveTo>
                    <a:pt x="768095" y="0"/>
                  </a:moveTo>
                  <a:lnTo>
                    <a:pt x="772667" y="0"/>
                  </a:lnTo>
                  <a:lnTo>
                    <a:pt x="772667" y="161543"/>
                  </a:lnTo>
                  <a:lnTo>
                    <a:pt x="768095" y="161543"/>
                  </a:lnTo>
                  <a:lnTo>
                    <a:pt x="768095" y="0"/>
                  </a:lnTo>
                </a:path>
                <a:path w="792479" h="725804">
                  <a:moveTo>
                    <a:pt x="742187" y="0"/>
                  </a:moveTo>
                  <a:lnTo>
                    <a:pt x="746759" y="0"/>
                  </a:lnTo>
                  <a:lnTo>
                    <a:pt x="746759" y="161543"/>
                  </a:lnTo>
                  <a:lnTo>
                    <a:pt x="742187" y="161543"/>
                  </a:lnTo>
                  <a:lnTo>
                    <a:pt x="742187" y="0"/>
                  </a:lnTo>
                </a:path>
                <a:path w="792479" h="725804">
                  <a:moveTo>
                    <a:pt x="729995" y="0"/>
                  </a:moveTo>
                  <a:lnTo>
                    <a:pt x="734567" y="0"/>
                  </a:lnTo>
                  <a:lnTo>
                    <a:pt x="734567" y="161543"/>
                  </a:lnTo>
                  <a:lnTo>
                    <a:pt x="729995" y="161543"/>
                  </a:lnTo>
                  <a:lnTo>
                    <a:pt x="729995" y="0"/>
                  </a:lnTo>
                </a:path>
                <a:path w="792479" h="725804">
                  <a:moveTo>
                    <a:pt x="429767" y="0"/>
                  </a:moveTo>
                  <a:lnTo>
                    <a:pt x="434339" y="0"/>
                  </a:lnTo>
                  <a:lnTo>
                    <a:pt x="434339" y="161543"/>
                  </a:lnTo>
                  <a:lnTo>
                    <a:pt x="429767" y="161543"/>
                  </a:lnTo>
                  <a:lnTo>
                    <a:pt x="429767" y="0"/>
                  </a:lnTo>
                </a:path>
                <a:path w="792479" h="725804">
                  <a:moveTo>
                    <a:pt x="387095" y="1523"/>
                  </a:moveTo>
                  <a:lnTo>
                    <a:pt x="391667" y="1523"/>
                  </a:lnTo>
                  <a:lnTo>
                    <a:pt x="408431" y="160019"/>
                  </a:lnTo>
                  <a:lnTo>
                    <a:pt x="403859" y="161543"/>
                  </a:lnTo>
                  <a:lnTo>
                    <a:pt x="387095" y="1523"/>
                  </a:lnTo>
                </a:path>
                <a:path w="792479" h="725804">
                  <a:moveTo>
                    <a:pt x="359663" y="0"/>
                  </a:moveTo>
                  <a:lnTo>
                    <a:pt x="364235" y="0"/>
                  </a:lnTo>
                  <a:lnTo>
                    <a:pt x="364235" y="161543"/>
                  </a:lnTo>
                  <a:lnTo>
                    <a:pt x="359663" y="161543"/>
                  </a:lnTo>
                  <a:lnTo>
                    <a:pt x="359663" y="0"/>
                  </a:lnTo>
                </a:path>
                <a:path w="792479" h="725804">
                  <a:moveTo>
                    <a:pt x="333755" y="0"/>
                  </a:moveTo>
                  <a:lnTo>
                    <a:pt x="338327" y="0"/>
                  </a:lnTo>
                  <a:lnTo>
                    <a:pt x="338327" y="161543"/>
                  </a:lnTo>
                  <a:lnTo>
                    <a:pt x="333755" y="161543"/>
                  </a:lnTo>
                  <a:lnTo>
                    <a:pt x="333755" y="0"/>
                  </a:lnTo>
                </a:path>
                <a:path w="792479" h="725804">
                  <a:moveTo>
                    <a:pt x="321563" y="0"/>
                  </a:moveTo>
                  <a:lnTo>
                    <a:pt x="326135" y="0"/>
                  </a:lnTo>
                  <a:lnTo>
                    <a:pt x="326135" y="161543"/>
                  </a:lnTo>
                  <a:lnTo>
                    <a:pt x="321563" y="161543"/>
                  </a:lnTo>
                  <a:lnTo>
                    <a:pt x="321563" y="0"/>
                  </a:lnTo>
                </a:path>
                <a:path w="792479" h="725804">
                  <a:moveTo>
                    <a:pt x="309371" y="0"/>
                  </a:moveTo>
                  <a:lnTo>
                    <a:pt x="312419" y="0"/>
                  </a:lnTo>
                  <a:lnTo>
                    <a:pt x="312419" y="161543"/>
                  </a:lnTo>
                  <a:lnTo>
                    <a:pt x="309371" y="161543"/>
                  </a:lnTo>
                  <a:lnTo>
                    <a:pt x="309371" y="0"/>
                  </a:lnTo>
                </a:path>
                <a:path w="792479" h="725804">
                  <a:moveTo>
                    <a:pt x="266699" y="1523"/>
                  </a:moveTo>
                  <a:lnTo>
                    <a:pt x="271271" y="1523"/>
                  </a:lnTo>
                  <a:lnTo>
                    <a:pt x="288035" y="160019"/>
                  </a:lnTo>
                  <a:lnTo>
                    <a:pt x="283463" y="161543"/>
                  </a:lnTo>
                  <a:lnTo>
                    <a:pt x="266699" y="1523"/>
                  </a:lnTo>
                </a:path>
                <a:path w="792479" h="725804">
                  <a:moveTo>
                    <a:pt x="245363" y="0"/>
                  </a:moveTo>
                  <a:lnTo>
                    <a:pt x="249935" y="0"/>
                  </a:lnTo>
                  <a:lnTo>
                    <a:pt x="249935" y="161543"/>
                  </a:lnTo>
                  <a:lnTo>
                    <a:pt x="245363" y="161543"/>
                  </a:lnTo>
                  <a:lnTo>
                    <a:pt x="2453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7" name="object 1147"/>
            <p:cNvSpPr/>
            <p:nvPr/>
          </p:nvSpPr>
          <p:spPr>
            <a:xfrm>
              <a:off x="9578339" y="3608324"/>
              <a:ext cx="80771" cy="17068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48" name="object 1148"/>
            <p:cNvSpPr/>
            <p:nvPr/>
          </p:nvSpPr>
          <p:spPr>
            <a:xfrm>
              <a:off x="9686543" y="3612896"/>
              <a:ext cx="104139" cy="161925"/>
            </a:xfrm>
            <a:custGeom>
              <a:avLst/>
              <a:gdLst/>
              <a:ahLst/>
              <a:cxnLst/>
              <a:rect l="l" t="t" r="r" b="b"/>
              <a:pathLst>
                <a:path w="104140" h="161925">
                  <a:moveTo>
                    <a:pt x="16763" y="0"/>
                  </a:moveTo>
                  <a:lnTo>
                    <a:pt x="21335" y="0"/>
                  </a:lnTo>
                  <a:lnTo>
                    <a:pt x="21335" y="161543"/>
                  </a:lnTo>
                  <a:lnTo>
                    <a:pt x="16763" y="161543"/>
                  </a:lnTo>
                  <a:lnTo>
                    <a:pt x="16763" y="0"/>
                  </a:lnTo>
                </a:path>
                <a:path w="104140" h="161925">
                  <a:moveTo>
                    <a:pt x="100583" y="0"/>
                  </a:moveTo>
                  <a:lnTo>
                    <a:pt x="103631" y="0"/>
                  </a:lnTo>
                  <a:lnTo>
                    <a:pt x="103631" y="161543"/>
                  </a:lnTo>
                  <a:lnTo>
                    <a:pt x="100583" y="161543"/>
                  </a:lnTo>
                  <a:lnTo>
                    <a:pt x="100583" y="0"/>
                  </a:lnTo>
                </a:path>
                <a:path w="104140" h="161925">
                  <a:moveTo>
                    <a:pt x="88391" y="0"/>
                  </a:moveTo>
                  <a:lnTo>
                    <a:pt x="92963" y="0"/>
                  </a:lnTo>
                  <a:lnTo>
                    <a:pt x="92963" y="161543"/>
                  </a:lnTo>
                  <a:lnTo>
                    <a:pt x="88391" y="161543"/>
                  </a:lnTo>
                  <a:lnTo>
                    <a:pt x="88391" y="0"/>
                  </a:lnTo>
                </a:path>
                <a:path w="104140" h="161925">
                  <a:moveTo>
                    <a:pt x="74675" y="0"/>
                  </a:moveTo>
                  <a:lnTo>
                    <a:pt x="79247" y="0"/>
                  </a:lnTo>
                  <a:lnTo>
                    <a:pt x="79247" y="161543"/>
                  </a:lnTo>
                  <a:lnTo>
                    <a:pt x="74675" y="161543"/>
                  </a:lnTo>
                  <a:lnTo>
                    <a:pt x="74675" y="0"/>
                  </a:lnTo>
                </a:path>
                <a:path w="104140" h="161925">
                  <a:moveTo>
                    <a:pt x="0" y="0"/>
                  </a:moveTo>
                  <a:lnTo>
                    <a:pt x="4571" y="0"/>
                  </a:lnTo>
                  <a:lnTo>
                    <a:pt x="4571" y="161543"/>
                  </a:lnTo>
                  <a:lnTo>
                    <a:pt x="0" y="161543"/>
                  </a:lnTo>
                  <a:lnTo>
                    <a:pt x="0" y="0"/>
                  </a:lnTo>
                </a:path>
                <a:path w="104140" h="161925">
                  <a:moveTo>
                    <a:pt x="59435" y="0"/>
                  </a:moveTo>
                  <a:lnTo>
                    <a:pt x="62483" y="0"/>
                  </a:lnTo>
                  <a:lnTo>
                    <a:pt x="62483" y="161543"/>
                  </a:lnTo>
                  <a:lnTo>
                    <a:pt x="59435" y="161543"/>
                  </a:lnTo>
                  <a:lnTo>
                    <a:pt x="59435" y="0"/>
                  </a:lnTo>
                </a:path>
                <a:path w="104140" h="161925">
                  <a:moveTo>
                    <a:pt x="33527" y="0"/>
                  </a:moveTo>
                  <a:lnTo>
                    <a:pt x="38099" y="0"/>
                  </a:lnTo>
                  <a:lnTo>
                    <a:pt x="38099" y="161543"/>
                  </a:lnTo>
                  <a:lnTo>
                    <a:pt x="33527" y="161543"/>
                  </a:lnTo>
                  <a:lnTo>
                    <a:pt x="33527" y="0"/>
                  </a:lnTo>
                </a:path>
                <a:path w="104140" h="161925">
                  <a:moveTo>
                    <a:pt x="21335" y="0"/>
                  </a:moveTo>
                  <a:lnTo>
                    <a:pt x="25907" y="0"/>
                  </a:lnTo>
                  <a:lnTo>
                    <a:pt x="25907" y="161543"/>
                  </a:lnTo>
                  <a:lnTo>
                    <a:pt x="21335" y="161543"/>
                  </a:lnTo>
                  <a:lnTo>
                    <a:pt x="21335" y="0"/>
                  </a:lnTo>
                </a:path>
                <a:path w="104140" h="161925">
                  <a:moveTo>
                    <a:pt x="7619" y="0"/>
                  </a:moveTo>
                  <a:lnTo>
                    <a:pt x="12191" y="0"/>
                  </a:lnTo>
                  <a:lnTo>
                    <a:pt x="12191" y="161543"/>
                  </a:lnTo>
                  <a:lnTo>
                    <a:pt x="7619" y="161543"/>
                  </a:lnTo>
                  <a:lnTo>
                    <a:pt x="761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9" name="object 1149"/>
            <p:cNvSpPr/>
            <p:nvPr/>
          </p:nvSpPr>
          <p:spPr>
            <a:xfrm>
              <a:off x="9427463" y="3992372"/>
              <a:ext cx="169163" cy="22707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0" name="object 1150"/>
            <p:cNvSpPr/>
            <p:nvPr/>
          </p:nvSpPr>
          <p:spPr>
            <a:xfrm>
              <a:off x="9790175" y="4262120"/>
              <a:ext cx="3175" cy="160020"/>
            </a:xfrm>
            <a:custGeom>
              <a:avLst/>
              <a:gdLst/>
              <a:ahLst/>
              <a:cxnLst/>
              <a:rect l="l" t="t" r="r" b="b"/>
              <a:pathLst>
                <a:path w="3175" h="160020">
                  <a:moveTo>
                    <a:pt x="0" y="0"/>
                  </a:moveTo>
                  <a:lnTo>
                    <a:pt x="3047" y="0"/>
                  </a:lnTo>
                  <a:lnTo>
                    <a:pt x="3047" y="160019"/>
                  </a:lnTo>
                  <a:lnTo>
                    <a:pt x="0" y="160019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1" name="object 1151"/>
            <p:cNvSpPr/>
            <p:nvPr/>
          </p:nvSpPr>
          <p:spPr>
            <a:xfrm>
              <a:off x="9520427" y="4257548"/>
              <a:ext cx="80771" cy="169163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2" name="object 1152"/>
            <p:cNvSpPr/>
            <p:nvPr/>
          </p:nvSpPr>
          <p:spPr>
            <a:xfrm>
              <a:off x="9227819" y="2971292"/>
              <a:ext cx="624840" cy="1450975"/>
            </a:xfrm>
            <a:custGeom>
              <a:avLst/>
              <a:gdLst/>
              <a:ahLst/>
              <a:cxnLst/>
              <a:rect l="l" t="t" r="r" b="b"/>
              <a:pathLst>
                <a:path w="624840" h="1450975">
                  <a:moveTo>
                    <a:pt x="620267" y="1290827"/>
                  </a:moveTo>
                  <a:lnTo>
                    <a:pt x="624839" y="1290827"/>
                  </a:lnTo>
                  <a:lnTo>
                    <a:pt x="624839" y="1450847"/>
                  </a:lnTo>
                  <a:lnTo>
                    <a:pt x="620267" y="1450847"/>
                  </a:lnTo>
                  <a:lnTo>
                    <a:pt x="620267" y="1290827"/>
                  </a:lnTo>
                </a:path>
                <a:path w="624840" h="1450975">
                  <a:moveTo>
                    <a:pt x="594359" y="1290827"/>
                  </a:moveTo>
                  <a:lnTo>
                    <a:pt x="598931" y="1290827"/>
                  </a:lnTo>
                  <a:lnTo>
                    <a:pt x="598931" y="1450847"/>
                  </a:lnTo>
                  <a:lnTo>
                    <a:pt x="594359" y="1450847"/>
                  </a:lnTo>
                  <a:lnTo>
                    <a:pt x="594359" y="1290827"/>
                  </a:lnTo>
                </a:path>
                <a:path w="624840" h="1450975">
                  <a:moveTo>
                    <a:pt x="582167" y="1290827"/>
                  </a:moveTo>
                  <a:lnTo>
                    <a:pt x="586739" y="1290827"/>
                  </a:lnTo>
                  <a:lnTo>
                    <a:pt x="586739" y="1450847"/>
                  </a:lnTo>
                  <a:lnTo>
                    <a:pt x="582167" y="1450847"/>
                  </a:lnTo>
                  <a:lnTo>
                    <a:pt x="582167" y="1290827"/>
                  </a:lnTo>
                </a:path>
                <a:path w="624840" h="1450975">
                  <a:moveTo>
                    <a:pt x="569975" y="1290827"/>
                  </a:moveTo>
                  <a:lnTo>
                    <a:pt x="573023" y="1290827"/>
                  </a:lnTo>
                  <a:lnTo>
                    <a:pt x="573023" y="1450847"/>
                  </a:lnTo>
                  <a:lnTo>
                    <a:pt x="569975" y="1450847"/>
                  </a:lnTo>
                  <a:lnTo>
                    <a:pt x="569975" y="1290827"/>
                  </a:lnTo>
                </a:path>
                <a:path w="624840" h="1450975">
                  <a:moveTo>
                    <a:pt x="495299" y="1290827"/>
                  </a:moveTo>
                  <a:lnTo>
                    <a:pt x="499871" y="1290827"/>
                  </a:lnTo>
                  <a:lnTo>
                    <a:pt x="499871" y="1450847"/>
                  </a:lnTo>
                  <a:lnTo>
                    <a:pt x="495299" y="1450847"/>
                  </a:lnTo>
                  <a:lnTo>
                    <a:pt x="495299" y="1290827"/>
                  </a:lnTo>
                </a:path>
                <a:path w="624840" h="1450975">
                  <a:moveTo>
                    <a:pt x="553211" y="1290827"/>
                  </a:moveTo>
                  <a:lnTo>
                    <a:pt x="557783" y="1290827"/>
                  </a:lnTo>
                  <a:lnTo>
                    <a:pt x="557783" y="1450847"/>
                  </a:lnTo>
                  <a:lnTo>
                    <a:pt x="553211" y="1450847"/>
                  </a:lnTo>
                  <a:lnTo>
                    <a:pt x="553211" y="1290827"/>
                  </a:lnTo>
                </a:path>
                <a:path w="624840" h="1450975">
                  <a:moveTo>
                    <a:pt x="527303" y="1290827"/>
                  </a:moveTo>
                  <a:lnTo>
                    <a:pt x="531875" y="1290827"/>
                  </a:lnTo>
                  <a:lnTo>
                    <a:pt x="531875" y="1450847"/>
                  </a:lnTo>
                  <a:lnTo>
                    <a:pt x="527303" y="1450847"/>
                  </a:lnTo>
                  <a:lnTo>
                    <a:pt x="527303" y="1290827"/>
                  </a:lnTo>
                </a:path>
                <a:path w="624840" h="1450975">
                  <a:moveTo>
                    <a:pt x="516635" y="1290827"/>
                  </a:moveTo>
                  <a:lnTo>
                    <a:pt x="519683" y="1290827"/>
                  </a:lnTo>
                  <a:lnTo>
                    <a:pt x="519683" y="1450847"/>
                  </a:lnTo>
                  <a:lnTo>
                    <a:pt x="516635" y="1450847"/>
                  </a:lnTo>
                  <a:lnTo>
                    <a:pt x="516635" y="1290827"/>
                  </a:lnTo>
                </a:path>
                <a:path w="624840" h="1450975">
                  <a:moveTo>
                    <a:pt x="502919" y="1290827"/>
                  </a:moveTo>
                  <a:lnTo>
                    <a:pt x="507491" y="1290827"/>
                  </a:lnTo>
                  <a:lnTo>
                    <a:pt x="507491" y="1450847"/>
                  </a:lnTo>
                  <a:lnTo>
                    <a:pt x="502919" y="1450847"/>
                  </a:lnTo>
                  <a:lnTo>
                    <a:pt x="502919" y="1290827"/>
                  </a:lnTo>
                </a:path>
                <a:path w="624840" h="1450975">
                  <a:moveTo>
                    <a:pt x="501395" y="1290827"/>
                  </a:moveTo>
                  <a:lnTo>
                    <a:pt x="504443" y="1290827"/>
                  </a:lnTo>
                  <a:lnTo>
                    <a:pt x="504443" y="1450847"/>
                  </a:lnTo>
                  <a:lnTo>
                    <a:pt x="501395" y="1450847"/>
                  </a:lnTo>
                  <a:lnTo>
                    <a:pt x="501395" y="1290827"/>
                  </a:lnTo>
                </a:path>
                <a:path w="624840" h="1450975">
                  <a:moveTo>
                    <a:pt x="533399" y="1290827"/>
                  </a:moveTo>
                  <a:lnTo>
                    <a:pt x="537971" y="1290827"/>
                  </a:lnTo>
                  <a:lnTo>
                    <a:pt x="537971" y="1450847"/>
                  </a:lnTo>
                  <a:lnTo>
                    <a:pt x="533399" y="1450847"/>
                  </a:lnTo>
                  <a:lnTo>
                    <a:pt x="533399" y="1290827"/>
                  </a:lnTo>
                </a:path>
                <a:path w="624840" h="1450975">
                  <a:moveTo>
                    <a:pt x="521207" y="1290827"/>
                  </a:moveTo>
                  <a:lnTo>
                    <a:pt x="525779" y="1290827"/>
                  </a:lnTo>
                  <a:lnTo>
                    <a:pt x="525779" y="1450847"/>
                  </a:lnTo>
                  <a:lnTo>
                    <a:pt x="521207" y="1450847"/>
                  </a:lnTo>
                  <a:lnTo>
                    <a:pt x="521207" y="1290827"/>
                  </a:lnTo>
                </a:path>
                <a:path w="624840" h="1450975">
                  <a:moveTo>
                    <a:pt x="509015" y="1290827"/>
                  </a:moveTo>
                  <a:lnTo>
                    <a:pt x="512063" y="1290827"/>
                  </a:lnTo>
                  <a:lnTo>
                    <a:pt x="512063" y="1450847"/>
                  </a:lnTo>
                  <a:lnTo>
                    <a:pt x="509015" y="1450847"/>
                  </a:lnTo>
                  <a:lnTo>
                    <a:pt x="509015" y="1290827"/>
                  </a:lnTo>
                </a:path>
                <a:path w="624840" h="1450975">
                  <a:moveTo>
                    <a:pt x="434339" y="1290827"/>
                  </a:moveTo>
                  <a:lnTo>
                    <a:pt x="438911" y="1290827"/>
                  </a:lnTo>
                  <a:lnTo>
                    <a:pt x="438911" y="1450847"/>
                  </a:lnTo>
                  <a:lnTo>
                    <a:pt x="434339" y="1450847"/>
                  </a:lnTo>
                  <a:lnTo>
                    <a:pt x="434339" y="1290827"/>
                  </a:lnTo>
                </a:path>
                <a:path w="624840" h="1450975">
                  <a:moveTo>
                    <a:pt x="492251" y="1290827"/>
                  </a:moveTo>
                  <a:lnTo>
                    <a:pt x="496823" y="1290827"/>
                  </a:lnTo>
                  <a:lnTo>
                    <a:pt x="496823" y="1450847"/>
                  </a:lnTo>
                  <a:lnTo>
                    <a:pt x="492251" y="1450847"/>
                  </a:lnTo>
                  <a:lnTo>
                    <a:pt x="492251" y="1290827"/>
                  </a:lnTo>
                </a:path>
                <a:path w="624840" h="1450975">
                  <a:moveTo>
                    <a:pt x="466343" y="1290827"/>
                  </a:moveTo>
                  <a:lnTo>
                    <a:pt x="470915" y="1290827"/>
                  </a:lnTo>
                  <a:lnTo>
                    <a:pt x="470915" y="1450847"/>
                  </a:lnTo>
                  <a:lnTo>
                    <a:pt x="466343" y="1450847"/>
                  </a:lnTo>
                  <a:lnTo>
                    <a:pt x="466343" y="1290827"/>
                  </a:lnTo>
                </a:path>
                <a:path w="624840" h="1450975">
                  <a:moveTo>
                    <a:pt x="455675" y="1290827"/>
                  </a:moveTo>
                  <a:lnTo>
                    <a:pt x="458723" y="1290827"/>
                  </a:lnTo>
                  <a:lnTo>
                    <a:pt x="458723" y="1450847"/>
                  </a:lnTo>
                  <a:lnTo>
                    <a:pt x="455675" y="1450847"/>
                  </a:lnTo>
                  <a:lnTo>
                    <a:pt x="455675" y="1290827"/>
                  </a:lnTo>
                </a:path>
                <a:path w="624840" h="1450975">
                  <a:moveTo>
                    <a:pt x="441959" y="1290827"/>
                  </a:moveTo>
                  <a:lnTo>
                    <a:pt x="446531" y="1290827"/>
                  </a:lnTo>
                  <a:lnTo>
                    <a:pt x="446531" y="1450847"/>
                  </a:lnTo>
                  <a:lnTo>
                    <a:pt x="441959" y="1450847"/>
                  </a:lnTo>
                  <a:lnTo>
                    <a:pt x="441959" y="1290827"/>
                  </a:lnTo>
                </a:path>
                <a:path w="624840" h="1450975">
                  <a:moveTo>
                    <a:pt x="13715" y="233171"/>
                  </a:moveTo>
                  <a:lnTo>
                    <a:pt x="0" y="233171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2331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3" name="object 1153"/>
            <p:cNvSpPr/>
            <p:nvPr/>
          </p:nvSpPr>
          <p:spPr>
            <a:xfrm>
              <a:off x="10264139" y="2898140"/>
              <a:ext cx="576580" cy="73660"/>
            </a:xfrm>
            <a:custGeom>
              <a:avLst/>
              <a:gdLst/>
              <a:ahLst/>
              <a:cxnLst/>
              <a:rect l="l" t="t" r="r" b="b"/>
              <a:pathLst>
                <a:path w="576579" h="73660">
                  <a:moveTo>
                    <a:pt x="0" y="73151"/>
                  </a:moveTo>
                  <a:lnTo>
                    <a:pt x="576071" y="73151"/>
                  </a:lnTo>
                  <a:lnTo>
                    <a:pt x="576071" y="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4" name="object 1154"/>
            <p:cNvSpPr/>
            <p:nvPr/>
          </p:nvSpPr>
          <p:spPr>
            <a:xfrm>
              <a:off x="10337292" y="2297684"/>
              <a:ext cx="1440180" cy="241300"/>
            </a:xfrm>
            <a:custGeom>
              <a:avLst/>
              <a:gdLst/>
              <a:ahLst/>
              <a:cxnLst/>
              <a:rect l="l" t="t" r="r" b="b"/>
              <a:pathLst>
                <a:path w="1440179" h="241300">
                  <a:moveTo>
                    <a:pt x="0" y="240791"/>
                  </a:moveTo>
                  <a:lnTo>
                    <a:pt x="0" y="0"/>
                  </a:lnTo>
                </a:path>
                <a:path w="1440179" h="241300">
                  <a:moveTo>
                    <a:pt x="1440179" y="240791"/>
                  </a:moveTo>
                  <a:lnTo>
                    <a:pt x="1440179" y="0"/>
                  </a:lnTo>
                </a:path>
                <a:path w="1440179" h="241300">
                  <a:moveTo>
                    <a:pt x="16763" y="36575"/>
                  </a:moveTo>
                  <a:lnTo>
                    <a:pt x="1421891" y="36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5" name="object 1155"/>
            <p:cNvSpPr/>
            <p:nvPr/>
          </p:nvSpPr>
          <p:spPr>
            <a:xfrm>
              <a:off x="10300716" y="2297684"/>
              <a:ext cx="71627" cy="71627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6" name="object 1156"/>
            <p:cNvSpPr/>
            <p:nvPr/>
          </p:nvSpPr>
          <p:spPr>
            <a:xfrm>
              <a:off x="11740895" y="2297684"/>
              <a:ext cx="71627" cy="71627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7" name="object 1157"/>
          <p:cNvSpPr txBox="1"/>
          <p:nvPr/>
        </p:nvSpPr>
        <p:spPr>
          <a:xfrm>
            <a:off x="10909807" y="2160328"/>
            <a:ext cx="2959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"/>
                <a:cs typeface="Arial"/>
              </a:rPr>
              <a:t>4000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158" name="object 1158"/>
          <p:cNvGrpSpPr/>
          <p:nvPr/>
        </p:nvGrpSpPr>
        <p:grpSpPr>
          <a:xfrm>
            <a:off x="7415593" y="2895600"/>
            <a:ext cx="2924175" cy="2060575"/>
            <a:chOff x="7415593" y="2895600"/>
            <a:chExt cx="2924175" cy="2060575"/>
          </a:xfrm>
        </p:grpSpPr>
        <p:sp>
          <p:nvSpPr>
            <p:cNvPr id="1159" name="object 1159"/>
            <p:cNvSpPr/>
            <p:nvPr/>
          </p:nvSpPr>
          <p:spPr>
            <a:xfrm>
              <a:off x="9206483" y="3439160"/>
              <a:ext cx="195580" cy="251460"/>
            </a:xfrm>
            <a:custGeom>
              <a:avLst/>
              <a:gdLst/>
              <a:ahLst/>
              <a:cxnLst/>
              <a:rect l="l" t="t" r="r" b="b"/>
              <a:pathLst>
                <a:path w="195579" h="251460">
                  <a:moveTo>
                    <a:pt x="195071" y="106679"/>
                  </a:moveTo>
                  <a:lnTo>
                    <a:pt x="35051" y="106679"/>
                  </a:lnTo>
                  <a:lnTo>
                    <a:pt x="35051" y="0"/>
                  </a:lnTo>
                </a:path>
                <a:path w="195579" h="251460">
                  <a:moveTo>
                    <a:pt x="158495" y="143255"/>
                  </a:moveTo>
                  <a:lnTo>
                    <a:pt x="35051" y="143255"/>
                  </a:lnTo>
                </a:path>
                <a:path w="195579" h="251460">
                  <a:moveTo>
                    <a:pt x="0" y="251459"/>
                  </a:moveTo>
                  <a:lnTo>
                    <a:pt x="0" y="143255"/>
                  </a:lnTo>
                  <a:lnTo>
                    <a:pt x="0" y="35051"/>
                  </a:lnTo>
                </a:path>
                <a:path w="195579" h="251460">
                  <a:moveTo>
                    <a:pt x="35051" y="143255"/>
                  </a:moveTo>
                  <a:lnTo>
                    <a:pt x="35051" y="2148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0" name="object 1160"/>
            <p:cNvSpPr/>
            <p:nvPr/>
          </p:nvSpPr>
          <p:spPr>
            <a:xfrm>
              <a:off x="7420355" y="4483100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w="0" h="467995">
                  <a:moveTo>
                    <a:pt x="0" y="0"/>
                  </a:moveTo>
                  <a:lnTo>
                    <a:pt x="0" y="4678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1" name="object 1161"/>
            <p:cNvSpPr/>
            <p:nvPr/>
          </p:nvSpPr>
          <p:spPr>
            <a:xfrm>
              <a:off x="10068305" y="3004058"/>
              <a:ext cx="271271" cy="25755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2" name="object 1162"/>
            <p:cNvSpPr/>
            <p:nvPr/>
          </p:nvSpPr>
          <p:spPr>
            <a:xfrm>
              <a:off x="9869423" y="2898140"/>
              <a:ext cx="360045" cy="73660"/>
            </a:xfrm>
            <a:custGeom>
              <a:avLst/>
              <a:gdLst/>
              <a:ahLst/>
              <a:cxnLst/>
              <a:rect l="l" t="t" r="r" b="b"/>
              <a:pathLst>
                <a:path w="360045" h="73660">
                  <a:moveTo>
                    <a:pt x="0" y="73151"/>
                  </a:moveTo>
                  <a:lnTo>
                    <a:pt x="16763" y="73151"/>
                  </a:lnTo>
                  <a:lnTo>
                    <a:pt x="16763" y="0"/>
                  </a:lnTo>
                  <a:lnTo>
                    <a:pt x="0" y="0"/>
                  </a:lnTo>
                  <a:lnTo>
                    <a:pt x="0" y="73151"/>
                  </a:lnTo>
                </a:path>
                <a:path w="360045" h="73660">
                  <a:moveTo>
                    <a:pt x="341375" y="73151"/>
                  </a:moveTo>
                  <a:lnTo>
                    <a:pt x="359663" y="73151"/>
                  </a:lnTo>
                  <a:lnTo>
                    <a:pt x="359663" y="0"/>
                  </a:lnTo>
                  <a:lnTo>
                    <a:pt x="341375" y="0"/>
                  </a:lnTo>
                  <a:lnTo>
                    <a:pt x="341375" y="73151"/>
                  </a:lnTo>
                </a:path>
                <a:path w="360045" h="73660">
                  <a:moveTo>
                    <a:pt x="35051" y="41147"/>
                  </a:moveTo>
                  <a:lnTo>
                    <a:pt x="35051" y="30479"/>
                  </a:lnTo>
                </a:path>
                <a:path w="360045" h="73660">
                  <a:moveTo>
                    <a:pt x="323087" y="41147"/>
                  </a:moveTo>
                  <a:lnTo>
                    <a:pt x="323087" y="30479"/>
                  </a:lnTo>
                </a:path>
                <a:path w="360045" h="73660">
                  <a:moveTo>
                    <a:pt x="16763" y="30479"/>
                  </a:moveTo>
                  <a:lnTo>
                    <a:pt x="341375" y="30479"/>
                  </a:lnTo>
                </a:path>
                <a:path w="360045" h="73660">
                  <a:moveTo>
                    <a:pt x="35051" y="36575"/>
                  </a:moveTo>
                  <a:lnTo>
                    <a:pt x="323087" y="36575"/>
                  </a:lnTo>
                </a:path>
                <a:path w="360045" h="73660">
                  <a:moveTo>
                    <a:pt x="16763" y="41147"/>
                  </a:moveTo>
                  <a:lnTo>
                    <a:pt x="341375" y="41147"/>
                  </a:lnTo>
                </a:path>
                <a:path w="360045" h="73660">
                  <a:moveTo>
                    <a:pt x="341375" y="73151"/>
                  </a:moveTo>
                  <a:lnTo>
                    <a:pt x="16763" y="73151"/>
                  </a:lnTo>
                </a:path>
                <a:path w="360045" h="73660">
                  <a:moveTo>
                    <a:pt x="341375" y="0"/>
                  </a:moveTo>
                  <a:lnTo>
                    <a:pt x="1676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3" name="object 1163"/>
          <p:cNvSpPr txBox="1"/>
          <p:nvPr/>
        </p:nvSpPr>
        <p:spPr>
          <a:xfrm>
            <a:off x="8858504" y="3185673"/>
            <a:ext cx="2908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" spc="-20">
                <a:latin typeface="Arial"/>
                <a:cs typeface="Arial"/>
              </a:rPr>
              <a:t>T</a:t>
            </a:r>
            <a:r>
              <a:rPr dirty="0" sz="400" spc="-20">
                <a:latin typeface="Arial"/>
                <a:cs typeface="Arial"/>
              </a:rPr>
              <a:t>ẮM</a:t>
            </a:r>
            <a:r>
              <a:rPr dirty="0" sz="400" spc="-50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ĐỨNG</a:t>
            </a:r>
            <a:endParaRPr sz="400">
              <a:latin typeface="Arial"/>
              <a:cs typeface="Arial"/>
            </a:endParaRPr>
          </a:p>
        </p:txBody>
      </p:sp>
      <p:sp>
        <p:nvSpPr>
          <p:cNvPr id="1164" name="object 1164"/>
          <p:cNvSpPr txBox="1"/>
          <p:nvPr/>
        </p:nvSpPr>
        <p:spPr>
          <a:xfrm>
            <a:off x="8876792" y="3575818"/>
            <a:ext cx="28956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" spc="-25">
                <a:latin typeface="Arial"/>
                <a:cs typeface="Arial"/>
              </a:rPr>
              <a:t>T</a:t>
            </a:r>
            <a:r>
              <a:rPr dirty="0" sz="400" spc="-25">
                <a:latin typeface="Arial"/>
                <a:cs typeface="Arial"/>
              </a:rPr>
              <a:t>ẮM</a:t>
            </a:r>
            <a:r>
              <a:rPr dirty="0" sz="400" spc="-4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ĐỨNG</a:t>
            </a:r>
            <a:endParaRPr sz="400">
              <a:latin typeface="Arial"/>
              <a:cs typeface="Arial"/>
            </a:endParaRPr>
          </a:p>
        </p:txBody>
      </p:sp>
      <p:sp>
        <p:nvSpPr>
          <p:cNvPr id="1165" name="object 1165"/>
          <p:cNvSpPr/>
          <p:nvPr/>
        </p:nvSpPr>
        <p:spPr>
          <a:xfrm>
            <a:off x="10495788" y="3423920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214883"/>
                </a:moveTo>
                <a:lnTo>
                  <a:pt x="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66" name="object 1166"/>
          <p:cNvGrpSpPr/>
          <p:nvPr/>
        </p:nvGrpSpPr>
        <p:grpSpPr>
          <a:xfrm>
            <a:off x="8818371" y="2968752"/>
            <a:ext cx="2888615" cy="3117850"/>
            <a:chOff x="8818371" y="2968752"/>
            <a:chExt cx="2888615" cy="3117850"/>
          </a:xfrm>
        </p:grpSpPr>
        <p:sp>
          <p:nvSpPr>
            <p:cNvPr id="1167" name="object 1167"/>
            <p:cNvSpPr/>
            <p:nvPr/>
          </p:nvSpPr>
          <p:spPr>
            <a:xfrm>
              <a:off x="8825483" y="3766820"/>
              <a:ext cx="381000" cy="13970"/>
            </a:xfrm>
            <a:custGeom>
              <a:avLst/>
              <a:gdLst/>
              <a:ahLst/>
              <a:cxnLst/>
              <a:rect l="l" t="t" r="r" b="b"/>
              <a:pathLst>
                <a:path w="381000" h="13970">
                  <a:moveTo>
                    <a:pt x="380999" y="13715"/>
                  </a:moveTo>
                  <a:lnTo>
                    <a:pt x="0" y="13715"/>
                  </a:lnTo>
                  <a:lnTo>
                    <a:pt x="0" y="0"/>
                  </a:lnTo>
                  <a:lnTo>
                    <a:pt x="196595" y="0"/>
                  </a:lnTo>
                  <a:lnTo>
                    <a:pt x="196595" y="1371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8" name="object 1168"/>
            <p:cNvSpPr/>
            <p:nvPr/>
          </p:nvSpPr>
          <p:spPr>
            <a:xfrm>
              <a:off x="10300715" y="3798824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 h="0">
                  <a:moveTo>
                    <a:pt x="36575" y="0"/>
                  </a:move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9" name="object 1169"/>
            <p:cNvSpPr/>
            <p:nvPr/>
          </p:nvSpPr>
          <p:spPr>
            <a:xfrm>
              <a:off x="10550651" y="3618992"/>
              <a:ext cx="512445" cy="262255"/>
            </a:xfrm>
            <a:custGeom>
              <a:avLst/>
              <a:gdLst/>
              <a:ahLst/>
              <a:cxnLst/>
              <a:rect l="l" t="t" r="r" b="b"/>
              <a:pathLst>
                <a:path w="512445" h="262254">
                  <a:moveTo>
                    <a:pt x="512063" y="262127"/>
                  </a:moveTo>
                  <a:lnTo>
                    <a:pt x="0" y="262127"/>
                  </a:lnTo>
                </a:path>
                <a:path w="512445" h="262254">
                  <a:moveTo>
                    <a:pt x="512063" y="204215"/>
                  </a:moveTo>
                  <a:lnTo>
                    <a:pt x="30479" y="204215"/>
                  </a:lnTo>
                </a:path>
                <a:path w="512445" h="262254">
                  <a:moveTo>
                    <a:pt x="512063" y="217931"/>
                  </a:moveTo>
                  <a:lnTo>
                    <a:pt x="24383" y="217931"/>
                  </a:lnTo>
                </a:path>
                <a:path w="512445" h="262254">
                  <a:moveTo>
                    <a:pt x="512063" y="188975"/>
                  </a:moveTo>
                  <a:lnTo>
                    <a:pt x="39623" y="188975"/>
                  </a:lnTo>
                </a:path>
                <a:path w="512445" h="262254">
                  <a:moveTo>
                    <a:pt x="512063" y="0"/>
                  </a:moveTo>
                  <a:lnTo>
                    <a:pt x="181355" y="0"/>
                  </a:lnTo>
                </a:path>
                <a:path w="512445" h="262254">
                  <a:moveTo>
                    <a:pt x="512063" y="44195"/>
                  </a:moveTo>
                  <a:lnTo>
                    <a:pt x="141731" y="44195"/>
                  </a:lnTo>
                </a:path>
                <a:path w="512445" h="262254">
                  <a:moveTo>
                    <a:pt x="512063" y="89915"/>
                  </a:moveTo>
                  <a:lnTo>
                    <a:pt x="106679" y="89915"/>
                  </a:lnTo>
                </a:path>
                <a:path w="512445" h="262254">
                  <a:moveTo>
                    <a:pt x="512063" y="103631"/>
                  </a:moveTo>
                  <a:lnTo>
                    <a:pt x="96011" y="10363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0" name="object 1170"/>
            <p:cNvSpPr/>
            <p:nvPr/>
          </p:nvSpPr>
          <p:spPr>
            <a:xfrm>
              <a:off x="10526798" y="3510003"/>
              <a:ext cx="323215" cy="424180"/>
            </a:xfrm>
            <a:custGeom>
              <a:avLst/>
              <a:gdLst/>
              <a:ahLst/>
              <a:cxnLst/>
              <a:rect l="l" t="t" r="r" b="b"/>
              <a:pathLst>
                <a:path w="323215" h="424179">
                  <a:moveTo>
                    <a:pt x="322746" y="0"/>
                  </a:moveTo>
                  <a:lnTo>
                    <a:pt x="284971" y="31399"/>
                  </a:lnTo>
                  <a:lnTo>
                    <a:pt x="248746" y="64404"/>
                  </a:lnTo>
                  <a:lnTo>
                    <a:pt x="214116" y="98957"/>
                  </a:lnTo>
                  <a:lnTo>
                    <a:pt x="181128" y="134996"/>
                  </a:lnTo>
                  <a:lnTo>
                    <a:pt x="149826" y="172461"/>
                  </a:lnTo>
                  <a:lnTo>
                    <a:pt x="120257" y="211294"/>
                  </a:lnTo>
                  <a:lnTo>
                    <a:pt x="92466" y="251433"/>
                  </a:lnTo>
                  <a:lnTo>
                    <a:pt x="66500" y="292818"/>
                  </a:lnTo>
                  <a:lnTo>
                    <a:pt x="42402" y="335391"/>
                  </a:lnTo>
                  <a:lnTo>
                    <a:pt x="20220" y="379090"/>
                  </a:lnTo>
                  <a:lnTo>
                    <a:pt x="0" y="423856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1" name="object 1171"/>
            <p:cNvSpPr/>
            <p:nvPr/>
          </p:nvSpPr>
          <p:spPr>
            <a:xfrm>
              <a:off x="10667182" y="3415208"/>
              <a:ext cx="182245" cy="100330"/>
            </a:xfrm>
            <a:custGeom>
              <a:avLst/>
              <a:gdLst/>
              <a:ahLst/>
              <a:cxnLst/>
              <a:rect l="l" t="t" r="r" b="b"/>
              <a:pathLst>
                <a:path w="182245" h="100329">
                  <a:moveTo>
                    <a:pt x="0" y="0"/>
                  </a:moveTo>
                  <a:lnTo>
                    <a:pt x="22719" y="39403"/>
                  </a:lnTo>
                  <a:lnTo>
                    <a:pt x="54625" y="69996"/>
                  </a:lnTo>
                  <a:lnTo>
                    <a:pt x="93366" y="90535"/>
                  </a:lnTo>
                  <a:lnTo>
                    <a:pt x="136593" y="99772"/>
                  </a:lnTo>
                  <a:lnTo>
                    <a:pt x="181957" y="9646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2" name="object 1172"/>
            <p:cNvSpPr/>
            <p:nvPr/>
          </p:nvSpPr>
          <p:spPr>
            <a:xfrm>
              <a:off x="10337291" y="3384296"/>
              <a:ext cx="756285" cy="576580"/>
            </a:xfrm>
            <a:custGeom>
              <a:avLst/>
              <a:gdLst/>
              <a:ahLst/>
              <a:cxnLst/>
              <a:rect l="l" t="t" r="r" b="b"/>
              <a:pathLst>
                <a:path w="756284" h="576579">
                  <a:moveTo>
                    <a:pt x="755903" y="0"/>
                  </a:moveTo>
                  <a:lnTo>
                    <a:pt x="0" y="0"/>
                  </a:lnTo>
                </a:path>
                <a:path w="756284" h="576579">
                  <a:moveTo>
                    <a:pt x="329183" y="32003"/>
                  </a:moveTo>
                  <a:lnTo>
                    <a:pt x="725423" y="32003"/>
                  </a:lnTo>
                </a:path>
                <a:path w="756284" h="576579">
                  <a:moveTo>
                    <a:pt x="725423" y="83819"/>
                  </a:moveTo>
                  <a:lnTo>
                    <a:pt x="364235" y="83819"/>
                  </a:lnTo>
                </a:path>
                <a:path w="756284" h="576579">
                  <a:moveTo>
                    <a:pt x="725423" y="67055"/>
                  </a:moveTo>
                  <a:lnTo>
                    <a:pt x="350519" y="67055"/>
                  </a:lnTo>
                </a:path>
                <a:path w="756284" h="576579">
                  <a:moveTo>
                    <a:pt x="725423" y="99059"/>
                  </a:moveTo>
                  <a:lnTo>
                    <a:pt x="380999" y="99059"/>
                  </a:lnTo>
                </a:path>
                <a:path w="756284" h="576579">
                  <a:moveTo>
                    <a:pt x="725423" y="536447"/>
                  </a:moveTo>
                  <a:lnTo>
                    <a:pt x="195071" y="536447"/>
                  </a:lnTo>
                </a:path>
                <a:path w="756284" h="576579">
                  <a:moveTo>
                    <a:pt x="725423" y="550163"/>
                  </a:moveTo>
                  <a:lnTo>
                    <a:pt x="188975" y="550163"/>
                  </a:lnTo>
                </a:path>
                <a:path w="756284" h="576579">
                  <a:moveTo>
                    <a:pt x="0" y="576071"/>
                  </a:moveTo>
                  <a:lnTo>
                    <a:pt x="755903" y="576071"/>
                  </a:lnTo>
                </a:path>
                <a:path w="756284" h="576579">
                  <a:moveTo>
                    <a:pt x="458723" y="172211"/>
                  </a:moveTo>
                  <a:lnTo>
                    <a:pt x="458723" y="550163"/>
                  </a:lnTo>
                </a:path>
                <a:path w="756284" h="576579">
                  <a:moveTo>
                    <a:pt x="443483" y="185927"/>
                  </a:moveTo>
                  <a:lnTo>
                    <a:pt x="443483" y="550163"/>
                  </a:lnTo>
                </a:path>
                <a:path w="756284" h="576579">
                  <a:moveTo>
                    <a:pt x="566927" y="32003"/>
                  </a:moveTo>
                  <a:lnTo>
                    <a:pt x="566927" y="550163"/>
                  </a:lnTo>
                </a:path>
                <a:path w="756284" h="576579">
                  <a:moveTo>
                    <a:pt x="582167" y="32003"/>
                  </a:moveTo>
                  <a:lnTo>
                    <a:pt x="582167" y="550163"/>
                  </a:lnTo>
                </a:path>
                <a:path w="756284" h="576579">
                  <a:moveTo>
                    <a:pt x="661415" y="32003"/>
                  </a:moveTo>
                  <a:lnTo>
                    <a:pt x="661415" y="550163"/>
                  </a:lnTo>
                </a:path>
                <a:path w="756284" h="576579">
                  <a:moveTo>
                    <a:pt x="713231" y="32003"/>
                  </a:moveTo>
                  <a:lnTo>
                    <a:pt x="713231" y="550163"/>
                  </a:lnTo>
                </a:path>
                <a:path w="756284" h="576579">
                  <a:moveTo>
                    <a:pt x="725423" y="32003"/>
                  </a:moveTo>
                  <a:lnTo>
                    <a:pt x="725423" y="550163"/>
                  </a:lnTo>
                </a:path>
                <a:path w="756284" h="576579">
                  <a:moveTo>
                    <a:pt x="475487" y="161543"/>
                  </a:moveTo>
                  <a:lnTo>
                    <a:pt x="475487" y="550163"/>
                  </a:lnTo>
                </a:path>
                <a:path w="756284" h="576579">
                  <a:moveTo>
                    <a:pt x="755903" y="576071"/>
                  </a:moveTo>
                  <a:lnTo>
                    <a:pt x="755903" y="0"/>
                  </a:lnTo>
                </a:path>
                <a:path w="756284" h="576579">
                  <a:moveTo>
                    <a:pt x="725423" y="138683"/>
                  </a:moveTo>
                  <a:lnTo>
                    <a:pt x="499871" y="138683"/>
                  </a:lnTo>
                </a:path>
                <a:path w="756284" h="576579">
                  <a:moveTo>
                    <a:pt x="725423" y="124967"/>
                  </a:moveTo>
                  <a:lnTo>
                    <a:pt x="458723" y="124967"/>
                  </a:lnTo>
                </a:path>
                <a:path w="756284" h="576579">
                  <a:moveTo>
                    <a:pt x="443483" y="32003"/>
                  </a:moveTo>
                  <a:lnTo>
                    <a:pt x="443483" y="126491"/>
                  </a:lnTo>
                </a:path>
                <a:path w="756284" h="576579">
                  <a:moveTo>
                    <a:pt x="458723" y="32003"/>
                  </a:moveTo>
                  <a:lnTo>
                    <a:pt x="458723" y="129539"/>
                  </a:lnTo>
                </a:path>
                <a:path w="756284" h="576579">
                  <a:moveTo>
                    <a:pt x="475487" y="32003"/>
                  </a:moveTo>
                  <a:lnTo>
                    <a:pt x="475487" y="131063"/>
                  </a:lnTo>
                </a:path>
                <a:path w="756284" h="576579">
                  <a:moveTo>
                    <a:pt x="725423" y="204215"/>
                  </a:moveTo>
                  <a:lnTo>
                    <a:pt x="425195" y="204215"/>
                  </a:lnTo>
                </a:path>
                <a:path w="756284" h="576579">
                  <a:moveTo>
                    <a:pt x="725423" y="219455"/>
                  </a:moveTo>
                  <a:lnTo>
                    <a:pt x="409955" y="219455"/>
                  </a:lnTo>
                </a:path>
                <a:path w="756284" h="576579">
                  <a:moveTo>
                    <a:pt x="18287" y="39623"/>
                  </a:moveTo>
                  <a:lnTo>
                    <a:pt x="18287" y="2545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3" name="object 1173"/>
            <p:cNvSpPr/>
            <p:nvPr/>
          </p:nvSpPr>
          <p:spPr>
            <a:xfrm>
              <a:off x="10526347" y="3413925"/>
              <a:ext cx="142240" cy="520065"/>
            </a:xfrm>
            <a:custGeom>
              <a:avLst/>
              <a:gdLst/>
              <a:ahLst/>
              <a:cxnLst/>
              <a:rect l="l" t="t" r="r" b="b"/>
              <a:pathLst>
                <a:path w="142240" h="520064">
                  <a:moveTo>
                    <a:pt x="141958" y="0"/>
                  </a:moveTo>
                  <a:lnTo>
                    <a:pt x="116004" y="42779"/>
                  </a:lnTo>
                  <a:lnTo>
                    <a:pt x="92580" y="86792"/>
                  </a:lnTo>
                  <a:lnTo>
                    <a:pt x="71719" y="131926"/>
                  </a:lnTo>
                  <a:lnTo>
                    <a:pt x="53450" y="178069"/>
                  </a:lnTo>
                  <a:lnTo>
                    <a:pt x="37804" y="225106"/>
                  </a:lnTo>
                  <a:lnTo>
                    <a:pt x="24812" y="272925"/>
                  </a:lnTo>
                  <a:lnTo>
                    <a:pt x="14505" y="321413"/>
                  </a:lnTo>
                  <a:lnTo>
                    <a:pt x="6914" y="370456"/>
                  </a:lnTo>
                  <a:lnTo>
                    <a:pt x="2068" y="419942"/>
                  </a:lnTo>
                  <a:lnTo>
                    <a:pt x="0" y="469758"/>
                  </a:lnTo>
                  <a:lnTo>
                    <a:pt x="738" y="51978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4" name="object 1174"/>
            <p:cNvSpPr/>
            <p:nvPr/>
          </p:nvSpPr>
          <p:spPr>
            <a:xfrm>
              <a:off x="10337291" y="3384296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w="0"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5" name="object 1175"/>
            <p:cNvSpPr/>
            <p:nvPr/>
          </p:nvSpPr>
          <p:spPr>
            <a:xfrm>
              <a:off x="10472166" y="339801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45" y="25145"/>
                  </a:moveTo>
                  <a:lnTo>
                    <a:pt x="23169" y="15358"/>
                  </a:lnTo>
                  <a:lnTo>
                    <a:pt x="17780" y="7365"/>
                  </a:lnTo>
                  <a:lnTo>
                    <a:pt x="9787" y="1976"/>
                  </a:ln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6" name="object 1176"/>
            <p:cNvSpPr/>
            <p:nvPr/>
          </p:nvSpPr>
          <p:spPr>
            <a:xfrm>
              <a:off x="10667999" y="3416300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w="0" h="1904">
                  <a:moveTo>
                    <a:pt x="-2285" y="761"/>
                  </a:moveTo>
                  <a:lnTo>
                    <a:pt x="2285" y="7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7" name="object 1177"/>
            <p:cNvSpPr/>
            <p:nvPr/>
          </p:nvSpPr>
          <p:spPr>
            <a:xfrm>
              <a:off x="10683239" y="3416300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5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8" name="object 1178"/>
            <p:cNvSpPr/>
            <p:nvPr/>
          </p:nvSpPr>
          <p:spPr>
            <a:xfrm>
              <a:off x="10357104" y="339801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145" y="0"/>
                  </a:moveTo>
                  <a:lnTo>
                    <a:pt x="15358" y="1976"/>
                  </a:lnTo>
                  <a:lnTo>
                    <a:pt x="7365" y="7365"/>
                  </a:lnTo>
                  <a:lnTo>
                    <a:pt x="1976" y="15358"/>
                  </a:lnTo>
                  <a:lnTo>
                    <a:pt x="0" y="2514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9" name="object 1179"/>
            <p:cNvSpPr/>
            <p:nvPr/>
          </p:nvSpPr>
          <p:spPr>
            <a:xfrm>
              <a:off x="10381487" y="3399536"/>
              <a:ext cx="302260" cy="535305"/>
            </a:xfrm>
            <a:custGeom>
              <a:avLst/>
              <a:gdLst/>
              <a:ahLst/>
              <a:cxnLst/>
              <a:rect l="l" t="t" r="r" b="b"/>
              <a:pathLst>
                <a:path w="302259" h="535304">
                  <a:moveTo>
                    <a:pt x="89915" y="0"/>
                  </a:moveTo>
                  <a:lnTo>
                    <a:pt x="0" y="0"/>
                  </a:lnTo>
                </a:path>
                <a:path w="302259" h="535304">
                  <a:moveTo>
                    <a:pt x="176783" y="466343"/>
                  </a:moveTo>
                  <a:lnTo>
                    <a:pt x="176783" y="534923"/>
                  </a:lnTo>
                </a:path>
                <a:path w="302259" h="535304">
                  <a:moveTo>
                    <a:pt x="192023" y="437387"/>
                  </a:moveTo>
                  <a:lnTo>
                    <a:pt x="192023" y="534923"/>
                  </a:lnTo>
                </a:path>
                <a:path w="302259" h="535304">
                  <a:moveTo>
                    <a:pt x="286511" y="294131"/>
                  </a:moveTo>
                  <a:lnTo>
                    <a:pt x="286511" y="534923"/>
                  </a:lnTo>
                </a:path>
                <a:path w="302259" h="535304">
                  <a:moveTo>
                    <a:pt x="301751" y="274319"/>
                  </a:moveTo>
                  <a:lnTo>
                    <a:pt x="301751" y="534923"/>
                  </a:lnTo>
                </a:path>
                <a:path w="302259" h="535304">
                  <a:moveTo>
                    <a:pt x="240791" y="358139"/>
                  </a:moveTo>
                  <a:lnTo>
                    <a:pt x="240791" y="5349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0" name="object 1180"/>
            <p:cNvSpPr/>
            <p:nvPr/>
          </p:nvSpPr>
          <p:spPr>
            <a:xfrm>
              <a:off x="10353293" y="3635755"/>
              <a:ext cx="146304" cy="314706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1" name="object 1181"/>
            <p:cNvSpPr/>
            <p:nvPr/>
          </p:nvSpPr>
          <p:spPr>
            <a:xfrm>
              <a:off x="9206483" y="3690620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 h="0">
                  <a:moveTo>
                    <a:pt x="0" y="0"/>
                  </a:moveTo>
                  <a:lnTo>
                    <a:pt x="158495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2" name="object 1182"/>
            <p:cNvSpPr/>
            <p:nvPr/>
          </p:nvSpPr>
          <p:spPr>
            <a:xfrm>
              <a:off x="9206483" y="3582416"/>
              <a:ext cx="158750" cy="198120"/>
            </a:xfrm>
            <a:custGeom>
              <a:avLst/>
              <a:gdLst/>
              <a:ahLst/>
              <a:cxnLst/>
              <a:rect l="l" t="t" r="r" b="b"/>
              <a:pathLst>
                <a:path w="158750" h="198120">
                  <a:moveTo>
                    <a:pt x="0" y="108203"/>
                  </a:moveTo>
                  <a:lnTo>
                    <a:pt x="0" y="198119"/>
                  </a:lnTo>
                  <a:lnTo>
                    <a:pt x="158495" y="198119"/>
                  </a:lnTo>
                </a:path>
                <a:path w="158750" h="198120">
                  <a:moveTo>
                    <a:pt x="35051" y="0"/>
                  </a:moveTo>
                  <a:lnTo>
                    <a:pt x="158495" y="71627"/>
                  </a:lnTo>
                </a:path>
                <a:path w="158750" h="198120">
                  <a:moveTo>
                    <a:pt x="158495" y="0"/>
                  </a:moveTo>
                  <a:lnTo>
                    <a:pt x="35051" y="7162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3" name="object 1183"/>
            <p:cNvSpPr/>
            <p:nvPr/>
          </p:nvSpPr>
          <p:spPr>
            <a:xfrm>
              <a:off x="9650729" y="5850127"/>
              <a:ext cx="220979" cy="218693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4" name="object 1184"/>
            <p:cNvSpPr/>
            <p:nvPr/>
          </p:nvSpPr>
          <p:spPr>
            <a:xfrm>
              <a:off x="11489435" y="2971292"/>
              <a:ext cx="215265" cy="1330960"/>
            </a:xfrm>
            <a:custGeom>
              <a:avLst/>
              <a:gdLst/>
              <a:ahLst/>
              <a:cxnLst/>
              <a:rect l="l" t="t" r="r" b="b"/>
              <a:pathLst>
                <a:path w="215265" h="1330960">
                  <a:moveTo>
                    <a:pt x="0" y="0"/>
                  </a:moveTo>
                  <a:lnTo>
                    <a:pt x="0" y="1330451"/>
                  </a:lnTo>
                  <a:lnTo>
                    <a:pt x="214883" y="1330451"/>
                  </a:lnTo>
                </a:path>
                <a:path w="215265" h="1330960">
                  <a:moveTo>
                    <a:pt x="89915" y="970787"/>
                  </a:moveTo>
                  <a:lnTo>
                    <a:pt x="89915" y="376427"/>
                  </a:lnTo>
                  <a:lnTo>
                    <a:pt x="108203" y="376427"/>
                  </a:lnTo>
                  <a:lnTo>
                    <a:pt x="108203" y="970787"/>
                  </a:lnTo>
                  <a:lnTo>
                    <a:pt x="89915" y="970787"/>
                  </a:lnTo>
                </a:path>
                <a:path w="215265" h="1330960">
                  <a:moveTo>
                    <a:pt x="90815" y="646221"/>
                  </a:moveTo>
                  <a:lnTo>
                    <a:pt x="83586" y="650169"/>
                  </a:lnTo>
                  <a:lnTo>
                    <a:pt x="78011" y="655982"/>
                  </a:lnTo>
                  <a:lnTo>
                    <a:pt x="74422" y="663190"/>
                  </a:lnTo>
                  <a:lnTo>
                    <a:pt x="73151" y="671321"/>
                  </a:lnTo>
                  <a:lnTo>
                    <a:pt x="74422" y="679453"/>
                  </a:lnTo>
                  <a:lnTo>
                    <a:pt x="78011" y="686661"/>
                  </a:lnTo>
                  <a:lnTo>
                    <a:pt x="83586" y="692474"/>
                  </a:lnTo>
                  <a:lnTo>
                    <a:pt x="90815" y="696422"/>
                  </a:lnTo>
                </a:path>
                <a:path w="215265" h="1330960">
                  <a:moveTo>
                    <a:pt x="108828" y="696422"/>
                  </a:moveTo>
                  <a:lnTo>
                    <a:pt x="116057" y="692474"/>
                  </a:lnTo>
                  <a:lnTo>
                    <a:pt x="121632" y="686661"/>
                  </a:lnTo>
                  <a:lnTo>
                    <a:pt x="125221" y="679453"/>
                  </a:lnTo>
                  <a:lnTo>
                    <a:pt x="126491" y="671321"/>
                  </a:lnTo>
                  <a:lnTo>
                    <a:pt x="125221" y="663190"/>
                  </a:lnTo>
                  <a:lnTo>
                    <a:pt x="121632" y="655982"/>
                  </a:lnTo>
                  <a:lnTo>
                    <a:pt x="116057" y="650169"/>
                  </a:lnTo>
                  <a:lnTo>
                    <a:pt x="108828" y="64622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5" name="object 1185"/>
            <p:cNvSpPr/>
            <p:nvPr/>
          </p:nvSpPr>
          <p:spPr>
            <a:xfrm>
              <a:off x="10319003" y="3798824"/>
              <a:ext cx="18415" cy="251460"/>
            </a:xfrm>
            <a:custGeom>
              <a:avLst/>
              <a:gdLst/>
              <a:ahLst/>
              <a:cxnLst/>
              <a:rect l="l" t="t" r="r" b="b"/>
              <a:pathLst>
                <a:path w="18415" h="251460">
                  <a:moveTo>
                    <a:pt x="18287" y="0"/>
                  </a:moveTo>
                  <a:lnTo>
                    <a:pt x="18287" y="251459"/>
                  </a:lnTo>
                  <a:lnTo>
                    <a:pt x="0" y="251459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6" name="object 1186"/>
            <p:cNvSpPr/>
            <p:nvPr/>
          </p:nvSpPr>
          <p:spPr>
            <a:xfrm>
              <a:off x="8872727" y="5011927"/>
              <a:ext cx="152400" cy="1073150"/>
            </a:xfrm>
            <a:custGeom>
              <a:avLst/>
              <a:gdLst/>
              <a:ahLst/>
              <a:cxnLst/>
              <a:rect l="l" t="t" r="r" b="b"/>
              <a:pathLst>
                <a:path w="152400" h="1073150">
                  <a:moveTo>
                    <a:pt x="0" y="1054607"/>
                  </a:moveTo>
                  <a:lnTo>
                    <a:pt x="152399" y="1054607"/>
                  </a:lnTo>
                </a:path>
                <a:path w="152400" h="1073150">
                  <a:moveTo>
                    <a:pt x="0" y="18287"/>
                  </a:moveTo>
                  <a:lnTo>
                    <a:pt x="152399" y="18287"/>
                  </a:lnTo>
                </a:path>
                <a:path w="152400" h="1073150">
                  <a:moveTo>
                    <a:pt x="134111" y="1072895"/>
                  </a:moveTo>
                  <a:lnTo>
                    <a:pt x="1341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7" name="object 1187"/>
            <p:cNvSpPr/>
            <p:nvPr/>
          </p:nvSpPr>
          <p:spPr>
            <a:xfrm>
              <a:off x="8999220" y="60589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1524"/>
                  </a:moveTo>
                  <a:lnTo>
                    <a:pt x="13716" y="15240"/>
                  </a:lnTo>
                  <a:lnTo>
                    <a:pt x="15240" y="13716"/>
                  </a:lnTo>
                  <a:lnTo>
                    <a:pt x="0" y="1524"/>
                  </a:lnTo>
                  <a:close/>
                </a:path>
                <a:path w="15240" h="15239">
                  <a:moveTo>
                    <a:pt x="1524" y="0"/>
                  </a:moveTo>
                  <a:lnTo>
                    <a:pt x="0" y="1524"/>
                  </a:lnTo>
                  <a:lnTo>
                    <a:pt x="15240" y="1371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8" name="object 1188"/>
            <p:cNvSpPr/>
            <p:nvPr/>
          </p:nvSpPr>
          <p:spPr>
            <a:xfrm>
              <a:off x="8999219" y="605891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" y="0"/>
                  </a:moveTo>
                  <a:lnTo>
                    <a:pt x="0" y="1523"/>
                  </a:lnTo>
                  <a:lnTo>
                    <a:pt x="15239" y="13715"/>
                  </a:lnTo>
                  <a:lnTo>
                    <a:pt x="1523" y="0"/>
                  </a:lnTo>
                  <a:close/>
                </a:path>
                <a:path w="15240" h="15239">
                  <a:moveTo>
                    <a:pt x="0" y="1523"/>
                  </a:moveTo>
                  <a:lnTo>
                    <a:pt x="15239" y="13715"/>
                  </a:lnTo>
                  <a:lnTo>
                    <a:pt x="13715" y="15239"/>
                  </a:lnTo>
                  <a:lnTo>
                    <a:pt x="0" y="15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9" name="object 1189"/>
            <p:cNvSpPr/>
            <p:nvPr/>
          </p:nvSpPr>
          <p:spPr>
            <a:xfrm>
              <a:off x="8999220" y="502107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1524"/>
                  </a:moveTo>
                  <a:lnTo>
                    <a:pt x="13716" y="16764"/>
                  </a:lnTo>
                  <a:lnTo>
                    <a:pt x="15240" y="15240"/>
                  </a:lnTo>
                  <a:lnTo>
                    <a:pt x="0" y="1524"/>
                  </a:lnTo>
                  <a:close/>
                </a:path>
                <a:path w="15240" h="17145">
                  <a:moveTo>
                    <a:pt x="1524" y="0"/>
                  </a:moveTo>
                  <a:lnTo>
                    <a:pt x="0" y="1524"/>
                  </a:lnTo>
                  <a:lnTo>
                    <a:pt x="15240" y="1524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0" name="object 1190"/>
            <p:cNvSpPr/>
            <p:nvPr/>
          </p:nvSpPr>
          <p:spPr>
            <a:xfrm>
              <a:off x="8999219" y="50210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3715" y="16763"/>
                  </a:moveTo>
                  <a:lnTo>
                    <a:pt x="15239" y="15239"/>
                  </a:lnTo>
                  <a:lnTo>
                    <a:pt x="0" y="1523"/>
                  </a:lnTo>
                  <a:lnTo>
                    <a:pt x="13715" y="16763"/>
                  </a:lnTo>
                  <a:close/>
                </a:path>
                <a:path w="15240" h="17145">
                  <a:moveTo>
                    <a:pt x="15239" y="15239"/>
                  </a:moveTo>
                  <a:lnTo>
                    <a:pt x="0" y="1523"/>
                  </a:lnTo>
                  <a:lnTo>
                    <a:pt x="1523" y="0"/>
                  </a:lnTo>
                  <a:lnTo>
                    <a:pt x="15239" y="152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1" name="object 1191"/>
            <p:cNvSpPr/>
            <p:nvPr/>
          </p:nvSpPr>
          <p:spPr>
            <a:xfrm>
              <a:off x="8860535" y="4518152"/>
              <a:ext cx="253365" cy="53340"/>
            </a:xfrm>
            <a:custGeom>
              <a:avLst/>
              <a:gdLst/>
              <a:ahLst/>
              <a:cxnLst/>
              <a:rect l="l" t="t" r="r" b="b"/>
              <a:pathLst>
                <a:path w="253365" h="53339">
                  <a:moveTo>
                    <a:pt x="0" y="0"/>
                  </a:moveTo>
                  <a:lnTo>
                    <a:pt x="0" y="53339"/>
                  </a:lnTo>
                </a:path>
                <a:path w="253365" h="53339">
                  <a:moveTo>
                    <a:pt x="252983" y="0"/>
                  </a:moveTo>
                  <a:lnTo>
                    <a:pt x="252983" y="53339"/>
                  </a:lnTo>
                </a:path>
                <a:path w="253365" h="53339">
                  <a:moveTo>
                    <a:pt x="0" y="24383"/>
                  </a:moveTo>
                  <a:lnTo>
                    <a:pt x="251459" y="2438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2" name="object 1192"/>
            <p:cNvSpPr/>
            <p:nvPr/>
          </p:nvSpPr>
          <p:spPr>
            <a:xfrm>
              <a:off x="8848344" y="4528819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8" y="0"/>
                  </a:moveTo>
                  <a:lnTo>
                    <a:pt x="0" y="19812"/>
                  </a:lnTo>
                  <a:lnTo>
                    <a:pt x="6096" y="25908"/>
                  </a:lnTo>
                  <a:lnTo>
                    <a:pt x="18288" y="0"/>
                  </a:lnTo>
                  <a:close/>
                </a:path>
                <a:path w="24765" h="26035">
                  <a:moveTo>
                    <a:pt x="18288" y="0"/>
                  </a:moveTo>
                  <a:lnTo>
                    <a:pt x="6096" y="25908"/>
                  </a:lnTo>
                  <a:lnTo>
                    <a:pt x="24384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3" name="object 1193"/>
            <p:cNvSpPr/>
            <p:nvPr/>
          </p:nvSpPr>
          <p:spPr>
            <a:xfrm>
              <a:off x="8848343" y="452882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24383" y="7619"/>
                  </a:moveTo>
                  <a:lnTo>
                    <a:pt x="18287" y="0"/>
                  </a:lnTo>
                  <a:lnTo>
                    <a:pt x="6095" y="25907"/>
                  </a:lnTo>
                  <a:lnTo>
                    <a:pt x="24383" y="7619"/>
                  </a:lnTo>
                  <a:close/>
                </a:path>
                <a:path w="24765" h="26035">
                  <a:moveTo>
                    <a:pt x="18287" y="0"/>
                  </a:moveTo>
                  <a:lnTo>
                    <a:pt x="6095" y="25907"/>
                  </a:lnTo>
                  <a:lnTo>
                    <a:pt x="0" y="19811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4" name="object 1194"/>
            <p:cNvSpPr/>
            <p:nvPr/>
          </p:nvSpPr>
          <p:spPr>
            <a:xfrm>
              <a:off x="8848343" y="452882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19811"/>
                  </a:moveTo>
                  <a:lnTo>
                    <a:pt x="6095" y="25907"/>
                  </a:lnTo>
                  <a:lnTo>
                    <a:pt x="24383" y="7619"/>
                  </a:lnTo>
                  <a:lnTo>
                    <a:pt x="18287" y="0"/>
                  </a:lnTo>
                  <a:lnTo>
                    <a:pt x="0" y="19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5" name="object 1195"/>
            <p:cNvSpPr/>
            <p:nvPr/>
          </p:nvSpPr>
          <p:spPr>
            <a:xfrm>
              <a:off x="8820911" y="454253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6" name="object 1196"/>
            <p:cNvSpPr/>
            <p:nvPr/>
          </p:nvSpPr>
          <p:spPr>
            <a:xfrm>
              <a:off x="9099804" y="452881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8" y="0"/>
                  </a:moveTo>
                  <a:lnTo>
                    <a:pt x="0" y="19812"/>
                  </a:lnTo>
                  <a:lnTo>
                    <a:pt x="7620" y="25908"/>
                  </a:lnTo>
                  <a:lnTo>
                    <a:pt x="18288" y="0"/>
                  </a:lnTo>
                  <a:close/>
                </a:path>
                <a:path w="26034" h="26035">
                  <a:moveTo>
                    <a:pt x="18288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7" name="object 1197"/>
            <p:cNvSpPr/>
            <p:nvPr/>
          </p:nvSpPr>
          <p:spPr>
            <a:xfrm>
              <a:off x="9099803" y="452882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9811"/>
                  </a:moveTo>
                  <a:lnTo>
                    <a:pt x="7619" y="25907"/>
                  </a:lnTo>
                  <a:lnTo>
                    <a:pt x="18287" y="0"/>
                  </a:lnTo>
                  <a:lnTo>
                    <a:pt x="0" y="19811"/>
                  </a:lnTo>
                  <a:close/>
                </a:path>
                <a:path w="26034" h="26035">
                  <a:moveTo>
                    <a:pt x="7619" y="25907"/>
                  </a:moveTo>
                  <a:lnTo>
                    <a:pt x="18287" y="0"/>
                  </a:lnTo>
                  <a:lnTo>
                    <a:pt x="25907" y="7619"/>
                  </a:lnTo>
                  <a:lnTo>
                    <a:pt x="7619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8" name="object 1198"/>
            <p:cNvSpPr/>
            <p:nvPr/>
          </p:nvSpPr>
          <p:spPr>
            <a:xfrm>
              <a:off x="9099803" y="452882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8287" y="0"/>
                  </a:lnTo>
                  <a:lnTo>
                    <a:pt x="0" y="19811"/>
                  </a:lnTo>
                  <a:lnTo>
                    <a:pt x="7619" y="25907"/>
                  </a:lnTo>
                  <a:lnTo>
                    <a:pt x="25907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9" name="object 1199"/>
            <p:cNvSpPr/>
            <p:nvPr/>
          </p:nvSpPr>
          <p:spPr>
            <a:xfrm>
              <a:off x="9113519" y="454253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0" name="object 1200"/>
          <p:cNvSpPr txBox="1"/>
          <p:nvPr/>
        </p:nvSpPr>
        <p:spPr>
          <a:xfrm>
            <a:off x="8919464" y="4438031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700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01" name="object 1201"/>
          <p:cNvGrpSpPr/>
          <p:nvPr/>
        </p:nvGrpSpPr>
        <p:grpSpPr>
          <a:xfrm>
            <a:off x="11125707" y="3342132"/>
            <a:ext cx="104139" cy="660400"/>
            <a:chOff x="11125707" y="3342132"/>
            <a:chExt cx="104139" cy="660400"/>
          </a:xfrm>
        </p:grpSpPr>
        <p:sp>
          <p:nvSpPr>
            <p:cNvPr id="1202" name="object 1202"/>
            <p:cNvSpPr/>
            <p:nvPr/>
          </p:nvSpPr>
          <p:spPr>
            <a:xfrm>
              <a:off x="11128247" y="3384296"/>
              <a:ext cx="99060" cy="576580"/>
            </a:xfrm>
            <a:custGeom>
              <a:avLst/>
              <a:gdLst/>
              <a:ahLst/>
              <a:cxnLst/>
              <a:rect l="l" t="t" r="r" b="b"/>
              <a:pathLst>
                <a:path w="99059" h="576579">
                  <a:moveTo>
                    <a:pt x="0" y="0"/>
                  </a:moveTo>
                  <a:lnTo>
                    <a:pt x="99059" y="0"/>
                  </a:lnTo>
                </a:path>
                <a:path w="99059" h="576579">
                  <a:moveTo>
                    <a:pt x="0" y="576071"/>
                  </a:moveTo>
                  <a:lnTo>
                    <a:pt x="99059" y="576071"/>
                  </a:lnTo>
                </a:path>
                <a:path w="99059" h="576579">
                  <a:moveTo>
                    <a:pt x="70103" y="0"/>
                  </a:moveTo>
                  <a:lnTo>
                    <a:pt x="70103" y="57607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3" name="object 1203"/>
            <p:cNvSpPr/>
            <p:nvPr/>
          </p:nvSpPr>
          <p:spPr>
            <a:xfrm>
              <a:off x="11186160" y="337210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6096"/>
                  </a:moveTo>
                  <a:lnTo>
                    <a:pt x="18288" y="24384"/>
                  </a:lnTo>
                  <a:lnTo>
                    <a:pt x="24384" y="18288"/>
                  </a:lnTo>
                  <a:lnTo>
                    <a:pt x="0" y="6096"/>
                  </a:lnTo>
                  <a:close/>
                </a:path>
                <a:path w="24765" h="24764">
                  <a:moveTo>
                    <a:pt x="6096" y="0"/>
                  </a:moveTo>
                  <a:lnTo>
                    <a:pt x="0" y="6096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4" name="object 1204"/>
            <p:cNvSpPr/>
            <p:nvPr/>
          </p:nvSpPr>
          <p:spPr>
            <a:xfrm>
              <a:off x="11186159" y="337210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7" y="24383"/>
                  </a:moveTo>
                  <a:lnTo>
                    <a:pt x="24383" y="18287"/>
                  </a:lnTo>
                  <a:lnTo>
                    <a:pt x="0" y="6095"/>
                  </a:lnTo>
                  <a:lnTo>
                    <a:pt x="18287" y="24383"/>
                  </a:lnTo>
                  <a:close/>
                </a:path>
                <a:path w="24765" h="24764">
                  <a:moveTo>
                    <a:pt x="24383" y="18287"/>
                  </a:moveTo>
                  <a:lnTo>
                    <a:pt x="0" y="6095"/>
                  </a:lnTo>
                  <a:lnTo>
                    <a:pt x="6095" y="0"/>
                  </a:lnTo>
                  <a:lnTo>
                    <a:pt x="24383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5" name="object 1205"/>
            <p:cNvSpPr/>
            <p:nvPr/>
          </p:nvSpPr>
          <p:spPr>
            <a:xfrm>
              <a:off x="11186159" y="337210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6095" y="0"/>
                  </a:moveTo>
                  <a:lnTo>
                    <a:pt x="0" y="6095"/>
                  </a:lnTo>
                  <a:lnTo>
                    <a:pt x="18287" y="24383"/>
                  </a:lnTo>
                  <a:lnTo>
                    <a:pt x="24383" y="18287"/>
                  </a:ln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6" name="object 1206"/>
            <p:cNvSpPr/>
            <p:nvPr/>
          </p:nvSpPr>
          <p:spPr>
            <a:xfrm>
              <a:off x="11198351" y="3344672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3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7" name="object 1207"/>
            <p:cNvSpPr/>
            <p:nvPr/>
          </p:nvSpPr>
          <p:spPr>
            <a:xfrm>
              <a:off x="11186160" y="39481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6096"/>
                  </a:moveTo>
                  <a:lnTo>
                    <a:pt x="18288" y="24384"/>
                  </a:lnTo>
                  <a:lnTo>
                    <a:pt x="24384" y="18288"/>
                  </a:lnTo>
                  <a:lnTo>
                    <a:pt x="0" y="6096"/>
                  </a:lnTo>
                  <a:close/>
                </a:path>
                <a:path w="24765" h="24764">
                  <a:moveTo>
                    <a:pt x="6096" y="0"/>
                  </a:moveTo>
                  <a:lnTo>
                    <a:pt x="0" y="6096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8" name="object 1208"/>
            <p:cNvSpPr/>
            <p:nvPr/>
          </p:nvSpPr>
          <p:spPr>
            <a:xfrm>
              <a:off x="11186159" y="39481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6095" y="0"/>
                  </a:moveTo>
                  <a:lnTo>
                    <a:pt x="0" y="6095"/>
                  </a:lnTo>
                  <a:lnTo>
                    <a:pt x="24383" y="18287"/>
                  </a:lnTo>
                  <a:lnTo>
                    <a:pt x="6095" y="0"/>
                  </a:lnTo>
                  <a:close/>
                </a:path>
                <a:path w="24765" h="24764">
                  <a:moveTo>
                    <a:pt x="0" y="6095"/>
                  </a:moveTo>
                  <a:lnTo>
                    <a:pt x="24383" y="18287"/>
                  </a:lnTo>
                  <a:lnTo>
                    <a:pt x="18287" y="24383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9" name="object 1209"/>
            <p:cNvSpPr/>
            <p:nvPr/>
          </p:nvSpPr>
          <p:spPr>
            <a:xfrm>
              <a:off x="11186159" y="39481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7" y="24383"/>
                  </a:moveTo>
                  <a:lnTo>
                    <a:pt x="24383" y="18287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18287" y="24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0" name="object 1210"/>
            <p:cNvSpPr/>
            <p:nvPr/>
          </p:nvSpPr>
          <p:spPr>
            <a:xfrm>
              <a:off x="11198351" y="396036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1" name="object 1211"/>
          <p:cNvSpPr txBox="1"/>
          <p:nvPr/>
        </p:nvSpPr>
        <p:spPr>
          <a:xfrm>
            <a:off x="11086732" y="3588595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1600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12" name="object 1212"/>
          <p:cNvGrpSpPr/>
          <p:nvPr/>
        </p:nvGrpSpPr>
        <p:grpSpPr>
          <a:xfrm>
            <a:off x="10293603" y="3267455"/>
            <a:ext cx="842010" cy="84455"/>
            <a:chOff x="10293603" y="3267455"/>
            <a:chExt cx="842010" cy="84455"/>
          </a:xfrm>
        </p:grpSpPr>
        <p:sp>
          <p:nvSpPr>
            <p:cNvPr id="1213" name="object 1213"/>
            <p:cNvSpPr/>
            <p:nvPr/>
          </p:nvSpPr>
          <p:spPr>
            <a:xfrm>
              <a:off x="10337291" y="3269995"/>
              <a:ext cx="756285" cy="79375"/>
            </a:xfrm>
            <a:custGeom>
              <a:avLst/>
              <a:gdLst/>
              <a:ahLst/>
              <a:cxnLst/>
              <a:rect l="l" t="t" r="r" b="b"/>
              <a:pathLst>
                <a:path w="756284" h="79375">
                  <a:moveTo>
                    <a:pt x="0" y="79247"/>
                  </a:moveTo>
                  <a:lnTo>
                    <a:pt x="0" y="0"/>
                  </a:lnTo>
                </a:path>
                <a:path w="756284" h="79375">
                  <a:moveTo>
                    <a:pt x="755903" y="79247"/>
                  </a:moveTo>
                  <a:lnTo>
                    <a:pt x="755903" y="0"/>
                  </a:lnTo>
                </a:path>
                <a:path w="756284" h="79375">
                  <a:moveTo>
                    <a:pt x="0" y="28955"/>
                  </a:moveTo>
                  <a:lnTo>
                    <a:pt x="755903" y="2895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4" name="object 1214"/>
            <p:cNvSpPr/>
            <p:nvPr/>
          </p:nvSpPr>
          <p:spPr>
            <a:xfrm>
              <a:off x="10323576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812" y="0"/>
                  </a:moveTo>
                  <a:lnTo>
                    <a:pt x="0" y="19812"/>
                  </a:lnTo>
                  <a:lnTo>
                    <a:pt x="7620" y="25908"/>
                  </a:lnTo>
                  <a:lnTo>
                    <a:pt x="19812" y="0"/>
                  </a:lnTo>
                  <a:close/>
                </a:path>
                <a:path w="26034" h="26035">
                  <a:moveTo>
                    <a:pt x="19812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5" name="object 1215"/>
            <p:cNvSpPr/>
            <p:nvPr/>
          </p:nvSpPr>
          <p:spPr>
            <a:xfrm>
              <a:off x="10323575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9811" y="0"/>
                  </a:lnTo>
                  <a:lnTo>
                    <a:pt x="7619" y="25907"/>
                  </a:lnTo>
                  <a:lnTo>
                    <a:pt x="25907" y="7619"/>
                  </a:lnTo>
                  <a:close/>
                </a:path>
                <a:path w="26034" h="26035">
                  <a:moveTo>
                    <a:pt x="19811" y="0"/>
                  </a:moveTo>
                  <a:lnTo>
                    <a:pt x="7619" y="25907"/>
                  </a:lnTo>
                  <a:lnTo>
                    <a:pt x="0" y="19811"/>
                  </a:lnTo>
                  <a:lnTo>
                    <a:pt x="198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6" name="object 1216"/>
            <p:cNvSpPr/>
            <p:nvPr/>
          </p:nvSpPr>
          <p:spPr>
            <a:xfrm>
              <a:off x="10323575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9811"/>
                  </a:moveTo>
                  <a:lnTo>
                    <a:pt x="7619" y="25907"/>
                  </a:lnTo>
                  <a:lnTo>
                    <a:pt x="25907" y="7619"/>
                  </a:lnTo>
                  <a:lnTo>
                    <a:pt x="19811" y="0"/>
                  </a:lnTo>
                  <a:lnTo>
                    <a:pt x="0" y="19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7" name="object 1217"/>
            <p:cNvSpPr/>
            <p:nvPr/>
          </p:nvSpPr>
          <p:spPr>
            <a:xfrm>
              <a:off x="10296143" y="3298951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41147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8" name="object 1218"/>
            <p:cNvSpPr/>
            <p:nvPr/>
          </p:nvSpPr>
          <p:spPr>
            <a:xfrm>
              <a:off x="11079480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812" y="0"/>
                  </a:moveTo>
                  <a:lnTo>
                    <a:pt x="0" y="19812"/>
                  </a:lnTo>
                  <a:lnTo>
                    <a:pt x="7620" y="25908"/>
                  </a:lnTo>
                  <a:lnTo>
                    <a:pt x="19812" y="0"/>
                  </a:lnTo>
                  <a:close/>
                </a:path>
                <a:path w="26034" h="26035">
                  <a:moveTo>
                    <a:pt x="19812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9" name="object 1219"/>
            <p:cNvSpPr/>
            <p:nvPr/>
          </p:nvSpPr>
          <p:spPr>
            <a:xfrm>
              <a:off x="11079479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9811"/>
                  </a:moveTo>
                  <a:lnTo>
                    <a:pt x="7619" y="25907"/>
                  </a:lnTo>
                  <a:lnTo>
                    <a:pt x="19811" y="0"/>
                  </a:lnTo>
                  <a:lnTo>
                    <a:pt x="0" y="19811"/>
                  </a:lnTo>
                  <a:close/>
                </a:path>
                <a:path w="26034" h="26035">
                  <a:moveTo>
                    <a:pt x="7619" y="25907"/>
                  </a:moveTo>
                  <a:lnTo>
                    <a:pt x="19811" y="0"/>
                  </a:lnTo>
                  <a:lnTo>
                    <a:pt x="25907" y="7619"/>
                  </a:lnTo>
                  <a:lnTo>
                    <a:pt x="7619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0" name="object 1220"/>
            <p:cNvSpPr/>
            <p:nvPr/>
          </p:nvSpPr>
          <p:spPr>
            <a:xfrm>
              <a:off x="11079479" y="328523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9811" y="0"/>
                  </a:lnTo>
                  <a:lnTo>
                    <a:pt x="0" y="19811"/>
                  </a:lnTo>
                  <a:lnTo>
                    <a:pt x="7619" y="25907"/>
                  </a:lnTo>
                  <a:lnTo>
                    <a:pt x="25907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1" name="object 1221"/>
            <p:cNvSpPr/>
            <p:nvPr/>
          </p:nvSpPr>
          <p:spPr>
            <a:xfrm>
              <a:off x="11093195" y="329895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2" name="object 1222"/>
          <p:cNvSpPr txBox="1"/>
          <p:nvPr/>
        </p:nvSpPr>
        <p:spPr>
          <a:xfrm>
            <a:off x="10629392" y="3194447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2100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23" name="object 1223"/>
          <p:cNvGrpSpPr/>
          <p:nvPr/>
        </p:nvGrpSpPr>
        <p:grpSpPr>
          <a:xfrm>
            <a:off x="8399271" y="2927604"/>
            <a:ext cx="101600" cy="842010"/>
            <a:chOff x="8399271" y="2927604"/>
            <a:chExt cx="101600" cy="842010"/>
          </a:xfrm>
        </p:grpSpPr>
        <p:sp>
          <p:nvSpPr>
            <p:cNvPr id="1224" name="object 1224"/>
            <p:cNvSpPr/>
            <p:nvPr/>
          </p:nvSpPr>
          <p:spPr>
            <a:xfrm>
              <a:off x="8401811" y="2971292"/>
              <a:ext cx="96520" cy="756285"/>
            </a:xfrm>
            <a:custGeom>
              <a:avLst/>
              <a:gdLst/>
              <a:ahLst/>
              <a:cxnLst/>
              <a:rect l="l" t="t" r="r" b="b"/>
              <a:pathLst>
                <a:path w="96520" h="756285">
                  <a:moveTo>
                    <a:pt x="0" y="0"/>
                  </a:moveTo>
                  <a:lnTo>
                    <a:pt x="96011" y="0"/>
                  </a:lnTo>
                </a:path>
                <a:path w="96520" h="756285">
                  <a:moveTo>
                    <a:pt x="0" y="755903"/>
                  </a:moveTo>
                  <a:lnTo>
                    <a:pt x="96011" y="755903"/>
                  </a:lnTo>
                </a:path>
                <a:path w="96520" h="756285">
                  <a:moveTo>
                    <a:pt x="67055" y="0"/>
                  </a:moveTo>
                  <a:lnTo>
                    <a:pt x="67055" y="754379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5" name="object 1225"/>
            <p:cNvSpPr/>
            <p:nvPr/>
          </p:nvSpPr>
          <p:spPr>
            <a:xfrm>
              <a:off x="8456676" y="2957575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7620"/>
                  </a:moveTo>
                  <a:lnTo>
                    <a:pt x="18288" y="25908"/>
                  </a:lnTo>
                  <a:lnTo>
                    <a:pt x="24384" y="18288"/>
                  </a:lnTo>
                  <a:lnTo>
                    <a:pt x="0" y="7620"/>
                  </a:lnTo>
                  <a:close/>
                </a:path>
                <a:path w="24765" h="26035">
                  <a:moveTo>
                    <a:pt x="6096" y="0"/>
                  </a:moveTo>
                  <a:lnTo>
                    <a:pt x="0" y="7620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6" name="object 1226"/>
            <p:cNvSpPr/>
            <p:nvPr/>
          </p:nvSpPr>
          <p:spPr>
            <a:xfrm>
              <a:off x="8456675" y="29575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7" y="25907"/>
                  </a:moveTo>
                  <a:lnTo>
                    <a:pt x="24383" y="18287"/>
                  </a:lnTo>
                  <a:lnTo>
                    <a:pt x="0" y="7619"/>
                  </a:lnTo>
                  <a:lnTo>
                    <a:pt x="18287" y="25907"/>
                  </a:lnTo>
                  <a:close/>
                </a:path>
                <a:path w="24765" h="26035">
                  <a:moveTo>
                    <a:pt x="24383" y="18287"/>
                  </a:moveTo>
                  <a:lnTo>
                    <a:pt x="0" y="7619"/>
                  </a:lnTo>
                  <a:lnTo>
                    <a:pt x="6095" y="0"/>
                  </a:lnTo>
                  <a:lnTo>
                    <a:pt x="24383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7" name="object 1227"/>
            <p:cNvSpPr/>
            <p:nvPr/>
          </p:nvSpPr>
          <p:spPr>
            <a:xfrm>
              <a:off x="8456675" y="29575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6095" y="0"/>
                  </a:moveTo>
                  <a:lnTo>
                    <a:pt x="0" y="7619"/>
                  </a:lnTo>
                  <a:lnTo>
                    <a:pt x="18287" y="25907"/>
                  </a:lnTo>
                  <a:lnTo>
                    <a:pt x="24383" y="18287"/>
                  </a:ln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8" name="object 1228"/>
            <p:cNvSpPr/>
            <p:nvPr/>
          </p:nvSpPr>
          <p:spPr>
            <a:xfrm>
              <a:off x="8468867" y="29301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41147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9" name="object 1229"/>
            <p:cNvSpPr/>
            <p:nvPr/>
          </p:nvSpPr>
          <p:spPr>
            <a:xfrm>
              <a:off x="8456676" y="3713479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7620"/>
                  </a:moveTo>
                  <a:lnTo>
                    <a:pt x="18288" y="25908"/>
                  </a:lnTo>
                  <a:lnTo>
                    <a:pt x="24384" y="18288"/>
                  </a:lnTo>
                  <a:lnTo>
                    <a:pt x="0" y="7620"/>
                  </a:lnTo>
                  <a:close/>
                </a:path>
                <a:path w="24765" h="26035">
                  <a:moveTo>
                    <a:pt x="6096" y="0"/>
                  </a:moveTo>
                  <a:lnTo>
                    <a:pt x="0" y="7620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0" name="object 1230"/>
            <p:cNvSpPr/>
            <p:nvPr/>
          </p:nvSpPr>
          <p:spPr>
            <a:xfrm>
              <a:off x="8456675" y="371348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6095" y="0"/>
                  </a:moveTo>
                  <a:lnTo>
                    <a:pt x="0" y="7619"/>
                  </a:lnTo>
                  <a:lnTo>
                    <a:pt x="24383" y="18287"/>
                  </a:lnTo>
                  <a:lnTo>
                    <a:pt x="6095" y="0"/>
                  </a:lnTo>
                  <a:close/>
                </a:path>
                <a:path w="24765" h="26035">
                  <a:moveTo>
                    <a:pt x="0" y="7619"/>
                  </a:moveTo>
                  <a:lnTo>
                    <a:pt x="24383" y="18287"/>
                  </a:lnTo>
                  <a:lnTo>
                    <a:pt x="18287" y="2590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1" name="object 1231"/>
            <p:cNvSpPr/>
            <p:nvPr/>
          </p:nvSpPr>
          <p:spPr>
            <a:xfrm>
              <a:off x="8456675" y="371348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7" y="25907"/>
                  </a:moveTo>
                  <a:lnTo>
                    <a:pt x="24383" y="18287"/>
                  </a:lnTo>
                  <a:lnTo>
                    <a:pt x="6095" y="0"/>
                  </a:lnTo>
                  <a:lnTo>
                    <a:pt x="0" y="7619"/>
                  </a:lnTo>
                  <a:lnTo>
                    <a:pt x="18287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2" name="object 1232"/>
            <p:cNvSpPr/>
            <p:nvPr/>
          </p:nvSpPr>
          <p:spPr>
            <a:xfrm>
              <a:off x="8468867" y="372719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3" name="object 1233"/>
          <p:cNvSpPr txBox="1"/>
          <p:nvPr/>
        </p:nvSpPr>
        <p:spPr>
          <a:xfrm>
            <a:off x="8355724" y="3262459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2100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34" name="object 1234"/>
          <p:cNvGrpSpPr/>
          <p:nvPr/>
        </p:nvGrpSpPr>
        <p:grpSpPr>
          <a:xfrm>
            <a:off x="7747000" y="3711892"/>
            <a:ext cx="662305" cy="29209"/>
            <a:chOff x="7747000" y="3711892"/>
            <a:chExt cx="662305" cy="29209"/>
          </a:xfrm>
        </p:grpSpPr>
        <p:sp>
          <p:nvSpPr>
            <p:cNvPr id="1235" name="object 1235"/>
            <p:cNvSpPr/>
            <p:nvPr/>
          </p:nvSpPr>
          <p:spPr>
            <a:xfrm>
              <a:off x="7789163" y="3727196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 h="0">
                  <a:moveTo>
                    <a:pt x="0" y="0"/>
                  </a:moveTo>
                  <a:lnTo>
                    <a:pt x="576071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6" name="object 1236"/>
            <p:cNvSpPr/>
            <p:nvPr/>
          </p:nvSpPr>
          <p:spPr>
            <a:xfrm>
              <a:off x="7776972" y="37134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8" y="0"/>
                  </a:moveTo>
                  <a:lnTo>
                    <a:pt x="0" y="18288"/>
                  </a:lnTo>
                  <a:lnTo>
                    <a:pt x="6096" y="25908"/>
                  </a:lnTo>
                  <a:lnTo>
                    <a:pt x="18288" y="0"/>
                  </a:lnTo>
                  <a:close/>
                </a:path>
                <a:path w="26034" h="26035">
                  <a:moveTo>
                    <a:pt x="18288" y="0"/>
                  </a:moveTo>
                  <a:lnTo>
                    <a:pt x="6096" y="25908"/>
                  </a:lnTo>
                  <a:lnTo>
                    <a:pt x="25908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7" name="object 1237"/>
            <p:cNvSpPr/>
            <p:nvPr/>
          </p:nvSpPr>
          <p:spPr>
            <a:xfrm>
              <a:off x="7776971" y="371348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8287" y="0"/>
                  </a:lnTo>
                  <a:lnTo>
                    <a:pt x="6095" y="25907"/>
                  </a:lnTo>
                  <a:lnTo>
                    <a:pt x="25907" y="7619"/>
                  </a:lnTo>
                  <a:close/>
                </a:path>
                <a:path w="26034" h="26035">
                  <a:moveTo>
                    <a:pt x="18287" y="0"/>
                  </a:moveTo>
                  <a:lnTo>
                    <a:pt x="6095" y="25907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8" name="object 1238"/>
            <p:cNvSpPr/>
            <p:nvPr/>
          </p:nvSpPr>
          <p:spPr>
            <a:xfrm>
              <a:off x="7776971" y="371348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8287"/>
                  </a:moveTo>
                  <a:lnTo>
                    <a:pt x="6095" y="25907"/>
                  </a:lnTo>
                  <a:lnTo>
                    <a:pt x="25907" y="7619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9" name="object 1239"/>
            <p:cNvSpPr/>
            <p:nvPr/>
          </p:nvSpPr>
          <p:spPr>
            <a:xfrm>
              <a:off x="7749540" y="372719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0" name="object 1240"/>
            <p:cNvSpPr/>
            <p:nvPr/>
          </p:nvSpPr>
          <p:spPr>
            <a:xfrm>
              <a:off x="8353044" y="3713479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8" y="0"/>
                  </a:moveTo>
                  <a:lnTo>
                    <a:pt x="0" y="18288"/>
                  </a:lnTo>
                  <a:lnTo>
                    <a:pt x="6096" y="25908"/>
                  </a:lnTo>
                  <a:lnTo>
                    <a:pt x="18288" y="0"/>
                  </a:lnTo>
                  <a:close/>
                </a:path>
                <a:path w="24765" h="26035">
                  <a:moveTo>
                    <a:pt x="18288" y="0"/>
                  </a:moveTo>
                  <a:lnTo>
                    <a:pt x="6096" y="25908"/>
                  </a:lnTo>
                  <a:lnTo>
                    <a:pt x="24384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1" name="object 1241"/>
            <p:cNvSpPr/>
            <p:nvPr/>
          </p:nvSpPr>
          <p:spPr>
            <a:xfrm>
              <a:off x="8353043" y="371348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18287"/>
                  </a:moveTo>
                  <a:lnTo>
                    <a:pt x="6095" y="25907"/>
                  </a:lnTo>
                  <a:lnTo>
                    <a:pt x="18287" y="0"/>
                  </a:lnTo>
                  <a:lnTo>
                    <a:pt x="0" y="18287"/>
                  </a:lnTo>
                  <a:close/>
                </a:path>
                <a:path w="24765" h="26035">
                  <a:moveTo>
                    <a:pt x="6095" y="25907"/>
                  </a:moveTo>
                  <a:lnTo>
                    <a:pt x="18287" y="0"/>
                  </a:lnTo>
                  <a:lnTo>
                    <a:pt x="24383" y="7619"/>
                  </a:lnTo>
                  <a:lnTo>
                    <a:pt x="6095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2" name="object 1242"/>
            <p:cNvSpPr/>
            <p:nvPr/>
          </p:nvSpPr>
          <p:spPr>
            <a:xfrm>
              <a:off x="8353043" y="3713480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24383" y="7619"/>
                  </a:moveTo>
                  <a:lnTo>
                    <a:pt x="18287" y="0"/>
                  </a:lnTo>
                  <a:lnTo>
                    <a:pt x="0" y="18287"/>
                  </a:lnTo>
                  <a:lnTo>
                    <a:pt x="6095" y="25907"/>
                  </a:lnTo>
                  <a:lnTo>
                    <a:pt x="24383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3" name="object 1243"/>
            <p:cNvSpPr/>
            <p:nvPr/>
          </p:nvSpPr>
          <p:spPr>
            <a:xfrm>
              <a:off x="8365236" y="3727196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4" name="object 1244"/>
          <p:cNvSpPr txBox="1"/>
          <p:nvPr/>
        </p:nvSpPr>
        <p:spPr>
          <a:xfrm>
            <a:off x="7991347" y="3622691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1600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45" name="object 1245"/>
          <p:cNvGrpSpPr/>
          <p:nvPr/>
        </p:nvGrpSpPr>
        <p:grpSpPr>
          <a:xfrm>
            <a:off x="7634223" y="2927604"/>
            <a:ext cx="87630" cy="1153160"/>
            <a:chOff x="7634223" y="2927604"/>
            <a:chExt cx="87630" cy="1153160"/>
          </a:xfrm>
        </p:grpSpPr>
        <p:sp>
          <p:nvSpPr>
            <p:cNvPr id="1246" name="object 1246"/>
            <p:cNvSpPr/>
            <p:nvPr/>
          </p:nvSpPr>
          <p:spPr>
            <a:xfrm>
              <a:off x="7636763" y="2971292"/>
              <a:ext cx="82550" cy="1066800"/>
            </a:xfrm>
            <a:custGeom>
              <a:avLst/>
              <a:gdLst/>
              <a:ahLst/>
              <a:cxnLst/>
              <a:rect l="l" t="t" r="r" b="b"/>
              <a:pathLst>
                <a:path w="82550" h="1066800">
                  <a:moveTo>
                    <a:pt x="0" y="0"/>
                  </a:moveTo>
                  <a:lnTo>
                    <a:pt x="82295" y="0"/>
                  </a:lnTo>
                </a:path>
                <a:path w="82550" h="1066800">
                  <a:moveTo>
                    <a:pt x="0" y="1066799"/>
                  </a:moveTo>
                  <a:lnTo>
                    <a:pt x="82295" y="1066799"/>
                  </a:lnTo>
                </a:path>
                <a:path w="82550" h="1066800">
                  <a:moveTo>
                    <a:pt x="53339" y="0"/>
                  </a:moveTo>
                  <a:lnTo>
                    <a:pt x="53339" y="106527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7" name="object 1247"/>
            <p:cNvSpPr/>
            <p:nvPr/>
          </p:nvSpPr>
          <p:spPr>
            <a:xfrm>
              <a:off x="7677912" y="2957575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7620"/>
                  </a:moveTo>
                  <a:lnTo>
                    <a:pt x="18288" y="25908"/>
                  </a:lnTo>
                  <a:lnTo>
                    <a:pt x="24384" y="18288"/>
                  </a:lnTo>
                  <a:lnTo>
                    <a:pt x="0" y="7620"/>
                  </a:lnTo>
                  <a:close/>
                </a:path>
                <a:path w="24765" h="26035">
                  <a:moveTo>
                    <a:pt x="6096" y="0"/>
                  </a:moveTo>
                  <a:lnTo>
                    <a:pt x="0" y="7620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8" name="object 1248"/>
            <p:cNvSpPr/>
            <p:nvPr/>
          </p:nvSpPr>
          <p:spPr>
            <a:xfrm>
              <a:off x="7677911" y="29575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7" y="25907"/>
                  </a:moveTo>
                  <a:lnTo>
                    <a:pt x="24383" y="18287"/>
                  </a:lnTo>
                  <a:lnTo>
                    <a:pt x="0" y="7619"/>
                  </a:lnTo>
                  <a:lnTo>
                    <a:pt x="18287" y="25907"/>
                  </a:lnTo>
                  <a:close/>
                </a:path>
                <a:path w="24765" h="26035">
                  <a:moveTo>
                    <a:pt x="24383" y="18287"/>
                  </a:moveTo>
                  <a:lnTo>
                    <a:pt x="0" y="7619"/>
                  </a:lnTo>
                  <a:lnTo>
                    <a:pt x="6095" y="0"/>
                  </a:lnTo>
                  <a:lnTo>
                    <a:pt x="24383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9" name="object 1249"/>
            <p:cNvSpPr/>
            <p:nvPr/>
          </p:nvSpPr>
          <p:spPr>
            <a:xfrm>
              <a:off x="7677911" y="29575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6095" y="0"/>
                  </a:moveTo>
                  <a:lnTo>
                    <a:pt x="0" y="7619"/>
                  </a:lnTo>
                  <a:lnTo>
                    <a:pt x="18287" y="25907"/>
                  </a:lnTo>
                  <a:lnTo>
                    <a:pt x="24383" y="18287"/>
                  </a:ln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0" name="object 1250"/>
            <p:cNvSpPr/>
            <p:nvPr/>
          </p:nvSpPr>
          <p:spPr>
            <a:xfrm>
              <a:off x="7690103" y="29301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41147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1" name="object 1251"/>
            <p:cNvSpPr/>
            <p:nvPr/>
          </p:nvSpPr>
          <p:spPr>
            <a:xfrm>
              <a:off x="7677912" y="4024375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0" y="7620"/>
                  </a:moveTo>
                  <a:lnTo>
                    <a:pt x="18288" y="25908"/>
                  </a:lnTo>
                  <a:lnTo>
                    <a:pt x="24384" y="18288"/>
                  </a:lnTo>
                  <a:lnTo>
                    <a:pt x="0" y="7620"/>
                  </a:lnTo>
                  <a:close/>
                </a:path>
                <a:path w="24765" h="26035">
                  <a:moveTo>
                    <a:pt x="6096" y="0"/>
                  </a:moveTo>
                  <a:lnTo>
                    <a:pt x="0" y="7620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2" name="object 1252"/>
            <p:cNvSpPr/>
            <p:nvPr/>
          </p:nvSpPr>
          <p:spPr>
            <a:xfrm>
              <a:off x="7677911" y="40243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6095" y="0"/>
                  </a:moveTo>
                  <a:lnTo>
                    <a:pt x="0" y="7619"/>
                  </a:lnTo>
                  <a:lnTo>
                    <a:pt x="24383" y="18287"/>
                  </a:lnTo>
                  <a:lnTo>
                    <a:pt x="6095" y="0"/>
                  </a:lnTo>
                  <a:close/>
                </a:path>
                <a:path w="24765" h="26035">
                  <a:moveTo>
                    <a:pt x="0" y="7619"/>
                  </a:moveTo>
                  <a:lnTo>
                    <a:pt x="24383" y="18287"/>
                  </a:lnTo>
                  <a:lnTo>
                    <a:pt x="18287" y="2590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3" name="object 1253"/>
            <p:cNvSpPr/>
            <p:nvPr/>
          </p:nvSpPr>
          <p:spPr>
            <a:xfrm>
              <a:off x="7677911" y="4024376"/>
              <a:ext cx="24765" cy="26034"/>
            </a:xfrm>
            <a:custGeom>
              <a:avLst/>
              <a:gdLst/>
              <a:ahLst/>
              <a:cxnLst/>
              <a:rect l="l" t="t" r="r" b="b"/>
              <a:pathLst>
                <a:path w="24765" h="26035">
                  <a:moveTo>
                    <a:pt x="18287" y="25907"/>
                  </a:moveTo>
                  <a:lnTo>
                    <a:pt x="24383" y="18287"/>
                  </a:lnTo>
                  <a:lnTo>
                    <a:pt x="6095" y="0"/>
                  </a:lnTo>
                  <a:lnTo>
                    <a:pt x="0" y="7619"/>
                  </a:lnTo>
                  <a:lnTo>
                    <a:pt x="18287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4" name="object 1254"/>
            <p:cNvSpPr/>
            <p:nvPr/>
          </p:nvSpPr>
          <p:spPr>
            <a:xfrm>
              <a:off x="7690103" y="4038092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5" name="object 1255"/>
          <p:cNvSpPr txBox="1"/>
          <p:nvPr/>
        </p:nvSpPr>
        <p:spPr>
          <a:xfrm>
            <a:off x="7578484" y="3417907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2965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256" name="object 1256"/>
          <p:cNvSpPr/>
          <p:nvPr/>
        </p:nvSpPr>
        <p:spPr>
          <a:xfrm>
            <a:off x="7344155" y="4073144"/>
            <a:ext cx="297179" cy="76199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 txBox="1"/>
          <p:nvPr/>
        </p:nvSpPr>
        <p:spPr>
          <a:xfrm>
            <a:off x="7425943" y="4015883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58" name="object 1258"/>
          <p:cNvGrpSpPr/>
          <p:nvPr/>
        </p:nvGrpSpPr>
        <p:grpSpPr>
          <a:xfrm>
            <a:off x="6224523" y="3759708"/>
            <a:ext cx="662305" cy="53975"/>
            <a:chOff x="6224523" y="3759708"/>
            <a:chExt cx="662305" cy="53975"/>
          </a:xfrm>
        </p:grpSpPr>
        <p:sp>
          <p:nvSpPr>
            <p:cNvPr id="1259" name="object 1259"/>
            <p:cNvSpPr/>
            <p:nvPr/>
          </p:nvSpPr>
          <p:spPr>
            <a:xfrm>
              <a:off x="6268211" y="3762248"/>
              <a:ext cx="576580" cy="48895"/>
            </a:xfrm>
            <a:custGeom>
              <a:avLst/>
              <a:gdLst/>
              <a:ahLst/>
              <a:cxnLst/>
              <a:rect l="l" t="t" r="r" b="b"/>
              <a:pathLst>
                <a:path w="576579" h="48895">
                  <a:moveTo>
                    <a:pt x="0" y="0"/>
                  </a:moveTo>
                  <a:lnTo>
                    <a:pt x="0" y="48767"/>
                  </a:lnTo>
                </a:path>
                <a:path w="576579" h="48895">
                  <a:moveTo>
                    <a:pt x="576071" y="0"/>
                  </a:moveTo>
                  <a:lnTo>
                    <a:pt x="576071" y="48767"/>
                  </a:lnTo>
                </a:path>
                <a:path w="576579" h="48895">
                  <a:moveTo>
                    <a:pt x="0" y="19811"/>
                  </a:moveTo>
                  <a:lnTo>
                    <a:pt x="576071" y="1981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0" name="object 1260"/>
            <p:cNvSpPr/>
            <p:nvPr/>
          </p:nvSpPr>
          <p:spPr>
            <a:xfrm>
              <a:off x="6254496" y="3769867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19812" y="0"/>
                  </a:moveTo>
                  <a:lnTo>
                    <a:pt x="0" y="18288"/>
                  </a:lnTo>
                  <a:lnTo>
                    <a:pt x="7620" y="24384"/>
                  </a:lnTo>
                  <a:lnTo>
                    <a:pt x="19812" y="0"/>
                  </a:lnTo>
                  <a:close/>
                </a:path>
                <a:path w="26035" h="24764">
                  <a:moveTo>
                    <a:pt x="19812" y="0"/>
                  </a:moveTo>
                  <a:lnTo>
                    <a:pt x="7620" y="24384"/>
                  </a:lnTo>
                  <a:lnTo>
                    <a:pt x="25908" y="609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1" name="object 1261"/>
            <p:cNvSpPr/>
            <p:nvPr/>
          </p:nvSpPr>
          <p:spPr>
            <a:xfrm>
              <a:off x="6254495" y="3769868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25907" y="6095"/>
                  </a:moveTo>
                  <a:lnTo>
                    <a:pt x="19811" y="0"/>
                  </a:lnTo>
                  <a:lnTo>
                    <a:pt x="7619" y="24383"/>
                  </a:lnTo>
                  <a:lnTo>
                    <a:pt x="25907" y="6095"/>
                  </a:lnTo>
                  <a:close/>
                </a:path>
                <a:path w="26035" h="24764">
                  <a:moveTo>
                    <a:pt x="19811" y="0"/>
                  </a:moveTo>
                  <a:lnTo>
                    <a:pt x="7619" y="24383"/>
                  </a:lnTo>
                  <a:lnTo>
                    <a:pt x="0" y="18287"/>
                  </a:lnTo>
                  <a:lnTo>
                    <a:pt x="198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2" name="object 1262"/>
            <p:cNvSpPr/>
            <p:nvPr/>
          </p:nvSpPr>
          <p:spPr>
            <a:xfrm>
              <a:off x="6254495" y="3769868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4">
                  <a:moveTo>
                    <a:pt x="0" y="18287"/>
                  </a:moveTo>
                  <a:lnTo>
                    <a:pt x="7619" y="24383"/>
                  </a:lnTo>
                  <a:lnTo>
                    <a:pt x="25907" y="6095"/>
                  </a:lnTo>
                  <a:lnTo>
                    <a:pt x="19811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3" name="object 1263"/>
            <p:cNvSpPr/>
            <p:nvPr/>
          </p:nvSpPr>
          <p:spPr>
            <a:xfrm>
              <a:off x="6227063" y="3782060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41147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4" name="object 1264"/>
            <p:cNvSpPr/>
            <p:nvPr/>
          </p:nvSpPr>
          <p:spPr>
            <a:xfrm>
              <a:off x="6830568" y="3769867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2" y="0"/>
                  </a:moveTo>
                  <a:lnTo>
                    <a:pt x="0" y="18288"/>
                  </a:lnTo>
                  <a:lnTo>
                    <a:pt x="7620" y="24384"/>
                  </a:lnTo>
                  <a:lnTo>
                    <a:pt x="19812" y="0"/>
                  </a:lnTo>
                  <a:close/>
                </a:path>
                <a:path w="26034" h="24764">
                  <a:moveTo>
                    <a:pt x="19812" y="0"/>
                  </a:moveTo>
                  <a:lnTo>
                    <a:pt x="7620" y="24384"/>
                  </a:lnTo>
                  <a:lnTo>
                    <a:pt x="25908" y="609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5" name="object 1265"/>
            <p:cNvSpPr/>
            <p:nvPr/>
          </p:nvSpPr>
          <p:spPr>
            <a:xfrm>
              <a:off x="6830567" y="3769868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18287"/>
                  </a:moveTo>
                  <a:lnTo>
                    <a:pt x="7619" y="24383"/>
                  </a:lnTo>
                  <a:lnTo>
                    <a:pt x="19811" y="0"/>
                  </a:lnTo>
                  <a:lnTo>
                    <a:pt x="0" y="18287"/>
                  </a:lnTo>
                  <a:close/>
                </a:path>
                <a:path w="26034" h="24764">
                  <a:moveTo>
                    <a:pt x="7619" y="24383"/>
                  </a:moveTo>
                  <a:lnTo>
                    <a:pt x="19811" y="0"/>
                  </a:lnTo>
                  <a:lnTo>
                    <a:pt x="25907" y="6095"/>
                  </a:lnTo>
                  <a:lnTo>
                    <a:pt x="7619" y="2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6" name="object 1266"/>
            <p:cNvSpPr/>
            <p:nvPr/>
          </p:nvSpPr>
          <p:spPr>
            <a:xfrm>
              <a:off x="6830567" y="3769868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25907" y="6095"/>
                  </a:moveTo>
                  <a:lnTo>
                    <a:pt x="19811" y="0"/>
                  </a:lnTo>
                  <a:lnTo>
                    <a:pt x="0" y="18287"/>
                  </a:lnTo>
                  <a:lnTo>
                    <a:pt x="7619" y="24383"/>
                  </a:lnTo>
                  <a:lnTo>
                    <a:pt x="25907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7" name="object 1267"/>
            <p:cNvSpPr/>
            <p:nvPr/>
          </p:nvSpPr>
          <p:spPr>
            <a:xfrm>
              <a:off x="6844283" y="3782060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8" name="object 1268"/>
          <p:cNvSpPr txBox="1"/>
          <p:nvPr/>
        </p:nvSpPr>
        <p:spPr>
          <a:xfrm>
            <a:off x="6468871" y="3679079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1600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69" name="object 1269"/>
          <p:cNvGrpSpPr/>
          <p:nvPr/>
        </p:nvGrpSpPr>
        <p:grpSpPr>
          <a:xfrm>
            <a:off x="6863079" y="2927604"/>
            <a:ext cx="98425" cy="842010"/>
            <a:chOff x="6863079" y="2927604"/>
            <a:chExt cx="98425" cy="842010"/>
          </a:xfrm>
        </p:grpSpPr>
        <p:sp>
          <p:nvSpPr>
            <p:cNvPr id="1270" name="object 1270"/>
            <p:cNvSpPr/>
            <p:nvPr/>
          </p:nvSpPr>
          <p:spPr>
            <a:xfrm>
              <a:off x="6865619" y="2971292"/>
              <a:ext cx="93345" cy="756285"/>
            </a:xfrm>
            <a:custGeom>
              <a:avLst/>
              <a:gdLst/>
              <a:ahLst/>
              <a:cxnLst/>
              <a:rect l="l" t="t" r="r" b="b"/>
              <a:pathLst>
                <a:path w="93345" h="756285">
                  <a:moveTo>
                    <a:pt x="0" y="755903"/>
                  </a:moveTo>
                  <a:lnTo>
                    <a:pt x="92963" y="755903"/>
                  </a:lnTo>
                </a:path>
                <a:path w="93345" h="756285">
                  <a:moveTo>
                    <a:pt x="0" y="0"/>
                  </a:moveTo>
                  <a:lnTo>
                    <a:pt x="92963" y="0"/>
                  </a:lnTo>
                </a:path>
                <a:path w="93345" h="756285">
                  <a:moveTo>
                    <a:pt x="64007" y="754379"/>
                  </a:moveTo>
                  <a:lnTo>
                    <a:pt x="64007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1" name="object 1271"/>
            <p:cNvSpPr/>
            <p:nvPr/>
          </p:nvSpPr>
          <p:spPr>
            <a:xfrm>
              <a:off x="6917435" y="3713479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7620"/>
                  </a:moveTo>
                  <a:lnTo>
                    <a:pt x="18288" y="25908"/>
                  </a:lnTo>
                  <a:lnTo>
                    <a:pt x="25908" y="18288"/>
                  </a:lnTo>
                  <a:lnTo>
                    <a:pt x="0" y="7620"/>
                  </a:lnTo>
                  <a:close/>
                </a:path>
                <a:path w="26034" h="26035">
                  <a:moveTo>
                    <a:pt x="6096" y="0"/>
                  </a:moveTo>
                  <a:lnTo>
                    <a:pt x="0" y="7620"/>
                  </a:lnTo>
                  <a:lnTo>
                    <a:pt x="25908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2" name="object 1272"/>
            <p:cNvSpPr/>
            <p:nvPr/>
          </p:nvSpPr>
          <p:spPr>
            <a:xfrm>
              <a:off x="6917435" y="371348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6095" y="0"/>
                  </a:moveTo>
                  <a:lnTo>
                    <a:pt x="0" y="7619"/>
                  </a:lnTo>
                  <a:lnTo>
                    <a:pt x="25907" y="18287"/>
                  </a:lnTo>
                  <a:lnTo>
                    <a:pt x="6095" y="0"/>
                  </a:lnTo>
                  <a:close/>
                </a:path>
                <a:path w="26034" h="26035">
                  <a:moveTo>
                    <a:pt x="0" y="7619"/>
                  </a:moveTo>
                  <a:lnTo>
                    <a:pt x="25907" y="18287"/>
                  </a:lnTo>
                  <a:lnTo>
                    <a:pt x="18287" y="2590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3" name="object 1273"/>
            <p:cNvSpPr/>
            <p:nvPr/>
          </p:nvSpPr>
          <p:spPr>
            <a:xfrm>
              <a:off x="6917435" y="371348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7" y="25907"/>
                  </a:moveTo>
                  <a:lnTo>
                    <a:pt x="25907" y="18287"/>
                  </a:lnTo>
                  <a:lnTo>
                    <a:pt x="6095" y="0"/>
                  </a:lnTo>
                  <a:lnTo>
                    <a:pt x="0" y="7619"/>
                  </a:lnTo>
                  <a:lnTo>
                    <a:pt x="18287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4" name="object 1274"/>
            <p:cNvSpPr/>
            <p:nvPr/>
          </p:nvSpPr>
          <p:spPr>
            <a:xfrm>
              <a:off x="6929627" y="372719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5" name="object 1275"/>
            <p:cNvSpPr/>
            <p:nvPr/>
          </p:nvSpPr>
          <p:spPr>
            <a:xfrm>
              <a:off x="6917435" y="295757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7620"/>
                  </a:moveTo>
                  <a:lnTo>
                    <a:pt x="18288" y="25908"/>
                  </a:lnTo>
                  <a:lnTo>
                    <a:pt x="25908" y="18288"/>
                  </a:lnTo>
                  <a:lnTo>
                    <a:pt x="0" y="7620"/>
                  </a:lnTo>
                  <a:close/>
                </a:path>
                <a:path w="26034" h="26035">
                  <a:moveTo>
                    <a:pt x="6096" y="0"/>
                  </a:moveTo>
                  <a:lnTo>
                    <a:pt x="0" y="7620"/>
                  </a:lnTo>
                  <a:lnTo>
                    <a:pt x="25908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6" name="object 1276"/>
            <p:cNvSpPr/>
            <p:nvPr/>
          </p:nvSpPr>
          <p:spPr>
            <a:xfrm>
              <a:off x="6917435" y="2957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7" y="25907"/>
                  </a:moveTo>
                  <a:lnTo>
                    <a:pt x="25907" y="18287"/>
                  </a:lnTo>
                  <a:lnTo>
                    <a:pt x="0" y="7619"/>
                  </a:lnTo>
                  <a:lnTo>
                    <a:pt x="18287" y="25907"/>
                  </a:lnTo>
                  <a:close/>
                </a:path>
                <a:path w="26034" h="26035">
                  <a:moveTo>
                    <a:pt x="25907" y="18287"/>
                  </a:moveTo>
                  <a:lnTo>
                    <a:pt x="0" y="7619"/>
                  </a:lnTo>
                  <a:lnTo>
                    <a:pt x="6095" y="0"/>
                  </a:lnTo>
                  <a:lnTo>
                    <a:pt x="25907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7" name="object 1277"/>
            <p:cNvSpPr/>
            <p:nvPr/>
          </p:nvSpPr>
          <p:spPr>
            <a:xfrm>
              <a:off x="6917435" y="2957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6095" y="0"/>
                  </a:moveTo>
                  <a:lnTo>
                    <a:pt x="0" y="7619"/>
                  </a:lnTo>
                  <a:lnTo>
                    <a:pt x="18287" y="25907"/>
                  </a:lnTo>
                  <a:lnTo>
                    <a:pt x="25907" y="18287"/>
                  </a:ln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8" name="object 1278"/>
            <p:cNvSpPr/>
            <p:nvPr/>
          </p:nvSpPr>
          <p:spPr>
            <a:xfrm>
              <a:off x="6929627" y="29301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41147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9" name="object 1279"/>
          <p:cNvSpPr txBox="1"/>
          <p:nvPr/>
        </p:nvSpPr>
        <p:spPr>
          <a:xfrm>
            <a:off x="6818008" y="3262459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2100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80" name="object 1280"/>
          <p:cNvGrpSpPr/>
          <p:nvPr/>
        </p:nvGrpSpPr>
        <p:grpSpPr>
          <a:xfrm>
            <a:off x="9880600" y="4515611"/>
            <a:ext cx="408940" cy="48260"/>
            <a:chOff x="9880600" y="4515611"/>
            <a:chExt cx="408940" cy="48260"/>
          </a:xfrm>
        </p:grpSpPr>
        <p:sp>
          <p:nvSpPr>
            <p:cNvPr id="1281" name="object 1281"/>
            <p:cNvSpPr/>
            <p:nvPr/>
          </p:nvSpPr>
          <p:spPr>
            <a:xfrm>
              <a:off x="9922763" y="4518151"/>
              <a:ext cx="325120" cy="43180"/>
            </a:xfrm>
            <a:custGeom>
              <a:avLst/>
              <a:gdLst/>
              <a:ahLst/>
              <a:cxnLst/>
              <a:rect l="l" t="t" r="r" b="b"/>
              <a:pathLst>
                <a:path w="325120" h="43179">
                  <a:moveTo>
                    <a:pt x="0" y="0"/>
                  </a:moveTo>
                  <a:lnTo>
                    <a:pt x="0" y="42671"/>
                  </a:lnTo>
                </a:path>
                <a:path w="325120" h="43179">
                  <a:moveTo>
                    <a:pt x="324611" y="0"/>
                  </a:moveTo>
                  <a:lnTo>
                    <a:pt x="324611" y="42671"/>
                  </a:lnTo>
                </a:path>
                <a:path w="325120" h="43179">
                  <a:moveTo>
                    <a:pt x="0" y="13715"/>
                  </a:moveTo>
                  <a:lnTo>
                    <a:pt x="323087" y="1371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2" name="object 1282"/>
            <p:cNvSpPr/>
            <p:nvPr/>
          </p:nvSpPr>
          <p:spPr>
            <a:xfrm>
              <a:off x="9910572" y="45196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8" y="0"/>
                  </a:moveTo>
                  <a:lnTo>
                    <a:pt x="0" y="18288"/>
                  </a:lnTo>
                  <a:lnTo>
                    <a:pt x="6096" y="24384"/>
                  </a:lnTo>
                  <a:lnTo>
                    <a:pt x="18288" y="0"/>
                  </a:lnTo>
                  <a:close/>
                </a:path>
                <a:path w="24765" h="24764">
                  <a:moveTo>
                    <a:pt x="18288" y="0"/>
                  </a:moveTo>
                  <a:lnTo>
                    <a:pt x="6096" y="24384"/>
                  </a:lnTo>
                  <a:lnTo>
                    <a:pt x="24384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3" name="object 1283"/>
            <p:cNvSpPr/>
            <p:nvPr/>
          </p:nvSpPr>
          <p:spPr>
            <a:xfrm>
              <a:off x="9910571" y="45196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6095"/>
                  </a:moveTo>
                  <a:lnTo>
                    <a:pt x="18287" y="0"/>
                  </a:lnTo>
                  <a:lnTo>
                    <a:pt x="6095" y="24383"/>
                  </a:lnTo>
                  <a:lnTo>
                    <a:pt x="24383" y="6095"/>
                  </a:lnTo>
                  <a:close/>
                </a:path>
                <a:path w="24765" h="24764">
                  <a:moveTo>
                    <a:pt x="18287" y="0"/>
                  </a:moveTo>
                  <a:lnTo>
                    <a:pt x="6095" y="24383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4" name="object 1284"/>
            <p:cNvSpPr/>
            <p:nvPr/>
          </p:nvSpPr>
          <p:spPr>
            <a:xfrm>
              <a:off x="9910571" y="45196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18287"/>
                  </a:moveTo>
                  <a:lnTo>
                    <a:pt x="6095" y="24383"/>
                  </a:lnTo>
                  <a:lnTo>
                    <a:pt x="24383" y="6095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5" name="object 1285"/>
            <p:cNvSpPr/>
            <p:nvPr/>
          </p:nvSpPr>
          <p:spPr>
            <a:xfrm>
              <a:off x="9883140" y="453186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6" name="object 1286"/>
            <p:cNvSpPr/>
            <p:nvPr/>
          </p:nvSpPr>
          <p:spPr>
            <a:xfrm>
              <a:off x="10233660" y="4519675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2" y="0"/>
                  </a:moveTo>
                  <a:lnTo>
                    <a:pt x="0" y="18288"/>
                  </a:lnTo>
                  <a:lnTo>
                    <a:pt x="7620" y="24384"/>
                  </a:lnTo>
                  <a:lnTo>
                    <a:pt x="19812" y="0"/>
                  </a:lnTo>
                  <a:close/>
                </a:path>
                <a:path w="26034" h="24764">
                  <a:moveTo>
                    <a:pt x="19812" y="0"/>
                  </a:moveTo>
                  <a:lnTo>
                    <a:pt x="7620" y="24384"/>
                  </a:lnTo>
                  <a:lnTo>
                    <a:pt x="25908" y="609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7" name="object 1287"/>
            <p:cNvSpPr/>
            <p:nvPr/>
          </p:nvSpPr>
          <p:spPr>
            <a:xfrm>
              <a:off x="10233659" y="4519675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18287"/>
                  </a:moveTo>
                  <a:lnTo>
                    <a:pt x="7619" y="24383"/>
                  </a:lnTo>
                  <a:lnTo>
                    <a:pt x="19811" y="0"/>
                  </a:lnTo>
                  <a:lnTo>
                    <a:pt x="0" y="18287"/>
                  </a:lnTo>
                  <a:close/>
                </a:path>
                <a:path w="26034" h="24764">
                  <a:moveTo>
                    <a:pt x="7619" y="24383"/>
                  </a:moveTo>
                  <a:lnTo>
                    <a:pt x="19811" y="0"/>
                  </a:lnTo>
                  <a:lnTo>
                    <a:pt x="25907" y="6095"/>
                  </a:lnTo>
                  <a:lnTo>
                    <a:pt x="7619" y="2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8" name="object 1288"/>
            <p:cNvSpPr/>
            <p:nvPr/>
          </p:nvSpPr>
          <p:spPr>
            <a:xfrm>
              <a:off x="10233659" y="4519675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25907" y="6095"/>
                  </a:moveTo>
                  <a:lnTo>
                    <a:pt x="19811" y="0"/>
                  </a:lnTo>
                  <a:lnTo>
                    <a:pt x="0" y="18287"/>
                  </a:lnTo>
                  <a:lnTo>
                    <a:pt x="7619" y="24383"/>
                  </a:lnTo>
                  <a:lnTo>
                    <a:pt x="25907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9" name="object 1289"/>
            <p:cNvSpPr/>
            <p:nvPr/>
          </p:nvSpPr>
          <p:spPr>
            <a:xfrm>
              <a:off x="10247375" y="453186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0" name="object 1290"/>
          <p:cNvSpPr txBox="1"/>
          <p:nvPr/>
        </p:nvSpPr>
        <p:spPr>
          <a:xfrm>
            <a:off x="10018268" y="4427363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900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291" name="object 1291"/>
          <p:cNvGrpSpPr/>
          <p:nvPr/>
        </p:nvGrpSpPr>
        <p:grpSpPr>
          <a:xfrm>
            <a:off x="11384788" y="2927604"/>
            <a:ext cx="71120" cy="1417955"/>
            <a:chOff x="11384788" y="2927604"/>
            <a:chExt cx="71120" cy="1417955"/>
          </a:xfrm>
        </p:grpSpPr>
        <p:sp>
          <p:nvSpPr>
            <p:cNvPr id="1292" name="object 1292"/>
            <p:cNvSpPr/>
            <p:nvPr/>
          </p:nvSpPr>
          <p:spPr>
            <a:xfrm>
              <a:off x="11387328" y="2971292"/>
              <a:ext cx="66040" cy="1330960"/>
            </a:xfrm>
            <a:custGeom>
              <a:avLst/>
              <a:gdLst/>
              <a:ahLst/>
              <a:cxnLst/>
              <a:rect l="l" t="t" r="r" b="b"/>
              <a:pathLst>
                <a:path w="66040" h="1330960">
                  <a:moveTo>
                    <a:pt x="65531" y="0"/>
                  </a:moveTo>
                  <a:lnTo>
                    <a:pt x="0" y="0"/>
                  </a:lnTo>
                </a:path>
                <a:path w="66040" h="1330960">
                  <a:moveTo>
                    <a:pt x="65531" y="1330451"/>
                  </a:moveTo>
                  <a:lnTo>
                    <a:pt x="0" y="1330451"/>
                  </a:lnTo>
                </a:path>
                <a:path w="66040" h="1330960">
                  <a:moveTo>
                    <a:pt x="28955" y="0"/>
                  </a:moveTo>
                  <a:lnTo>
                    <a:pt x="28955" y="133045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3" name="object 1293"/>
            <p:cNvSpPr/>
            <p:nvPr/>
          </p:nvSpPr>
          <p:spPr>
            <a:xfrm>
              <a:off x="11402568" y="295757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7620"/>
                  </a:moveTo>
                  <a:lnTo>
                    <a:pt x="18288" y="25908"/>
                  </a:lnTo>
                  <a:lnTo>
                    <a:pt x="25908" y="18288"/>
                  </a:lnTo>
                  <a:lnTo>
                    <a:pt x="0" y="7620"/>
                  </a:lnTo>
                  <a:close/>
                </a:path>
                <a:path w="26034" h="26035">
                  <a:moveTo>
                    <a:pt x="7620" y="0"/>
                  </a:moveTo>
                  <a:lnTo>
                    <a:pt x="0" y="7620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4" name="object 1294"/>
            <p:cNvSpPr/>
            <p:nvPr/>
          </p:nvSpPr>
          <p:spPr>
            <a:xfrm>
              <a:off x="11402568" y="2957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7" y="25907"/>
                  </a:moveTo>
                  <a:lnTo>
                    <a:pt x="25907" y="18287"/>
                  </a:lnTo>
                  <a:lnTo>
                    <a:pt x="0" y="7619"/>
                  </a:lnTo>
                  <a:lnTo>
                    <a:pt x="18287" y="25907"/>
                  </a:lnTo>
                  <a:close/>
                </a:path>
                <a:path w="26034" h="26035">
                  <a:moveTo>
                    <a:pt x="25907" y="18287"/>
                  </a:moveTo>
                  <a:lnTo>
                    <a:pt x="0" y="7619"/>
                  </a:lnTo>
                  <a:lnTo>
                    <a:pt x="7619" y="0"/>
                  </a:lnTo>
                  <a:lnTo>
                    <a:pt x="25907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5" name="object 1295"/>
            <p:cNvSpPr/>
            <p:nvPr/>
          </p:nvSpPr>
          <p:spPr>
            <a:xfrm>
              <a:off x="11402568" y="2957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7619" y="0"/>
                  </a:moveTo>
                  <a:lnTo>
                    <a:pt x="0" y="7619"/>
                  </a:lnTo>
                  <a:lnTo>
                    <a:pt x="18287" y="25907"/>
                  </a:lnTo>
                  <a:lnTo>
                    <a:pt x="25907" y="18287"/>
                  </a:lnTo>
                  <a:lnTo>
                    <a:pt x="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6" name="object 1296"/>
            <p:cNvSpPr/>
            <p:nvPr/>
          </p:nvSpPr>
          <p:spPr>
            <a:xfrm>
              <a:off x="11416284" y="29301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41147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7" name="object 1297"/>
            <p:cNvSpPr/>
            <p:nvPr/>
          </p:nvSpPr>
          <p:spPr>
            <a:xfrm>
              <a:off x="11402568" y="4289551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7620"/>
                  </a:moveTo>
                  <a:lnTo>
                    <a:pt x="18288" y="25908"/>
                  </a:lnTo>
                  <a:lnTo>
                    <a:pt x="25908" y="18288"/>
                  </a:lnTo>
                  <a:lnTo>
                    <a:pt x="0" y="7620"/>
                  </a:lnTo>
                  <a:close/>
                </a:path>
                <a:path w="26034" h="26035">
                  <a:moveTo>
                    <a:pt x="7620" y="0"/>
                  </a:moveTo>
                  <a:lnTo>
                    <a:pt x="0" y="7620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8" name="object 1298"/>
            <p:cNvSpPr/>
            <p:nvPr/>
          </p:nvSpPr>
          <p:spPr>
            <a:xfrm>
              <a:off x="11402568" y="428955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7619" y="0"/>
                  </a:moveTo>
                  <a:lnTo>
                    <a:pt x="0" y="7619"/>
                  </a:lnTo>
                  <a:lnTo>
                    <a:pt x="25907" y="18287"/>
                  </a:lnTo>
                  <a:lnTo>
                    <a:pt x="7619" y="0"/>
                  </a:lnTo>
                  <a:close/>
                </a:path>
                <a:path w="26034" h="26035">
                  <a:moveTo>
                    <a:pt x="0" y="7619"/>
                  </a:moveTo>
                  <a:lnTo>
                    <a:pt x="25907" y="18287"/>
                  </a:lnTo>
                  <a:lnTo>
                    <a:pt x="18287" y="25907"/>
                  </a:lnTo>
                  <a:lnTo>
                    <a:pt x="0" y="7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9" name="object 1299"/>
            <p:cNvSpPr/>
            <p:nvPr/>
          </p:nvSpPr>
          <p:spPr>
            <a:xfrm>
              <a:off x="11402568" y="428955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7" y="25907"/>
                  </a:moveTo>
                  <a:lnTo>
                    <a:pt x="25907" y="18287"/>
                  </a:lnTo>
                  <a:lnTo>
                    <a:pt x="7619" y="0"/>
                  </a:lnTo>
                  <a:lnTo>
                    <a:pt x="0" y="7619"/>
                  </a:lnTo>
                  <a:lnTo>
                    <a:pt x="18287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0" name="object 1300"/>
            <p:cNvSpPr/>
            <p:nvPr/>
          </p:nvSpPr>
          <p:spPr>
            <a:xfrm>
              <a:off x="11416284" y="43017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0"/>
                  </a:moveTo>
                  <a:lnTo>
                    <a:pt x="0" y="4114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1" name="object 1301"/>
          <p:cNvSpPr txBox="1"/>
          <p:nvPr/>
        </p:nvSpPr>
        <p:spPr>
          <a:xfrm>
            <a:off x="11303141" y="3550495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3700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302" name="object 1302"/>
          <p:cNvSpPr/>
          <p:nvPr/>
        </p:nvSpPr>
        <p:spPr>
          <a:xfrm>
            <a:off x="11448288" y="4339844"/>
            <a:ext cx="297179" cy="9905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 txBox="1"/>
          <p:nvPr/>
        </p:nvSpPr>
        <p:spPr>
          <a:xfrm>
            <a:off x="11530076" y="4306967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04" name="object 1304"/>
          <p:cNvGrpSpPr/>
          <p:nvPr/>
        </p:nvGrpSpPr>
        <p:grpSpPr>
          <a:xfrm>
            <a:off x="7769859" y="4185792"/>
            <a:ext cx="1061720" cy="46355"/>
            <a:chOff x="7769859" y="4185792"/>
            <a:chExt cx="1061720" cy="46355"/>
          </a:xfrm>
        </p:grpSpPr>
        <p:sp>
          <p:nvSpPr>
            <p:cNvPr id="1305" name="object 1305"/>
            <p:cNvSpPr/>
            <p:nvPr/>
          </p:nvSpPr>
          <p:spPr>
            <a:xfrm>
              <a:off x="7812023" y="4188967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-2285" y="3047"/>
                  </a:moveTo>
                  <a:lnTo>
                    <a:pt x="2285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6" name="object 1306"/>
            <p:cNvSpPr/>
            <p:nvPr/>
          </p:nvSpPr>
          <p:spPr>
            <a:xfrm>
              <a:off x="7813547" y="4217923"/>
              <a:ext cx="975360" cy="0"/>
            </a:xfrm>
            <a:custGeom>
              <a:avLst/>
              <a:gdLst/>
              <a:ahLst/>
              <a:cxnLst/>
              <a:rect l="l" t="t" r="r" b="b"/>
              <a:pathLst>
                <a:path w="975359" h="0">
                  <a:moveTo>
                    <a:pt x="0" y="0"/>
                  </a:moveTo>
                  <a:lnTo>
                    <a:pt x="975359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7" name="object 1307"/>
            <p:cNvSpPr/>
            <p:nvPr/>
          </p:nvSpPr>
          <p:spPr>
            <a:xfrm>
              <a:off x="7799832" y="420573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8288" y="0"/>
                  </a:moveTo>
                  <a:lnTo>
                    <a:pt x="0" y="18288"/>
                  </a:lnTo>
                  <a:lnTo>
                    <a:pt x="7620" y="24384"/>
                  </a:lnTo>
                  <a:lnTo>
                    <a:pt x="18288" y="0"/>
                  </a:lnTo>
                  <a:close/>
                </a:path>
                <a:path w="26034" h="24764">
                  <a:moveTo>
                    <a:pt x="18288" y="0"/>
                  </a:moveTo>
                  <a:lnTo>
                    <a:pt x="7620" y="24384"/>
                  </a:lnTo>
                  <a:lnTo>
                    <a:pt x="25908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8" name="object 1308"/>
            <p:cNvSpPr/>
            <p:nvPr/>
          </p:nvSpPr>
          <p:spPr>
            <a:xfrm>
              <a:off x="7799831" y="420573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25907" y="6095"/>
                  </a:moveTo>
                  <a:lnTo>
                    <a:pt x="18287" y="0"/>
                  </a:lnTo>
                  <a:lnTo>
                    <a:pt x="7619" y="24383"/>
                  </a:lnTo>
                  <a:lnTo>
                    <a:pt x="25907" y="6095"/>
                  </a:lnTo>
                  <a:close/>
                </a:path>
                <a:path w="26034" h="24764">
                  <a:moveTo>
                    <a:pt x="18287" y="0"/>
                  </a:moveTo>
                  <a:lnTo>
                    <a:pt x="7619" y="24383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9" name="object 1309"/>
            <p:cNvSpPr/>
            <p:nvPr/>
          </p:nvSpPr>
          <p:spPr>
            <a:xfrm>
              <a:off x="7799831" y="420573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18287"/>
                  </a:moveTo>
                  <a:lnTo>
                    <a:pt x="7619" y="24383"/>
                  </a:lnTo>
                  <a:lnTo>
                    <a:pt x="25907" y="6095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0" name="object 1310"/>
            <p:cNvSpPr/>
            <p:nvPr/>
          </p:nvSpPr>
          <p:spPr>
            <a:xfrm>
              <a:off x="7772399" y="4217923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1" name="object 1311"/>
            <p:cNvSpPr/>
            <p:nvPr/>
          </p:nvSpPr>
          <p:spPr>
            <a:xfrm>
              <a:off x="8776716" y="420573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8" y="0"/>
                  </a:moveTo>
                  <a:lnTo>
                    <a:pt x="0" y="18288"/>
                  </a:lnTo>
                  <a:lnTo>
                    <a:pt x="6096" y="24384"/>
                  </a:lnTo>
                  <a:lnTo>
                    <a:pt x="18288" y="0"/>
                  </a:lnTo>
                  <a:close/>
                </a:path>
                <a:path w="24765" h="24764">
                  <a:moveTo>
                    <a:pt x="18288" y="0"/>
                  </a:moveTo>
                  <a:lnTo>
                    <a:pt x="6096" y="24384"/>
                  </a:lnTo>
                  <a:lnTo>
                    <a:pt x="24384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2" name="object 1312"/>
            <p:cNvSpPr/>
            <p:nvPr/>
          </p:nvSpPr>
          <p:spPr>
            <a:xfrm>
              <a:off x="8776715" y="420573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18287"/>
                  </a:moveTo>
                  <a:lnTo>
                    <a:pt x="6095" y="24383"/>
                  </a:lnTo>
                  <a:lnTo>
                    <a:pt x="18287" y="0"/>
                  </a:lnTo>
                  <a:lnTo>
                    <a:pt x="0" y="18287"/>
                  </a:lnTo>
                  <a:close/>
                </a:path>
                <a:path w="24765" h="24764">
                  <a:moveTo>
                    <a:pt x="6095" y="24383"/>
                  </a:moveTo>
                  <a:lnTo>
                    <a:pt x="18287" y="0"/>
                  </a:lnTo>
                  <a:lnTo>
                    <a:pt x="24383" y="6095"/>
                  </a:lnTo>
                  <a:lnTo>
                    <a:pt x="6095" y="2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3" name="object 1313"/>
            <p:cNvSpPr/>
            <p:nvPr/>
          </p:nvSpPr>
          <p:spPr>
            <a:xfrm>
              <a:off x="8776715" y="420573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6095"/>
                  </a:moveTo>
                  <a:lnTo>
                    <a:pt x="18287" y="0"/>
                  </a:lnTo>
                  <a:lnTo>
                    <a:pt x="0" y="18287"/>
                  </a:lnTo>
                  <a:lnTo>
                    <a:pt x="6095" y="24383"/>
                  </a:lnTo>
                  <a:lnTo>
                    <a:pt x="24383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4" name="object 1314"/>
            <p:cNvSpPr/>
            <p:nvPr/>
          </p:nvSpPr>
          <p:spPr>
            <a:xfrm>
              <a:off x="8788907" y="4217923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5" name="object 1315"/>
          <p:cNvSpPr txBox="1"/>
          <p:nvPr/>
        </p:nvSpPr>
        <p:spPr>
          <a:xfrm>
            <a:off x="7779511" y="3734913"/>
            <a:ext cx="869950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900" spc="-105">
                <a:latin typeface="Arial"/>
                <a:cs typeface="Arial"/>
              </a:rPr>
              <a:t>PHOØNG </a:t>
            </a:r>
            <a:r>
              <a:rPr dirty="0" sz="900" spc="-114">
                <a:latin typeface="Arial"/>
                <a:cs typeface="Arial"/>
              </a:rPr>
              <a:t>NGUÛ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algn="ctr" marR="13335">
              <a:lnSpc>
                <a:spcPct val="100000"/>
              </a:lnSpc>
              <a:spcBef>
                <a:spcPts val="40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+0.000</a:t>
            </a:r>
            <a:r>
              <a:rPr dirty="0" u="sng" sz="800" spc="8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</a:pPr>
            <a:r>
              <a:rPr dirty="0" sz="550" spc="5" b="0">
                <a:latin typeface="Noto Sans Arabic UI SmCn XLt"/>
                <a:cs typeface="Noto Sans Arabic UI SmCn XLt"/>
              </a:rPr>
              <a:t>2710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16" name="object 1316"/>
          <p:cNvGrpSpPr/>
          <p:nvPr/>
        </p:nvGrpSpPr>
        <p:grpSpPr>
          <a:xfrm>
            <a:off x="7768335" y="4187952"/>
            <a:ext cx="45720" cy="300990"/>
            <a:chOff x="7768335" y="4187952"/>
            <a:chExt cx="45720" cy="300990"/>
          </a:xfrm>
        </p:grpSpPr>
        <p:sp>
          <p:nvSpPr>
            <p:cNvPr id="1317" name="object 1317"/>
            <p:cNvSpPr/>
            <p:nvPr/>
          </p:nvSpPr>
          <p:spPr>
            <a:xfrm>
              <a:off x="7770875" y="4230116"/>
              <a:ext cx="29209" cy="216535"/>
            </a:xfrm>
            <a:custGeom>
              <a:avLst/>
              <a:gdLst/>
              <a:ahLst/>
              <a:cxnLst/>
              <a:rect l="l" t="t" r="r" b="b"/>
              <a:pathLst>
                <a:path w="29209" h="216535">
                  <a:moveTo>
                    <a:pt x="6095" y="216407"/>
                  </a:moveTo>
                  <a:lnTo>
                    <a:pt x="0" y="216407"/>
                  </a:lnTo>
                </a:path>
                <a:path w="29209" h="216535">
                  <a:moveTo>
                    <a:pt x="6095" y="0"/>
                  </a:moveTo>
                  <a:lnTo>
                    <a:pt x="0" y="0"/>
                  </a:lnTo>
                </a:path>
                <a:path w="29209" h="216535">
                  <a:moveTo>
                    <a:pt x="28955" y="216407"/>
                  </a:moveTo>
                  <a:lnTo>
                    <a:pt x="2895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8" name="object 1318"/>
            <p:cNvSpPr/>
            <p:nvPr/>
          </p:nvSpPr>
          <p:spPr>
            <a:xfrm>
              <a:off x="7787640" y="4434331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6096"/>
                  </a:moveTo>
                  <a:lnTo>
                    <a:pt x="18288" y="24384"/>
                  </a:lnTo>
                  <a:lnTo>
                    <a:pt x="24384" y="18288"/>
                  </a:lnTo>
                  <a:lnTo>
                    <a:pt x="0" y="6096"/>
                  </a:lnTo>
                  <a:close/>
                </a:path>
                <a:path w="24765" h="24764">
                  <a:moveTo>
                    <a:pt x="6096" y="0"/>
                  </a:moveTo>
                  <a:lnTo>
                    <a:pt x="0" y="6096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9" name="object 1319"/>
            <p:cNvSpPr/>
            <p:nvPr/>
          </p:nvSpPr>
          <p:spPr>
            <a:xfrm>
              <a:off x="7787639" y="443433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6095" y="0"/>
                  </a:moveTo>
                  <a:lnTo>
                    <a:pt x="0" y="6095"/>
                  </a:lnTo>
                  <a:lnTo>
                    <a:pt x="24383" y="18287"/>
                  </a:lnTo>
                  <a:lnTo>
                    <a:pt x="6095" y="0"/>
                  </a:lnTo>
                  <a:close/>
                </a:path>
                <a:path w="24765" h="24764">
                  <a:moveTo>
                    <a:pt x="0" y="6095"/>
                  </a:moveTo>
                  <a:lnTo>
                    <a:pt x="24383" y="18287"/>
                  </a:lnTo>
                  <a:lnTo>
                    <a:pt x="18287" y="24383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0" name="object 1320"/>
            <p:cNvSpPr/>
            <p:nvPr/>
          </p:nvSpPr>
          <p:spPr>
            <a:xfrm>
              <a:off x="7787639" y="443433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7" y="24383"/>
                  </a:moveTo>
                  <a:lnTo>
                    <a:pt x="24383" y="18287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18287" y="24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1" name="object 1321"/>
            <p:cNvSpPr/>
            <p:nvPr/>
          </p:nvSpPr>
          <p:spPr>
            <a:xfrm>
              <a:off x="7799831" y="444652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2" name="object 1322"/>
            <p:cNvSpPr/>
            <p:nvPr/>
          </p:nvSpPr>
          <p:spPr>
            <a:xfrm>
              <a:off x="7787640" y="421792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6096"/>
                  </a:moveTo>
                  <a:lnTo>
                    <a:pt x="18288" y="24384"/>
                  </a:lnTo>
                  <a:lnTo>
                    <a:pt x="24384" y="18288"/>
                  </a:lnTo>
                  <a:lnTo>
                    <a:pt x="0" y="6096"/>
                  </a:lnTo>
                  <a:close/>
                </a:path>
                <a:path w="24765" h="24764">
                  <a:moveTo>
                    <a:pt x="6096" y="0"/>
                  </a:moveTo>
                  <a:lnTo>
                    <a:pt x="0" y="6096"/>
                  </a:lnTo>
                  <a:lnTo>
                    <a:pt x="24384" y="1828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3" name="object 1323"/>
            <p:cNvSpPr/>
            <p:nvPr/>
          </p:nvSpPr>
          <p:spPr>
            <a:xfrm>
              <a:off x="7787639" y="421792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7" y="24383"/>
                  </a:moveTo>
                  <a:lnTo>
                    <a:pt x="24383" y="18287"/>
                  </a:lnTo>
                  <a:lnTo>
                    <a:pt x="0" y="6095"/>
                  </a:lnTo>
                  <a:lnTo>
                    <a:pt x="18287" y="24383"/>
                  </a:lnTo>
                  <a:close/>
                </a:path>
                <a:path w="24765" h="24764">
                  <a:moveTo>
                    <a:pt x="24383" y="18287"/>
                  </a:moveTo>
                  <a:lnTo>
                    <a:pt x="0" y="6095"/>
                  </a:lnTo>
                  <a:lnTo>
                    <a:pt x="6095" y="0"/>
                  </a:lnTo>
                  <a:lnTo>
                    <a:pt x="24383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4" name="object 1324"/>
            <p:cNvSpPr/>
            <p:nvPr/>
          </p:nvSpPr>
          <p:spPr>
            <a:xfrm>
              <a:off x="7787639" y="421792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6095" y="0"/>
                  </a:moveTo>
                  <a:lnTo>
                    <a:pt x="0" y="6095"/>
                  </a:lnTo>
                  <a:lnTo>
                    <a:pt x="18287" y="24383"/>
                  </a:lnTo>
                  <a:lnTo>
                    <a:pt x="24383" y="18287"/>
                  </a:lnTo>
                  <a:lnTo>
                    <a:pt x="60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5" name="object 1325"/>
            <p:cNvSpPr/>
            <p:nvPr/>
          </p:nvSpPr>
          <p:spPr>
            <a:xfrm>
              <a:off x="7799831" y="4190492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3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6" name="object 1326"/>
          <p:cNvSpPr txBox="1"/>
          <p:nvPr/>
        </p:nvSpPr>
        <p:spPr>
          <a:xfrm>
            <a:off x="7688212" y="4271199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27" name="object 1327"/>
          <p:cNvGrpSpPr/>
          <p:nvPr/>
        </p:nvGrpSpPr>
        <p:grpSpPr>
          <a:xfrm>
            <a:off x="5866383" y="4191889"/>
            <a:ext cx="1061720" cy="52069"/>
            <a:chOff x="5866383" y="4191889"/>
            <a:chExt cx="1061720" cy="52069"/>
          </a:xfrm>
        </p:grpSpPr>
        <p:sp>
          <p:nvSpPr>
            <p:cNvPr id="1328" name="object 1328"/>
            <p:cNvSpPr/>
            <p:nvPr/>
          </p:nvSpPr>
          <p:spPr>
            <a:xfrm>
              <a:off x="5906261" y="4198112"/>
              <a:ext cx="981710" cy="0"/>
            </a:xfrm>
            <a:custGeom>
              <a:avLst/>
              <a:gdLst/>
              <a:ahLst/>
              <a:cxnLst/>
              <a:rect l="l" t="t" r="r" b="b"/>
              <a:pathLst>
                <a:path w="981709" h="0">
                  <a:moveTo>
                    <a:pt x="0" y="0"/>
                  </a:moveTo>
                  <a:lnTo>
                    <a:pt x="4571" y="0"/>
                  </a:lnTo>
                </a:path>
                <a:path w="981709" h="0">
                  <a:moveTo>
                    <a:pt x="976883" y="0"/>
                  </a:moveTo>
                  <a:lnTo>
                    <a:pt x="981455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9" name="object 1329"/>
            <p:cNvSpPr/>
            <p:nvPr/>
          </p:nvSpPr>
          <p:spPr>
            <a:xfrm>
              <a:off x="5908547" y="4230116"/>
              <a:ext cx="977265" cy="0"/>
            </a:xfrm>
            <a:custGeom>
              <a:avLst/>
              <a:gdLst/>
              <a:ahLst/>
              <a:cxnLst/>
              <a:rect l="l" t="t" r="r" b="b"/>
              <a:pathLst>
                <a:path w="977265" h="0">
                  <a:moveTo>
                    <a:pt x="0" y="0"/>
                  </a:moveTo>
                  <a:lnTo>
                    <a:pt x="97688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0" name="object 1330"/>
            <p:cNvSpPr/>
            <p:nvPr/>
          </p:nvSpPr>
          <p:spPr>
            <a:xfrm>
              <a:off x="5896356" y="421792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8288" y="0"/>
                  </a:moveTo>
                  <a:lnTo>
                    <a:pt x="0" y="18288"/>
                  </a:lnTo>
                  <a:lnTo>
                    <a:pt x="6096" y="24384"/>
                  </a:lnTo>
                  <a:lnTo>
                    <a:pt x="18288" y="0"/>
                  </a:lnTo>
                  <a:close/>
                </a:path>
                <a:path w="24764" h="24764">
                  <a:moveTo>
                    <a:pt x="18288" y="0"/>
                  </a:moveTo>
                  <a:lnTo>
                    <a:pt x="6096" y="24384"/>
                  </a:lnTo>
                  <a:lnTo>
                    <a:pt x="24384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1" name="object 1331"/>
            <p:cNvSpPr/>
            <p:nvPr/>
          </p:nvSpPr>
          <p:spPr>
            <a:xfrm>
              <a:off x="5896355" y="421792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383" y="6095"/>
                  </a:moveTo>
                  <a:lnTo>
                    <a:pt x="18287" y="0"/>
                  </a:lnTo>
                  <a:lnTo>
                    <a:pt x="6095" y="24383"/>
                  </a:lnTo>
                  <a:lnTo>
                    <a:pt x="24383" y="6095"/>
                  </a:lnTo>
                  <a:close/>
                </a:path>
                <a:path w="24764" h="24764">
                  <a:moveTo>
                    <a:pt x="18287" y="0"/>
                  </a:moveTo>
                  <a:lnTo>
                    <a:pt x="6095" y="24383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2" name="object 1332"/>
            <p:cNvSpPr/>
            <p:nvPr/>
          </p:nvSpPr>
          <p:spPr>
            <a:xfrm>
              <a:off x="5896355" y="4217924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18287"/>
                  </a:moveTo>
                  <a:lnTo>
                    <a:pt x="6095" y="24383"/>
                  </a:lnTo>
                  <a:lnTo>
                    <a:pt x="24383" y="6095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3" name="object 1333"/>
            <p:cNvSpPr/>
            <p:nvPr/>
          </p:nvSpPr>
          <p:spPr>
            <a:xfrm>
              <a:off x="5868923" y="423011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4" name="object 1334"/>
            <p:cNvSpPr/>
            <p:nvPr/>
          </p:nvSpPr>
          <p:spPr>
            <a:xfrm>
              <a:off x="6871716" y="4217923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2" y="0"/>
                  </a:moveTo>
                  <a:lnTo>
                    <a:pt x="0" y="18288"/>
                  </a:lnTo>
                  <a:lnTo>
                    <a:pt x="7620" y="24384"/>
                  </a:lnTo>
                  <a:lnTo>
                    <a:pt x="19812" y="0"/>
                  </a:lnTo>
                  <a:close/>
                </a:path>
                <a:path w="26034" h="24764">
                  <a:moveTo>
                    <a:pt x="19812" y="0"/>
                  </a:moveTo>
                  <a:lnTo>
                    <a:pt x="7620" y="24384"/>
                  </a:lnTo>
                  <a:lnTo>
                    <a:pt x="25908" y="609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5" name="object 1335"/>
            <p:cNvSpPr/>
            <p:nvPr/>
          </p:nvSpPr>
          <p:spPr>
            <a:xfrm>
              <a:off x="6871715" y="421792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18287"/>
                  </a:moveTo>
                  <a:lnTo>
                    <a:pt x="7619" y="24383"/>
                  </a:lnTo>
                  <a:lnTo>
                    <a:pt x="19811" y="0"/>
                  </a:lnTo>
                  <a:lnTo>
                    <a:pt x="0" y="18287"/>
                  </a:lnTo>
                  <a:close/>
                </a:path>
                <a:path w="26034" h="24764">
                  <a:moveTo>
                    <a:pt x="7619" y="24383"/>
                  </a:moveTo>
                  <a:lnTo>
                    <a:pt x="19811" y="0"/>
                  </a:lnTo>
                  <a:lnTo>
                    <a:pt x="25907" y="6095"/>
                  </a:lnTo>
                  <a:lnTo>
                    <a:pt x="7619" y="2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6" name="object 1336"/>
            <p:cNvSpPr/>
            <p:nvPr/>
          </p:nvSpPr>
          <p:spPr>
            <a:xfrm>
              <a:off x="6871715" y="421792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25907" y="6095"/>
                  </a:moveTo>
                  <a:lnTo>
                    <a:pt x="19811" y="0"/>
                  </a:lnTo>
                  <a:lnTo>
                    <a:pt x="0" y="18287"/>
                  </a:lnTo>
                  <a:lnTo>
                    <a:pt x="7619" y="24383"/>
                  </a:lnTo>
                  <a:lnTo>
                    <a:pt x="25907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7" name="object 1337"/>
            <p:cNvSpPr/>
            <p:nvPr/>
          </p:nvSpPr>
          <p:spPr>
            <a:xfrm>
              <a:off x="6885431" y="4230116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38" name="object 1338"/>
          <p:cNvSpPr txBox="1"/>
          <p:nvPr/>
        </p:nvSpPr>
        <p:spPr>
          <a:xfrm>
            <a:off x="6311900" y="4127136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2710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39" name="object 1339"/>
          <p:cNvGrpSpPr/>
          <p:nvPr/>
        </p:nvGrpSpPr>
        <p:grpSpPr>
          <a:xfrm>
            <a:off x="6917943" y="4187952"/>
            <a:ext cx="80010" cy="300990"/>
            <a:chOff x="6917943" y="4187952"/>
            <a:chExt cx="80010" cy="300990"/>
          </a:xfrm>
        </p:grpSpPr>
        <p:sp>
          <p:nvSpPr>
            <p:cNvPr id="1340" name="object 1340"/>
            <p:cNvSpPr/>
            <p:nvPr/>
          </p:nvSpPr>
          <p:spPr>
            <a:xfrm>
              <a:off x="6920483" y="4230116"/>
              <a:ext cx="74930" cy="216535"/>
            </a:xfrm>
            <a:custGeom>
              <a:avLst/>
              <a:gdLst/>
              <a:ahLst/>
              <a:cxnLst/>
              <a:rect l="l" t="t" r="r" b="b"/>
              <a:pathLst>
                <a:path w="74929" h="216535">
                  <a:moveTo>
                    <a:pt x="0" y="0"/>
                  </a:moveTo>
                  <a:lnTo>
                    <a:pt x="74675" y="0"/>
                  </a:lnTo>
                </a:path>
                <a:path w="74929" h="216535">
                  <a:moveTo>
                    <a:pt x="0" y="216407"/>
                  </a:moveTo>
                  <a:lnTo>
                    <a:pt x="74675" y="216407"/>
                  </a:lnTo>
                </a:path>
                <a:path w="74929" h="216535">
                  <a:moveTo>
                    <a:pt x="45719" y="0"/>
                  </a:moveTo>
                  <a:lnTo>
                    <a:pt x="45719" y="2164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1" name="object 1341"/>
            <p:cNvSpPr/>
            <p:nvPr/>
          </p:nvSpPr>
          <p:spPr>
            <a:xfrm>
              <a:off x="6952488" y="4217923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6096"/>
                  </a:moveTo>
                  <a:lnTo>
                    <a:pt x="19812" y="24384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4764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2" name="object 1342"/>
            <p:cNvSpPr/>
            <p:nvPr/>
          </p:nvSpPr>
          <p:spPr>
            <a:xfrm>
              <a:off x="6952487" y="421792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1" y="24383"/>
                  </a:moveTo>
                  <a:lnTo>
                    <a:pt x="25907" y="18287"/>
                  </a:lnTo>
                  <a:lnTo>
                    <a:pt x="0" y="6095"/>
                  </a:lnTo>
                  <a:lnTo>
                    <a:pt x="19811" y="24383"/>
                  </a:lnTo>
                  <a:close/>
                </a:path>
                <a:path w="26034" h="24764">
                  <a:moveTo>
                    <a:pt x="25907" y="18287"/>
                  </a:moveTo>
                  <a:lnTo>
                    <a:pt x="0" y="6095"/>
                  </a:lnTo>
                  <a:lnTo>
                    <a:pt x="7619" y="0"/>
                  </a:lnTo>
                  <a:lnTo>
                    <a:pt x="25907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3" name="object 1343"/>
            <p:cNvSpPr/>
            <p:nvPr/>
          </p:nvSpPr>
          <p:spPr>
            <a:xfrm>
              <a:off x="6952487" y="421792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7619" y="0"/>
                  </a:moveTo>
                  <a:lnTo>
                    <a:pt x="0" y="6095"/>
                  </a:lnTo>
                  <a:lnTo>
                    <a:pt x="19811" y="24383"/>
                  </a:lnTo>
                  <a:lnTo>
                    <a:pt x="25907" y="18287"/>
                  </a:lnTo>
                  <a:lnTo>
                    <a:pt x="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4" name="object 1344"/>
            <p:cNvSpPr/>
            <p:nvPr/>
          </p:nvSpPr>
          <p:spPr>
            <a:xfrm>
              <a:off x="6966203" y="4190492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3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5" name="object 1345"/>
            <p:cNvSpPr/>
            <p:nvPr/>
          </p:nvSpPr>
          <p:spPr>
            <a:xfrm>
              <a:off x="6952488" y="443433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6096"/>
                  </a:moveTo>
                  <a:lnTo>
                    <a:pt x="19812" y="24384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4764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6" name="object 1346"/>
            <p:cNvSpPr/>
            <p:nvPr/>
          </p:nvSpPr>
          <p:spPr>
            <a:xfrm>
              <a:off x="6952487" y="443433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7619" y="0"/>
                  </a:moveTo>
                  <a:lnTo>
                    <a:pt x="0" y="6095"/>
                  </a:lnTo>
                  <a:lnTo>
                    <a:pt x="25907" y="18287"/>
                  </a:lnTo>
                  <a:lnTo>
                    <a:pt x="7619" y="0"/>
                  </a:lnTo>
                  <a:close/>
                </a:path>
                <a:path w="26034" h="24764">
                  <a:moveTo>
                    <a:pt x="0" y="6095"/>
                  </a:moveTo>
                  <a:lnTo>
                    <a:pt x="25907" y="18287"/>
                  </a:lnTo>
                  <a:lnTo>
                    <a:pt x="19811" y="24383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7" name="object 1347"/>
            <p:cNvSpPr/>
            <p:nvPr/>
          </p:nvSpPr>
          <p:spPr>
            <a:xfrm>
              <a:off x="6952487" y="443433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1" y="24383"/>
                  </a:moveTo>
                  <a:lnTo>
                    <a:pt x="25907" y="18287"/>
                  </a:lnTo>
                  <a:lnTo>
                    <a:pt x="7619" y="0"/>
                  </a:lnTo>
                  <a:lnTo>
                    <a:pt x="0" y="6095"/>
                  </a:lnTo>
                  <a:lnTo>
                    <a:pt x="19811" y="24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8" name="object 1348"/>
            <p:cNvSpPr/>
            <p:nvPr/>
          </p:nvSpPr>
          <p:spPr>
            <a:xfrm>
              <a:off x="6966203" y="444652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9" name="object 1349"/>
          <p:cNvSpPr txBox="1"/>
          <p:nvPr/>
        </p:nvSpPr>
        <p:spPr>
          <a:xfrm>
            <a:off x="6853060" y="4271199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50" name="object 1350"/>
          <p:cNvGrpSpPr/>
          <p:nvPr/>
        </p:nvGrpSpPr>
        <p:grpSpPr>
          <a:xfrm>
            <a:off x="5145532" y="4732020"/>
            <a:ext cx="1553845" cy="98425"/>
            <a:chOff x="5145532" y="4732020"/>
            <a:chExt cx="1553845" cy="98425"/>
          </a:xfrm>
        </p:grpSpPr>
        <p:sp>
          <p:nvSpPr>
            <p:cNvPr id="1351" name="object 1351"/>
            <p:cNvSpPr/>
            <p:nvPr/>
          </p:nvSpPr>
          <p:spPr>
            <a:xfrm>
              <a:off x="5189220" y="4734560"/>
              <a:ext cx="1468120" cy="93345"/>
            </a:xfrm>
            <a:custGeom>
              <a:avLst/>
              <a:gdLst/>
              <a:ahLst/>
              <a:cxnLst/>
              <a:rect l="l" t="t" r="r" b="b"/>
              <a:pathLst>
                <a:path w="1468120" h="93345">
                  <a:moveTo>
                    <a:pt x="0" y="0"/>
                  </a:moveTo>
                  <a:lnTo>
                    <a:pt x="0" y="92963"/>
                  </a:lnTo>
                </a:path>
                <a:path w="1468120" h="93345">
                  <a:moveTo>
                    <a:pt x="1467611" y="0"/>
                  </a:moveTo>
                  <a:lnTo>
                    <a:pt x="1467611" y="92963"/>
                  </a:lnTo>
                </a:path>
                <a:path w="1468120" h="93345">
                  <a:moveTo>
                    <a:pt x="0" y="64007"/>
                  </a:moveTo>
                  <a:lnTo>
                    <a:pt x="1467611" y="6400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2" name="object 1352"/>
            <p:cNvSpPr/>
            <p:nvPr/>
          </p:nvSpPr>
          <p:spPr>
            <a:xfrm>
              <a:off x="5177028" y="47863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8288" y="0"/>
                  </a:moveTo>
                  <a:lnTo>
                    <a:pt x="0" y="18288"/>
                  </a:lnTo>
                  <a:lnTo>
                    <a:pt x="6096" y="24384"/>
                  </a:lnTo>
                  <a:lnTo>
                    <a:pt x="18288" y="0"/>
                  </a:lnTo>
                  <a:close/>
                </a:path>
                <a:path w="24764" h="24764">
                  <a:moveTo>
                    <a:pt x="18288" y="0"/>
                  </a:moveTo>
                  <a:lnTo>
                    <a:pt x="6096" y="24384"/>
                  </a:lnTo>
                  <a:lnTo>
                    <a:pt x="24384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3" name="object 1353"/>
            <p:cNvSpPr/>
            <p:nvPr/>
          </p:nvSpPr>
          <p:spPr>
            <a:xfrm>
              <a:off x="5177028" y="47863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383" y="6095"/>
                  </a:moveTo>
                  <a:lnTo>
                    <a:pt x="18287" y="0"/>
                  </a:lnTo>
                  <a:lnTo>
                    <a:pt x="6095" y="24383"/>
                  </a:lnTo>
                  <a:lnTo>
                    <a:pt x="24383" y="6095"/>
                  </a:lnTo>
                  <a:close/>
                </a:path>
                <a:path w="24764" h="24764">
                  <a:moveTo>
                    <a:pt x="18287" y="0"/>
                  </a:moveTo>
                  <a:lnTo>
                    <a:pt x="6095" y="24383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4" name="object 1354"/>
            <p:cNvSpPr/>
            <p:nvPr/>
          </p:nvSpPr>
          <p:spPr>
            <a:xfrm>
              <a:off x="5177028" y="47863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18287"/>
                  </a:moveTo>
                  <a:lnTo>
                    <a:pt x="6095" y="24383"/>
                  </a:lnTo>
                  <a:lnTo>
                    <a:pt x="24383" y="6095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5" name="object 1355"/>
            <p:cNvSpPr/>
            <p:nvPr/>
          </p:nvSpPr>
          <p:spPr>
            <a:xfrm>
              <a:off x="5148072" y="4798568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41147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6" name="object 1356"/>
            <p:cNvSpPr/>
            <p:nvPr/>
          </p:nvSpPr>
          <p:spPr>
            <a:xfrm>
              <a:off x="6644640" y="478637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18288" y="0"/>
                  </a:moveTo>
                  <a:lnTo>
                    <a:pt x="0" y="18288"/>
                  </a:lnTo>
                  <a:lnTo>
                    <a:pt x="6096" y="24384"/>
                  </a:lnTo>
                  <a:lnTo>
                    <a:pt x="18288" y="0"/>
                  </a:lnTo>
                  <a:close/>
                </a:path>
                <a:path w="24765" h="24764">
                  <a:moveTo>
                    <a:pt x="18288" y="0"/>
                  </a:moveTo>
                  <a:lnTo>
                    <a:pt x="6096" y="24384"/>
                  </a:lnTo>
                  <a:lnTo>
                    <a:pt x="24384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7" name="object 1357"/>
            <p:cNvSpPr/>
            <p:nvPr/>
          </p:nvSpPr>
          <p:spPr>
            <a:xfrm>
              <a:off x="6644640" y="47863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18287"/>
                  </a:moveTo>
                  <a:lnTo>
                    <a:pt x="6095" y="24383"/>
                  </a:lnTo>
                  <a:lnTo>
                    <a:pt x="18287" y="0"/>
                  </a:lnTo>
                  <a:lnTo>
                    <a:pt x="0" y="18287"/>
                  </a:lnTo>
                  <a:close/>
                </a:path>
                <a:path w="24765" h="24764">
                  <a:moveTo>
                    <a:pt x="6095" y="24383"/>
                  </a:moveTo>
                  <a:lnTo>
                    <a:pt x="18287" y="0"/>
                  </a:lnTo>
                  <a:lnTo>
                    <a:pt x="24383" y="6095"/>
                  </a:lnTo>
                  <a:lnTo>
                    <a:pt x="6095" y="243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8" name="object 1358"/>
            <p:cNvSpPr/>
            <p:nvPr/>
          </p:nvSpPr>
          <p:spPr>
            <a:xfrm>
              <a:off x="6644640" y="478637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24383" y="6095"/>
                  </a:moveTo>
                  <a:lnTo>
                    <a:pt x="18287" y="0"/>
                  </a:lnTo>
                  <a:lnTo>
                    <a:pt x="0" y="18287"/>
                  </a:lnTo>
                  <a:lnTo>
                    <a:pt x="6095" y="24383"/>
                  </a:lnTo>
                  <a:lnTo>
                    <a:pt x="24383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9" name="object 1359"/>
            <p:cNvSpPr/>
            <p:nvPr/>
          </p:nvSpPr>
          <p:spPr>
            <a:xfrm>
              <a:off x="6656832" y="4798568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0" name="object 1360"/>
          <p:cNvSpPr txBox="1"/>
          <p:nvPr/>
        </p:nvSpPr>
        <p:spPr>
          <a:xfrm>
            <a:off x="5705347" y="4695587"/>
            <a:ext cx="910590" cy="2247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4780">
              <a:lnSpc>
                <a:spcPts val="565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4077</a:t>
            </a:r>
            <a:endParaRPr sz="550">
              <a:latin typeface="Noto Sans Arabic UI SmCn XLt"/>
              <a:cs typeface="Noto Sans Arabic UI SmCn XLt"/>
            </a:endParaRPr>
          </a:p>
          <a:p>
            <a:pPr marL="12700">
              <a:lnSpc>
                <a:spcPts val="985"/>
              </a:lnSpc>
            </a:pPr>
            <a:r>
              <a:rPr dirty="0" sz="900" spc="-105">
                <a:latin typeface="Arial"/>
                <a:cs typeface="Arial"/>
              </a:rPr>
              <a:t>PHOØNG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85">
                <a:latin typeface="Arial"/>
                <a:cs typeface="Arial"/>
              </a:rPr>
              <a:t>KHAÙCH</a:t>
            </a:r>
            <a:endParaRPr sz="900">
              <a:latin typeface="Arial"/>
              <a:cs typeface="Arial"/>
            </a:endParaRPr>
          </a:p>
        </p:txBody>
      </p:sp>
      <p:sp>
        <p:nvSpPr>
          <p:cNvPr id="1361" name="object 1361"/>
          <p:cNvSpPr/>
          <p:nvPr/>
        </p:nvSpPr>
        <p:spPr>
          <a:xfrm>
            <a:off x="6691883" y="4441952"/>
            <a:ext cx="121919" cy="29717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 txBox="1"/>
          <p:nvPr/>
        </p:nvSpPr>
        <p:spPr>
          <a:xfrm>
            <a:off x="6673228" y="4522659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600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63" name="object 1363"/>
          <p:cNvGrpSpPr/>
          <p:nvPr/>
        </p:nvGrpSpPr>
        <p:grpSpPr>
          <a:xfrm>
            <a:off x="5608827" y="6017704"/>
            <a:ext cx="1318895" cy="46355"/>
            <a:chOff x="5608827" y="6017704"/>
            <a:chExt cx="1318895" cy="46355"/>
          </a:xfrm>
        </p:grpSpPr>
        <p:sp>
          <p:nvSpPr>
            <p:cNvPr id="1364" name="object 1364"/>
            <p:cNvSpPr/>
            <p:nvPr/>
          </p:nvSpPr>
          <p:spPr>
            <a:xfrm>
              <a:off x="5650991" y="605586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-2285" y="2285"/>
                  </a:moveTo>
                  <a:lnTo>
                    <a:pt x="2285" y="228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5" name="object 1365"/>
            <p:cNvSpPr/>
            <p:nvPr/>
          </p:nvSpPr>
          <p:spPr>
            <a:xfrm>
              <a:off x="6883907" y="6054344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-2285" y="3047"/>
                  </a:moveTo>
                  <a:lnTo>
                    <a:pt x="2285" y="3047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6" name="object 1366"/>
            <p:cNvSpPr/>
            <p:nvPr/>
          </p:nvSpPr>
          <p:spPr>
            <a:xfrm>
              <a:off x="5650991" y="6031484"/>
              <a:ext cx="1233170" cy="0"/>
            </a:xfrm>
            <a:custGeom>
              <a:avLst/>
              <a:gdLst/>
              <a:ahLst/>
              <a:cxnLst/>
              <a:rect l="l" t="t" r="r" b="b"/>
              <a:pathLst>
                <a:path w="1233170" h="0">
                  <a:moveTo>
                    <a:pt x="0" y="0"/>
                  </a:moveTo>
                  <a:lnTo>
                    <a:pt x="1232915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7" name="object 1367"/>
            <p:cNvSpPr/>
            <p:nvPr/>
          </p:nvSpPr>
          <p:spPr>
            <a:xfrm>
              <a:off x="5638800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8288" y="0"/>
                  </a:moveTo>
                  <a:lnTo>
                    <a:pt x="0" y="18288"/>
                  </a:lnTo>
                  <a:lnTo>
                    <a:pt x="6096" y="25908"/>
                  </a:lnTo>
                  <a:lnTo>
                    <a:pt x="18288" y="0"/>
                  </a:lnTo>
                  <a:close/>
                </a:path>
                <a:path w="26035" h="26035">
                  <a:moveTo>
                    <a:pt x="18288" y="0"/>
                  </a:moveTo>
                  <a:lnTo>
                    <a:pt x="6096" y="25908"/>
                  </a:lnTo>
                  <a:lnTo>
                    <a:pt x="25908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8" name="object 1368"/>
            <p:cNvSpPr/>
            <p:nvPr/>
          </p:nvSpPr>
          <p:spPr>
            <a:xfrm>
              <a:off x="5638799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907" y="7619"/>
                  </a:moveTo>
                  <a:lnTo>
                    <a:pt x="18287" y="0"/>
                  </a:lnTo>
                  <a:lnTo>
                    <a:pt x="6095" y="25907"/>
                  </a:lnTo>
                  <a:lnTo>
                    <a:pt x="25907" y="7619"/>
                  </a:lnTo>
                  <a:close/>
                </a:path>
                <a:path w="26035" h="26035">
                  <a:moveTo>
                    <a:pt x="18287" y="0"/>
                  </a:moveTo>
                  <a:lnTo>
                    <a:pt x="6095" y="25907"/>
                  </a:lnTo>
                  <a:lnTo>
                    <a:pt x="0" y="18287"/>
                  </a:lnTo>
                  <a:lnTo>
                    <a:pt x="1828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9" name="object 1369"/>
            <p:cNvSpPr/>
            <p:nvPr/>
          </p:nvSpPr>
          <p:spPr>
            <a:xfrm>
              <a:off x="5638799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18287"/>
                  </a:moveTo>
                  <a:lnTo>
                    <a:pt x="6095" y="25907"/>
                  </a:lnTo>
                  <a:lnTo>
                    <a:pt x="25907" y="7619"/>
                  </a:lnTo>
                  <a:lnTo>
                    <a:pt x="18287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0" name="object 1370"/>
            <p:cNvSpPr/>
            <p:nvPr/>
          </p:nvSpPr>
          <p:spPr>
            <a:xfrm>
              <a:off x="5611367" y="6031484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39623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1" name="object 1371"/>
            <p:cNvSpPr/>
            <p:nvPr/>
          </p:nvSpPr>
          <p:spPr>
            <a:xfrm>
              <a:off x="6871716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8" y="0"/>
                  </a:moveTo>
                  <a:lnTo>
                    <a:pt x="0" y="18288"/>
                  </a:lnTo>
                  <a:lnTo>
                    <a:pt x="7620" y="25908"/>
                  </a:lnTo>
                  <a:lnTo>
                    <a:pt x="18288" y="0"/>
                  </a:lnTo>
                  <a:close/>
                </a:path>
                <a:path w="26034" h="26035">
                  <a:moveTo>
                    <a:pt x="18288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2" name="object 1372"/>
            <p:cNvSpPr/>
            <p:nvPr/>
          </p:nvSpPr>
          <p:spPr>
            <a:xfrm>
              <a:off x="6871715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8287"/>
                  </a:moveTo>
                  <a:lnTo>
                    <a:pt x="7619" y="25907"/>
                  </a:lnTo>
                  <a:lnTo>
                    <a:pt x="18287" y="0"/>
                  </a:lnTo>
                  <a:lnTo>
                    <a:pt x="0" y="18287"/>
                  </a:lnTo>
                  <a:close/>
                </a:path>
                <a:path w="26034" h="26035">
                  <a:moveTo>
                    <a:pt x="7619" y="25907"/>
                  </a:moveTo>
                  <a:lnTo>
                    <a:pt x="18287" y="0"/>
                  </a:lnTo>
                  <a:lnTo>
                    <a:pt x="25907" y="7619"/>
                  </a:lnTo>
                  <a:lnTo>
                    <a:pt x="7619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3" name="object 1373"/>
            <p:cNvSpPr/>
            <p:nvPr/>
          </p:nvSpPr>
          <p:spPr>
            <a:xfrm>
              <a:off x="6871715" y="6019292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8287" y="0"/>
                  </a:lnTo>
                  <a:lnTo>
                    <a:pt x="0" y="18287"/>
                  </a:lnTo>
                  <a:lnTo>
                    <a:pt x="7619" y="25907"/>
                  </a:lnTo>
                  <a:lnTo>
                    <a:pt x="25907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4" name="object 1374"/>
            <p:cNvSpPr/>
            <p:nvPr/>
          </p:nvSpPr>
          <p:spPr>
            <a:xfrm>
              <a:off x="6883907" y="6031484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5" name="object 1375"/>
          <p:cNvSpPr txBox="1"/>
          <p:nvPr/>
        </p:nvSpPr>
        <p:spPr>
          <a:xfrm>
            <a:off x="6182359" y="5928504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3400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76" name="object 1376"/>
          <p:cNvGrpSpPr/>
          <p:nvPr/>
        </p:nvGrpSpPr>
        <p:grpSpPr>
          <a:xfrm>
            <a:off x="6840219" y="5265420"/>
            <a:ext cx="95250" cy="796290"/>
            <a:chOff x="6840219" y="5265420"/>
            <a:chExt cx="95250" cy="796290"/>
          </a:xfrm>
        </p:grpSpPr>
        <p:sp>
          <p:nvSpPr>
            <p:cNvPr id="1377" name="object 1377"/>
            <p:cNvSpPr/>
            <p:nvPr/>
          </p:nvSpPr>
          <p:spPr>
            <a:xfrm>
              <a:off x="6842759" y="5307584"/>
              <a:ext cx="90170" cy="710565"/>
            </a:xfrm>
            <a:custGeom>
              <a:avLst/>
              <a:gdLst/>
              <a:ahLst/>
              <a:cxnLst/>
              <a:rect l="l" t="t" r="r" b="b"/>
              <a:pathLst>
                <a:path w="90170" h="710564">
                  <a:moveTo>
                    <a:pt x="0" y="0"/>
                  </a:moveTo>
                  <a:lnTo>
                    <a:pt x="89915" y="0"/>
                  </a:lnTo>
                </a:path>
                <a:path w="90170" h="710564">
                  <a:moveTo>
                    <a:pt x="0" y="710183"/>
                  </a:moveTo>
                  <a:lnTo>
                    <a:pt x="89915" y="710183"/>
                  </a:lnTo>
                </a:path>
                <a:path w="90170" h="710564">
                  <a:moveTo>
                    <a:pt x="62483" y="0"/>
                  </a:moveTo>
                  <a:lnTo>
                    <a:pt x="62483" y="71018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8" name="object 1378"/>
            <p:cNvSpPr/>
            <p:nvPr/>
          </p:nvSpPr>
          <p:spPr>
            <a:xfrm>
              <a:off x="6891528" y="5295391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6096"/>
                  </a:moveTo>
                  <a:lnTo>
                    <a:pt x="18288" y="24384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4764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9" name="object 1379"/>
            <p:cNvSpPr/>
            <p:nvPr/>
          </p:nvSpPr>
          <p:spPr>
            <a:xfrm>
              <a:off x="6891527" y="529539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8287" y="24383"/>
                  </a:moveTo>
                  <a:lnTo>
                    <a:pt x="25907" y="18287"/>
                  </a:lnTo>
                  <a:lnTo>
                    <a:pt x="0" y="6095"/>
                  </a:lnTo>
                  <a:lnTo>
                    <a:pt x="18287" y="24383"/>
                  </a:lnTo>
                  <a:close/>
                </a:path>
                <a:path w="26034" h="24764">
                  <a:moveTo>
                    <a:pt x="25907" y="18287"/>
                  </a:moveTo>
                  <a:lnTo>
                    <a:pt x="0" y="6095"/>
                  </a:lnTo>
                  <a:lnTo>
                    <a:pt x="7619" y="0"/>
                  </a:lnTo>
                  <a:lnTo>
                    <a:pt x="25907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0" name="object 1380"/>
            <p:cNvSpPr/>
            <p:nvPr/>
          </p:nvSpPr>
          <p:spPr>
            <a:xfrm>
              <a:off x="6891527" y="5295392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7619" y="0"/>
                  </a:moveTo>
                  <a:lnTo>
                    <a:pt x="0" y="6095"/>
                  </a:lnTo>
                  <a:lnTo>
                    <a:pt x="18287" y="24383"/>
                  </a:lnTo>
                  <a:lnTo>
                    <a:pt x="25907" y="18287"/>
                  </a:lnTo>
                  <a:lnTo>
                    <a:pt x="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1" name="object 1381"/>
            <p:cNvSpPr/>
            <p:nvPr/>
          </p:nvSpPr>
          <p:spPr>
            <a:xfrm>
              <a:off x="6905243" y="526796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3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2" name="object 1382"/>
            <p:cNvSpPr/>
            <p:nvPr/>
          </p:nvSpPr>
          <p:spPr>
            <a:xfrm>
              <a:off x="6891528" y="6005575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6096"/>
                  </a:moveTo>
                  <a:lnTo>
                    <a:pt x="18288" y="25908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6035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3" name="object 1383"/>
            <p:cNvSpPr/>
            <p:nvPr/>
          </p:nvSpPr>
          <p:spPr>
            <a:xfrm>
              <a:off x="6891527" y="6005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7619" y="0"/>
                  </a:moveTo>
                  <a:lnTo>
                    <a:pt x="0" y="6095"/>
                  </a:lnTo>
                  <a:lnTo>
                    <a:pt x="25907" y="18287"/>
                  </a:lnTo>
                  <a:lnTo>
                    <a:pt x="7619" y="0"/>
                  </a:lnTo>
                  <a:close/>
                </a:path>
                <a:path w="26034" h="26035">
                  <a:moveTo>
                    <a:pt x="0" y="6095"/>
                  </a:moveTo>
                  <a:lnTo>
                    <a:pt x="25907" y="18287"/>
                  </a:lnTo>
                  <a:lnTo>
                    <a:pt x="18287" y="25907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4" name="object 1384"/>
            <p:cNvSpPr/>
            <p:nvPr/>
          </p:nvSpPr>
          <p:spPr>
            <a:xfrm>
              <a:off x="6891527" y="60055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7" y="25907"/>
                  </a:moveTo>
                  <a:lnTo>
                    <a:pt x="25907" y="18287"/>
                  </a:lnTo>
                  <a:lnTo>
                    <a:pt x="7619" y="0"/>
                  </a:lnTo>
                  <a:lnTo>
                    <a:pt x="0" y="6095"/>
                  </a:lnTo>
                  <a:lnTo>
                    <a:pt x="18287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5" name="object 1385"/>
            <p:cNvSpPr/>
            <p:nvPr/>
          </p:nvSpPr>
          <p:spPr>
            <a:xfrm>
              <a:off x="6905243" y="6017768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w="0" h="41275">
                  <a:moveTo>
                    <a:pt x="0" y="0"/>
                  </a:moveTo>
                  <a:lnTo>
                    <a:pt x="0" y="41147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6" name="object 1386"/>
          <p:cNvSpPr txBox="1"/>
          <p:nvPr/>
        </p:nvSpPr>
        <p:spPr>
          <a:xfrm>
            <a:off x="6792100" y="5577415"/>
            <a:ext cx="122555" cy="17145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1970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387" name="object 1387"/>
          <p:cNvGrpSpPr/>
          <p:nvPr/>
        </p:nvGrpSpPr>
        <p:grpSpPr>
          <a:xfrm>
            <a:off x="8306307" y="5062728"/>
            <a:ext cx="374015" cy="92075"/>
            <a:chOff x="8306307" y="5062728"/>
            <a:chExt cx="374015" cy="92075"/>
          </a:xfrm>
        </p:grpSpPr>
        <p:sp>
          <p:nvSpPr>
            <p:cNvPr id="1388" name="object 1388"/>
            <p:cNvSpPr/>
            <p:nvPr/>
          </p:nvSpPr>
          <p:spPr>
            <a:xfrm>
              <a:off x="8349995" y="5065268"/>
              <a:ext cx="288290" cy="86995"/>
            </a:xfrm>
            <a:custGeom>
              <a:avLst/>
              <a:gdLst/>
              <a:ahLst/>
              <a:cxnLst/>
              <a:rect l="l" t="t" r="r" b="b"/>
              <a:pathLst>
                <a:path w="288290" h="86995">
                  <a:moveTo>
                    <a:pt x="0" y="0"/>
                  </a:moveTo>
                  <a:lnTo>
                    <a:pt x="0" y="86867"/>
                  </a:lnTo>
                </a:path>
                <a:path w="288290" h="86995">
                  <a:moveTo>
                    <a:pt x="288035" y="0"/>
                  </a:moveTo>
                  <a:lnTo>
                    <a:pt x="288035" y="86867"/>
                  </a:lnTo>
                </a:path>
                <a:path w="288290" h="86995">
                  <a:moveTo>
                    <a:pt x="0" y="57911"/>
                  </a:moveTo>
                  <a:lnTo>
                    <a:pt x="288035" y="5791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9" name="object 1389"/>
            <p:cNvSpPr/>
            <p:nvPr/>
          </p:nvSpPr>
          <p:spPr>
            <a:xfrm>
              <a:off x="8336280" y="510946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812" y="0"/>
                  </a:moveTo>
                  <a:lnTo>
                    <a:pt x="0" y="19812"/>
                  </a:lnTo>
                  <a:lnTo>
                    <a:pt x="7620" y="25908"/>
                  </a:lnTo>
                  <a:lnTo>
                    <a:pt x="19812" y="0"/>
                  </a:lnTo>
                  <a:close/>
                </a:path>
                <a:path w="26034" h="26035">
                  <a:moveTo>
                    <a:pt x="19812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0" name="object 1390"/>
            <p:cNvSpPr/>
            <p:nvPr/>
          </p:nvSpPr>
          <p:spPr>
            <a:xfrm>
              <a:off x="8336279" y="51094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9811" y="0"/>
                  </a:lnTo>
                  <a:lnTo>
                    <a:pt x="7619" y="25907"/>
                  </a:lnTo>
                  <a:lnTo>
                    <a:pt x="25907" y="7619"/>
                  </a:lnTo>
                  <a:close/>
                </a:path>
                <a:path w="26034" h="26035">
                  <a:moveTo>
                    <a:pt x="19811" y="0"/>
                  </a:moveTo>
                  <a:lnTo>
                    <a:pt x="7619" y="25907"/>
                  </a:lnTo>
                  <a:lnTo>
                    <a:pt x="0" y="19811"/>
                  </a:lnTo>
                  <a:lnTo>
                    <a:pt x="198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1" name="object 1391"/>
            <p:cNvSpPr/>
            <p:nvPr/>
          </p:nvSpPr>
          <p:spPr>
            <a:xfrm>
              <a:off x="8336279" y="51094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9811"/>
                  </a:moveTo>
                  <a:lnTo>
                    <a:pt x="7619" y="25907"/>
                  </a:lnTo>
                  <a:lnTo>
                    <a:pt x="25907" y="7619"/>
                  </a:lnTo>
                  <a:lnTo>
                    <a:pt x="19811" y="0"/>
                  </a:lnTo>
                  <a:lnTo>
                    <a:pt x="0" y="19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2" name="object 1392"/>
            <p:cNvSpPr/>
            <p:nvPr/>
          </p:nvSpPr>
          <p:spPr>
            <a:xfrm>
              <a:off x="8308847" y="5123180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41147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3" name="object 1393"/>
            <p:cNvSpPr/>
            <p:nvPr/>
          </p:nvSpPr>
          <p:spPr>
            <a:xfrm>
              <a:off x="8624316" y="510946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812" y="0"/>
                  </a:moveTo>
                  <a:lnTo>
                    <a:pt x="0" y="19812"/>
                  </a:lnTo>
                  <a:lnTo>
                    <a:pt x="7620" y="25908"/>
                  </a:lnTo>
                  <a:lnTo>
                    <a:pt x="19812" y="0"/>
                  </a:lnTo>
                  <a:close/>
                </a:path>
                <a:path w="26034" h="26035">
                  <a:moveTo>
                    <a:pt x="19812" y="0"/>
                  </a:moveTo>
                  <a:lnTo>
                    <a:pt x="7620" y="25908"/>
                  </a:lnTo>
                  <a:lnTo>
                    <a:pt x="25908" y="7620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4" name="object 1394"/>
            <p:cNvSpPr/>
            <p:nvPr/>
          </p:nvSpPr>
          <p:spPr>
            <a:xfrm>
              <a:off x="8624315" y="51094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9811"/>
                  </a:moveTo>
                  <a:lnTo>
                    <a:pt x="7619" y="25907"/>
                  </a:lnTo>
                  <a:lnTo>
                    <a:pt x="19811" y="0"/>
                  </a:lnTo>
                  <a:lnTo>
                    <a:pt x="0" y="19811"/>
                  </a:lnTo>
                  <a:close/>
                </a:path>
                <a:path w="26034" h="26035">
                  <a:moveTo>
                    <a:pt x="7619" y="25907"/>
                  </a:moveTo>
                  <a:lnTo>
                    <a:pt x="19811" y="0"/>
                  </a:lnTo>
                  <a:lnTo>
                    <a:pt x="25907" y="7619"/>
                  </a:lnTo>
                  <a:lnTo>
                    <a:pt x="7619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5" name="object 1395"/>
            <p:cNvSpPr/>
            <p:nvPr/>
          </p:nvSpPr>
          <p:spPr>
            <a:xfrm>
              <a:off x="8624315" y="510946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7619"/>
                  </a:moveTo>
                  <a:lnTo>
                    <a:pt x="19811" y="0"/>
                  </a:lnTo>
                  <a:lnTo>
                    <a:pt x="0" y="19811"/>
                  </a:lnTo>
                  <a:lnTo>
                    <a:pt x="7619" y="25907"/>
                  </a:lnTo>
                  <a:lnTo>
                    <a:pt x="25907" y="7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6" name="object 1396"/>
            <p:cNvSpPr/>
            <p:nvPr/>
          </p:nvSpPr>
          <p:spPr>
            <a:xfrm>
              <a:off x="8638031" y="5123180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 h="0">
                  <a:moveTo>
                    <a:pt x="0" y="0"/>
                  </a:moveTo>
                  <a:lnTo>
                    <a:pt x="39623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7" name="object 1397"/>
          <p:cNvSpPr txBox="1"/>
          <p:nvPr/>
        </p:nvSpPr>
        <p:spPr>
          <a:xfrm>
            <a:off x="8425688" y="5018675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800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398" name="object 1398"/>
          <p:cNvSpPr/>
          <p:nvPr/>
        </p:nvSpPr>
        <p:spPr>
          <a:xfrm>
            <a:off x="8349995" y="5418836"/>
            <a:ext cx="103631" cy="31546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 txBox="1"/>
          <p:nvPr/>
        </p:nvSpPr>
        <p:spPr>
          <a:xfrm>
            <a:off x="8313053" y="5508687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655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400" name="object 1400"/>
          <p:cNvGrpSpPr/>
          <p:nvPr/>
        </p:nvGrpSpPr>
        <p:grpSpPr>
          <a:xfrm>
            <a:off x="9174988" y="4872228"/>
            <a:ext cx="84455" cy="1236980"/>
            <a:chOff x="9174988" y="4872228"/>
            <a:chExt cx="84455" cy="1236980"/>
          </a:xfrm>
        </p:grpSpPr>
        <p:sp>
          <p:nvSpPr>
            <p:cNvPr id="1401" name="object 1401"/>
            <p:cNvSpPr/>
            <p:nvPr/>
          </p:nvSpPr>
          <p:spPr>
            <a:xfrm>
              <a:off x="9177528" y="4914392"/>
              <a:ext cx="79375" cy="1152525"/>
            </a:xfrm>
            <a:custGeom>
              <a:avLst/>
              <a:gdLst/>
              <a:ahLst/>
              <a:cxnLst/>
              <a:rect l="l" t="t" r="r" b="b"/>
              <a:pathLst>
                <a:path w="79375" h="1152525">
                  <a:moveTo>
                    <a:pt x="79247" y="0"/>
                  </a:moveTo>
                  <a:lnTo>
                    <a:pt x="0" y="0"/>
                  </a:lnTo>
                </a:path>
                <a:path w="79375" h="1152525">
                  <a:moveTo>
                    <a:pt x="79247" y="1152143"/>
                  </a:moveTo>
                  <a:lnTo>
                    <a:pt x="0" y="1152143"/>
                  </a:lnTo>
                </a:path>
                <a:path w="79375" h="1152525">
                  <a:moveTo>
                    <a:pt x="28955" y="0"/>
                  </a:moveTo>
                  <a:lnTo>
                    <a:pt x="28955" y="115214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2" name="object 1402"/>
            <p:cNvSpPr/>
            <p:nvPr/>
          </p:nvSpPr>
          <p:spPr>
            <a:xfrm>
              <a:off x="9192768" y="4902199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6096"/>
                  </a:moveTo>
                  <a:lnTo>
                    <a:pt x="19812" y="24384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4764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3" name="object 1403"/>
            <p:cNvSpPr/>
            <p:nvPr/>
          </p:nvSpPr>
          <p:spPr>
            <a:xfrm>
              <a:off x="9192768" y="4902200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1" y="24383"/>
                  </a:moveTo>
                  <a:lnTo>
                    <a:pt x="25907" y="18287"/>
                  </a:lnTo>
                  <a:lnTo>
                    <a:pt x="0" y="6095"/>
                  </a:lnTo>
                  <a:lnTo>
                    <a:pt x="19811" y="24383"/>
                  </a:lnTo>
                  <a:close/>
                </a:path>
                <a:path w="26034" h="24764">
                  <a:moveTo>
                    <a:pt x="25907" y="18287"/>
                  </a:moveTo>
                  <a:lnTo>
                    <a:pt x="0" y="6095"/>
                  </a:lnTo>
                  <a:lnTo>
                    <a:pt x="7619" y="0"/>
                  </a:lnTo>
                  <a:lnTo>
                    <a:pt x="25907" y="182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4" name="object 1404"/>
            <p:cNvSpPr/>
            <p:nvPr/>
          </p:nvSpPr>
          <p:spPr>
            <a:xfrm>
              <a:off x="9192768" y="4902200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7619" y="0"/>
                  </a:moveTo>
                  <a:lnTo>
                    <a:pt x="0" y="6095"/>
                  </a:lnTo>
                  <a:lnTo>
                    <a:pt x="19811" y="24383"/>
                  </a:lnTo>
                  <a:lnTo>
                    <a:pt x="25907" y="18287"/>
                  </a:lnTo>
                  <a:lnTo>
                    <a:pt x="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5" name="object 1405"/>
            <p:cNvSpPr/>
            <p:nvPr/>
          </p:nvSpPr>
          <p:spPr>
            <a:xfrm>
              <a:off x="9206484" y="487476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39623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6" name="object 1406"/>
            <p:cNvSpPr/>
            <p:nvPr/>
          </p:nvSpPr>
          <p:spPr>
            <a:xfrm>
              <a:off x="9192768" y="6054343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0" y="6096"/>
                  </a:moveTo>
                  <a:lnTo>
                    <a:pt x="19812" y="24384"/>
                  </a:lnTo>
                  <a:lnTo>
                    <a:pt x="25908" y="18288"/>
                  </a:lnTo>
                  <a:lnTo>
                    <a:pt x="0" y="6096"/>
                  </a:lnTo>
                  <a:close/>
                </a:path>
                <a:path w="26034" h="24764">
                  <a:moveTo>
                    <a:pt x="7620" y="0"/>
                  </a:moveTo>
                  <a:lnTo>
                    <a:pt x="0" y="6096"/>
                  </a:lnTo>
                  <a:lnTo>
                    <a:pt x="25908" y="182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7" name="object 1407"/>
            <p:cNvSpPr/>
            <p:nvPr/>
          </p:nvSpPr>
          <p:spPr>
            <a:xfrm>
              <a:off x="9192768" y="605434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7619" y="0"/>
                  </a:moveTo>
                  <a:lnTo>
                    <a:pt x="0" y="6095"/>
                  </a:lnTo>
                  <a:lnTo>
                    <a:pt x="25907" y="18287"/>
                  </a:lnTo>
                  <a:lnTo>
                    <a:pt x="7619" y="0"/>
                  </a:lnTo>
                  <a:close/>
                </a:path>
                <a:path w="26034" h="24764">
                  <a:moveTo>
                    <a:pt x="0" y="6095"/>
                  </a:moveTo>
                  <a:lnTo>
                    <a:pt x="25907" y="18287"/>
                  </a:lnTo>
                  <a:lnTo>
                    <a:pt x="19811" y="24383"/>
                  </a:lnTo>
                  <a:lnTo>
                    <a:pt x="0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8" name="object 1408"/>
            <p:cNvSpPr/>
            <p:nvPr/>
          </p:nvSpPr>
          <p:spPr>
            <a:xfrm>
              <a:off x="9192768" y="605434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4" h="24764">
                  <a:moveTo>
                    <a:pt x="19811" y="24383"/>
                  </a:moveTo>
                  <a:lnTo>
                    <a:pt x="25907" y="18287"/>
                  </a:lnTo>
                  <a:lnTo>
                    <a:pt x="7619" y="0"/>
                  </a:lnTo>
                  <a:lnTo>
                    <a:pt x="0" y="6095"/>
                  </a:lnTo>
                  <a:lnTo>
                    <a:pt x="19811" y="243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9" name="object 1409"/>
            <p:cNvSpPr/>
            <p:nvPr/>
          </p:nvSpPr>
          <p:spPr>
            <a:xfrm>
              <a:off x="9206484" y="606653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w="0" h="40004">
                  <a:moveTo>
                    <a:pt x="0" y="0"/>
                  </a:moveTo>
                  <a:lnTo>
                    <a:pt x="0" y="39623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0" name="object 1410"/>
          <p:cNvSpPr txBox="1"/>
          <p:nvPr/>
        </p:nvSpPr>
        <p:spPr>
          <a:xfrm>
            <a:off x="8853416" y="5403679"/>
            <a:ext cx="362585" cy="262890"/>
          </a:xfrm>
          <a:prstGeom prst="rect">
            <a:avLst/>
          </a:prstGeom>
        </p:spPr>
        <p:txBody>
          <a:bodyPr wrap="square" lIns="0" tIns="349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800" spc="15" b="1">
                <a:latin typeface="Carlito"/>
                <a:cs typeface="Carlito"/>
              </a:rPr>
              <a:t>2880</a:t>
            </a:r>
            <a:endParaRPr sz="8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840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3200</a:t>
            </a:r>
            <a:endParaRPr sz="550">
              <a:latin typeface="Noto Sans Arabic UI SmCn XLt"/>
              <a:cs typeface="Noto Sans Arabic UI SmCn XLt"/>
            </a:endParaRPr>
          </a:p>
        </p:txBody>
      </p:sp>
      <p:grpSp>
        <p:nvGrpSpPr>
          <p:cNvPr id="1411" name="object 1411"/>
          <p:cNvGrpSpPr/>
          <p:nvPr/>
        </p:nvGrpSpPr>
        <p:grpSpPr>
          <a:xfrm>
            <a:off x="9249664" y="4815840"/>
            <a:ext cx="1058545" cy="64769"/>
            <a:chOff x="9249664" y="4815840"/>
            <a:chExt cx="1058545" cy="64769"/>
          </a:xfrm>
        </p:grpSpPr>
        <p:sp>
          <p:nvSpPr>
            <p:cNvPr id="1412" name="object 1412"/>
            <p:cNvSpPr/>
            <p:nvPr/>
          </p:nvSpPr>
          <p:spPr>
            <a:xfrm>
              <a:off x="9293352" y="4818380"/>
              <a:ext cx="970915" cy="59690"/>
            </a:xfrm>
            <a:custGeom>
              <a:avLst/>
              <a:gdLst/>
              <a:ahLst/>
              <a:cxnLst/>
              <a:rect l="l" t="t" r="r" b="b"/>
              <a:pathLst>
                <a:path w="970915" h="59689">
                  <a:moveTo>
                    <a:pt x="0" y="59435"/>
                  </a:moveTo>
                  <a:lnTo>
                    <a:pt x="0" y="0"/>
                  </a:lnTo>
                </a:path>
                <a:path w="970915" h="59689">
                  <a:moveTo>
                    <a:pt x="970787" y="59435"/>
                  </a:moveTo>
                  <a:lnTo>
                    <a:pt x="970787" y="0"/>
                  </a:lnTo>
                </a:path>
                <a:path w="970915" h="59689">
                  <a:moveTo>
                    <a:pt x="0" y="28955"/>
                  </a:moveTo>
                  <a:lnTo>
                    <a:pt x="970787" y="2895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3" name="object 1413"/>
            <p:cNvSpPr/>
            <p:nvPr/>
          </p:nvSpPr>
          <p:spPr>
            <a:xfrm>
              <a:off x="9279636" y="483514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9812" y="0"/>
                  </a:moveTo>
                  <a:lnTo>
                    <a:pt x="0" y="18288"/>
                  </a:lnTo>
                  <a:lnTo>
                    <a:pt x="7620" y="25908"/>
                  </a:lnTo>
                  <a:lnTo>
                    <a:pt x="19812" y="0"/>
                  </a:lnTo>
                  <a:close/>
                </a:path>
                <a:path w="26034" h="26035">
                  <a:moveTo>
                    <a:pt x="19812" y="0"/>
                  </a:moveTo>
                  <a:lnTo>
                    <a:pt x="7620" y="25908"/>
                  </a:lnTo>
                  <a:lnTo>
                    <a:pt x="25908" y="609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4" name="object 1414"/>
            <p:cNvSpPr/>
            <p:nvPr/>
          </p:nvSpPr>
          <p:spPr>
            <a:xfrm>
              <a:off x="9279636" y="483514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6095"/>
                  </a:moveTo>
                  <a:lnTo>
                    <a:pt x="19811" y="0"/>
                  </a:lnTo>
                  <a:lnTo>
                    <a:pt x="7619" y="25907"/>
                  </a:lnTo>
                  <a:lnTo>
                    <a:pt x="25907" y="6095"/>
                  </a:lnTo>
                  <a:close/>
                </a:path>
                <a:path w="26034" h="26035">
                  <a:moveTo>
                    <a:pt x="19811" y="0"/>
                  </a:moveTo>
                  <a:lnTo>
                    <a:pt x="7619" y="25907"/>
                  </a:lnTo>
                  <a:lnTo>
                    <a:pt x="0" y="18287"/>
                  </a:lnTo>
                  <a:lnTo>
                    <a:pt x="198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5" name="object 1415"/>
            <p:cNvSpPr/>
            <p:nvPr/>
          </p:nvSpPr>
          <p:spPr>
            <a:xfrm>
              <a:off x="9279636" y="483514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8287"/>
                  </a:moveTo>
                  <a:lnTo>
                    <a:pt x="7619" y="25907"/>
                  </a:lnTo>
                  <a:lnTo>
                    <a:pt x="25907" y="6095"/>
                  </a:lnTo>
                  <a:lnTo>
                    <a:pt x="19811" y="0"/>
                  </a:lnTo>
                  <a:lnTo>
                    <a:pt x="0" y="182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6" name="object 1416"/>
            <p:cNvSpPr/>
            <p:nvPr/>
          </p:nvSpPr>
          <p:spPr>
            <a:xfrm>
              <a:off x="9252204" y="4847336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41147" y="0"/>
                  </a:moveTo>
                  <a:lnTo>
                    <a:pt x="0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7" name="object 1417"/>
            <p:cNvSpPr/>
            <p:nvPr/>
          </p:nvSpPr>
          <p:spPr>
            <a:xfrm>
              <a:off x="10251948" y="483514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8288" y="0"/>
                  </a:moveTo>
                  <a:lnTo>
                    <a:pt x="0" y="18288"/>
                  </a:lnTo>
                  <a:lnTo>
                    <a:pt x="7620" y="25908"/>
                  </a:lnTo>
                  <a:lnTo>
                    <a:pt x="18288" y="0"/>
                  </a:lnTo>
                  <a:close/>
                </a:path>
                <a:path w="26034" h="26035">
                  <a:moveTo>
                    <a:pt x="18288" y="0"/>
                  </a:moveTo>
                  <a:lnTo>
                    <a:pt x="7620" y="25908"/>
                  </a:lnTo>
                  <a:lnTo>
                    <a:pt x="25908" y="6096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8" name="object 1418"/>
            <p:cNvSpPr/>
            <p:nvPr/>
          </p:nvSpPr>
          <p:spPr>
            <a:xfrm>
              <a:off x="10251948" y="483514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18287"/>
                  </a:moveTo>
                  <a:lnTo>
                    <a:pt x="7619" y="25907"/>
                  </a:lnTo>
                  <a:lnTo>
                    <a:pt x="18287" y="0"/>
                  </a:lnTo>
                  <a:lnTo>
                    <a:pt x="0" y="18287"/>
                  </a:lnTo>
                  <a:close/>
                </a:path>
                <a:path w="26034" h="26035">
                  <a:moveTo>
                    <a:pt x="7619" y="25907"/>
                  </a:moveTo>
                  <a:lnTo>
                    <a:pt x="18287" y="0"/>
                  </a:lnTo>
                  <a:lnTo>
                    <a:pt x="25907" y="6095"/>
                  </a:lnTo>
                  <a:lnTo>
                    <a:pt x="7619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9" name="object 1419"/>
            <p:cNvSpPr/>
            <p:nvPr/>
          </p:nvSpPr>
          <p:spPr>
            <a:xfrm>
              <a:off x="10251948" y="483514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25907" y="6095"/>
                  </a:moveTo>
                  <a:lnTo>
                    <a:pt x="18287" y="0"/>
                  </a:lnTo>
                  <a:lnTo>
                    <a:pt x="0" y="18287"/>
                  </a:lnTo>
                  <a:lnTo>
                    <a:pt x="7619" y="25907"/>
                  </a:lnTo>
                  <a:lnTo>
                    <a:pt x="25907" y="60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0" name="object 1420"/>
            <p:cNvSpPr/>
            <p:nvPr/>
          </p:nvSpPr>
          <p:spPr>
            <a:xfrm>
              <a:off x="10264140" y="4847336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1" name="object 1421"/>
          <p:cNvSpPr txBox="1"/>
          <p:nvPr/>
        </p:nvSpPr>
        <p:spPr>
          <a:xfrm>
            <a:off x="9693656" y="4744355"/>
            <a:ext cx="171450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2700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422" name="object 1422"/>
          <p:cNvSpPr/>
          <p:nvPr/>
        </p:nvSpPr>
        <p:spPr>
          <a:xfrm>
            <a:off x="9105900" y="4108196"/>
            <a:ext cx="219455" cy="25755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 txBox="1"/>
          <p:nvPr/>
        </p:nvSpPr>
        <p:spPr>
          <a:xfrm>
            <a:off x="9021712" y="4169091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495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424" name="object 1424"/>
          <p:cNvSpPr/>
          <p:nvPr/>
        </p:nvSpPr>
        <p:spPr>
          <a:xfrm>
            <a:off x="10372343" y="2966720"/>
            <a:ext cx="82295" cy="33223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 txBox="1"/>
          <p:nvPr/>
        </p:nvSpPr>
        <p:spPr>
          <a:xfrm>
            <a:off x="10312541" y="3065715"/>
            <a:ext cx="122555" cy="135255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550" b="0">
                <a:latin typeface="Noto Sans Arabic UI SmCn XLt"/>
                <a:cs typeface="Noto Sans Arabic UI SmCn XLt"/>
              </a:rPr>
              <a:t>700</a:t>
            </a:r>
            <a:endParaRPr sz="550">
              <a:latin typeface="Noto Sans Arabic UI SmCn XLt"/>
              <a:cs typeface="Noto Sans Arabic UI SmCn XLt"/>
            </a:endParaRPr>
          </a:p>
        </p:txBody>
      </p:sp>
      <p:sp>
        <p:nvSpPr>
          <p:cNvPr id="1426" name="object 1426"/>
          <p:cNvSpPr/>
          <p:nvPr/>
        </p:nvSpPr>
        <p:spPr>
          <a:xfrm>
            <a:off x="9956291" y="3309620"/>
            <a:ext cx="259079" cy="19811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 txBox="1"/>
          <p:nvPr/>
        </p:nvSpPr>
        <p:spPr>
          <a:xfrm>
            <a:off x="10019792" y="3234071"/>
            <a:ext cx="135255" cy="112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50" spc="5" b="0">
                <a:latin typeface="Noto Sans Arabic UI SmCn XLt"/>
                <a:cs typeface="Noto Sans Arabic UI SmCn XLt"/>
              </a:rPr>
              <a:t>495</a:t>
            </a:r>
            <a:endParaRPr sz="550">
              <a:latin typeface="Noto Sans Arabic UI SmCn XLt"/>
              <a:cs typeface="Noto Sans Arabic UI SmCn X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terms:created xsi:type="dcterms:W3CDTF">2022-11-18T00:36:17Z</dcterms:created>
  <dcterms:modified xsi:type="dcterms:W3CDTF">2022-11-18T00:36:17Z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AutoCAD 2019 - English 2019 (23.0s (LMS Tech))</vt:lpwstr>
  </property>
  <property fmtid="{D5CDD505-2E9C-101B-9397-08002B2CF9AE}" pid="4" name="LastSaved">
    <vt:filetime>2022-11-18T00:00:00Z</vt:filetime>
  </property>
</Properties>
</file>