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1.svg" ContentType="image/svg+xml"/>
  <Override PartName="/ppt/media/image13.svg" ContentType="image/svg+xml"/>
  <Override PartName="/ppt/media/image15.svg" ContentType="image/svg+xml"/>
  <Override PartName="/ppt/media/image17.svg" ContentType="image/svg+xml"/>
  <Override PartName="/ppt/media/image21.svg" ContentType="image/svg+xml"/>
  <Override PartName="/ppt/media/image27.svg" ContentType="image/svg+xml"/>
  <Override PartName="/ppt/media/image29.svg" ContentType="image/svg+xml"/>
  <Override PartName="/ppt/media/image3.svg" ContentType="image/svg+xml"/>
  <Override PartName="/ppt/media/image5.svg" ContentType="image/svg+xml"/>
  <Override PartName="/ppt/media/image7.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0" r:id="rId25"/>
    <p:sldId id="278" r:id="rId26"/>
    <p:sldId id="279" r:id="rId27"/>
  </p:sldIdLst>
  <p:sldSz cx="18288000" cy="10287000"/>
  <p:notesSz cx="6858000" cy="9144000"/>
  <p:embeddedFontLst>
    <p:embeddedFont>
      <p:font typeface="Muli Regular" panose="00000500000000000000"/>
      <p:regular r:id="rId31"/>
    </p:embeddedFont>
    <p:embeddedFont>
      <p:font typeface="Noto Sans Bold" panose="020B0802040504020204"/>
      <p:bold r:id="rId32"/>
    </p:embeddedFont>
    <p:embeddedFont>
      <p:font typeface="DejaVu Serif" panose="02060603050605020204"/>
      <p:regular r:id="rId33"/>
    </p:embeddedFont>
    <p:embeddedFont>
      <p:font typeface="DejaVu Serif Bold" panose="02060803050605020204"/>
      <p:bold r:id="rId34"/>
    </p:embeddedFont>
    <p:embeddedFont>
      <p:font typeface="Sigmar One" panose="00000500000000000000"/>
      <p:regular r:id="rId35"/>
    </p:embeddedFont>
    <p:embeddedFont>
      <p:font typeface="Calibri" panose="020F050202020403020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userDrawn="1">
          <p15:clr>
            <a:srgbClr val="A4A3A4"/>
          </p15:clr>
        </p15:guide>
        <p15:guide id="2" pos="28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6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3"/>
        <p:guide pos="28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font" Target="fonts/font9.fntdata"/><Relationship Id="rId38" Type="http://schemas.openxmlformats.org/officeDocument/2006/relationships/font" Target="fonts/font8.fntdata"/><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svg"/><Relationship Id="rId8" Type="http://schemas.openxmlformats.org/officeDocument/2006/relationships/image" Target="../media/image8.png"/><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4" Type="http://schemas.openxmlformats.org/officeDocument/2006/relationships/slideLayout" Target="../slideLayouts/slideLayout7.xml"/><Relationship Id="rId13" Type="http://schemas.openxmlformats.org/officeDocument/2006/relationships/image" Target="../media/image13.svg"/><Relationship Id="rId12" Type="http://schemas.openxmlformats.org/officeDocument/2006/relationships/image" Target="../media/image12.png"/><Relationship Id="rId11" Type="http://schemas.openxmlformats.org/officeDocument/2006/relationships/image" Target="../media/image11.svg"/><Relationship Id="rId10" Type="http://schemas.openxmlformats.org/officeDocument/2006/relationships/image" Target="../media/image10.png"/><Relationship Id="rId1" Type="http://schemas.openxmlformats.org/officeDocument/2006/relationships/image" Target="../media/image1.GI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sv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sv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sv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sv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29.svg"/><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svg"/><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sv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4879959" y="2177416"/>
            <a:ext cx="8528083" cy="8229600"/>
          </a:xfrm>
          <a:prstGeom prst="rect">
            <a:avLst/>
          </a:prstGeom>
        </p:spPr>
      </p:pic>
      <p:sp>
        <p:nvSpPr>
          <p:cNvPr id="3" name="TextBox 3"/>
          <p:cNvSpPr txBox="1"/>
          <p:nvPr/>
        </p:nvSpPr>
        <p:spPr>
          <a:xfrm>
            <a:off x="1515426" y="4737180"/>
            <a:ext cx="15257147" cy="2786388"/>
          </a:xfrm>
          <a:prstGeom prst="rect">
            <a:avLst/>
          </a:prstGeom>
        </p:spPr>
        <p:txBody>
          <a:bodyPr lIns="0" tIns="0" rIns="0" bIns="0" rtlCol="0" anchor="t">
            <a:spAutoFit/>
          </a:bodyPr>
          <a:lstStyle/>
          <a:p>
            <a:pPr algn="ctr">
              <a:lnSpc>
                <a:spcPts val="10700"/>
              </a:lnSpc>
            </a:pPr>
            <a:r>
              <a:rPr lang="en-US" sz="10700">
                <a:solidFill>
                  <a:srgbClr val="F06755"/>
                </a:solidFill>
                <a:latin typeface="Brice RegularSemiExpanded Bold"/>
              </a:rPr>
              <a:t>Machine Learning</a:t>
            </a:r>
            <a:endParaRPr lang="en-US" sz="10700">
              <a:solidFill>
                <a:srgbClr val="F06755"/>
              </a:solidFill>
              <a:latin typeface="Brice RegularSemiExpanded Bold"/>
            </a:endParaRPr>
          </a:p>
        </p:txBody>
      </p:sp>
      <p:sp>
        <p:nvSpPr>
          <p:cNvPr id="5" name="Freeform 5"/>
          <p:cNvSpPr/>
          <p:nvPr/>
        </p:nvSpPr>
        <p:spPr>
          <a:xfrm>
            <a:off x="8177353" y="1849725"/>
            <a:ext cx="1933293" cy="1859477"/>
          </a:xfrm>
          <a:custGeom>
            <a:avLst/>
            <a:gdLst/>
            <a:ahLst/>
            <a:cxnLst/>
            <a:rect l="l" t="t" r="r" b="b"/>
            <a:pathLst>
              <a:path w="1933293" h="1859477">
                <a:moveTo>
                  <a:pt x="0" y="0"/>
                </a:moveTo>
                <a:lnTo>
                  <a:pt x="1933294" y="0"/>
                </a:lnTo>
                <a:lnTo>
                  <a:pt x="1933294" y="1859477"/>
                </a:lnTo>
                <a:lnTo>
                  <a:pt x="0" y="18594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rot="0">
            <a:off x="7168184" y="7686554"/>
            <a:ext cx="3951633" cy="582930"/>
            <a:chOff x="0" y="0"/>
            <a:chExt cx="5268844" cy="777240"/>
          </a:xfrm>
        </p:grpSpPr>
        <p:sp>
          <p:nvSpPr>
            <p:cNvPr id="7" name="TextBox 7"/>
            <p:cNvSpPr txBox="1"/>
            <p:nvPr/>
          </p:nvSpPr>
          <p:spPr>
            <a:xfrm>
              <a:off x="684653" y="-28575"/>
              <a:ext cx="3899538" cy="805815"/>
            </a:xfrm>
            <a:prstGeom prst="rect">
              <a:avLst/>
            </a:prstGeom>
          </p:spPr>
          <p:txBody>
            <a:bodyPr lIns="0" tIns="0" rIns="0" bIns="0" rtlCol="0" anchor="t">
              <a:spAutoFit/>
            </a:bodyPr>
            <a:lstStyle/>
            <a:p>
              <a:pPr algn="ctr">
                <a:lnSpc>
                  <a:spcPts val="2520"/>
                </a:lnSpc>
              </a:pPr>
              <a:r>
                <a:rPr lang="en-US" sz="1800" spc="270">
                  <a:solidFill>
                    <a:srgbClr val="F06755"/>
                  </a:solidFill>
                  <a:latin typeface="Muli Regular" panose="00000500000000000000"/>
                </a:rPr>
                <a:t>PROF. </a:t>
              </a:r>
              <a:endParaRPr lang="en-US" sz="1800" spc="270">
                <a:solidFill>
                  <a:srgbClr val="F06755"/>
                </a:solidFill>
                <a:latin typeface="Muli Regular" panose="00000500000000000000"/>
              </a:endParaRPr>
            </a:p>
            <a:p>
              <a:pPr algn="ctr">
                <a:lnSpc>
                  <a:spcPts val="2520"/>
                </a:lnSpc>
              </a:pPr>
              <a:r>
                <a:rPr lang="en-US" sz="1800" spc="270">
                  <a:solidFill>
                    <a:srgbClr val="F06755"/>
                  </a:solidFill>
                  <a:latin typeface="Muli Regular" panose="00000500000000000000"/>
                </a:rPr>
                <a:t>LE ANH CUONG</a:t>
              </a:r>
              <a:endParaRPr lang="en-US" sz="1800" spc="270">
                <a:solidFill>
                  <a:srgbClr val="F06755"/>
                </a:solidFill>
                <a:latin typeface="Muli Regular" panose="00000500000000000000"/>
              </a:endParaRPr>
            </a:p>
          </p:txBody>
        </p:sp>
        <p:sp>
          <p:nvSpPr>
            <p:cNvPr id="8" name="Freeform 8"/>
            <p:cNvSpPr/>
            <p:nvPr/>
          </p:nvSpPr>
          <p:spPr>
            <a:xfrm>
              <a:off x="0" y="222550"/>
              <a:ext cx="349288" cy="332141"/>
            </a:xfrm>
            <a:custGeom>
              <a:avLst/>
              <a:gdLst/>
              <a:ahLst/>
              <a:cxnLst/>
              <a:rect l="l" t="t" r="r" b="b"/>
              <a:pathLst>
                <a:path w="349288" h="332141">
                  <a:moveTo>
                    <a:pt x="0" y="0"/>
                  </a:moveTo>
                  <a:lnTo>
                    <a:pt x="349288" y="0"/>
                  </a:lnTo>
                  <a:lnTo>
                    <a:pt x="349288" y="332140"/>
                  </a:lnTo>
                  <a:lnTo>
                    <a:pt x="0" y="3321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4919556" y="222550"/>
              <a:ext cx="349288" cy="332141"/>
            </a:xfrm>
            <a:custGeom>
              <a:avLst/>
              <a:gdLst/>
              <a:ahLst/>
              <a:cxnLst/>
              <a:rect l="l" t="t" r="r" b="b"/>
              <a:pathLst>
                <a:path w="349288" h="332141">
                  <a:moveTo>
                    <a:pt x="0" y="0"/>
                  </a:moveTo>
                  <a:lnTo>
                    <a:pt x="349288" y="0"/>
                  </a:lnTo>
                  <a:lnTo>
                    <a:pt x="349288" y="332140"/>
                  </a:lnTo>
                  <a:lnTo>
                    <a:pt x="0" y="3321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0" name="Freeform 10"/>
          <p:cNvSpPr/>
          <p:nvPr/>
        </p:nvSpPr>
        <p:spPr>
          <a:xfrm rot="-1001789" flipH="1">
            <a:off x="-645795" y="1359571"/>
            <a:ext cx="2734597" cy="2630185"/>
          </a:xfrm>
          <a:custGeom>
            <a:avLst/>
            <a:gdLst/>
            <a:ahLst/>
            <a:cxnLst/>
            <a:rect l="l" t="t" r="r" b="b"/>
            <a:pathLst>
              <a:path w="2734597" h="2630185">
                <a:moveTo>
                  <a:pt x="2734597" y="0"/>
                </a:moveTo>
                <a:lnTo>
                  <a:pt x="0" y="0"/>
                </a:lnTo>
                <a:lnTo>
                  <a:pt x="0" y="2630185"/>
                </a:lnTo>
                <a:lnTo>
                  <a:pt x="2734597" y="2630185"/>
                </a:lnTo>
                <a:lnTo>
                  <a:pt x="2734597"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89620" flipH="1">
            <a:off x="15962582" y="2755614"/>
            <a:ext cx="2998214" cy="2229581"/>
          </a:xfrm>
          <a:custGeom>
            <a:avLst/>
            <a:gdLst/>
            <a:ahLst/>
            <a:cxnLst/>
            <a:rect l="l" t="t" r="r" b="b"/>
            <a:pathLst>
              <a:path w="2998214" h="2229581">
                <a:moveTo>
                  <a:pt x="2998214" y="0"/>
                </a:moveTo>
                <a:lnTo>
                  <a:pt x="0" y="0"/>
                </a:lnTo>
                <a:lnTo>
                  <a:pt x="0" y="2229581"/>
                </a:lnTo>
                <a:lnTo>
                  <a:pt x="2998214" y="2229581"/>
                </a:lnTo>
                <a:lnTo>
                  <a:pt x="299821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136963">
            <a:off x="721503" y="9431124"/>
            <a:ext cx="1999034" cy="1951784"/>
          </a:xfrm>
          <a:custGeom>
            <a:avLst/>
            <a:gdLst/>
            <a:ahLst/>
            <a:cxnLst/>
            <a:rect l="l" t="t" r="r" b="b"/>
            <a:pathLst>
              <a:path w="1999034" h="1951784">
                <a:moveTo>
                  <a:pt x="0" y="0"/>
                </a:moveTo>
                <a:lnTo>
                  <a:pt x="1999035" y="0"/>
                </a:lnTo>
                <a:lnTo>
                  <a:pt x="1999035" y="1951784"/>
                </a:lnTo>
                <a:lnTo>
                  <a:pt x="0" y="195178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rot="1097694">
            <a:off x="14717162" y="-668992"/>
            <a:ext cx="2250311" cy="2221670"/>
          </a:xfrm>
          <a:custGeom>
            <a:avLst/>
            <a:gdLst/>
            <a:ahLst/>
            <a:cxnLst/>
            <a:rect l="l" t="t" r="r" b="b"/>
            <a:pathLst>
              <a:path w="2250311" h="2221670">
                <a:moveTo>
                  <a:pt x="0" y="0"/>
                </a:moveTo>
                <a:lnTo>
                  <a:pt x="2250311" y="0"/>
                </a:lnTo>
                <a:lnTo>
                  <a:pt x="2250311" y="2221671"/>
                </a:lnTo>
                <a:lnTo>
                  <a:pt x="0" y="222167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TextBox 2"/>
          <p:cNvSpPr txBox="1"/>
          <p:nvPr/>
        </p:nvSpPr>
        <p:spPr>
          <a:xfrm>
            <a:off x="1028700" y="885825"/>
            <a:ext cx="6449106" cy="1349978"/>
          </a:xfrm>
          <a:prstGeom prst="rect">
            <a:avLst/>
          </a:prstGeom>
        </p:spPr>
        <p:txBody>
          <a:bodyPr lIns="0" tIns="0" rIns="0" bIns="0" rtlCol="0" anchor="t">
            <a:spAutoFit/>
          </a:bodyPr>
          <a:lstStyle/>
          <a:p>
            <a:pPr>
              <a:lnSpc>
                <a:spcPts val="11165"/>
              </a:lnSpc>
            </a:pPr>
            <a:r>
              <a:rPr lang="en-US" sz="7975">
                <a:solidFill>
                  <a:srgbClr val="FFFFFF"/>
                </a:solidFill>
                <a:latin typeface="Noto Sans Bold" panose="020B0802040504020204"/>
              </a:rPr>
              <a:t>Underfitting</a:t>
            </a:r>
            <a:endParaRPr lang="en-US" sz="7975">
              <a:solidFill>
                <a:srgbClr val="FFFFFF"/>
              </a:solidFill>
              <a:latin typeface="Noto Sans Bold" panose="020B0802040504020204"/>
            </a:endParaRPr>
          </a:p>
        </p:txBody>
      </p:sp>
      <p:sp>
        <p:nvSpPr>
          <p:cNvPr id="3" name="AutoShape 3"/>
          <p:cNvSpPr/>
          <p:nvPr/>
        </p:nvSpPr>
        <p:spPr>
          <a:xfrm>
            <a:off x="1063140" y="9206320"/>
            <a:ext cx="6046913" cy="0"/>
          </a:xfrm>
          <a:prstGeom prst="line">
            <a:avLst/>
          </a:prstGeom>
          <a:ln w="104775" cap="flat">
            <a:solidFill>
              <a:srgbClr val="FFFFFF"/>
            </a:solidFill>
            <a:prstDash val="solid"/>
            <a:headEnd type="none" w="sm" len="sm"/>
            <a:tailEnd type="arrow" w="med" len="sm"/>
          </a:ln>
        </p:spPr>
      </p:sp>
      <p:sp>
        <p:nvSpPr>
          <p:cNvPr id="4" name="AutoShape 4"/>
          <p:cNvSpPr/>
          <p:nvPr/>
        </p:nvSpPr>
        <p:spPr>
          <a:xfrm flipV="1">
            <a:off x="1080883" y="3177151"/>
            <a:ext cx="0" cy="6046913"/>
          </a:xfrm>
          <a:prstGeom prst="line">
            <a:avLst/>
          </a:prstGeom>
          <a:ln w="104775" cap="flat">
            <a:solidFill>
              <a:srgbClr val="FFFFFF"/>
            </a:solidFill>
            <a:prstDash val="solid"/>
            <a:headEnd type="none" w="sm" len="sm"/>
            <a:tailEnd type="arrow" w="med" len="sm"/>
          </a:ln>
        </p:spPr>
      </p:sp>
      <p:grpSp>
        <p:nvGrpSpPr>
          <p:cNvPr id="5" name="Group 5"/>
          <p:cNvGrpSpPr/>
          <p:nvPr/>
        </p:nvGrpSpPr>
        <p:grpSpPr>
          <a:xfrm rot="0">
            <a:off x="3750058" y="3763166"/>
            <a:ext cx="163073" cy="160464"/>
            <a:chOff x="0" y="0"/>
            <a:chExt cx="158750" cy="156210"/>
          </a:xfrm>
        </p:grpSpPr>
        <p:sp>
          <p:nvSpPr>
            <p:cNvPr id="6" name="Freeform 6"/>
            <p:cNvSpPr/>
            <p:nvPr/>
          </p:nvSpPr>
          <p:spPr>
            <a:xfrm>
              <a:off x="45720" y="44450"/>
              <a:ext cx="62230" cy="64770"/>
            </a:xfrm>
            <a:custGeom>
              <a:avLst/>
              <a:gdLst/>
              <a:ahLst/>
              <a:cxnLst/>
              <a:rect l="l" t="t" r="r" b="b"/>
              <a:pathLst>
                <a:path w="62230" h="64770">
                  <a:moveTo>
                    <a:pt x="62230" y="22860"/>
                  </a:moveTo>
                  <a:cubicBezTo>
                    <a:pt x="35560" y="64770"/>
                    <a:pt x="10160" y="57150"/>
                    <a:pt x="5080" y="48260"/>
                  </a:cubicBezTo>
                  <a:cubicBezTo>
                    <a:pt x="0" y="39370"/>
                    <a:pt x="3810" y="12700"/>
                    <a:pt x="12700" y="6350"/>
                  </a:cubicBezTo>
                  <a:cubicBezTo>
                    <a:pt x="21590" y="0"/>
                    <a:pt x="54610" y="8890"/>
                    <a:pt x="54610" y="8890"/>
                  </a:cubicBezTo>
                </a:path>
              </a:pathLst>
            </a:custGeom>
            <a:solidFill>
              <a:srgbClr val="312249"/>
            </a:solidFill>
            <a:ln cap="sq">
              <a:noFill/>
              <a:prstDash val="solid"/>
              <a:miter/>
            </a:ln>
          </p:spPr>
        </p:sp>
      </p:grpSp>
      <p:grpSp>
        <p:nvGrpSpPr>
          <p:cNvPr id="7" name="Group 7"/>
          <p:cNvGrpSpPr/>
          <p:nvPr/>
        </p:nvGrpSpPr>
        <p:grpSpPr>
          <a:xfrm rot="0">
            <a:off x="1221233" y="3899404"/>
            <a:ext cx="4599956" cy="3909832"/>
            <a:chOff x="0" y="0"/>
            <a:chExt cx="4478020" cy="3806190"/>
          </a:xfrm>
        </p:grpSpPr>
        <p:sp>
          <p:nvSpPr>
            <p:cNvPr id="8" name="Freeform 8"/>
            <p:cNvSpPr/>
            <p:nvPr/>
          </p:nvSpPr>
          <p:spPr>
            <a:xfrm>
              <a:off x="45720" y="49530"/>
              <a:ext cx="4385310" cy="3718560"/>
            </a:xfrm>
            <a:custGeom>
              <a:avLst/>
              <a:gdLst/>
              <a:ahLst/>
              <a:cxnLst/>
              <a:rect l="l" t="t" r="r" b="b"/>
              <a:pathLst>
                <a:path w="4385310" h="3718560">
                  <a:moveTo>
                    <a:pt x="49530" y="3613150"/>
                  </a:moveTo>
                  <a:cubicBezTo>
                    <a:pt x="547370" y="3591560"/>
                    <a:pt x="692150" y="3563620"/>
                    <a:pt x="839470" y="3531870"/>
                  </a:cubicBezTo>
                  <a:cubicBezTo>
                    <a:pt x="998220" y="3497580"/>
                    <a:pt x="1195070" y="3449320"/>
                    <a:pt x="1330960" y="3403600"/>
                  </a:cubicBezTo>
                  <a:cubicBezTo>
                    <a:pt x="1430020" y="3369310"/>
                    <a:pt x="1513840" y="3331210"/>
                    <a:pt x="1582420" y="3296920"/>
                  </a:cubicBezTo>
                  <a:cubicBezTo>
                    <a:pt x="1631950" y="3272790"/>
                    <a:pt x="1652270" y="3258820"/>
                    <a:pt x="1705610" y="3227070"/>
                  </a:cubicBezTo>
                  <a:cubicBezTo>
                    <a:pt x="1808480" y="3164840"/>
                    <a:pt x="2006600" y="3048000"/>
                    <a:pt x="2150110" y="2937510"/>
                  </a:cubicBezTo>
                  <a:cubicBezTo>
                    <a:pt x="2299970" y="2821940"/>
                    <a:pt x="2446020" y="2675890"/>
                    <a:pt x="2584450" y="2545080"/>
                  </a:cubicBezTo>
                  <a:cubicBezTo>
                    <a:pt x="2716530" y="2419350"/>
                    <a:pt x="2848610" y="2287270"/>
                    <a:pt x="2961640" y="2167890"/>
                  </a:cubicBezTo>
                  <a:cubicBezTo>
                    <a:pt x="3059430" y="2065020"/>
                    <a:pt x="3152140" y="1967230"/>
                    <a:pt x="3228340" y="1871980"/>
                  </a:cubicBezTo>
                  <a:cubicBezTo>
                    <a:pt x="3293110" y="1791970"/>
                    <a:pt x="3333750" y="1719580"/>
                    <a:pt x="3393440" y="1640840"/>
                  </a:cubicBezTo>
                  <a:cubicBezTo>
                    <a:pt x="3459480" y="1554480"/>
                    <a:pt x="3547110" y="1463040"/>
                    <a:pt x="3610610" y="1375410"/>
                  </a:cubicBezTo>
                  <a:cubicBezTo>
                    <a:pt x="3669030" y="1295400"/>
                    <a:pt x="3713480" y="1224280"/>
                    <a:pt x="3763010" y="1139190"/>
                  </a:cubicBezTo>
                  <a:cubicBezTo>
                    <a:pt x="3818890" y="1045210"/>
                    <a:pt x="3869690" y="947420"/>
                    <a:pt x="3926840" y="835660"/>
                  </a:cubicBezTo>
                  <a:cubicBezTo>
                    <a:pt x="3994150" y="701040"/>
                    <a:pt x="4083050" y="523240"/>
                    <a:pt x="4138930" y="384810"/>
                  </a:cubicBezTo>
                  <a:cubicBezTo>
                    <a:pt x="4184650" y="271780"/>
                    <a:pt x="4215130" y="133350"/>
                    <a:pt x="4246880" y="71120"/>
                  </a:cubicBezTo>
                  <a:cubicBezTo>
                    <a:pt x="4262120" y="41910"/>
                    <a:pt x="4273550" y="21590"/>
                    <a:pt x="4290060" y="10160"/>
                  </a:cubicBezTo>
                  <a:cubicBezTo>
                    <a:pt x="4301490" y="2540"/>
                    <a:pt x="4315460" y="0"/>
                    <a:pt x="4328160" y="1270"/>
                  </a:cubicBezTo>
                  <a:cubicBezTo>
                    <a:pt x="4340860" y="2540"/>
                    <a:pt x="4354830" y="7620"/>
                    <a:pt x="4363720" y="17780"/>
                  </a:cubicBezTo>
                  <a:cubicBezTo>
                    <a:pt x="4373880" y="29210"/>
                    <a:pt x="4384040" y="54610"/>
                    <a:pt x="4381500" y="71120"/>
                  </a:cubicBezTo>
                  <a:cubicBezTo>
                    <a:pt x="4378960" y="87630"/>
                    <a:pt x="4363720" y="109220"/>
                    <a:pt x="4348480" y="116840"/>
                  </a:cubicBezTo>
                  <a:cubicBezTo>
                    <a:pt x="4333240" y="124460"/>
                    <a:pt x="4305300" y="120650"/>
                    <a:pt x="4291330" y="114300"/>
                  </a:cubicBezTo>
                  <a:cubicBezTo>
                    <a:pt x="4279900" y="109220"/>
                    <a:pt x="4271010" y="96520"/>
                    <a:pt x="4265930" y="85090"/>
                  </a:cubicBezTo>
                  <a:cubicBezTo>
                    <a:pt x="4260850" y="73660"/>
                    <a:pt x="4260850" y="58420"/>
                    <a:pt x="4263390" y="46990"/>
                  </a:cubicBezTo>
                  <a:cubicBezTo>
                    <a:pt x="4265930" y="35560"/>
                    <a:pt x="4273550" y="21590"/>
                    <a:pt x="4284980" y="13970"/>
                  </a:cubicBezTo>
                  <a:cubicBezTo>
                    <a:pt x="4297680" y="5080"/>
                    <a:pt x="4324350" y="0"/>
                    <a:pt x="4340860" y="5080"/>
                  </a:cubicBezTo>
                  <a:cubicBezTo>
                    <a:pt x="4357370" y="10160"/>
                    <a:pt x="4375150" y="31750"/>
                    <a:pt x="4380230" y="45720"/>
                  </a:cubicBezTo>
                  <a:cubicBezTo>
                    <a:pt x="4385310" y="57150"/>
                    <a:pt x="4382770" y="69850"/>
                    <a:pt x="4378960" y="83820"/>
                  </a:cubicBezTo>
                  <a:cubicBezTo>
                    <a:pt x="4372610" y="104140"/>
                    <a:pt x="4353560" y="121920"/>
                    <a:pt x="4337050" y="154940"/>
                  </a:cubicBezTo>
                  <a:cubicBezTo>
                    <a:pt x="4304030" y="222250"/>
                    <a:pt x="4258310" y="363220"/>
                    <a:pt x="4208780" y="476250"/>
                  </a:cubicBezTo>
                  <a:cubicBezTo>
                    <a:pt x="4151630" y="605790"/>
                    <a:pt x="4075430" y="759460"/>
                    <a:pt x="4009390" y="885190"/>
                  </a:cubicBezTo>
                  <a:cubicBezTo>
                    <a:pt x="3952240" y="995680"/>
                    <a:pt x="3896360" y="1097280"/>
                    <a:pt x="3837940" y="1191260"/>
                  </a:cubicBezTo>
                  <a:cubicBezTo>
                    <a:pt x="3785870" y="1276350"/>
                    <a:pt x="3738880" y="1347470"/>
                    <a:pt x="3679190" y="1427480"/>
                  </a:cubicBezTo>
                  <a:cubicBezTo>
                    <a:pt x="3614420" y="1515110"/>
                    <a:pt x="3529330" y="1605280"/>
                    <a:pt x="3462020" y="1691640"/>
                  </a:cubicBezTo>
                  <a:cubicBezTo>
                    <a:pt x="3399790" y="1771650"/>
                    <a:pt x="3356610" y="1847850"/>
                    <a:pt x="3290570" y="1930400"/>
                  </a:cubicBezTo>
                  <a:cubicBezTo>
                    <a:pt x="3213100" y="2026920"/>
                    <a:pt x="3119120" y="2127250"/>
                    <a:pt x="3020060" y="2231390"/>
                  </a:cubicBezTo>
                  <a:cubicBezTo>
                    <a:pt x="2907030" y="2352040"/>
                    <a:pt x="2767330" y="2490470"/>
                    <a:pt x="2644140" y="2608580"/>
                  </a:cubicBezTo>
                  <a:cubicBezTo>
                    <a:pt x="2528570" y="2719070"/>
                    <a:pt x="2385060" y="2848610"/>
                    <a:pt x="2302510" y="2921000"/>
                  </a:cubicBezTo>
                  <a:cubicBezTo>
                    <a:pt x="2258060" y="2960370"/>
                    <a:pt x="2245360" y="2973070"/>
                    <a:pt x="2195830" y="3009900"/>
                  </a:cubicBezTo>
                  <a:cubicBezTo>
                    <a:pt x="2099310" y="3081020"/>
                    <a:pt x="1852930" y="3238500"/>
                    <a:pt x="1747520" y="3302000"/>
                  </a:cubicBezTo>
                  <a:cubicBezTo>
                    <a:pt x="1691640" y="3336290"/>
                    <a:pt x="1672590" y="3348990"/>
                    <a:pt x="1616710" y="3375660"/>
                  </a:cubicBezTo>
                  <a:cubicBezTo>
                    <a:pt x="1524000" y="3418840"/>
                    <a:pt x="1362710" y="3482340"/>
                    <a:pt x="1234440" y="3522980"/>
                  </a:cubicBezTo>
                  <a:cubicBezTo>
                    <a:pt x="1108710" y="3562350"/>
                    <a:pt x="994410" y="3589020"/>
                    <a:pt x="853440" y="3616960"/>
                  </a:cubicBezTo>
                  <a:cubicBezTo>
                    <a:pt x="680720" y="3651250"/>
                    <a:pt x="426720" y="3695700"/>
                    <a:pt x="274320" y="3705860"/>
                  </a:cubicBezTo>
                  <a:cubicBezTo>
                    <a:pt x="175260" y="3712210"/>
                    <a:pt x="64770" y="3718560"/>
                    <a:pt x="27940" y="3702050"/>
                  </a:cubicBezTo>
                  <a:cubicBezTo>
                    <a:pt x="13970" y="3695700"/>
                    <a:pt x="8890" y="3686810"/>
                    <a:pt x="5080" y="3676650"/>
                  </a:cubicBezTo>
                  <a:cubicBezTo>
                    <a:pt x="1270" y="3666490"/>
                    <a:pt x="0" y="3653790"/>
                    <a:pt x="5080" y="3643630"/>
                  </a:cubicBezTo>
                  <a:cubicBezTo>
                    <a:pt x="11430" y="3630930"/>
                    <a:pt x="49530" y="3613150"/>
                    <a:pt x="49530" y="3613150"/>
                  </a:cubicBezTo>
                </a:path>
              </a:pathLst>
            </a:custGeom>
            <a:solidFill>
              <a:srgbClr val="FFFFFF"/>
            </a:solidFill>
            <a:ln cap="sq">
              <a:noFill/>
              <a:prstDash val="solid"/>
              <a:miter/>
            </a:ln>
          </p:spPr>
        </p:sp>
      </p:grpSp>
      <p:grpSp>
        <p:nvGrpSpPr>
          <p:cNvPr id="9" name="Group 9"/>
          <p:cNvGrpSpPr/>
          <p:nvPr/>
        </p:nvGrpSpPr>
        <p:grpSpPr>
          <a:xfrm rot="0">
            <a:off x="1668705" y="7263921"/>
            <a:ext cx="328755" cy="898857"/>
            <a:chOff x="0" y="0"/>
            <a:chExt cx="320040" cy="875030"/>
          </a:xfrm>
        </p:grpSpPr>
        <p:sp>
          <p:nvSpPr>
            <p:cNvPr id="10" name="Freeform 10"/>
            <p:cNvSpPr/>
            <p:nvPr/>
          </p:nvSpPr>
          <p:spPr>
            <a:xfrm>
              <a:off x="50800" y="46990"/>
              <a:ext cx="219710" cy="781050"/>
            </a:xfrm>
            <a:custGeom>
              <a:avLst/>
              <a:gdLst/>
              <a:ahLst/>
              <a:cxnLst/>
              <a:rect l="l" t="t" r="r" b="b"/>
              <a:pathLst>
                <a:path w="219710" h="781050">
                  <a:moveTo>
                    <a:pt x="101600" y="41910"/>
                  </a:moveTo>
                  <a:cubicBezTo>
                    <a:pt x="215900" y="744220"/>
                    <a:pt x="212090" y="755650"/>
                    <a:pt x="204470" y="764540"/>
                  </a:cubicBezTo>
                  <a:cubicBezTo>
                    <a:pt x="198120" y="772160"/>
                    <a:pt x="186690" y="775970"/>
                    <a:pt x="176530" y="777240"/>
                  </a:cubicBezTo>
                  <a:cubicBezTo>
                    <a:pt x="166370" y="778510"/>
                    <a:pt x="154940" y="777240"/>
                    <a:pt x="146050" y="772160"/>
                  </a:cubicBezTo>
                  <a:cubicBezTo>
                    <a:pt x="135890" y="765810"/>
                    <a:pt x="123190" y="746760"/>
                    <a:pt x="121920" y="734060"/>
                  </a:cubicBezTo>
                  <a:cubicBezTo>
                    <a:pt x="120650" y="720090"/>
                    <a:pt x="128270" y="699770"/>
                    <a:pt x="139700" y="692150"/>
                  </a:cubicBezTo>
                  <a:cubicBezTo>
                    <a:pt x="152400" y="683260"/>
                    <a:pt x="185420" y="683260"/>
                    <a:pt x="198120" y="690880"/>
                  </a:cubicBezTo>
                  <a:cubicBezTo>
                    <a:pt x="209550" y="698500"/>
                    <a:pt x="219710" y="717550"/>
                    <a:pt x="218440" y="731520"/>
                  </a:cubicBezTo>
                  <a:cubicBezTo>
                    <a:pt x="217170" y="746760"/>
                    <a:pt x="194310" y="772160"/>
                    <a:pt x="181610" y="777240"/>
                  </a:cubicBezTo>
                  <a:cubicBezTo>
                    <a:pt x="171450" y="781050"/>
                    <a:pt x="160020" y="779780"/>
                    <a:pt x="151130" y="774700"/>
                  </a:cubicBezTo>
                  <a:cubicBezTo>
                    <a:pt x="139700" y="768350"/>
                    <a:pt x="133350" y="760730"/>
                    <a:pt x="123190" y="739140"/>
                  </a:cubicBezTo>
                  <a:cubicBezTo>
                    <a:pt x="86360" y="656590"/>
                    <a:pt x="0" y="147320"/>
                    <a:pt x="0" y="63500"/>
                  </a:cubicBezTo>
                  <a:cubicBezTo>
                    <a:pt x="0" y="44450"/>
                    <a:pt x="1270" y="38100"/>
                    <a:pt x="6350" y="27940"/>
                  </a:cubicBezTo>
                  <a:cubicBezTo>
                    <a:pt x="11430" y="17780"/>
                    <a:pt x="22860" y="7620"/>
                    <a:pt x="34290" y="3810"/>
                  </a:cubicBezTo>
                  <a:cubicBezTo>
                    <a:pt x="44450" y="0"/>
                    <a:pt x="60960" y="0"/>
                    <a:pt x="71120" y="5080"/>
                  </a:cubicBezTo>
                  <a:cubicBezTo>
                    <a:pt x="83820" y="11430"/>
                    <a:pt x="101600" y="41910"/>
                    <a:pt x="101600" y="41910"/>
                  </a:cubicBezTo>
                </a:path>
              </a:pathLst>
            </a:custGeom>
            <a:solidFill>
              <a:srgbClr val="312249"/>
            </a:solidFill>
            <a:ln cap="sq">
              <a:noFill/>
              <a:prstDash val="solid"/>
              <a:miter/>
            </a:ln>
          </p:spPr>
        </p:sp>
      </p:grpSp>
      <p:grpSp>
        <p:nvGrpSpPr>
          <p:cNvPr id="11" name="Group 11"/>
          <p:cNvGrpSpPr/>
          <p:nvPr/>
        </p:nvGrpSpPr>
        <p:grpSpPr>
          <a:xfrm rot="0">
            <a:off x="1317772" y="7372201"/>
            <a:ext cx="310490" cy="747525"/>
            <a:chOff x="0" y="0"/>
            <a:chExt cx="302260" cy="727710"/>
          </a:xfrm>
        </p:grpSpPr>
        <p:sp>
          <p:nvSpPr>
            <p:cNvPr id="12" name="Freeform 12"/>
            <p:cNvSpPr/>
            <p:nvPr/>
          </p:nvSpPr>
          <p:spPr>
            <a:xfrm>
              <a:off x="49530" y="48260"/>
              <a:ext cx="208280" cy="628650"/>
            </a:xfrm>
            <a:custGeom>
              <a:avLst/>
              <a:gdLst/>
              <a:ahLst/>
              <a:cxnLst/>
              <a:rect l="l" t="t" r="r" b="b"/>
              <a:pathLst>
                <a:path w="208280" h="628650">
                  <a:moveTo>
                    <a:pt x="101600" y="38100"/>
                  </a:moveTo>
                  <a:cubicBezTo>
                    <a:pt x="173990" y="347980"/>
                    <a:pt x="208280" y="519430"/>
                    <a:pt x="201930" y="575310"/>
                  </a:cubicBezTo>
                  <a:cubicBezTo>
                    <a:pt x="199390" y="595630"/>
                    <a:pt x="195580" y="607060"/>
                    <a:pt x="186690" y="615950"/>
                  </a:cubicBezTo>
                  <a:cubicBezTo>
                    <a:pt x="179070" y="623570"/>
                    <a:pt x="168910" y="628650"/>
                    <a:pt x="158750" y="628650"/>
                  </a:cubicBezTo>
                  <a:cubicBezTo>
                    <a:pt x="146050" y="628650"/>
                    <a:pt x="125730" y="622300"/>
                    <a:pt x="118110" y="610870"/>
                  </a:cubicBezTo>
                  <a:cubicBezTo>
                    <a:pt x="109220" y="598170"/>
                    <a:pt x="109220" y="565150"/>
                    <a:pt x="116840" y="552450"/>
                  </a:cubicBezTo>
                  <a:cubicBezTo>
                    <a:pt x="123190" y="541020"/>
                    <a:pt x="143510" y="533400"/>
                    <a:pt x="156210" y="533400"/>
                  </a:cubicBezTo>
                  <a:cubicBezTo>
                    <a:pt x="166370" y="533400"/>
                    <a:pt x="177800" y="538480"/>
                    <a:pt x="185420" y="544830"/>
                  </a:cubicBezTo>
                  <a:cubicBezTo>
                    <a:pt x="193040" y="551180"/>
                    <a:pt x="199390" y="560070"/>
                    <a:pt x="200660" y="570230"/>
                  </a:cubicBezTo>
                  <a:cubicBezTo>
                    <a:pt x="201930" y="582930"/>
                    <a:pt x="198120" y="603250"/>
                    <a:pt x="190500" y="613410"/>
                  </a:cubicBezTo>
                  <a:cubicBezTo>
                    <a:pt x="184150" y="621030"/>
                    <a:pt x="172720" y="626110"/>
                    <a:pt x="163830" y="627380"/>
                  </a:cubicBezTo>
                  <a:cubicBezTo>
                    <a:pt x="153670" y="628650"/>
                    <a:pt x="142240" y="627380"/>
                    <a:pt x="133350" y="623570"/>
                  </a:cubicBezTo>
                  <a:cubicBezTo>
                    <a:pt x="124460" y="619760"/>
                    <a:pt x="119380" y="614680"/>
                    <a:pt x="113030" y="601980"/>
                  </a:cubicBezTo>
                  <a:cubicBezTo>
                    <a:pt x="91440" y="557530"/>
                    <a:pt x="81280" y="369570"/>
                    <a:pt x="59690" y="271780"/>
                  </a:cubicBezTo>
                  <a:cubicBezTo>
                    <a:pt x="41910" y="191770"/>
                    <a:pt x="0" y="99060"/>
                    <a:pt x="1270" y="57150"/>
                  </a:cubicBezTo>
                  <a:cubicBezTo>
                    <a:pt x="1270" y="40640"/>
                    <a:pt x="5080" y="30480"/>
                    <a:pt x="12700" y="21590"/>
                  </a:cubicBezTo>
                  <a:cubicBezTo>
                    <a:pt x="19050" y="12700"/>
                    <a:pt x="31750" y="5080"/>
                    <a:pt x="43180" y="2540"/>
                  </a:cubicBezTo>
                  <a:cubicBezTo>
                    <a:pt x="54610" y="0"/>
                    <a:pt x="69850" y="3810"/>
                    <a:pt x="80010" y="10160"/>
                  </a:cubicBezTo>
                  <a:cubicBezTo>
                    <a:pt x="88900" y="16510"/>
                    <a:pt x="101600" y="38100"/>
                    <a:pt x="101600" y="38100"/>
                  </a:cubicBezTo>
                </a:path>
              </a:pathLst>
            </a:custGeom>
            <a:solidFill>
              <a:srgbClr val="312249"/>
            </a:solidFill>
            <a:ln cap="sq">
              <a:noFill/>
              <a:prstDash val="solid"/>
              <a:miter/>
            </a:ln>
          </p:spPr>
        </p:sp>
      </p:grpSp>
      <p:grpSp>
        <p:nvGrpSpPr>
          <p:cNvPr id="13" name="Group 13"/>
          <p:cNvGrpSpPr/>
          <p:nvPr/>
        </p:nvGrpSpPr>
        <p:grpSpPr>
          <a:xfrm rot="0">
            <a:off x="2048338" y="7243047"/>
            <a:ext cx="366587" cy="872765"/>
            <a:chOff x="0" y="0"/>
            <a:chExt cx="356870" cy="849630"/>
          </a:xfrm>
        </p:grpSpPr>
        <p:sp>
          <p:nvSpPr>
            <p:cNvPr id="14" name="Freeform 14"/>
            <p:cNvSpPr/>
            <p:nvPr/>
          </p:nvSpPr>
          <p:spPr>
            <a:xfrm>
              <a:off x="50800" y="48260"/>
              <a:ext cx="255270" cy="753110"/>
            </a:xfrm>
            <a:custGeom>
              <a:avLst/>
              <a:gdLst/>
              <a:ahLst/>
              <a:cxnLst/>
              <a:rect l="l" t="t" r="r" b="b"/>
              <a:pathLst>
                <a:path w="255270" h="753110">
                  <a:moveTo>
                    <a:pt x="101600" y="35560"/>
                  </a:moveTo>
                  <a:cubicBezTo>
                    <a:pt x="215900" y="445770"/>
                    <a:pt x="255270" y="640080"/>
                    <a:pt x="255270" y="694690"/>
                  </a:cubicBezTo>
                  <a:cubicBezTo>
                    <a:pt x="255270" y="709930"/>
                    <a:pt x="255270" y="716280"/>
                    <a:pt x="250190" y="725170"/>
                  </a:cubicBezTo>
                  <a:cubicBezTo>
                    <a:pt x="243840" y="735330"/>
                    <a:pt x="226060" y="749300"/>
                    <a:pt x="212090" y="750570"/>
                  </a:cubicBezTo>
                  <a:cubicBezTo>
                    <a:pt x="198120" y="751840"/>
                    <a:pt x="177800" y="742950"/>
                    <a:pt x="168910" y="734060"/>
                  </a:cubicBezTo>
                  <a:cubicBezTo>
                    <a:pt x="161290" y="726440"/>
                    <a:pt x="158750" y="715010"/>
                    <a:pt x="157480" y="704850"/>
                  </a:cubicBezTo>
                  <a:cubicBezTo>
                    <a:pt x="156210" y="694690"/>
                    <a:pt x="160020" y="681990"/>
                    <a:pt x="165100" y="674370"/>
                  </a:cubicBezTo>
                  <a:cubicBezTo>
                    <a:pt x="170180" y="665480"/>
                    <a:pt x="180340" y="657860"/>
                    <a:pt x="190500" y="655320"/>
                  </a:cubicBezTo>
                  <a:cubicBezTo>
                    <a:pt x="203200" y="652780"/>
                    <a:pt x="224790" y="654050"/>
                    <a:pt x="236220" y="662940"/>
                  </a:cubicBezTo>
                  <a:cubicBezTo>
                    <a:pt x="246380" y="671830"/>
                    <a:pt x="255270" y="692150"/>
                    <a:pt x="255270" y="704850"/>
                  </a:cubicBezTo>
                  <a:cubicBezTo>
                    <a:pt x="255270" y="715010"/>
                    <a:pt x="250190" y="726440"/>
                    <a:pt x="243840" y="734060"/>
                  </a:cubicBezTo>
                  <a:cubicBezTo>
                    <a:pt x="237490" y="741680"/>
                    <a:pt x="227330" y="748030"/>
                    <a:pt x="217170" y="750570"/>
                  </a:cubicBezTo>
                  <a:cubicBezTo>
                    <a:pt x="207010" y="753110"/>
                    <a:pt x="194310" y="751840"/>
                    <a:pt x="185420" y="746760"/>
                  </a:cubicBezTo>
                  <a:cubicBezTo>
                    <a:pt x="173990" y="740410"/>
                    <a:pt x="166370" y="730250"/>
                    <a:pt x="157480" y="709930"/>
                  </a:cubicBezTo>
                  <a:cubicBezTo>
                    <a:pt x="133350" y="654050"/>
                    <a:pt x="121920" y="469900"/>
                    <a:pt x="93980" y="358140"/>
                  </a:cubicBezTo>
                  <a:cubicBezTo>
                    <a:pt x="68580" y="254000"/>
                    <a:pt x="1270" y="110490"/>
                    <a:pt x="0" y="59690"/>
                  </a:cubicBezTo>
                  <a:cubicBezTo>
                    <a:pt x="0" y="41910"/>
                    <a:pt x="3810" y="33020"/>
                    <a:pt x="10160" y="24130"/>
                  </a:cubicBezTo>
                  <a:cubicBezTo>
                    <a:pt x="16510" y="13970"/>
                    <a:pt x="29210" y="5080"/>
                    <a:pt x="40640" y="2540"/>
                  </a:cubicBezTo>
                  <a:cubicBezTo>
                    <a:pt x="52070" y="0"/>
                    <a:pt x="67310" y="2540"/>
                    <a:pt x="77470" y="7620"/>
                  </a:cubicBezTo>
                  <a:cubicBezTo>
                    <a:pt x="87630" y="12700"/>
                    <a:pt x="101600" y="35560"/>
                    <a:pt x="101600" y="35560"/>
                  </a:cubicBezTo>
                </a:path>
              </a:pathLst>
            </a:custGeom>
            <a:solidFill>
              <a:srgbClr val="312249"/>
            </a:solidFill>
            <a:ln cap="sq">
              <a:noFill/>
              <a:prstDash val="solid"/>
              <a:miter/>
            </a:ln>
          </p:spPr>
        </p:sp>
      </p:grpSp>
      <p:grpSp>
        <p:nvGrpSpPr>
          <p:cNvPr id="15" name="Group 15"/>
          <p:cNvGrpSpPr/>
          <p:nvPr/>
        </p:nvGrpSpPr>
        <p:grpSpPr>
          <a:xfrm rot="0">
            <a:off x="2474936" y="7126939"/>
            <a:ext cx="380938" cy="738393"/>
            <a:chOff x="0" y="0"/>
            <a:chExt cx="370840" cy="718820"/>
          </a:xfrm>
        </p:grpSpPr>
        <p:sp>
          <p:nvSpPr>
            <p:cNvPr id="16" name="Freeform 16"/>
            <p:cNvSpPr/>
            <p:nvPr/>
          </p:nvSpPr>
          <p:spPr>
            <a:xfrm>
              <a:off x="45720" y="46990"/>
              <a:ext cx="276860" cy="622300"/>
            </a:xfrm>
            <a:custGeom>
              <a:avLst/>
              <a:gdLst/>
              <a:ahLst/>
              <a:cxnLst/>
              <a:rect l="l" t="t" r="r" b="b"/>
              <a:pathLst>
                <a:path w="276860" h="622300">
                  <a:moveTo>
                    <a:pt x="102870" y="34290"/>
                  </a:moveTo>
                  <a:cubicBezTo>
                    <a:pt x="233680" y="396240"/>
                    <a:pt x="274320" y="511810"/>
                    <a:pt x="274320" y="561340"/>
                  </a:cubicBezTo>
                  <a:cubicBezTo>
                    <a:pt x="274320" y="581660"/>
                    <a:pt x="270510" y="595630"/>
                    <a:pt x="262890" y="605790"/>
                  </a:cubicBezTo>
                  <a:cubicBezTo>
                    <a:pt x="256540" y="613410"/>
                    <a:pt x="246380" y="619760"/>
                    <a:pt x="236220" y="621030"/>
                  </a:cubicBezTo>
                  <a:cubicBezTo>
                    <a:pt x="223520" y="622300"/>
                    <a:pt x="201930" y="615950"/>
                    <a:pt x="191770" y="607060"/>
                  </a:cubicBezTo>
                  <a:cubicBezTo>
                    <a:pt x="184150" y="600710"/>
                    <a:pt x="179070" y="589280"/>
                    <a:pt x="177800" y="579120"/>
                  </a:cubicBezTo>
                  <a:cubicBezTo>
                    <a:pt x="176530" y="568960"/>
                    <a:pt x="179070" y="557530"/>
                    <a:pt x="184150" y="548640"/>
                  </a:cubicBezTo>
                  <a:cubicBezTo>
                    <a:pt x="189230" y="539750"/>
                    <a:pt x="198120" y="530860"/>
                    <a:pt x="207010" y="527050"/>
                  </a:cubicBezTo>
                  <a:cubicBezTo>
                    <a:pt x="215900" y="523240"/>
                    <a:pt x="228600" y="520700"/>
                    <a:pt x="238760" y="524510"/>
                  </a:cubicBezTo>
                  <a:cubicBezTo>
                    <a:pt x="250190" y="528320"/>
                    <a:pt x="266700" y="543560"/>
                    <a:pt x="271780" y="556260"/>
                  </a:cubicBezTo>
                  <a:cubicBezTo>
                    <a:pt x="276860" y="568960"/>
                    <a:pt x="273050" y="589280"/>
                    <a:pt x="266700" y="600710"/>
                  </a:cubicBezTo>
                  <a:cubicBezTo>
                    <a:pt x="261620" y="609600"/>
                    <a:pt x="250190" y="617220"/>
                    <a:pt x="241300" y="619760"/>
                  </a:cubicBezTo>
                  <a:cubicBezTo>
                    <a:pt x="231140" y="622300"/>
                    <a:pt x="218440" y="622300"/>
                    <a:pt x="209550" y="618490"/>
                  </a:cubicBezTo>
                  <a:cubicBezTo>
                    <a:pt x="200660" y="614680"/>
                    <a:pt x="193040" y="612140"/>
                    <a:pt x="185420" y="599440"/>
                  </a:cubicBezTo>
                  <a:cubicBezTo>
                    <a:pt x="161290" y="563880"/>
                    <a:pt x="143510" y="430530"/>
                    <a:pt x="114300" y="345440"/>
                  </a:cubicBezTo>
                  <a:cubicBezTo>
                    <a:pt x="83820" y="255270"/>
                    <a:pt x="16510" y="124460"/>
                    <a:pt x="6350" y="74930"/>
                  </a:cubicBezTo>
                  <a:cubicBezTo>
                    <a:pt x="2540" y="57150"/>
                    <a:pt x="0" y="49530"/>
                    <a:pt x="5080" y="38100"/>
                  </a:cubicBezTo>
                  <a:cubicBezTo>
                    <a:pt x="10160" y="25400"/>
                    <a:pt x="27940" y="8890"/>
                    <a:pt x="40640" y="3810"/>
                  </a:cubicBezTo>
                  <a:cubicBezTo>
                    <a:pt x="52070" y="0"/>
                    <a:pt x="67310" y="2540"/>
                    <a:pt x="77470" y="7620"/>
                  </a:cubicBezTo>
                  <a:cubicBezTo>
                    <a:pt x="87630" y="12700"/>
                    <a:pt x="102870" y="34290"/>
                    <a:pt x="102870" y="34290"/>
                  </a:cubicBezTo>
                </a:path>
              </a:pathLst>
            </a:custGeom>
            <a:solidFill>
              <a:srgbClr val="312249"/>
            </a:solidFill>
            <a:ln cap="sq">
              <a:noFill/>
              <a:prstDash val="solid"/>
              <a:miter/>
            </a:ln>
          </p:spPr>
        </p:sp>
      </p:grpSp>
      <p:grpSp>
        <p:nvGrpSpPr>
          <p:cNvPr id="17" name="Group 17"/>
          <p:cNvGrpSpPr/>
          <p:nvPr/>
        </p:nvGrpSpPr>
        <p:grpSpPr>
          <a:xfrm rot="0">
            <a:off x="2845438" y="7033010"/>
            <a:ext cx="324841" cy="469649"/>
            <a:chOff x="0" y="0"/>
            <a:chExt cx="316230" cy="457200"/>
          </a:xfrm>
        </p:grpSpPr>
        <p:sp>
          <p:nvSpPr>
            <p:cNvPr id="18" name="Freeform 18"/>
            <p:cNvSpPr/>
            <p:nvPr/>
          </p:nvSpPr>
          <p:spPr>
            <a:xfrm>
              <a:off x="48260" y="46990"/>
              <a:ext cx="219710" cy="360680"/>
            </a:xfrm>
            <a:custGeom>
              <a:avLst/>
              <a:gdLst/>
              <a:ahLst/>
              <a:cxnLst/>
              <a:rect l="l" t="t" r="r" b="b"/>
              <a:pathLst>
                <a:path w="219710" h="360680">
                  <a:moveTo>
                    <a:pt x="107950" y="34290"/>
                  </a:moveTo>
                  <a:cubicBezTo>
                    <a:pt x="218440" y="318770"/>
                    <a:pt x="215900" y="326390"/>
                    <a:pt x="209550" y="335280"/>
                  </a:cubicBezTo>
                  <a:cubicBezTo>
                    <a:pt x="201930" y="345440"/>
                    <a:pt x="180340" y="359410"/>
                    <a:pt x="166370" y="359410"/>
                  </a:cubicBezTo>
                  <a:cubicBezTo>
                    <a:pt x="151130" y="359410"/>
                    <a:pt x="130810" y="349250"/>
                    <a:pt x="121920" y="336550"/>
                  </a:cubicBezTo>
                  <a:cubicBezTo>
                    <a:pt x="113030" y="325120"/>
                    <a:pt x="111760" y="299720"/>
                    <a:pt x="115570" y="287020"/>
                  </a:cubicBezTo>
                  <a:cubicBezTo>
                    <a:pt x="119380" y="276860"/>
                    <a:pt x="128270" y="266700"/>
                    <a:pt x="137160" y="261620"/>
                  </a:cubicBezTo>
                  <a:cubicBezTo>
                    <a:pt x="146050" y="256540"/>
                    <a:pt x="158750" y="251460"/>
                    <a:pt x="170180" y="254000"/>
                  </a:cubicBezTo>
                  <a:cubicBezTo>
                    <a:pt x="184150" y="256540"/>
                    <a:pt x="203200" y="270510"/>
                    <a:pt x="210820" y="281940"/>
                  </a:cubicBezTo>
                  <a:cubicBezTo>
                    <a:pt x="217170" y="290830"/>
                    <a:pt x="219710" y="303530"/>
                    <a:pt x="217170" y="314960"/>
                  </a:cubicBezTo>
                  <a:cubicBezTo>
                    <a:pt x="214630" y="327660"/>
                    <a:pt x="199390" y="347980"/>
                    <a:pt x="187960" y="354330"/>
                  </a:cubicBezTo>
                  <a:cubicBezTo>
                    <a:pt x="177800" y="359410"/>
                    <a:pt x="165100" y="360680"/>
                    <a:pt x="154940" y="358140"/>
                  </a:cubicBezTo>
                  <a:cubicBezTo>
                    <a:pt x="144780" y="355600"/>
                    <a:pt x="135890" y="353060"/>
                    <a:pt x="125730" y="340360"/>
                  </a:cubicBezTo>
                  <a:cubicBezTo>
                    <a:pt x="93980" y="303530"/>
                    <a:pt x="8890" y="116840"/>
                    <a:pt x="2540" y="66040"/>
                  </a:cubicBezTo>
                  <a:cubicBezTo>
                    <a:pt x="0" y="46990"/>
                    <a:pt x="3810" y="36830"/>
                    <a:pt x="10160" y="26670"/>
                  </a:cubicBezTo>
                  <a:cubicBezTo>
                    <a:pt x="16510" y="16510"/>
                    <a:pt x="29210" y="7620"/>
                    <a:pt x="40640" y="3810"/>
                  </a:cubicBezTo>
                  <a:cubicBezTo>
                    <a:pt x="52070" y="0"/>
                    <a:pt x="68580" y="1270"/>
                    <a:pt x="80010" y="6350"/>
                  </a:cubicBezTo>
                  <a:cubicBezTo>
                    <a:pt x="91440" y="11430"/>
                    <a:pt x="107950" y="34290"/>
                    <a:pt x="107950" y="34290"/>
                  </a:cubicBezTo>
                </a:path>
              </a:pathLst>
            </a:custGeom>
            <a:solidFill>
              <a:srgbClr val="312249"/>
            </a:solidFill>
            <a:ln cap="sq">
              <a:noFill/>
              <a:prstDash val="solid"/>
              <a:miter/>
            </a:ln>
          </p:spPr>
        </p:sp>
      </p:grpSp>
      <p:grpSp>
        <p:nvGrpSpPr>
          <p:cNvPr id="19" name="Group 19"/>
          <p:cNvGrpSpPr/>
          <p:nvPr/>
        </p:nvGrpSpPr>
        <p:grpSpPr>
          <a:xfrm rot="0">
            <a:off x="3024165" y="6901247"/>
            <a:ext cx="425294" cy="467040"/>
            <a:chOff x="0" y="0"/>
            <a:chExt cx="414020" cy="454660"/>
          </a:xfrm>
        </p:grpSpPr>
        <p:sp>
          <p:nvSpPr>
            <p:cNvPr id="20" name="Freeform 20"/>
            <p:cNvSpPr/>
            <p:nvPr/>
          </p:nvSpPr>
          <p:spPr>
            <a:xfrm>
              <a:off x="48260" y="49530"/>
              <a:ext cx="317500" cy="355600"/>
            </a:xfrm>
            <a:custGeom>
              <a:avLst/>
              <a:gdLst/>
              <a:ahLst/>
              <a:cxnLst/>
              <a:rect l="l" t="t" r="r" b="b"/>
              <a:pathLst>
                <a:path w="317500" h="355600">
                  <a:moveTo>
                    <a:pt x="97790" y="19050"/>
                  </a:moveTo>
                  <a:cubicBezTo>
                    <a:pt x="314960" y="288290"/>
                    <a:pt x="317500" y="303530"/>
                    <a:pt x="313690" y="317500"/>
                  </a:cubicBezTo>
                  <a:cubicBezTo>
                    <a:pt x="311150" y="328930"/>
                    <a:pt x="300990" y="339090"/>
                    <a:pt x="292100" y="345440"/>
                  </a:cubicBezTo>
                  <a:cubicBezTo>
                    <a:pt x="283210" y="351790"/>
                    <a:pt x="269240" y="354330"/>
                    <a:pt x="259080" y="354330"/>
                  </a:cubicBezTo>
                  <a:cubicBezTo>
                    <a:pt x="247650" y="353060"/>
                    <a:pt x="234950" y="349250"/>
                    <a:pt x="227330" y="341630"/>
                  </a:cubicBezTo>
                  <a:cubicBezTo>
                    <a:pt x="217170" y="331470"/>
                    <a:pt x="207010" y="311150"/>
                    <a:pt x="208280" y="295910"/>
                  </a:cubicBezTo>
                  <a:cubicBezTo>
                    <a:pt x="209550" y="280670"/>
                    <a:pt x="224790" y="260350"/>
                    <a:pt x="236220" y="252730"/>
                  </a:cubicBezTo>
                  <a:cubicBezTo>
                    <a:pt x="245110" y="246380"/>
                    <a:pt x="259080" y="246380"/>
                    <a:pt x="269240" y="247650"/>
                  </a:cubicBezTo>
                  <a:cubicBezTo>
                    <a:pt x="279400" y="248920"/>
                    <a:pt x="292100" y="255270"/>
                    <a:pt x="299720" y="262890"/>
                  </a:cubicBezTo>
                  <a:cubicBezTo>
                    <a:pt x="307340" y="270510"/>
                    <a:pt x="313690" y="283210"/>
                    <a:pt x="314960" y="293370"/>
                  </a:cubicBezTo>
                  <a:cubicBezTo>
                    <a:pt x="316230" y="304800"/>
                    <a:pt x="313690" y="318770"/>
                    <a:pt x="308610" y="327660"/>
                  </a:cubicBezTo>
                  <a:cubicBezTo>
                    <a:pt x="303530" y="337820"/>
                    <a:pt x="293370" y="346710"/>
                    <a:pt x="281940" y="350520"/>
                  </a:cubicBezTo>
                  <a:cubicBezTo>
                    <a:pt x="269240" y="354330"/>
                    <a:pt x="252730" y="355600"/>
                    <a:pt x="232410" y="345440"/>
                  </a:cubicBezTo>
                  <a:cubicBezTo>
                    <a:pt x="180340" y="317500"/>
                    <a:pt x="30480" y="133350"/>
                    <a:pt x="7620" y="82550"/>
                  </a:cubicBezTo>
                  <a:cubicBezTo>
                    <a:pt x="0" y="64770"/>
                    <a:pt x="0" y="55880"/>
                    <a:pt x="2540" y="43180"/>
                  </a:cubicBezTo>
                  <a:cubicBezTo>
                    <a:pt x="5080" y="31750"/>
                    <a:pt x="13970" y="16510"/>
                    <a:pt x="24130" y="10160"/>
                  </a:cubicBezTo>
                  <a:cubicBezTo>
                    <a:pt x="34290" y="3810"/>
                    <a:pt x="49530" y="0"/>
                    <a:pt x="62230" y="1270"/>
                  </a:cubicBezTo>
                  <a:cubicBezTo>
                    <a:pt x="74930" y="2540"/>
                    <a:pt x="97790" y="19050"/>
                    <a:pt x="97790" y="19050"/>
                  </a:cubicBezTo>
                </a:path>
              </a:pathLst>
            </a:custGeom>
            <a:solidFill>
              <a:srgbClr val="312249"/>
            </a:solidFill>
            <a:ln cap="sq">
              <a:noFill/>
              <a:prstDash val="solid"/>
              <a:miter/>
            </a:ln>
          </p:spPr>
        </p:sp>
      </p:grpSp>
      <p:grpSp>
        <p:nvGrpSpPr>
          <p:cNvPr id="21" name="Group 21"/>
          <p:cNvGrpSpPr/>
          <p:nvPr/>
        </p:nvGrpSpPr>
        <p:grpSpPr>
          <a:xfrm rot="0">
            <a:off x="3299432" y="6692514"/>
            <a:ext cx="562275" cy="567493"/>
            <a:chOff x="0" y="0"/>
            <a:chExt cx="547370" cy="552450"/>
          </a:xfrm>
        </p:grpSpPr>
        <p:sp>
          <p:nvSpPr>
            <p:cNvPr id="22" name="Freeform 22"/>
            <p:cNvSpPr/>
            <p:nvPr/>
          </p:nvSpPr>
          <p:spPr>
            <a:xfrm>
              <a:off x="50800" y="50800"/>
              <a:ext cx="448310" cy="453390"/>
            </a:xfrm>
            <a:custGeom>
              <a:avLst/>
              <a:gdLst/>
              <a:ahLst/>
              <a:cxnLst/>
              <a:rect l="l" t="t" r="r" b="b"/>
              <a:pathLst>
                <a:path w="448310" h="453390">
                  <a:moveTo>
                    <a:pt x="95250" y="16510"/>
                  </a:moveTo>
                  <a:cubicBezTo>
                    <a:pt x="444500" y="383540"/>
                    <a:pt x="448310" y="396240"/>
                    <a:pt x="445770" y="410210"/>
                  </a:cubicBezTo>
                  <a:cubicBezTo>
                    <a:pt x="443230" y="424180"/>
                    <a:pt x="426720" y="441960"/>
                    <a:pt x="414020" y="448310"/>
                  </a:cubicBezTo>
                  <a:cubicBezTo>
                    <a:pt x="403860" y="453390"/>
                    <a:pt x="391160" y="452120"/>
                    <a:pt x="381000" y="449580"/>
                  </a:cubicBezTo>
                  <a:cubicBezTo>
                    <a:pt x="370840" y="447040"/>
                    <a:pt x="359410" y="440690"/>
                    <a:pt x="353060" y="431800"/>
                  </a:cubicBezTo>
                  <a:cubicBezTo>
                    <a:pt x="345440" y="420370"/>
                    <a:pt x="340360" y="397510"/>
                    <a:pt x="344170" y="383540"/>
                  </a:cubicBezTo>
                  <a:cubicBezTo>
                    <a:pt x="347980" y="369570"/>
                    <a:pt x="365760" y="353060"/>
                    <a:pt x="379730" y="349250"/>
                  </a:cubicBezTo>
                  <a:cubicBezTo>
                    <a:pt x="393700" y="345440"/>
                    <a:pt x="415290" y="350520"/>
                    <a:pt x="426720" y="359410"/>
                  </a:cubicBezTo>
                  <a:cubicBezTo>
                    <a:pt x="438150" y="368300"/>
                    <a:pt x="447040" y="389890"/>
                    <a:pt x="445770" y="403860"/>
                  </a:cubicBezTo>
                  <a:cubicBezTo>
                    <a:pt x="444500" y="417830"/>
                    <a:pt x="430530" y="438150"/>
                    <a:pt x="419100" y="445770"/>
                  </a:cubicBezTo>
                  <a:cubicBezTo>
                    <a:pt x="410210" y="452120"/>
                    <a:pt x="396240" y="452120"/>
                    <a:pt x="386080" y="450850"/>
                  </a:cubicBezTo>
                  <a:cubicBezTo>
                    <a:pt x="375920" y="449580"/>
                    <a:pt x="370840" y="445770"/>
                    <a:pt x="356870" y="435610"/>
                  </a:cubicBezTo>
                  <a:cubicBezTo>
                    <a:pt x="303530" y="396240"/>
                    <a:pt x="54610" y="151130"/>
                    <a:pt x="15240" y="92710"/>
                  </a:cubicBezTo>
                  <a:cubicBezTo>
                    <a:pt x="3810" y="76200"/>
                    <a:pt x="0" y="68580"/>
                    <a:pt x="0" y="57150"/>
                  </a:cubicBezTo>
                  <a:cubicBezTo>
                    <a:pt x="0" y="44450"/>
                    <a:pt x="3810" y="29210"/>
                    <a:pt x="12700" y="20320"/>
                  </a:cubicBezTo>
                  <a:cubicBezTo>
                    <a:pt x="22860" y="10160"/>
                    <a:pt x="45720" y="0"/>
                    <a:pt x="59690" y="0"/>
                  </a:cubicBezTo>
                  <a:cubicBezTo>
                    <a:pt x="72390" y="0"/>
                    <a:pt x="95250" y="16510"/>
                    <a:pt x="95250" y="16510"/>
                  </a:cubicBezTo>
                </a:path>
              </a:pathLst>
            </a:custGeom>
            <a:solidFill>
              <a:srgbClr val="312249"/>
            </a:solidFill>
            <a:ln cap="sq">
              <a:noFill/>
              <a:prstDash val="solid"/>
              <a:miter/>
            </a:ln>
          </p:spPr>
        </p:sp>
      </p:grpSp>
      <p:grpSp>
        <p:nvGrpSpPr>
          <p:cNvPr id="23" name="Group 23"/>
          <p:cNvGrpSpPr/>
          <p:nvPr/>
        </p:nvGrpSpPr>
        <p:grpSpPr>
          <a:xfrm rot="0">
            <a:off x="3517297" y="6430293"/>
            <a:ext cx="563579" cy="583148"/>
            <a:chOff x="0" y="0"/>
            <a:chExt cx="548640" cy="567690"/>
          </a:xfrm>
        </p:grpSpPr>
        <p:sp>
          <p:nvSpPr>
            <p:cNvPr id="24" name="Freeform 24"/>
            <p:cNvSpPr/>
            <p:nvPr/>
          </p:nvSpPr>
          <p:spPr>
            <a:xfrm>
              <a:off x="49530" y="50800"/>
              <a:ext cx="448310" cy="471170"/>
            </a:xfrm>
            <a:custGeom>
              <a:avLst/>
              <a:gdLst/>
              <a:ahLst/>
              <a:cxnLst/>
              <a:rect l="l" t="t" r="r" b="b"/>
              <a:pathLst>
                <a:path w="448310" h="471170">
                  <a:moveTo>
                    <a:pt x="90170" y="13970"/>
                  </a:moveTo>
                  <a:cubicBezTo>
                    <a:pt x="445770" y="401320"/>
                    <a:pt x="448310" y="406400"/>
                    <a:pt x="448310" y="416560"/>
                  </a:cubicBezTo>
                  <a:cubicBezTo>
                    <a:pt x="448310" y="429260"/>
                    <a:pt x="439420" y="450850"/>
                    <a:pt x="427990" y="458470"/>
                  </a:cubicBezTo>
                  <a:cubicBezTo>
                    <a:pt x="416560" y="466090"/>
                    <a:pt x="394970" y="471170"/>
                    <a:pt x="382270" y="466090"/>
                  </a:cubicBezTo>
                  <a:cubicBezTo>
                    <a:pt x="368300" y="459740"/>
                    <a:pt x="349250" y="431800"/>
                    <a:pt x="349250" y="416560"/>
                  </a:cubicBezTo>
                  <a:cubicBezTo>
                    <a:pt x="349250" y="402590"/>
                    <a:pt x="363220" y="383540"/>
                    <a:pt x="373380" y="375920"/>
                  </a:cubicBezTo>
                  <a:cubicBezTo>
                    <a:pt x="382270" y="369570"/>
                    <a:pt x="393700" y="368300"/>
                    <a:pt x="403860" y="369570"/>
                  </a:cubicBezTo>
                  <a:cubicBezTo>
                    <a:pt x="414020" y="370840"/>
                    <a:pt x="425450" y="375920"/>
                    <a:pt x="433070" y="383540"/>
                  </a:cubicBezTo>
                  <a:cubicBezTo>
                    <a:pt x="440690" y="389890"/>
                    <a:pt x="445770" y="401320"/>
                    <a:pt x="447040" y="411480"/>
                  </a:cubicBezTo>
                  <a:cubicBezTo>
                    <a:pt x="448310" y="421640"/>
                    <a:pt x="447040" y="433070"/>
                    <a:pt x="441960" y="441960"/>
                  </a:cubicBezTo>
                  <a:cubicBezTo>
                    <a:pt x="436880" y="450850"/>
                    <a:pt x="429260" y="459740"/>
                    <a:pt x="419100" y="463550"/>
                  </a:cubicBezTo>
                  <a:cubicBezTo>
                    <a:pt x="407670" y="467360"/>
                    <a:pt x="393700" y="469900"/>
                    <a:pt x="373380" y="461010"/>
                  </a:cubicBezTo>
                  <a:cubicBezTo>
                    <a:pt x="306070" y="430530"/>
                    <a:pt x="41910" y="144780"/>
                    <a:pt x="8890" y="81280"/>
                  </a:cubicBezTo>
                  <a:cubicBezTo>
                    <a:pt x="0" y="64770"/>
                    <a:pt x="0" y="55880"/>
                    <a:pt x="1270" y="44450"/>
                  </a:cubicBezTo>
                  <a:cubicBezTo>
                    <a:pt x="2540" y="33020"/>
                    <a:pt x="11430" y="19050"/>
                    <a:pt x="20320" y="11430"/>
                  </a:cubicBezTo>
                  <a:cubicBezTo>
                    <a:pt x="29210" y="3810"/>
                    <a:pt x="44450" y="0"/>
                    <a:pt x="55880" y="0"/>
                  </a:cubicBezTo>
                  <a:cubicBezTo>
                    <a:pt x="67310" y="0"/>
                    <a:pt x="90170" y="13970"/>
                    <a:pt x="90170" y="13970"/>
                  </a:cubicBezTo>
                </a:path>
              </a:pathLst>
            </a:custGeom>
            <a:solidFill>
              <a:srgbClr val="312249"/>
            </a:solidFill>
            <a:ln cap="sq">
              <a:noFill/>
              <a:prstDash val="solid"/>
              <a:miter/>
            </a:ln>
          </p:spPr>
        </p:sp>
      </p:grpSp>
      <p:grpSp>
        <p:nvGrpSpPr>
          <p:cNvPr id="25" name="Group 25"/>
          <p:cNvGrpSpPr/>
          <p:nvPr/>
        </p:nvGrpSpPr>
        <p:grpSpPr>
          <a:xfrm rot="0">
            <a:off x="3800391" y="6222864"/>
            <a:ext cx="614458" cy="613153"/>
            <a:chOff x="0" y="0"/>
            <a:chExt cx="598170" cy="596900"/>
          </a:xfrm>
        </p:grpSpPr>
        <p:sp>
          <p:nvSpPr>
            <p:cNvPr id="26" name="Freeform 26"/>
            <p:cNvSpPr/>
            <p:nvPr/>
          </p:nvSpPr>
          <p:spPr>
            <a:xfrm>
              <a:off x="50800" y="49530"/>
              <a:ext cx="496570" cy="497840"/>
            </a:xfrm>
            <a:custGeom>
              <a:avLst/>
              <a:gdLst/>
              <a:ahLst/>
              <a:cxnLst/>
              <a:rect l="l" t="t" r="r" b="b"/>
              <a:pathLst>
                <a:path w="496570" h="497840">
                  <a:moveTo>
                    <a:pt x="88900" y="15240"/>
                  </a:moveTo>
                  <a:cubicBezTo>
                    <a:pt x="490220" y="427990"/>
                    <a:pt x="494030" y="431800"/>
                    <a:pt x="495300" y="441960"/>
                  </a:cubicBezTo>
                  <a:cubicBezTo>
                    <a:pt x="496570" y="454660"/>
                    <a:pt x="488950" y="474980"/>
                    <a:pt x="481330" y="483870"/>
                  </a:cubicBezTo>
                  <a:cubicBezTo>
                    <a:pt x="474980" y="491490"/>
                    <a:pt x="463550" y="495300"/>
                    <a:pt x="453390" y="496570"/>
                  </a:cubicBezTo>
                  <a:cubicBezTo>
                    <a:pt x="443230" y="497840"/>
                    <a:pt x="431800" y="496570"/>
                    <a:pt x="422910" y="490220"/>
                  </a:cubicBezTo>
                  <a:cubicBezTo>
                    <a:pt x="412750" y="482600"/>
                    <a:pt x="400050" y="464820"/>
                    <a:pt x="401320" y="450850"/>
                  </a:cubicBezTo>
                  <a:cubicBezTo>
                    <a:pt x="402590" y="435610"/>
                    <a:pt x="420370" y="408940"/>
                    <a:pt x="434340" y="403860"/>
                  </a:cubicBezTo>
                  <a:cubicBezTo>
                    <a:pt x="447040" y="398780"/>
                    <a:pt x="467360" y="405130"/>
                    <a:pt x="477520" y="412750"/>
                  </a:cubicBezTo>
                  <a:cubicBezTo>
                    <a:pt x="487680" y="420370"/>
                    <a:pt x="496570" y="440690"/>
                    <a:pt x="496570" y="453390"/>
                  </a:cubicBezTo>
                  <a:cubicBezTo>
                    <a:pt x="496570" y="463550"/>
                    <a:pt x="490220" y="473710"/>
                    <a:pt x="483870" y="481330"/>
                  </a:cubicBezTo>
                  <a:cubicBezTo>
                    <a:pt x="477520" y="488950"/>
                    <a:pt x="468630" y="495300"/>
                    <a:pt x="458470" y="496570"/>
                  </a:cubicBezTo>
                  <a:cubicBezTo>
                    <a:pt x="445770" y="497840"/>
                    <a:pt x="434340" y="495300"/>
                    <a:pt x="415290" y="483870"/>
                  </a:cubicBezTo>
                  <a:cubicBezTo>
                    <a:pt x="346710" y="443230"/>
                    <a:pt x="58420" y="149860"/>
                    <a:pt x="15240" y="88900"/>
                  </a:cubicBezTo>
                  <a:cubicBezTo>
                    <a:pt x="3810" y="73660"/>
                    <a:pt x="0" y="67310"/>
                    <a:pt x="0" y="55880"/>
                  </a:cubicBezTo>
                  <a:cubicBezTo>
                    <a:pt x="0" y="41910"/>
                    <a:pt x="10160" y="20320"/>
                    <a:pt x="20320" y="11430"/>
                  </a:cubicBezTo>
                  <a:cubicBezTo>
                    <a:pt x="29210" y="3810"/>
                    <a:pt x="44450" y="0"/>
                    <a:pt x="55880" y="1270"/>
                  </a:cubicBezTo>
                  <a:cubicBezTo>
                    <a:pt x="67310" y="2540"/>
                    <a:pt x="88900" y="15240"/>
                    <a:pt x="88900" y="15240"/>
                  </a:cubicBezTo>
                </a:path>
              </a:pathLst>
            </a:custGeom>
            <a:solidFill>
              <a:srgbClr val="312249"/>
            </a:solidFill>
            <a:ln cap="sq">
              <a:noFill/>
              <a:prstDash val="solid"/>
              <a:miter/>
            </a:ln>
          </p:spPr>
        </p:sp>
      </p:grpSp>
      <p:grpSp>
        <p:nvGrpSpPr>
          <p:cNvPr id="27" name="Group 27"/>
          <p:cNvGrpSpPr/>
          <p:nvPr/>
        </p:nvGrpSpPr>
        <p:grpSpPr>
          <a:xfrm rot="0">
            <a:off x="4002602" y="6062401"/>
            <a:ext cx="564884" cy="568798"/>
            <a:chOff x="0" y="0"/>
            <a:chExt cx="549910" cy="553720"/>
          </a:xfrm>
        </p:grpSpPr>
        <p:sp>
          <p:nvSpPr>
            <p:cNvPr id="28" name="Freeform 28"/>
            <p:cNvSpPr/>
            <p:nvPr/>
          </p:nvSpPr>
          <p:spPr>
            <a:xfrm>
              <a:off x="50800" y="49530"/>
              <a:ext cx="452120" cy="455930"/>
            </a:xfrm>
            <a:custGeom>
              <a:avLst/>
              <a:gdLst/>
              <a:ahLst/>
              <a:cxnLst/>
              <a:rect l="l" t="t" r="r" b="b"/>
              <a:pathLst>
                <a:path w="452120" h="455930">
                  <a:moveTo>
                    <a:pt x="91440" y="16510"/>
                  </a:moveTo>
                  <a:cubicBezTo>
                    <a:pt x="452120" y="406400"/>
                    <a:pt x="448310" y="419100"/>
                    <a:pt x="443230" y="430530"/>
                  </a:cubicBezTo>
                  <a:cubicBezTo>
                    <a:pt x="438150" y="439420"/>
                    <a:pt x="427990" y="447040"/>
                    <a:pt x="419100" y="450850"/>
                  </a:cubicBezTo>
                  <a:cubicBezTo>
                    <a:pt x="410210" y="454660"/>
                    <a:pt x="397510" y="455930"/>
                    <a:pt x="388620" y="453390"/>
                  </a:cubicBezTo>
                  <a:cubicBezTo>
                    <a:pt x="379730" y="450850"/>
                    <a:pt x="369570" y="443230"/>
                    <a:pt x="363220" y="435610"/>
                  </a:cubicBezTo>
                  <a:cubicBezTo>
                    <a:pt x="356870" y="427990"/>
                    <a:pt x="353060" y="416560"/>
                    <a:pt x="353060" y="407670"/>
                  </a:cubicBezTo>
                  <a:cubicBezTo>
                    <a:pt x="353060" y="397510"/>
                    <a:pt x="355600" y="386080"/>
                    <a:pt x="361950" y="378460"/>
                  </a:cubicBezTo>
                  <a:cubicBezTo>
                    <a:pt x="369570" y="368300"/>
                    <a:pt x="388620" y="356870"/>
                    <a:pt x="402590" y="358140"/>
                  </a:cubicBezTo>
                  <a:cubicBezTo>
                    <a:pt x="417830" y="359410"/>
                    <a:pt x="443230" y="379730"/>
                    <a:pt x="448310" y="394970"/>
                  </a:cubicBezTo>
                  <a:cubicBezTo>
                    <a:pt x="452120" y="407670"/>
                    <a:pt x="444500" y="429260"/>
                    <a:pt x="436880" y="439420"/>
                  </a:cubicBezTo>
                  <a:cubicBezTo>
                    <a:pt x="430530" y="447040"/>
                    <a:pt x="420370" y="452120"/>
                    <a:pt x="410210" y="453390"/>
                  </a:cubicBezTo>
                  <a:cubicBezTo>
                    <a:pt x="397510" y="454660"/>
                    <a:pt x="386080" y="452120"/>
                    <a:pt x="367030" y="440690"/>
                  </a:cubicBezTo>
                  <a:cubicBezTo>
                    <a:pt x="303530" y="402590"/>
                    <a:pt x="54610" y="147320"/>
                    <a:pt x="15240" y="88900"/>
                  </a:cubicBezTo>
                  <a:cubicBezTo>
                    <a:pt x="3810" y="72390"/>
                    <a:pt x="0" y="66040"/>
                    <a:pt x="0" y="54610"/>
                  </a:cubicBezTo>
                  <a:cubicBezTo>
                    <a:pt x="0" y="43180"/>
                    <a:pt x="5080" y="27940"/>
                    <a:pt x="12700" y="19050"/>
                  </a:cubicBezTo>
                  <a:cubicBezTo>
                    <a:pt x="20320" y="10160"/>
                    <a:pt x="33020" y="2540"/>
                    <a:pt x="44450" y="1270"/>
                  </a:cubicBezTo>
                  <a:cubicBezTo>
                    <a:pt x="58420" y="0"/>
                    <a:pt x="91440" y="16510"/>
                    <a:pt x="91440" y="16510"/>
                  </a:cubicBezTo>
                </a:path>
              </a:pathLst>
            </a:custGeom>
            <a:solidFill>
              <a:srgbClr val="312249"/>
            </a:solidFill>
            <a:ln cap="sq">
              <a:noFill/>
              <a:prstDash val="solid"/>
              <a:miter/>
            </a:ln>
          </p:spPr>
        </p:sp>
      </p:grpSp>
      <p:grpSp>
        <p:nvGrpSpPr>
          <p:cNvPr id="29" name="Group 29"/>
          <p:cNvGrpSpPr/>
          <p:nvPr/>
        </p:nvGrpSpPr>
        <p:grpSpPr>
          <a:xfrm rot="0">
            <a:off x="4219162" y="5792352"/>
            <a:ext cx="636636" cy="590976"/>
            <a:chOff x="0" y="0"/>
            <a:chExt cx="619760" cy="575310"/>
          </a:xfrm>
        </p:grpSpPr>
        <p:sp>
          <p:nvSpPr>
            <p:cNvPr id="30" name="Freeform 30"/>
            <p:cNvSpPr/>
            <p:nvPr/>
          </p:nvSpPr>
          <p:spPr>
            <a:xfrm>
              <a:off x="49530" y="50800"/>
              <a:ext cx="520700" cy="476250"/>
            </a:xfrm>
            <a:custGeom>
              <a:avLst/>
              <a:gdLst/>
              <a:ahLst/>
              <a:cxnLst/>
              <a:rect l="l" t="t" r="r" b="b"/>
              <a:pathLst>
                <a:path w="520700" h="476250">
                  <a:moveTo>
                    <a:pt x="87630" y="12700"/>
                  </a:moveTo>
                  <a:cubicBezTo>
                    <a:pt x="514350" y="405130"/>
                    <a:pt x="518160" y="408940"/>
                    <a:pt x="519430" y="419100"/>
                  </a:cubicBezTo>
                  <a:cubicBezTo>
                    <a:pt x="520700" y="431800"/>
                    <a:pt x="514350" y="453390"/>
                    <a:pt x="504190" y="462280"/>
                  </a:cubicBezTo>
                  <a:cubicBezTo>
                    <a:pt x="494030" y="471170"/>
                    <a:pt x="473710" y="474980"/>
                    <a:pt x="461010" y="473710"/>
                  </a:cubicBezTo>
                  <a:cubicBezTo>
                    <a:pt x="450850" y="472440"/>
                    <a:pt x="440690" y="464820"/>
                    <a:pt x="434340" y="457200"/>
                  </a:cubicBezTo>
                  <a:cubicBezTo>
                    <a:pt x="427990" y="449580"/>
                    <a:pt x="424180" y="438150"/>
                    <a:pt x="424180" y="429260"/>
                  </a:cubicBezTo>
                  <a:cubicBezTo>
                    <a:pt x="424180" y="419100"/>
                    <a:pt x="426720" y="407670"/>
                    <a:pt x="431800" y="400050"/>
                  </a:cubicBezTo>
                  <a:cubicBezTo>
                    <a:pt x="436880" y="392430"/>
                    <a:pt x="447040" y="383540"/>
                    <a:pt x="457200" y="381000"/>
                  </a:cubicBezTo>
                  <a:cubicBezTo>
                    <a:pt x="468630" y="378460"/>
                    <a:pt x="490220" y="382270"/>
                    <a:pt x="500380" y="388620"/>
                  </a:cubicBezTo>
                  <a:cubicBezTo>
                    <a:pt x="509270" y="393700"/>
                    <a:pt x="515620" y="403860"/>
                    <a:pt x="518160" y="414020"/>
                  </a:cubicBezTo>
                  <a:cubicBezTo>
                    <a:pt x="520700" y="426720"/>
                    <a:pt x="515620" y="448310"/>
                    <a:pt x="508000" y="458470"/>
                  </a:cubicBezTo>
                  <a:cubicBezTo>
                    <a:pt x="501650" y="467360"/>
                    <a:pt x="491490" y="472440"/>
                    <a:pt x="481330" y="473710"/>
                  </a:cubicBezTo>
                  <a:cubicBezTo>
                    <a:pt x="472440" y="474980"/>
                    <a:pt x="464820" y="476250"/>
                    <a:pt x="450850" y="469900"/>
                  </a:cubicBezTo>
                  <a:cubicBezTo>
                    <a:pt x="387350" y="441960"/>
                    <a:pt x="52070" y="146050"/>
                    <a:pt x="11430" y="82550"/>
                  </a:cubicBezTo>
                  <a:cubicBezTo>
                    <a:pt x="1270" y="66040"/>
                    <a:pt x="0" y="58420"/>
                    <a:pt x="1270" y="46990"/>
                  </a:cubicBezTo>
                  <a:cubicBezTo>
                    <a:pt x="2540" y="35560"/>
                    <a:pt x="8890" y="21590"/>
                    <a:pt x="17780" y="13970"/>
                  </a:cubicBezTo>
                  <a:cubicBezTo>
                    <a:pt x="26670" y="6350"/>
                    <a:pt x="40640" y="0"/>
                    <a:pt x="52070" y="0"/>
                  </a:cubicBezTo>
                  <a:cubicBezTo>
                    <a:pt x="63500" y="0"/>
                    <a:pt x="87630" y="12700"/>
                    <a:pt x="87630" y="12700"/>
                  </a:cubicBezTo>
                </a:path>
              </a:pathLst>
            </a:custGeom>
            <a:solidFill>
              <a:srgbClr val="312249"/>
            </a:solidFill>
            <a:ln cap="sq">
              <a:noFill/>
              <a:prstDash val="solid"/>
              <a:miter/>
            </a:ln>
          </p:spPr>
        </p:sp>
      </p:grpSp>
      <p:grpSp>
        <p:nvGrpSpPr>
          <p:cNvPr id="31" name="Group 31"/>
          <p:cNvGrpSpPr/>
          <p:nvPr/>
        </p:nvGrpSpPr>
        <p:grpSpPr>
          <a:xfrm rot="0">
            <a:off x="4416154" y="5507953"/>
            <a:ext cx="600108" cy="504873"/>
            <a:chOff x="0" y="0"/>
            <a:chExt cx="584200" cy="491490"/>
          </a:xfrm>
        </p:grpSpPr>
        <p:sp>
          <p:nvSpPr>
            <p:cNvPr id="32" name="Freeform 32"/>
            <p:cNvSpPr/>
            <p:nvPr/>
          </p:nvSpPr>
          <p:spPr>
            <a:xfrm>
              <a:off x="50800" y="49530"/>
              <a:ext cx="485140" cy="393700"/>
            </a:xfrm>
            <a:custGeom>
              <a:avLst/>
              <a:gdLst/>
              <a:ahLst/>
              <a:cxnLst/>
              <a:rect l="l" t="t" r="r" b="b"/>
              <a:pathLst>
                <a:path w="485140" h="393700">
                  <a:moveTo>
                    <a:pt x="83820" y="11430"/>
                  </a:moveTo>
                  <a:cubicBezTo>
                    <a:pt x="476250" y="317500"/>
                    <a:pt x="481330" y="321310"/>
                    <a:pt x="482600" y="331470"/>
                  </a:cubicBezTo>
                  <a:cubicBezTo>
                    <a:pt x="485140" y="344170"/>
                    <a:pt x="478790" y="365760"/>
                    <a:pt x="471170" y="375920"/>
                  </a:cubicBezTo>
                  <a:cubicBezTo>
                    <a:pt x="464820" y="383540"/>
                    <a:pt x="453390" y="388620"/>
                    <a:pt x="444500" y="391160"/>
                  </a:cubicBezTo>
                  <a:cubicBezTo>
                    <a:pt x="435610" y="393700"/>
                    <a:pt x="422910" y="392430"/>
                    <a:pt x="414020" y="387350"/>
                  </a:cubicBezTo>
                  <a:cubicBezTo>
                    <a:pt x="402590" y="381000"/>
                    <a:pt x="388620" y="363220"/>
                    <a:pt x="386080" y="350520"/>
                  </a:cubicBezTo>
                  <a:cubicBezTo>
                    <a:pt x="383540" y="340360"/>
                    <a:pt x="387350" y="327660"/>
                    <a:pt x="392430" y="318770"/>
                  </a:cubicBezTo>
                  <a:cubicBezTo>
                    <a:pt x="397510" y="309880"/>
                    <a:pt x="405130" y="302260"/>
                    <a:pt x="415290" y="298450"/>
                  </a:cubicBezTo>
                  <a:cubicBezTo>
                    <a:pt x="426720" y="294640"/>
                    <a:pt x="449580" y="295910"/>
                    <a:pt x="461010" y="302260"/>
                  </a:cubicBezTo>
                  <a:cubicBezTo>
                    <a:pt x="469900" y="307340"/>
                    <a:pt x="478790" y="316230"/>
                    <a:pt x="481330" y="326390"/>
                  </a:cubicBezTo>
                  <a:cubicBezTo>
                    <a:pt x="485140" y="337820"/>
                    <a:pt x="481330" y="359410"/>
                    <a:pt x="474980" y="370840"/>
                  </a:cubicBezTo>
                  <a:cubicBezTo>
                    <a:pt x="469900" y="379730"/>
                    <a:pt x="458470" y="387350"/>
                    <a:pt x="449580" y="389890"/>
                  </a:cubicBezTo>
                  <a:cubicBezTo>
                    <a:pt x="439420" y="392430"/>
                    <a:pt x="433070" y="393700"/>
                    <a:pt x="417830" y="388620"/>
                  </a:cubicBezTo>
                  <a:cubicBezTo>
                    <a:pt x="356870" y="367030"/>
                    <a:pt x="53340" y="144780"/>
                    <a:pt x="12700" y="88900"/>
                  </a:cubicBezTo>
                  <a:cubicBezTo>
                    <a:pt x="1270" y="73660"/>
                    <a:pt x="0" y="64770"/>
                    <a:pt x="0" y="53340"/>
                  </a:cubicBezTo>
                  <a:cubicBezTo>
                    <a:pt x="0" y="41910"/>
                    <a:pt x="6350" y="26670"/>
                    <a:pt x="13970" y="17780"/>
                  </a:cubicBezTo>
                  <a:cubicBezTo>
                    <a:pt x="21590" y="8890"/>
                    <a:pt x="35560" y="2540"/>
                    <a:pt x="46990" y="1270"/>
                  </a:cubicBezTo>
                  <a:cubicBezTo>
                    <a:pt x="58420" y="0"/>
                    <a:pt x="83820" y="11430"/>
                    <a:pt x="83820" y="11430"/>
                  </a:cubicBezTo>
                </a:path>
              </a:pathLst>
            </a:custGeom>
            <a:solidFill>
              <a:srgbClr val="312249"/>
            </a:solidFill>
            <a:ln cap="sq">
              <a:noFill/>
              <a:prstDash val="solid"/>
              <a:miter/>
            </a:ln>
          </p:spPr>
        </p:sp>
      </p:grpSp>
      <p:grpSp>
        <p:nvGrpSpPr>
          <p:cNvPr id="33" name="Group 33"/>
          <p:cNvGrpSpPr/>
          <p:nvPr/>
        </p:nvGrpSpPr>
        <p:grpSpPr>
          <a:xfrm rot="0">
            <a:off x="4618364" y="5270519"/>
            <a:ext cx="701865" cy="512701"/>
            <a:chOff x="0" y="0"/>
            <a:chExt cx="683260" cy="499110"/>
          </a:xfrm>
        </p:grpSpPr>
        <p:sp>
          <p:nvSpPr>
            <p:cNvPr id="34" name="Freeform 34"/>
            <p:cNvSpPr/>
            <p:nvPr/>
          </p:nvSpPr>
          <p:spPr>
            <a:xfrm>
              <a:off x="46990" y="45720"/>
              <a:ext cx="588010" cy="405130"/>
            </a:xfrm>
            <a:custGeom>
              <a:avLst/>
              <a:gdLst/>
              <a:ahLst/>
              <a:cxnLst/>
              <a:rect l="l" t="t" r="r" b="b"/>
              <a:pathLst>
                <a:path w="588010" h="405130">
                  <a:moveTo>
                    <a:pt x="77470" y="6350"/>
                  </a:moveTo>
                  <a:cubicBezTo>
                    <a:pt x="576580" y="328930"/>
                    <a:pt x="580390" y="331470"/>
                    <a:pt x="582930" y="341630"/>
                  </a:cubicBezTo>
                  <a:cubicBezTo>
                    <a:pt x="585470" y="353060"/>
                    <a:pt x="585470" y="374650"/>
                    <a:pt x="576580" y="384810"/>
                  </a:cubicBezTo>
                  <a:cubicBezTo>
                    <a:pt x="566420" y="396240"/>
                    <a:pt x="535940" y="405130"/>
                    <a:pt x="521970" y="401320"/>
                  </a:cubicBezTo>
                  <a:cubicBezTo>
                    <a:pt x="509270" y="397510"/>
                    <a:pt x="495300" y="381000"/>
                    <a:pt x="492760" y="368300"/>
                  </a:cubicBezTo>
                  <a:cubicBezTo>
                    <a:pt x="490220" y="355600"/>
                    <a:pt x="494030" y="334010"/>
                    <a:pt x="504190" y="325120"/>
                  </a:cubicBezTo>
                  <a:cubicBezTo>
                    <a:pt x="515620" y="314960"/>
                    <a:pt x="546100" y="309880"/>
                    <a:pt x="560070" y="314960"/>
                  </a:cubicBezTo>
                  <a:cubicBezTo>
                    <a:pt x="572770" y="320040"/>
                    <a:pt x="582930" y="339090"/>
                    <a:pt x="585470" y="350520"/>
                  </a:cubicBezTo>
                  <a:cubicBezTo>
                    <a:pt x="588010" y="360680"/>
                    <a:pt x="585470" y="373380"/>
                    <a:pt x="579120" y="381000"/>
                  </a:cubicBezTo>
                  <a:cubicBezTo>
                    <a:pt x="570230" y="392430"/>
                    <a:pt x="552450" y="405130"/>
                    <a:pt x="527050" y="402590"/>
                  </a:cubicBezTo>
                  <a:cubicBezTo>
                    <a:pt x="444500" y="396240"/>
                    <a:pt x="83820" y="147320"/>
                    <a:pt x="26670" y="96520"/>
                  </a:cubicBezTo>
                  <a:cubicBezTo>
                    <a:pt x="12700" y="83820"/>
                    <a:pt x="7620" y="78740"/>
                    <a:pt x="3810" y="68580"/>
                  </a:cubicBezTo>
                  <a:cubicBezTo>
                    <a:pt x="0" y="57150"/>
                    <a:pt x="0" y="41910"/>
                    <a:pt x="5080" y="31750"/>
                  </a:cubicBezTo>
                  <a:cubicBezTo>
                    <a:pt x="10160" y="21590"/>
                    <a:pt x="19050" y="10160"/>
                    <a:pt x="30480" y="5080"/>
                  </a:cubicBezTo>
                  <a:cubicBezTo>
                    <a:pt x="43180" y="0"/>
                    <a:pt x="77470" y="6350"/>
                    <a:pt x="77470" y="6350"/>
                  </a:cubicBezTo>
                </a:path>
              </a:pathLst>
            </a:custGeom>
            <a:solidFill>
              <a:srgbClr val="312249"/>
            </a:solidFill>
            <a:ln cap="sq">
              <a:noFill/>
              <a:prstDash val="solid"/>
              <a:miter/>
            </a:ln>
          </p:spPr>
        </p:sp>
      </p:grpSp>
      <p:grpSp>
        <p:nvGrpSpPr>
          <p:cNvPr id="35" name="Group 35"/>
          <p:cNvGrpSpPr/>
          <p:nvPr/>
        </p:nvGrpSpPr>
        <p:grpSpPr>
          <a:xfrm rot="0">
            <a:off x="4811442" y="4845226"/>
            <a:ext cx="657509" cy="577930"/>
            <a:chOff x="0" y="0"/>
            <a:chExt cx="640080" cy="562610"/>
          </a:xfrm>
        </p:grpSpPr>
        <p:sp>
          <p:nvSpPr>
            <p:cNvPr id="36" name="Freeform 36"/>
            <p:cNvSpPr/>
            <p:nvPr/>
          </p:nvSpPr>
          <p:spPr>
            <a:xfrm>
              <a:off x="49530" y="50800"/>
              <a:ext cx="544830" cy="462280"/>
            </a:xfrm>
            <a:custGeom>
              <a:avLst/>
              <a:gdLst/>
              <a:ahLst/>
              <a:cxnLst/>
              <a:rect l="l" t="t" r="r" b="b"/>
              <a:pathLst>
                <a:path w="544830" h="462280">
                  <a:moveTo>
                    <a:pt x="86360" y="11430"/>
                  </a:moveTo>
                  <a:cubicBezTo>
                    <a:pt x="544830" y="403860"/>
                    <a:pt x="542290" y="417830"/>
                    <a:pt x="538480" y="430530"/>
                  </a:cubicBezTo>
                  <a:cubicBezTo>
                    <a:pt x="534670" y="440690"/>
                    <a:pt x="525780" y="449580"/>
                    <a:pt x="516890" y="454660"/>
                  </a:cubicBezTo>
                  <a:cubicBezTo>
                    <a:pt x="508000" y="459740"/>
                    <a:pt x="495300" y="462280"/>
                    <a:pt x="485140" y="461010"/>
                  </a:cubicBezTo>
                  <a:cubicBezTo>
                    <a:pt x="474980" y="459740"/>
                    <a:pt x="463550" y="453390"/>
                    <a:pt x="455930" y="445770"/>
                  </a:cubicBezTo>
                  <a:cubicBezTo>
                    <a:pt x="448310" y="438150"/>
                    <a:pt x="443230" y="427990"/>
                    <a:pt x="441960" y="417830"/>
                  </a:cubicBezTo>
                  <a:cubicBezTo>
                    <a:pt x="440690" y="407670"/>
                    <a:pt x="441960" y="394970"/>
                    <a:pt x="448310" y="386080"/>
                  </a:cubicBezTo>
                  <a:cubicBezTo>
                    <a:pt x="455930" y="374650"/>
                    <a:pt x="474980" y="363220"/>
                    <a:pt x="487680" y="360680"/>
                  </a:cubicBezTo>
                  <a:cubicBezTo>
                    <a:pt x="497840" y="359410"/>
                    <a:pt x="510540" y="363220"/>
                    <a:pt x="519430" y="368300"/>
                  </a:cubicBezTo>
                  <a:cubicBezTo>
                    <a:pt x="528320" y="373380"/>
                    <a:pt x="537210" y="383540"/>
                    <a:pt x="539750" y="393700"/>
                  </a:cubicBezTo>
                  <a:cubicBezTo>
                    <a:pt x="543560" y="406400"/>
                    <a:pt x="541020" y="429260"/>
                    <a:pt x="533400" y="440690"/>
                  </a:cubicBezTo>
                  <a:cubicBezTo>
                    <a:pt x="525780" y="452120"/>
                    <a:pt x="502920" y="461010"/>
                    <a:pt x="490220" y="461010"/>
                  </a:cubicBezTo>
                  <a:cubicBezTo>
                    <a:pt x="480060" y="461010"/>
                    <a:pt x="474980" y="458470"/>
                    <a:pt x="461010" y="449580"/>
                  </a:cubicBezTo>
                  <a:cubicBezTo>
                    <a:pt x="398780" y="414020"/>
                    <a:pt x="52070" y="148590"/>
                    <a:pt x="11430" y="86360"/>
                  </a:cubicBezTo>
                  <a:cubicBezTo>
                    <a:pt x="1270" y="69850"/>
                    <a:pt x="0" y="60960"/>
                    <a:pt x="1270" y="49530"/>
                  </a:cubicBezTo>
                  <a:cubicBezTo>
                    <a:pt x="2540" y="38100"/>
                    <a:pt x="8890" y="24130"/>
                    <a:pt x="16510" y="15240"/>
                  </a:cubicBezTo>
                  <a:cubicBezTo>
                    <a:pt x="25400" y="7620"/>
                    <a:pt x="39370" y="0"/>
                    <a:pt x="50800" y="0"/>
                  </a:cubicBezTo>
                  <a:cubicBezTo>
                    <a:pt x="62230" y="0"/>
                    <a:pt x="86360" y="11430"/>
                    <a:pt x="86360" y="11430"/>
                  </a:cubicBezTo>
                </a:path>
              </a:pathLst>
            </a:custGeom>
            <a:solidFill>
              <a:srgbClr val="312249"/>
            </a:solidFill>
            <a:ln cap="sq">
              <a:noFill/>
              <a:prstDash val="solid"/>
              <a:miter/>
            </a:ln>
          </p:spPr>
        </p:sp>
      </p:grpSp>
      <p:grpSp>
        <p:nvGrpSpPr>
          <p:cNvPr id="37" name="Group 37"/>
          <p:cNvGrpSpPr/>
          <p:nvPr/>
        </p:nvGrpSpPr>
        <p:grpSpPr>
          <a:xfrm rot="0">
            <a:off x="5065836" y="4598660"/>
            <a:ext cx="601412" cy="504873"/>
            <a:chOff x="0" y="0"/>
            <a:chExt cx="585470" cy="491490"/>
          </a:xfrm>
        </p:grpSpPr>
        <p:sp>
          <p:nvSpPr>
            <p:cNvPr id="38" name="Freeform 38"/>
            <p:cNvSpPr/>
            <p:nvPr/>
          </p:nvSpPr>
          <p:spPr>
            <a:xfrm>
              <a:off x="48260" y="48260"/>
              <a:ext cx="490220" cy="396240"/>
            </a:xfrm>
            <a:custGeom>
              <a:avLst/>
              <a:gdLst/>
              <a:ahLst/>
              <a:cxnLst/>
              <a:rect l="l" t="t" r="r" b="b"/>
              <a:pathLst>
                <a:path w="490220" h="396240">
                  <a:moveTo>
                    <a:pt x="90170" y="12700"/>
                  </a:moveTo>
                  <a:cubicBezTo>
                    <a:pt x="311150" y="195580"/>
                    <a:pt x="434340" y="267970"/>
                    <a:pt x="467360" y="300990"/>
                  </a:cubicBezTo>
                  <a:cubicBezTo>
                    <a:pt x="478790" y="312420"/>
                    <a:pt x="483870" y="317500"/>
                    <a:pt x="486410" y="328930"/>
                  </a:cubicBezTo>
                  <a:cubicBezTo>
                    <a:pt x="488950" y="341630"/>
                    <a:pt x="483870" y="365760"/>
                    <a:pt x="476250" y="375920"/>
                  </a:cubicBezTo>
                  <a:cubicBezTo>
                    <a:pt x="469900" y="384810"/>
                    <a:pt x="458470" y="389890"/>
                    <a:pt x="448310" y="392430"/>
                  </a:cubicBezTo>
                  <a:cubicBezTo>
                    <a:pt x="438150" y="394970"/>
                    <a:pt x="425450" y="394970"/>
                    <a:pt x="415290" y="389890"/>
                  </a:cubicBezTo>
                  <a:cubicBezTo>
                    <a:pt x="403860" y="383540"/>
                    <a:pt x="389890" y="363220"/>
                    <a:pt x="386080" y="350520"/>
                  </a:cubicBezTo>
                  <a:cubicBezTo>
                    <a:pt x="383540" y="340360"/>
                    <a:pt x="386080" y="327660"/>
                    <a:pt x="391160" y="318770"/>
                  </a:cubicBezTo>
                  <a:cubicBezTo>
                    <a:pt x="396240" y="309880"/>
                    <a:pt x="403860" y="299720"/>
                    <a:pt x="414020" y="295910"/>
                  </a:cubicBezTo>
                  <a:cubicBezTo>
                    <a:pt x="426720" y="290830"/>
                    <a:pt x="449580" y="292100"/>
                    <a:pt x="462280" y="298450"/>
                  </a:cubicBezTo>
                  <a:cubicBezTo>
                    <a:pt x="472440" y="303530"/>
                    <a:pt x="480060" y="313690"/>
                    <a:pt x="483870" y="322580"/>
                  </a:cubicBezTo>
                  <a:cubicBezTo>
                    <a:pt x="487680" y="332740"/>
                    <a:pt x="490220" y="345440"/>
                    <a:pt x="486410" y="355600"/>
                  </a:cubicBezTo>
                  <a:cubicBezTo>
                    <a:pt x="482600" y="368300"/>
                    <a:pt x="466090" y="386080"/>
                    <a:pt x="453390" y="391160"/>
                  </a:cubicBezTo>
                  <a:cubicBezTo>
                    <a:pt x="443230" y="394970"/>
                    <a:pt x="435610" y="396240"/>
                    <a:pt x="420370" y="391160"/>
                  </a:cubicBezTo>
                  <a:cubicBezTo>
                    <a:pt x="359410" y="370840"/>
                    <a:pt x="68580" y="148590"/>
                    <a:pt x="21590" y="96520"/>
                  </a:cubicBezTo>
                  <a:cubicBezTo>
                    <a:pt x="8890" y="82550"/>
                    <a:pt x="5080" y="74930"/>
                    <a:pt x="2540" y="63500"/>
                  </a:cubicBezTo>
                  <a:cubicBezTo>
                    <a:pt x="0" y="52070"/>
                    <a:pt x="3810" y="35560"/>
                    <a:pt x="10160" y="25400"/>
                  </a:cubicBezTo>
                  <a:cubicBezTo>
                    <a:pt x="16510" y="15240"/>
                    <a:pt x="27940" y="5080"/>
                    <a:pt x="40640" y="2540"/>
                  </a:cubicBezTo>
                  <a:cubicBezTo>
                    <a:pt x="54610" y="0"/>
                    <a:pt x="90170" y="12700"/>
                    <a:pt x="90170" y="12700"/>
                  </a:cubicBezTo>
                </a:path>
              </a:pathLst>
            </a:custGeom>
            <a:solidFill>
              <a:srgbClr val="312249"/>
            </a:solidFill>
            <a:ln cap="sq">
              <a:noFill/>
              <a:prstDash val="solid"/>
              <a:miter/>
            </a:ln>
          </p:spPr>
        </p:sp>
      </p:grpSp>
      <p:grpSp>
        <p:nvGrpSpPr>
          <p:cNvPr id="39" name="Group 39"/>
          <p:cNvGrpSpPr/>
          <p:nvPr/>
        </p:nvGrpSpPr>
        <p:grpSpPr>
          <a:xfrm rot="0">
            <a:off x="5138892" y="4402973"/>
            <a:ext cx="703170" cy="451385"/>
            <a:chOff x="0" y="0"/>
            <a:chExt cx="684530" cy="439420"/>
          </a:xfrm>
        </p:grpSpPr>
        <p:sp>
          <p:nvSpPr>
            <p:cNvPr id="40" name="Freeform 40"/>
            <p:cNvSpPr/>
            <p:nvPr/>
          </p:nvSpPr>
          <p:spPr>
            <a:xfrm>
              <a:off x="46990" y="45720"/>
              <a:ext cx="588010" cy="344170"/>
            </a:xfrm>
            <a:custGeom>
              <a:avLst/>
              <a:gdLst/>
              <a:ahLst/>
              <a:cxnLst/>
              <a:rect l="l" t="t" r="r" b="b"/>
              <a:pathLst>
                <a:path w="588010" h="344170">
                  <a:moveTo>
                    <a:pt x="80010" y="7620"/>
                  </a:moveTo>
                  <a:cubicBezTo>
                    <a:pt x="419100" y="198120"/>
                    <a:pt x="539750" y="231140"/>
                    <a:pt x="570230" y="259080"/>
                  </a:cubicBezTo>
                  <a:cubicBezTo>
                    <a:pt x="580390" y="269240"/>
                    <a:pt x="584200" y="275590"/>
                    <a:pt x="585470" y="285750"/>
                  </a:cubicBezTo>
                  <a:cubicBezTo>
                    <a:pt x="586740" y="298450"/>
                    <a:pt x="580390" y="318770"/>
                    <a:pt x="572770" y="328930"/>
                  </a:cubicBezTo>
                  <a:cubicBezTo>
                    <a:pt x="566420" y="336550"/>
                    <a:pt x="554990" y="341630"/>
                    <a:pt x="544830" y="342900"/>
                  </a:cubicBezTo>
                  <a:cubicBezTo>
                    <a:pt x="534670" y="344170"/>
                    <a:pt x="523240" y="342900"/>
                    <a:pt x="514350" y="336550"/>
                  </a:cubicBezTo>
                  <a:cubicBezTo>
                    <a:pt x="504190" y="328930"/>
                    <a:pt x="492760" y="311150"/>
                    <a:pt x="490220" y="298450"/>
                  </a:cubicBezTo>
                  <a:cubicBezTo>
                    <a:pt x="488950" y="288290"/>
                    <a:pt x="491490" y="276860"/>
                    <a:pt x="497840" y="269240"/>
                  </a:cubicBezTo>
                  <a:cubicBezTo>
                    <a:pt x="505460" y="259080"/>
                    <a:pt x="524510" y="247650"/>
                    <a:pt x="537210" y="246380"/>
                  </a:cubicBezTo>
                  <a:cubicBezTo>
                    <a:pt x="547370" y="245110"/>
                    <a:pt x="558800" y="248920"/>
                    <a:pt x="566420" y="255270"/>
                  </a:cubicBezTo>
                  <a:cubicBezTo>
                    <a:pt x="576580" y="262890"/>
                    <a:pt x="585470" y="283210"/>
                    <a:pt x="586740" y="295910"/>
                  </a:cubicBezTo>
                  <a:cubicBezTo>
                    <a:pt x="588010" y="306070"/>
                    <a:pt x="582930" y="317500"/>
                    <a:pt x="576580" y="325120"/>
                  </a:cubicBezTo>
                  <a:cubicBezTo>
                    <a:pt x="570230" y="332740"/>
                    <a:pt x="560070" y="339090"/>
                    <a:pt x="549910" y="341630"/>
                  </a:cubicBezTo>
                  <a:cubicBezTo>
                    <a:pt x="541020" y="344170"/>
                    <a:pt x="533400" y="342900"/>
                    <a:pt x="519430" y="339090"/>
                  </a:cubicBezTo>
                  <a:cubicBezTo>
                    <a:pt x="478790" y="328930"/>
                    <a:pt x="369570" y="280670"/>
                    <a:pt x="292100" y="242570"/>
                  </a:cubicBezTo>
                  <a:cubicBezTo>
                    <a:pt x="205740" y="200660"/>
                    <a:pt x="66040" y="130810"/>
                    <a:pt x="26670" y="97790"/>
                  </a:cubicBezTo>
                  <a:cubicBezTo>
                    <a:pt x="12700" y="86360"/>
                    <a:pt x="7620" y="80010"/>
                    <a:pt x="3810" y="68580"/>
                  </a:cubicBezTo>
                  <a:cubicBezTo>
                    <a:pt x="0" y="57150"/>
                    <a:pt x="0" y="41910"/>
                    <a:pt x="5080" y="31750"/>
                  </a:cubicBezTo>
                  <a:cubicBezTo>
                    <a:pt x="10160" y="21590"/>
                    <a:pt x="19050" y="8890"/>
                    <a:pt x="30480" y="5080"/>
                  </a:cubicBezTo>
                  <a:cubicBezTo>
                    <a:pt x="43180" y="0"/>
                    <a:pt x="80010" y="7620"/>
                    <a:pt x="80010" y="7620"/>
                  </a:cubicBezTo>
                </a:path>
              </a:pathLst>
            </a:custGeom>
            <a:solidFill>
              <a:srgbClr val="312249"/>
            </a:solidFill>
            <a:ln cap="sq">
              <a:noFill/>
              <a:prstDash val="solid"/>
              <a:miter/>
            </a:ln>
          </p:spPr>
        </p:sp>
      </p:grpSp>
      <p:grpSp>
        <p:nvGrpSpPr>
          <p:cNvPr id="41" name="Group 41"/>
          <p:cNvGrpSpPr/>
          <p:nvPr/>
        </p:nvGrpSpPr>
        <p:grpSpPr>
          <a:xfrm rot="0">
            <a:off x="5290224" y="4097700"/>
            <a:ext cx="747525" cy="514005"/>
            <a:chOff x="0" y="0"/>
            <a:chExt cx="727710" cy="500380"/>
          </a:xfrm>
        </p:grpSpPr>
        <p:sp>
          <p:nvSpPr>
            <p:cNvPr id="42" name="Freeform 42"/>
            <p:cNvSpPr/>
            <p:nvPr/>
          </p:nvSpPr>
          <p:spPr>
            <a:xfrm>
              <a:off x="49530" y="49530"/>
              <a:ext cx="628650" cy="402590"/>
            </a:xfrm>
            <a:custGeom>
              <a:avLst/>
              <a:gdLst/>
              <a:ahLst/>
              <a:cxnLst/>
              <a:rect l="l" t="t" r="r" b="b"/>
              <a:pathLst>
                <a:path w="628650" h="402590">
                  <a:moveTo>
                    <a:pt x="83820" y="10160"/>
                  </a:moveTo>
                  <a:cubicBezTo>
                    <a:pt x="364490" y="190500"/>
                    <a:pt x="554990" y="267970"/>
                    <a:pt x="601980" y="309880"/>
                  </a:cubicBezTo>
                  <a:cubicBezTo>
                    <a:pt x="618490" y="325120"/>
                    <a:pt x="624840" y="335280"/>
                    <a:pt x="627380" y="347980"/>
                  </a:cubicBezTo>
                  <a:cubicBezTo>
                    <a:pt x="628650" y="358140"/>
                    <a:pt x="624840" y="369570"/>
                    <a:pt x="619760" y="377190"/>
                  </a:cubicBezTo>
                  <a:cubicBezTo>
                    <a:pt x="614680" y="386080"/>
                    <a:pt x="605790" y="393700"/>
                    <a:pt x="596900" y="397510"/>
                  </a:cubicBezTo>
                  <a:cubicBezTo>
                    <a:pt x="588010" y="401320"/>
                    <a:pt x="575310" y="402590"/>
                    <a:pt x="565150" y="398780"/>
                  </a:cubicBezTo>
                  <a:cubicBezTo>
                    <a:pt x="553720" y="393700"/>
                    <a:pt x="537210" y="379730"/>
                    <a:pt x="533400" y="367030"/>
                  </a:cubicBezTo>
                  <a:cubicBezTo>
                    <a:pt x="529590" y="354330"/>
                    <a:pt x="532130" y="332740"/>
                    <a:pt x="541020" y="322580"/>
                  </a:cubicBezTo>
                  <a:cubicBezTo>
                    <a:pt x="551180" y="311150"/>
                    <a:pt x="582930" y="304800"/>
                    <a:pt x="596900" y="307340"/>
                  </a:cubicBezTo>
                  <a:cubicBezTo>
                    <a:pt x="607060" y="309880"/>
                    <a:pt x="615950" y="318770"/>
                    <a:pt x="621030" y="327660"/>
                  </a:cubicBezTo>
                  <a:cubicBezTo>
                    <a:pt x="626110" y="339090"/>
                    <a:pt x="628650" y="360680"/>
                    <a:pt x="622300" y="373380"/>
                  </a:cubicBezTo>
                  <a:cubicBezTo>
                    <a:pt x="615950" y="384810"/>
                    <a:pt x="598170" y="397510"/>
                    <a:pt x="586740" y="400050"/>
                  </a:cubicBezTo>
                  <a:cubicBezTo>
                    <a:pt x="576580" y="402590"/>
                    <a:pt x="571500" y="400050"/>
                    <a:pt x="556260" y="394970"/>
                  </a:cubicBezTo>
                  <a:cubicBezTo>
                    <a:pt x="486410" y="370840"/>
                    <a:pt x="83820" y="157480"/>
                    <a:pt x="24130" y="96520"/>
                  </a:cubicBezTo>
                  <a:cubicBezTo>
                    <a:pt x="7620" y="78740"/>
                    <a:pt x="2540" y="67310"/>
                    <a:pt x="1270" y="53340"/>
                  </a:cubicBezTo>
                  <a:cubicBezTo>
                    <a:pt x="0" y="41910"/>
                    <a:pt x="6350" y="27940"/>
                    <a:pt x="13970" y="19050"/>
                  </a:cubicBezTo>
                  <a:cubicBezTo>
                    <a:pt x="21590" y="10160"/>
                    <a:pt x="35560" y="2540"/>
                    <a:pt x="46990" y="1270"/>
                  </a:cubicBezTo>
                  <a:cubicBezTo>
                    <a:pt x="58420" y="0"/>
                    <a:pt x="83820" y="10160"/>
                    <a:pt x="83820" y="10160"/>
                  </a:cubicBezTo>
                </a:path>
              </a:pathLst>
            </a:custGeom>
            <a:solidFill>
              <a:srgbClr val="312249"/>
            </a:solidFill>
            <a:ln cap="sq">
              <a:noFill/>
              <a:prstDash val="solid"/>
              <a:miter/>
            </a:ln>
          </p:spPr>
        </p:sp>
      </p:grpSp>
      <p:grpSp>
        <p:nvGrpSpPr>
          <p:cNvPr id="43" name="Group 43"/>
          <p:cNvGrpSpPr/>
          <p:nvPr/>
        </p:nvGrpSpPr>
        <p:grpSpPr>
          <a:xfrm rot="0">
            <a:off x="5368499" y="3797647"/>
            <a:ext cx="607935" cy="484000"/>
            <a:chOff x="0" y="0"/>
            <a:chExt cx="591820" cy="471170"/>
          </a:xfrm>
        </p:grpSpPr>
        <p:sp>
          <p:nvSpPr>
            <p:cNvPr id="44" name="Freeform 44"/>
            <p:cNvSpPr/>
            <p:nvPr/>
          </p:nvSpPr>
          <p:spPr>
            <a:xfrm>
              <a:off x="48260" y="46990"/>
              <a:ext cx="494030" cy="375920"/>
            </a:xfrm>
            <a:custGeom>
              <a:avLst/>
              <a:gdLst/>
              <a:ahLst/>
              <a:cxnLst/>
              <a:rect l="l" t="t" r="r" b="b"/>
              <a:pathLst>
                <a:path w="494030" h="375920">
                  <a:moveTo>
                    <a:pt x="85090" y="11430"/>
                  </a:moveTo>
                  <a:cubicBezTo>
                    <a:pt x="492760" y="306070"/>
                    <a:pt x="492760" y="313690"/>
                    <a:pt x="492760" y="323850"/>
                  </a:cubicBezTo>
                  <a:cubicBezTo>
                    <a:pt x="492760" y="334010"/>
                    <a:pt x="488950" y="345440"/>
                    <a:pt x="482600" y="353060"/>
                  </a:cubicBezTo>
                  <a:cubicBezTo>
                    <a:pt x="473710" y="363220"/>
                    <a:pt x="453390" y="373380"/>
                    <a:pt x="440690" y="373380"/>
                  </a:cubicBezTo>
                  <a:cubicBezTo>
                    <a:pt x="430530" y="373380"/>
                    <a:pt x="419100" y="368300"/>
                    <a:pt x="411480" y="361950"/>
                  </a:cubicBezTo>
                  <a:cubicBezTo>
                    <a:pt x="403860" y="355600"/>
                    <a:pt x="397510" y="345440"/>
                    <a:pt x="394970" y="335280"/>
                  </a:cubicBezTo>
                  <a:cubicBezTo>
                    <a:pt x="392430" y="325120"/>
                    <a:pt x="394970" y="312420"/>
                    <a:pt x="398780" y="303530"/>
                  </a:cubicBezTo>
                  <a:cubicBezTo>
                    <a:pt x="402590" y="294640"/>
                    <a:pt x="410210" y="284480"/>
                    <a:pt x="420370" y="280670"/>
                  </a:cubicBezTo>
                  <a:cubicBezTo>
                    <a:pt x="431800" y="275590"/>
                    <a:pt x="454660" y="275590"/>
                    <a:pt x="466090" y="280670"/>
                  </a:cubicBezTo>
                  <a:cubicBezTo>
                    <a:pt x="476250" y="284480"/>
                    <a:pt x="483870" y="294640"/>
                    <a:pt x="487680" y="303530"/>
                  </a:cubicBezTo>
                  <a:cubicBezTo>
                    <a:pt x="491490" y="312420"/>
                    <a:pt x="494030" y="323850"/>
                    <a:pt x="491490" y="334010"/>
                  </a:cubicBezTo>
                  <a:cubicBezTo>
                    <a:pt x="487680" y="346710"/>
                    <a:pt x="473710" y="363220"/>
                    <a:pt x="462280" y="369570"/>
                  </a:cubicBezTo>
                  <a:cubicBezTo>
                    <a:pt x="453390" y="374650"/>
                    <a:pt x="445770" y="375920"/>
                    <a:pt x="430530" y="372110"/>
                  </a:cubicBezTo>
                  <a:cubicBezTo>
                    <a:pt x="369570" y="355600"/>
                    <a:pt x="71120" y="147320"/>
                    <a:pt x="22860" y="97790"/>
                  </a:cubicBezTo>
                  <a:cubicBezTo>
                    <a:pt x="8890" y="83820"/>
                    <a:pt x="5080" y="77470"/>
                    <a:pt x="2540" y="66040"/>
                  </a:cubicBezTo>
                  <a:cubicBezTo>
                    <a:pt x="0" y="54610"/>
                    <a:pt x="1270" y="38100"/>
                    <a:pt x="7620" y="27940"/>
                  </a:cubicBezTo>
                  <a:cubicBezTo>
                    <a:pt x="13970" y="17780"/>
                    <a:pt x="25400" y="7620"/>
                    <a:pt x="36830" y="3810"/>
                  </a:cubicBezTo>
                  <a:cubicBezTo>
                    <a:pt x="50800" y="0"/>
                    <a:pt x="85090" y="11430"/>
                    <a:pt x="85090" y="11430"/>
                  </a:cubicBezTo>
                </a:path>
              </a:pathLst>
            </a:custGeom>
            <a:solidFill>
              <a:srgbClr val="312249"/>
            </a:solidFill>
            <a:ln cap="sq">
              <a:noFill/>
              <a:prstDash val="solid"/>
              <a:miter/>
            </a:ln>
          </p:spPr>
        </p:sp>
      </p:grpSp>
      <p:grpSp>
        <p:nvGrpSpPr>
          <p:cNvPr id="45" name="Group 45"/>
          <p:cNvGrpSpPr/>
          <p:nvPr/>
        </p:nvGrpSpPr>
        <p:grpSpPr>
          <a:xfrm rot="0">
            <a:off x="1295594" y="7514400"/>
            <a:ext cx="246566" cy="246566"/>
            <a:chOff x="0" y="0"/>
            <a:chExt cx="240030" cy="240030"/>
          </a:xfrm>
        </p:grpSpPr>
        <p:sp>
          <p:nvSpPr>
            <p:cNvPr id="46" name="Freeform 46"/>
            <p:cNvSpPr/>
            <p:nvPr/>
          </p:nvSpPr>
          <p:spPr>
            <a:xfrm>
              <a:off x="49530" y="49530"/>
              <a:ext cx="138430" cy="142240"/>
            </a:xfrm>
            <a:custGeom>
              <a:avLst/>
              <a:gdLst/>
              <a:ahLst/>
              <a:cxnLst/>
              <a:rect l="l" t="t" r="r" b="b"/>
              <a:pathLst>
                <a:path w="138430" h="142240">
                  <a:moveTo>
                    <a:pt x="138430" y="49530"/>
                  </a:moveTo>
                  <a:cubicBezTo>
                    <a:pt x="134620" y="99060"/>
                    <a:pt x="114300" y="124460"/>
                    <a:pt x="100330" y="133350"/>
                  </a:cubicBezTo>
                  <a:cubicBezTo>
                    <a:pt x="90170" y="139700"/>
                    <a:pt x="78740" y="142240"/>
                    <a:pt x="67310" y="139700"/>
                  </a:cubicBezTo>
                  <a:cubicBezTo>
                    <a:pt x="50800" y="137160"/>
                    <a:pt x="21590" y="119380"/>
                    <a:pt x="11430" y="105410"/>
                  </a:cubicBezTo>
                  <a:cubicBezTo>
                    <a:pt x="3810" y="95250"/>
                    <a:pt x="0" y="85090"/>
                    <a:pt x="1270" y="73660"/>
                  </a:cubicBezTo>
                  <a:cubicBezTo>
                    <a:pt x="2540" y="57150"/>
                    <a:pt x="16510" y="26670"/>
                    <a:pt x="27940" y="15240"/>
                  </a:cubicBezTo>
                  <a:cubicBezTo>
                    <a:pt x="36830" y="6350"/>
                    <a:pt x="45720" y="2540"/>
                    <a:pt x="58420" y="1270"/>
                  </a:cubicBezTo>
                  <a:cubicBezTo>
                    <a:pt x="74930" y="0"/>
                    <a:pt x="120650" y="20320"/>
                    <a:pt x="120650" y="20320"/>
                  </a:cubicBezTo>
                </a:path>
              </a:pathLst>
            </a:custGeom>
            <a:solidFill>
              <a:srgbClr val="5200FF"/>
            </a:solidFill>
            <a:ln cap="sq">
              <a:noFill/>
              <a:prstDash val="solid"/>
              <a:miter/>
            </a:ln>
          </p:spPr>
        </p:sp>
      </p:grpSp>
      <p:grpSp>
        <p:nvGrpSpPr>
          <p:cNvPr id="47" name="Group 47"/>
          <p:cNvGrpSpPr/>
          <p:nvPr/>
        </p:nvGrpSpPr>
        <p:grpSpPr>
          <a:xfrm rot="0">
            <a:off x="1552597" y="7745311"/>
            <a:ext cx="241348" cy="245261"/>
            <a:chOff x="0" y="0"/>
            <a:chExt cx="234950" cy="238760"/>
          </a:xfrm>
        </p:grpSpPr>
        <p:sp>
          <p:nvSpPr>
            <p:cNvPr id="48" name="Freeform 48"/>
            <p:cNvSpPr/>
            <p:nvPr/>
          </p:nvSpPr>
          <p:spPr>
            <a:xfrm>
              <a:off x="45720" y="48260"/>
              <a:ext cx="135890" cy="142240"/>
            </a:xfrm>
            <a:custGeom>
              <a:avLst/>
              <a:gdLst/>
              <a:ahLst/>
              <a:cxnLst/>
              <a:rect l="l" t="t" r="r" b="b"/>
              <a:pathLst>
                <a:path w="135890" h="142240">
                  <a:moveTo>
                    <a:pt x="135890" y="48260"/>
                  </a:moveTo>
                  <a:cubicBezTo>
                    <a:pt x="133350" y="99060"/>
                    <a:pt x="111760" y="124460"/>
                    <a:pt x="97790" y="133350"/>
                  </a:cubicBezTo>
                  <a:cubicBezTo>
                    <a:pt x="87630" y="139700"/>
                    <a:pt x="76200" y="142240"/>
                    <a:pt x="64770" y="139700"/>
                  </a:cubicBezTo>
                  <a:cubicBezTo>
                    <a:pt x="48260" y="137160"/>
                    <a:pt x="20320" y="121920"/>
                    <a:pt x="10160" y="105410"/>
                  </a:cubicBezTo>
                  <a:cubicBezTo>
                    <a:pt x="0" y="88900"/>
                    <a:pt x="0" y="57150"/>
                    <a:pt x="5080" y="40640"/>
                  </a:cubicBezTo>
                  <a:cubicBezTo>
                    <a:pt x="8890" y="29210"/>
                    <a:pt x="16510" y="21590"/>
                    <a:pt x="26670" y="15240"/>
                  </a:cubicBezTo>
                  <a:cubicBezTo>
                    <a:pt x="41910" y="6350"/>
                    <a:pt x="73660" y="0"/>
                    <a:pt x="90170" y="2540"/>
                  </a:cubicBezTo>
                  <a:cubicBezTo>
                    <a:pt x="102870" y="5080"/>
                    <a:pt x="119380" y="20320"/>
                    <a:pt x="119380" y="20320"/>
                  </a:cubicBezTo>
                </a:path>
              </a:pathLst>
            </a:custGeom>
            <a:solidFill>
              <a:srgbClr val="5200FF"/>
            </a:solidFill>
            <a:ln cap="sq">
              <a:noFill/>
              <a:prstDash val="solid"/>
              <a:miter/>
            </a:ln>
          </p:spPr>
        </p:sp>
      </p:grpSp>
      <p:grpSp>
        <p:nvGrpSpPr>
          <p:cNvPr id="49" name="Group 49"/>
          <p:cNvGrpSpPr/>
          <p:nvPr/>
        </p:nvGrpSpPr>
        <p:grpSpPr>
          <a:xfrm rot="0">
            <a:off x="1613912" y="7430907"/>
            <a:ext cx="262221" cy="255698"/>
            <a:chOff x="0" y="0"/>
            <a:chExt cx="255270" cy="248920"/>
          </a:xfrm>
        </p:grpSpPr>
        <p:sp>
          <p:nvSpPr>
            <p:cNvPr id="50" name="Freeform 50"/>
            <p:cNvSpPr/>
            <p:nvPr/>
          </p:nvSpPr>
          <p:spPr>
            <a:xfrm>
              <a:off x="46990" y="43180"/>
              <a:ext cx="163830" cy="157480"/>
            </a:xfrm>
            <a:custGeom>
              <a:avLst/>
              <a:gdLst/>
              <a:ahLst/>
              <a:cxnLst/>
              <a:rect l="l" t="t" r="r" b="b"/>
              <a:pathLst>
                <a:path w="163830" h="157480">
                  <a:moveTo>
                    <a:pt x="110490" y="13970"/>
                  </a:moveTo>
                  <a:cubicBezTo>
                    <a:pt x="162560" y="76200"/>
                    <a:pt x="163830" y="92710"/>
                    <a:pt x="157480" y="106680"/>
                  </a:cubicBezTo>
                  <a:cubicBezTo>
                    <a:pt x="149860" y="123190"/>
                    <a:pt x="127000" y="146050"/>
                    <a:pt x="110490" y="152400"/>
                  </a:cubicBezTo>
                  <a:cubicBezTo>
                    <a:pt x="96520" y="157480"/>
                    <a:pt x="78740" y="157480"/>
                    <a:pt x="64770" y="151130"/>
                  </a:cubicBezTo>
                  <a:cubicBezTo>
                    <a:pt x="48260" y="143510"/>
                    <a:pt x="25400" y="119380"/>
                    <a:pt x="21590" y="100330"/>
                  </a:cubicBezTo>
                  <a:cubicBezTo>
                    <a:pt x="17780" y="81280"/>
                    <a:pt x="25400" y="50800"/>
                    <a:pt x="39370" y="36830"/>
                  </a:cubicBezTo>
                  <a:cubicBezTo>
                    <a:pt x="53340" y="22860"/>
                    <a:pt x="82550" y="12700"/>
                    <a:pt x="101600" y="15240"/>
                  </a:cubicBezTo>
                  <a:cubicBezTo>
                    <a:pt x="120650" y="17780"/>
                    <a:pt x="147320" y="36830"/>
                    <a:pt x="154940" y="54610"/>
                  </a:cubicBezTo>
                  <a:cubicBezTo>
                    <a:pt x="162560" y="72390"/>
                    <a:pt x="161290" y="104140"/>
                    <a:pt x="151130" y="120650"/>
                  </a:cubicBezTo>
                  <a:cubicBezTo>
                    <a:pt x="140970" y="137160"/>
                    <a:pt x="115570" y="153670"/>
                    <a:pt x="95250" y="154940"/>
                  </a:cubicBezTo>
                  <a:cubicBezTo>
                    <a:pt x="72390" y="156210"/>
                    <a:pt x="35560" y="137160"/>
                    <a:pt x="20320" y="119380"/>
                  </a:cubicBezTo>
                  <a:cubicBezTo>
                    <a:pt x="7620" y="102870"/>
                    <a:pt x="0" y="76200"/>
                    <a:pt x="3810" y="57150"/>
                  </a:cubicBezTo>
                  <a:cubicBezTo>
                    <a:pt x="7620" y="38100"/>
                    <a:pt x="27940" y="15240"/>
                    <a:pt x="45720" y="7620"/>
                  </a:cubicBezTo>
                  <a:cubicBezTo>
                    <a:pt x="63500" y="0"/>
                    <a:pt x="110490" y="13970"/>
                    <a:pt x="110490" y="13970"/>
                  </a:cubicBezTo>
                </a:path>
              </a:pathLst>
            </a:custGeom>
            <a:solidFill>
              <a:srgbClr val="5200FF"/>
            </a:solidFill>
            <a:ln cap="sq">
              <a:noFill/>
              <a:prstDash val="solid"/>
              <a:miter/>
            </a:ln>
          </p:spPr>
        </p:sp>
      </p:grpSp>
      <p:grpSp>
        <p:nvGrpSpPr>
          <p:cNvPr id="51" name="Group 51"/>
          <p:cNvGrpSpPr/>
          <p:nvPr/>
        </p:nvGrpSpPr>
        <p:grpSpPr>
          <a:xfrm rot="0">
            <a:off x="2022246" y="7524837"/>
            <a:ext cx="241348" cy="246566"/>
            <a:chOff x="0" y="0"/>
            <a:chExt cx="234950" cy="240030"/>
          </a:xfrm>
        </p:grpSpPr>
        <p:sp>
          <p:nvSpPr>
            <p:cNvPr id="52" name="Freeform 52"/>
            <p:cNvSpPr/>
            <p:nvPr/>
          </p:nvSpPr>
          <p:spPr>
            <a:xfrm>
              <a:off x="45720" y="49530"/>
              <a:ext cx="135890" cy="142240"/>
            </a:xfrm>
            <a:custGeom>
              <a:avLst/>
              <a:gdLst/>
              <a:ahLst/>
              <a:cxnLst/>
              <a:rect l="l" t="t" r="r" b="b"/>
              <a:pathLst>
                <a:path w="135890" h="142240">
                  <a:moveTo>
                    <a:pt x="135890" y="49530"/>
                  </a:moveTo>
                  <a:cubicBezTo>
                    <a:pt x="133350" y="99060"/>
                    <a:pt x="113030" y="125730"/>
                    <a:pt x="97790" y="134620"/>
                  </a:cubicBezTo>
                  <a:cubicBezTo>
                    <a:pt x="87630" y="140970"/>
                    <a:pt x="76200" y="142240"/>
                    <a:pt x="64770" y="139700"/>
                  </a:cubicBezTo>
                  <a:cubicBezTo>
                    <a:pt x="48260" y="135890"/>
                    <a:pt x="20320" y="123190"/>
                    <a:pt x="10160" y="106680"/>
                  </a:cubicBezTo>
                  <a:cubicBezTo>
                    <a:pt x="0" y="9017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53" name="Group 53"/>
          <p:cNvGrpSpPr/>
          <p:nvPr/>
        </p:nvGrpSpPr>
        <p:grpSpPr>
          <a:xfrm rot="0">
            <a:off x="2197060" y="7275662"/>
            <a:ext cx="241348" cy="245261"/>
            <a:chOff x="0" y="0"/>
            <a:chExt cx="234950" cy="238760"/>
          </a:xfrm>
        </p:grpSpPr>
        <p:sp>
          <p:nvSpPr>
            <p:cNvPr id="54" name="Freeform 54"/>
            <p:cNvSpPr/>
            <p:nvPr/>
          </p:nvSpPr>
          <p:spPr>
            <a:xfrm>
              <a:off x="44450" y="48260"/>
              <a:ext cx="137160" cy="142240"/>
            </a:xfrm>
            <a:custGeom>
              <a:avLst/>
              <a:gdLst/>
              <a:ahLst/>
              <a:cxnLst/>
              <a:rect l="l" t="t" r="r" b="b"/>
              <a:pathLst>
                <a:path w="137160" h="142240">
                  <a:moveTo>
                    <a:pt x="137160" y="49530"/>
                  </a:moveTo>
                  <a:cubicBezTo>
                    <a:pt x="134620" y="99060"/>
                    <a:pt x="113030" y="124460"/>
                    <a:pt x="99060" y="133350"/>
                  </a:cubicBezTo>
                  <a:cubicBezTo>
                    <a:pt x="88900" y="139700"/>
                    <a:pt x="77470" y="142240"/>
                    <a:pt x="66040" y="139700"/>
                  </a:cubicBezTo>
                  <a:cubicBezTo>
                    <a:pt x="49530" y="137160"/>
                    <a:pt x="20320" y="121920"/>
                    <a:pt x="10160" y="105410"/>
                  </a:cubicBezTo>
                  <a:cubicBezTo>
                    <a:pt x="0" y="88900"/>
                    <a:pt x="1270" y="57150"/>
                    <a:pt x="6350" y="40640"/>
                  </a:cubicBezTo>
                  <a:cubicBezTo>
                    <a:pt x="10160" y="29210"/>
                    <a:pt x="17780" y="21590"/>
                    <a:pt x="27940" y="15240"/>
                  </a:cubicBezTo>
                  <a:cubicBezTo>
                    <a:pt x="43180" y="6350"/>
                    <a:pt x="74930" y="0"/>
                    <a:pt x="91440" y="2540"/>
                  </a:cubicBezTo>
                  <a:cubicBezTo>
                    <a:pt x="102870" y="5080"/>
                    <a:pt x="119380" y="20320"/>
                    <a:pt x="119380" y="20320"/>
                  </a:cubicBezTo>
                </a:path>
              </a:pathLst>
            </a:custGeom>
            <a:solidFill>
              <a:srgbClr val="5200FF"/>
            </a:solidFill>
            <a:ln cap="sq">
              <a:noFill/>
              <a:prstDash val="solid"/>
              <a:miter/>
            </a:ln>
          </p:spPr>
        </p:sp>
      </p:grpSp>
      <p:grpSp>
        <p:nvGrpSpPr>
          <p:cNvPr id="55" name="Group 55"/>
          <p:cNvGrpSpPr/>
          <p:nvPr/>
        </p:nvGrpSpPr>
        <p:grpSpPr>
          <a:xfrm rot="0">
            <a:off x="2442322" y="7524837"/>
            <a:ext cx="246566" cy="246566"/>
            <a:chOff x="0" y="0"/>
            <a:chExt cx="240030" cy="240030"/>
          </a:xfrm>
        </p:grpSpPr>
        <p:sp>
          <p:nvSpPr>
            <p:cNvPr id="56" name="Freeform 56"/>
            <p:cNvSpPr/>
            <p:nvPr/>
          </p:nvSpPr>
          <p:spPr>
            <a:xfrm>
              <a:off x="49530" y="49530"/>
              <a:ext cx="138430" cy="142240"/>
            </a:xfrm>
            <a:custGeom>
              <a:avLst/>
              <a:gdLst/>
              <a:ahLst/>
              <a:cxnLst/>
              <a:rect l="l" t="t" r="r" b="b"/>
              <a:pathLst>
                <a:path w="138430" h="142240">
                  <a:moveTo>
                    <a:pt x="138430" y="49530"/>
                  </a:moveTo>
                  <a:cubicBezTo>
                    <a:pt x="134620" y="99060"/>
                    <a:pt x="114300" y="125730"/>
                    <a:pt x="100330" y="134620"/>
                  </a:cubicBezTo>
                  <a:cubicBezTo>
                    <a:pt x="90170" y="140970"/>
                    <a:pt x="78740" y="142240"/>
                    <a:pt x="67310" y="139700"/>
                  </a:cubicBezTo>
                  <a:cubicBezTo>
                    <a:pt x="50800" y="135890"/>
                    <a:pt x="21590" y="119380"/>
                    <a:pt x="11430" y="106680"/>
                  </a:cubicBezTo>
                  <a:cubicBezTo>
                    <a:pt x="381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57" name="Group 57"/>
          <p:cNvGrpSpPr/>
          <p:nvPr/>
        </p:nvGrpSpPr>
        <p:grpSpPr>
          <a:xfrm rot="0">
            <a:off x="3206807" y="7483090"/>
            <a:ext cx="246566" cy="245261"/>
            <a:chOff x="0" y="0"/>
            <a:chExt cx="240030" cy="238760"/>
          </a:xfrm>
        </p:grpSpPr>
        <p:sp>
          <p:nvSpPr>
            <p:cNvPr id="58" name="Freeform 58"/>
            <p:cNvSpPr/>
            <p:nvPr/>
          </p:nvSpPr>
          <p:spPr>
            <a:xfrm>
              <a:off x="49530" y="48260"/>
              <a:ext cx="137160" cy="142240"/>
            </a:xfrm>
            <a:custGeom>
              <a:avLst/>
              <a:gdLst/>
              <a:ahLst/>
              <a:cxnLst/>
              <a:rect l="l" t="t" r="r" b="b"/>
              <a:pathLst>
                <a:path w="137160" h="142240">
                  <a:moveTo>
                    <a:pt x="137160" y="49530"/>
                  </a:moveTo>
                  <a:cubicBezTo>
                    <a:pt x="134620" y="99060"/>
                    <a:pt x="114300" y="124460"/>
                    <a:pt x="100330" y="133350"/>
                  </a:cubicBezTo>
                  <a:cubicBezTo>
                    <a:pt x="90170" y="139700"/>
                    <a:pt x="78740" y="142240"/>
                    <a:pt x="67310" y="139700"/>
                  </a:cubicBezTo>
                  <a:cubicBezTo>
                    <a:pt x="50800" y="137160"/>
                    <a:pt x="21590" y="119380"/>
                    <a:pt x="11430" y="105410"/>
                  </a:cubicBezTo>
                  <a:cubicBezTo>
                    <a:pt x="3810" y="95250"/>
                    <a:pt x="0" y="85090"/>
                    <a:pt x="1270" y="73660"/>
                  </a:cubicBezTo>
                  <a:cubicBezTo>
                    <a:pt x="2540" y="57150"/>
                    <a:pt x="12700" y="26670"/>
                    <a:pt x="27940" y="15240"/>
                  </a:cubicBezTo>
                  <a:cubicBezTo>
                    <a:pt x="43180" y="381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59" name="Group 59"/>
          <p:cNvGrpSpPr/>
          <p:nvPr/>
        </p:nvGrpSpPr>
        <p:grpSpPr>
          <a:xfrm rot="0">
            <a:off x="2868920" y="7720524"/>
            <a:ext cx="253089" cy="247871"/>
            <a:chOff x="0" y="0"/>
            <a:chExt cx="246380" cy="241300"/>
          </a:xfrm>
        </p:grpSpPr>
        <p:sp>
          <p:nvSpPr>
            <p:cNvPr id="60" name="Freeform 60"/>
            <p:cNvSpPr/>
            <p:nvPr/>
          </p:nvSpPr>
          <p:spPr>
            <a:xfrm>
              <a:off x="48260" y="49530"/>
              <a:ext cx="147320" cy="140970"/>
            </a:xfrm>
            <a:custGeom>
              <a:avLst/>
              <a:gdLst/>
              <a:ahLst/>
              <a:cxnLst/>
              <a:rect l="l" t="t" r="r" b="b"/>
              <a:pathLst>
                <a:path w="147320" h="140970">
                  <a:moveTo>
                    <a:pt x="77470" y="1270"/>
                  </a:moveTo>
                  <a:cubicBezTo>
                    <a:pt x="134620" y="27940"/>
                    <a:pt x="147320" y="57150"/>
                    <a:pt x="147320" y="74930"/>
                  </a:cubicBezTo>
                  <a:cubicBezTo>
                    <a:pt x="147320" y="90170"/>
                    <a:pt x="140970" y="106680"/>
                    <a:pt x="130810" y="116840"/>
                  </a:cubicBezTo>
                  <a:cubicBezTo>
                    <a:pt x="118110" y="129540"/>
                    <a:pt x="87630" y="140970"/>
                    <a:pt x="69850" y="140970"/>
                  </a:cubicBezTo>
                  <a:cubicBezTo>
                    <a:pt x="54610" y="140970"/>
                    <a:pt x="39370" y="132080"/>
                    <a:pt x="29210" y="121920"/>
                  </a:cubicBezTo>
                  <a:cubicBezTo>
                    <a:pt x="19050" y="111760"/>
                    <a:pt x="10160" y="97790"/>
                    <a:pt x="8890" y="82550"/>
                  </a:cubicBezTo>
                  <a:cubicBezTo>
                    <a:pt x="7620" y="64770"/>
                    <a:pt x="15240" y="34290"/>
                    <a:pt x="29210" y="20320"/>
                  </a:cubicBezTo>
                  <a:cubicBezTo>
                    <a:pt x="43180" y="6350"/>
                    <a:pt x="74930" y="0"/>
                    <a:pt x="92710" y="2540"/>
                  </a:cubicBezTo>
                  <a:cubicBezTo>
                    <a:pt x="107950" y="5080"/>
                    <a:pt x="121920" y="15240"/>
                    <a:pt x="130810" y="25400"/>
                  </a:cubicBezTo>
                  <a:cubicBezTo>
                    <a:pt x="139700" y="36830"/>
                    <a:pt x="147320" y="52070"/>
                    <a:pt x="147320" y="67310"/>
                  </a:cubicBezTo>
                  <a:cubicBezTo>
                    <a:pt x="147320" y="85090"/>
                    <a:pt x="134620" y="114300"/>
                    <a:pt x="120650" y="127000"/>
                  </a:cubicBezTo>
                  <a:cubicBezTo>
                    <a:pt x="109220" y="137160"/>
                    <a:pt x="92710" y="140970"/>
                    <a:pt x="77470" y="140970"/>
                  </a:cubicBezTo>
                  <a:cubicBezTo>
                    <a:pt x="62230" y="140970"/>
                    <a:pt x="41910" y="137160"/>
                    <a:pt x="29210" y="128270"/>
                  </a:cubicBezTo>
                  <a:cubicBezTo>
                    <a:pt x="16510" y="119380"/>
                    <a:pt x="6350" y="100330"/>
                    <a:pt x="2540" y="86360"/>
                  </a:cubicBezTo>
                  <a:cubicBezTo>
                    <a:pt x="0" y="74930"/>
                    <a:pt x="0" y="63500"/>
                    <a:pt x="3810" y="52070"/>
                  </a:cubicBezTo>
                  <a:cubicBezTo>
                    <a:pt x="8890" y="38100"/>
                    <a:pt x="22860" y="20320"/>
                    <a:pt x="34290" y="11430"/>
                  </a:cubicBezTo>
                  <a:cubicBezTo>
                    <a:pt x="44450" y="5080"/>
                    <a:pt x="66040" y="1270"/>
                    <a:pt x="66040" y="1270"/>
                  </a:cubicBezTo>
                </a:path>
              </a:pathLst>
            </a:custGeom>
            <a:solidFill>
              <a:srgbClr val="5200FF"/>
            </a:solidFill>
            <a:ln cap="sq">
              <a:noFill/>
              <a:prstDash val="solid"/>
              <a:miter/>
            </a:ln>
          </p:spPr>
        </p:sp>
      </p:grpSp>
      <p:grpSp>
        <p:nvGrpSpPr>
          <p:cNvPr id="61" name="Group 61"/>
          <p:cNvGrpSpPr/>
          <p:nvPr/>
        </p:nvGrpSpPr>
        <p:grpSpPr>
          <a:xfrm rot="0">
            <a:off x="3654278" y="7524837"/>
            <a:ext cx="246566" cy="246566"/>
            <a:chOff x="0" y="0"/>
            <a:chExt cx="240030" cy="240030"/>
          </a:xfrm>
        </p:grpSpPr>
        <p:sp>
          <p:nvSpPr>
            <p:cNvPr id="62" name="Freeform 62"/>
            <p:cNvSpPr/>
            <p:nvPr/>
          </p:nvSpPr>
          <p:spPr>
            <a:xfrm>
              <a:off x="49530" y="49530"/>
              <a:ext cx="138430" cy="142240"/>
            </a:xfrm>
            <a:custGeom>
              <a:avLst/>
              <a:gdLst/>
              <a:ahLst/>
              <a:cxnLst/>
              <a:rect l="l" t="t" r="r" b="b"/>
              <a:pathLst>
                <a:path w="138430" h="142240">
                  <a:moveTo>
                    <a:pt x="138430" y="49530"/>
                  </a:moveTo>
                  <a:cubicBezTo>
                    <a:pt x="134620" y="99060"/>
                    <a:pt x="114300" y="125730"/>
                    <a:pt x="100330" y="134620"/>
                  </a:cubicBezTo>
                  <a:cubicBezTo>
                    <a:pt x="90170" y="140970"/>
                    <a:pt x="78740" y="142240"/>
                    <a:pt x="67310" y="139700"/>
                  </a:cubicBezTo>
                  <a:cubicBezTo>
                    <a:pt x="50800" y="135890"/>
                    <a:pt x="21590" y="119380"/>
                    <a:pt x="11430" y="106680"/>
                  </a:cubicBezTo>
                  <a:cubicBezTo>
                    <a:pt x="381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63" name="Group 63"/>
          <p:cNvGrpSpPr/>
          <p:nvPr/>
        </p:nvGrpSpPr>
        <p:grpSpPr>
          <a:xfrm rot="0">
            <a:off x="4086095" y="7275662"/>
            <a:ext cx="241348" cy="245261"/>
            <a:chOff x="0" y="0"/>
            <a:chExt cx="234950" cy="238760"/>
          </a:xfrm>
        </p:grpSpPr>
        <p:sp>
          <p:nvSpPr>
            <p:cNvPr id="64" name="Freeform 64"/>
            <p:cNvSpPr/>
            <p:nvPr/>
          </p:nvSpPr>
          <p:spPr>
            <a:xfrm>
              <a:off x="45720" y="48260"/>
              <a:ext cx="135890" cy="142240"/>
            </a:xfrm>
            <a:custGeom>
              <a:avLst/>
              <a:gdLst/>
              <a:ahLst/>
              <a:cxnLst/>
              <a:rect l="l" t="t" r="r" b="b"/>
              <a:pathLst>
                <a:path w="135890" h="142240">
                  <a:moveTo>
                    <a:pt x="135890" y="49530"/>
                  </a:moveTo>
                  <a:cubicBezTo>
                    <a:pt x="133350" y="99060"/>
                    <a:pt x="111760" y="124460"/>
                    <a:pt x="97790" y="133350"/>
                  </a:cubicBezTo>
                  <a:cubicBezTo>
                    <a:pt x="87630" y="139700"/>
                    <a:pt x="76200" y="142240"/>
                    <a:pt x="64770" y="139700"/>
                  </a:cubicBezTo>
                  <a:cubicBezTo>
                    <a:pt x="48260" y="137160"/>
                    <a:pt x="20320" y="121920"/>
                    <a:pt x="10160" y="105410"/>
                  </a:cubicBezTo>
                  <a:cubicBezTo>
                    <a:pt x="0" y="88900"/>
                    <a:pt x="0" y="57150"/>
                    <a:pt x="5080" y="40640"/>
                  </a:cubicBezTo>
                  <a:cubicBezTo>
                    <a:pt x="8890" y="29210"/>
                    <a:pt x="16510" y="21590"/>
                    <a:pt x="26670" y="15240"/>
                  </a:cubicBezTo>
                  <a:cubicBezTo>
                    <a:pt x="41910" y="6350"/>
                    <a:pt x="73660" y="0"/>
                    <a:pt x="90170" y="2540"/>
                  </a:cubicBezTo>
                  <a:cubicBezTo>
                    <a:pt x="102870" y="5080"/>
                    <a:pt x="119380" y="20320"/>
                    <a:pt x="119380" y="20320"/>
                  </a:cubicBezTo>
                </a:path>
              </a:pathLst>
            </a:custGeom>
            <a:solidFill>
              <a:srgbClr val="5200FF"/>
            </a:solidFill>
            <a:ln cap="sq">
              <a:noFill/>
              <a:prstDash val="solid"/>
              <a:miter/>
            </a:ln>
          </p:spPr>
        </p:sp>
      </p:grpSp>
      <p:grpSp>
        <p:nvGrpSpPr>
          <p:cNvPr id="65" name="Group 65"/>
          <p:cNvGrpSpPr/>
          <p:nvPr/>
        </p:nvGrpSpPr>
        <p:grpSpPr>
          <a:xfrm rot="0">
            <a:off x="4418763" y="7059101"/>
            <a:ext cx="247871" cy="251784"/>
            <a:chOff x="0" y="0"/>
            <a:chExt cx="241300" cy="245110"/>
          </a:xfrm>
        </p:grpSpPr>
        <p:sp>
          <p:nvSpPr>
            <p:cNvPr id="66" name="Freeform 66"/>
            <p:cNvSpPr/>
            <p:nvPr/>
          </p:nvSpPr>
          <p:spPr>
            <a:xfrm>
              <a:off x="49530" y="49530"/>
              <a:ext cx="142240" cy="148590"/>
            </a:xfrm>
            <a:custGeom>
              <a:avLst/>
              <a:gdLst/>
              <a:ahLst/>
              <a:cxnLst/>
              <a:rect l="l" t="t" r="r" b="b"/>
              <a:pathLst>
                <a:path w="142240" h="148590">
                  <a:moveTo>
                    <a:pt x="1270" y="71120"/>
                  </a:moveTo>
                  <a:cubicBezTo>
                    <a:pt x="43180" y="3810"/>
                    <a:pt x="60960" y="0"/>
                    <a:pt x="74930" y="1270"/>
                  </a:cubicBezTo>
                  <a:cubicBezTo>
                    <a:pt x="88900" y="2540"/>
                    <a:pt x="106680" y="7620"/>
                    <a:pt x="116840" y="17780"/>
                  </a:cubicBezTo>
                  <a:cubicBezTo>
                    <a:pt x="129540" y="30480"/>
                    <a:pt x="140970" y="60960"/>
                    <a:pt x="140970" y="78740"/>
                  </a:cubicBezTo>
                  <a:cubicBezTo>
                    <a:pt x="140970" y="93980"/>
                    <a:pt x="132080" y="109220"/>
                    <a:pt x="121920" y="119380"/>
                  </a:cubicBezTo>
                  <a:cubicBezTo>
                    <a:pt x="111760" y="129540"/>
                    <a:pt x="97790" y="139700"/>
                    <a:pt x="82550" y="140970"/>
                  </a:cubicBezTo>
                  <a:cubicBezTo>
                    <a:pt x="64770" y="142240"/>
                    <a:pt x="34290" y="133350"/>
                    <a:pt x="20320" y="119380"/>
                  </a:cubicBezTo>
                  <a:cubicBezTo>
                    <a:pt x="6350" y="105410"/>
                    <a:pt x="0" y="73660"/>
                    <a:pt x="2540" y="55880"/>
                  </a:cubicBezTo>
                  <a:cubicBezTo>
                    <a:pt x="5080" y="40640"/>
                    <a:pt x="15240" y="26670"/>
                    <a:pt x="25400" y="17780"/>
                  </a:cubicBezTo>
                  <a:cubicBezTo>
                    <a:pt x="36830" y="8890"/>
                    <a:pt x="53340" y="2540"/>
                    <a:pt x="67310" y="1270"/>
                  </a:cubicBezTo>
                  <a:cubicBezTo>
                    <a:pt x="81280" y="0"/>
                    <a:pt x="99060" y="5080"/>
                    <a:pt x="110490" y="12700"/>
                  </a:cubicBezTo>
                  <a:cubicBezTo>
                    <a:pt x="121920" y="20320"/>
                    <a:pt x="133350" y="33020"/>
                    <a:pt x="137160" y="48260"/>
                  </a:cubicBezTo>
                  <a:cubicBezTo>
                    <a:pt x="142240" y="67310"/>
                    <a:pt x="137160" y="104140"/>
                    <a:pt x="128270" y="119380"/>
                  </a:cubicBezTo>
                  <a:cubicBezTo>
                    <a:pt x="121920" y="130810"/>
                    <a:pt x="113030" y="137160"/>
                    <a:pt x="101600" y="140970"/>
                  </a:cubicBezTo>
                  <a:cubicBezTo>
                    <a:pt x="87630" y="146050"/>
                    <a:pt x="67310" y="148590"/>
                    <a:pt x="52070" y="144780"/>
                  </a:cubicBezTo>
                  <a:cubicBezTo>
                    <a:pt x="36830" y="140970"/>
                    <a:pt x="20320" y="127000"/>
                    <a:pt x="11430" y="115570"/>
                  </a:cubicBezTo>
                  <a:cubicBezTo>
                    <a:pt x="5080" y="106680"/>
                    <a:pt x="1270" y="83820"/>
                    <a:pt x="1270" y="83820"/>
                  </a:cubicBezTo>
                </a:path>
              </a:pathLst>
            </a:custGeom>
            <a:solidFill>
              <a:srgbClr val="5200FF"/>
            </a:solidFill>
            <a:ln cap="sq">
              <a:noFill/>
              <a:prstDash val="solid"/>
              <a:miter/>
            </a:ln>
          </p:spPr>
        </p:sp>
      </p:grpSp>
      <p:grpSp>
        <p:nvGrpSpPr>
          <p:cNvPr id="67" name="Group 67"/>
          <p:cNvGrpSpPr/>
          <p:nvPr/>
        </p:nvGrpSpPr>
        <p:grpSpPr>
          <a:xfrm rot="0">
            <a:off x="4768391" y="7275662"/>
            <a:ext cx="247871" cy="251784"/>
            <a:chOff x="0" y="0"/>
            <a:chExt cx="241300" cy="245110"/>
          </a:xfrm>
        </p:grpSpPr>
        <p:sp>
          <p:nvSpPr>
            <p:cNvPr id="68" name="Freeform 68"/>
            <p:cNvSpPr/>
            <p:nvPr/>
          </p:nvSpPr>
          <p:spPr>
            <a:xfrm>
              <a:off x="50800" y="46990"/>
              <a:ext cx="140970" cy="147320"/>
            </a:xfrm>
            <a:custGeom>
              <a:avLst/>
              <a:gdLst/>
              <a:ahLst/>
              <a:cxnLst/>
              <a:rect l="l" t="t" r="r" b="b"/>
              <a:pathLst>
                <a:path w="140970" h="147320">
                  <a:moveTo>
                    <a:pt x="139700" y="77470"/>
                  </a:moveTo>
                  <a:cubicBezTo>
                    <a:pt x="113030" y="133350"/>
                    <a:pt x="83820" y="147320"/>
                    <a:pt x="66040" y="147320"/>
                  </a:cubicBezTo>
                  <a:cubicBezTo>
                    <a:pt x="50800" y="147320"/>
                    <a:pt x="34290" y="140970"/>
                    <a:pt x="24130" y="130810"/>
                  </a:cubicBezTo>
                  <a:cubicBezTo>
                    <a:pt x="11430" y="118110"/>
                    <a:pt x="0" y="87630"/>
                    <a:pt x="0" y="69850"/>
                  </a:cubicBezTo>
                  <a:cubicBezTo>
                    <a:pt x="0" y="54610"/>
                    <a:pt x="8890" y="39370"/>
                    <a:pt x="19050" y="29210"/>
                  </a:cubicBezTo>
                  <a:cubicBezTo>
                    <a:pt x="29210" y="19050"/>
                    <a:pt x="43180" y="8890"/>
                    <a:pt x="58420" y="7620"/>
                  </a:cubicBezTo>
                  <a:cubicBezTo>
                    <a:pt x="76200" y="6350"/>
                    <a:pt x="106680" y="15240"/>
                    <a:pt x="120650" y="29210"/>
                  </a:cubicBezTo>
                  <a:cubicBezTo>
                    <a:pt x="134620" y="43180"/>
                    <a:pt x="140970" y="74930"/>
                    <a:pt x="138430" y="92710"/>
                  </a:cubicBezTo>
                  <a:cubicBezTo>
                    <a:pt x="135890" y="107950"/>
                    <a:pt x="125730" y="121920"/>
                    <a:pt x="115570" y="130810"/>
                  </a:cubicBezTo>
                  <a:cubicBezTo>
                    <a:pt x="104140" y="139700"/>
                    <a:pt x="88900" y="147320"/>
                    <a:pt x="73660" y="147320"/>
                  </a:cubicBezTo>
                  <a:cubicBezTo>
                    <a:pt x="55880" y="147320"/>
                    <a:pt x="26670" y="133350"/>
                    <a:pt x="13970" y="119380"/>
                  </a:cubicBezTo>
                  <a:cubicBezTo>
                    <a:pt x="3810" y="107950"/>
                    <a:pt x="0" y="91440"/>
                    <a:pt x="0" y="77470"/>
                  </a:cubicBezTo>
                  <a:cubicBezTo>
                    <a:pt x="0" y="62230"/>
                    <a:pt x="5080" y="40640"/>
                    <a:pt x="12700" y="29210"/>
                  </a:cubicBezTo>
                  <a:cubicBezTo>
                    <a:pt x="19050" y="19050"/>
                    <a:pt x="27940" y="11430"/>
                    <a:pt x="39370" y="7620"/>
                  </a:cubicBezTo>
                  <a:cubicBezTo>
                    <a:pt x="53340" y="2540"/>
                    <a:pt x="73660" y="0"/>
                    <a:pt x="88900" y="3810"/>
                  </a:cubicBezTo>
                  <a:cubicBezTo>
                    <a:pt x="104140" y="7620"/>
                    <a:pt x="120650" y="21590"/>
                    <a:pt x="129540" y="33020"/>
                  </a:cubicBezTo>
                  <a:cubicBezTo>
                    <a:pt x="135890" y="41910"/>
                    <a:pt x="139700" y="64770"/>
                    <a:pt x="139700" y="64770"/>
                  </a:cubicBezTo>
                </a:path>
              </a:pathLst>
            </a:custGeom>
            <a:solidFill>
              <a:srgbClr val="5200FF"/>
            </a:solidFill>
            <a:ln cap="sq">
              <a:noFill/>
              <a:prstDash val="solid"/>
              <a:miter/>
            </a:ln>
          </p:spPr>
        </p:sp>
      </p:grpSp>
      <p:grpSp>
        <p:nvGrpSpPr>
          <p:cNvPr id="69" name="Group 69"/>
          <p:cNvGrpSpPr/>
          <p:nvPr/>
        </p:nvGrpSpPr>
        <p:grpSpPr>
          <a:xfrm rot="0">
            <a:off x="4635324" y="7545710"/>
            <a:ext cx="263526" cy="249175"/>
            <a:chOff x="0" y="0"/>
            <a:chExt cx="256540" cy="242570"/>
          </a:xfrm>
        </p:grpSpPr>
        <p:sp>
          <p:nvSpPr>
            <p:cNvPr id="70" name="Freeform 70"/>
            <p:cNvSpPr/>
            <p:nvPr/>
          </p:nvSpPr>
          <p:spPr>
            <a:xfrm>
              <a:off x="50800" y="48260"/>
              <a:ext cx="157480" cy="146050"/>
            </a:xfrm>
            <a:custGeom>
              <a:avLst/>
              <a:gdLst/>
              <a:ahLst/>
              <a:cxnLst/>
              <a:rect l="l" t="t" r="r" b="b"/>
              <a:pathLst>
                <a:path w="157480" h="146050">
                  <a:moveTo>
                    <a:pt x="83820" y="2540"/>
                  </a:moveTo>
                  <a:cubicBezTo>
                    <a:pt x="140970" y="29210"/>
                    <a:pt x="156210" y="57150"/>
                    <a:pt x="154940" y="76200"/>
                  </a:cubicBezTo>
                  <a:cubicBezTo>
                    <a:pt x="153670" y="95250"/>
                    <a:pt x="137160" y="123190"/>
                    <a:pt x="120650" y="133350"/>
                  </a:cubicBezTo>
                  <a:cubicBezTo>
                    <a:pt x="104140" y="143510"/>
                    <a:pt x="72390" y="144780"/>
                    <a:pt x="54610" y="135890"/>
                  </a:cubicBezTo>
                  <a:cubicBezTo>
                    <a:pt x="36830" y="127000"/>
                    <a:pt x="19050" y="102870"/>
                    <a:pt x="15240" y="83820"/>
                  </a:cubicBezTo>
                  <a:cubicBezTo>
                    <a:pt x="11430" y="64770"/>
                    <a:pt x="21590" y="35560"/>
                    <a:pt x="35560" y="21590"/>
                  </a:cubicBezTo>
                  <a:cubicBezTo>
                    <a:pt x="49530" y="7620"/>
                    <a:pt x="80010" y="0"/>
                    <a:pt x="99060" y="3810"/>
                  </a:cubicBezTo>
                  <a:cubicBezTo>
                    <a:pt x="118110" y="7620"/>
                    <a:pt x="142240" y="29210"/>
                    <a:pt x="149860" y="46990"/>
                  </a:cubicBezTo>
                  <a:cubicBezTo>
                    <a:pt x="157480" y="64770"/>
                    <a:pt x="153670" y="95250"/>
                    <a:pt x="142240" y="111760"/>
                  </a:cubicBezTo>
                  <a:cubicBezTo>
                    <a:pt x="130810" y="128270"/>
                    <a:pt x="104140" y="140970"/>
                    <a:pt x="83820" y="143510"/>
                  </a:cubicBezTo>
                  <a:cubicBezTo>
                    <a:pt x="63500" y="146050"/>
                    <a:pt x="34290" y="135890"/>
                    <a:pt x="20320" y="123190"/>
                  </a:cubicBezTo>
                  <a:cubicBezTo>
                    <a:pt x="7620" y="111760"/>
                    <a:pt x="0" y="92710"/>
                    <a:pt x="0" y="76200"/>
                  </a:cubicBezTo>
                  <a:cubicBezTo>
                    <a:pt x="0" y="60960"/>
                    <a:pt x="6350" y="40640"/>
                    <a:pt x="16510" y="27940"/>
                  </a:cubicBezTo>
                  <a:cubicBezTo>
                    <a:pt x="26670" y="15240"/>
                    <a:pt x="59690" y="2540"/>
                    <a:pt x="59690" y="2540"/>
                  </a:cubicBezTo>
                </a:path>
              </a:pathLst>
            </a:custGeom>
            <a:solidFill>
              <a:srgbClr val="5200FF"/>
            </a:solidFill>
            <a:ln cap="sq">
              <a:noFill/>
              <a:prstDash val="solid"/>
              <a:miter/>
            </a:ln>
          </p:spPr>
        </p:sp>
      </p:grpSp>
      <p:grpSp>
        <p:nvGrpSpPr>
          <p:cNvPr id="71" name="Group 71"/>
          <p:cNvGrpSpPr/>
          <p:nvPr/>
        </p:nvGrpSpPr>
        <p:grpSpPr>
          <a:xfrm rot="0">
            <a:off x="5320229" y="7230001"/>
            <a:ext cx="241348" cy="246566"/>
            <a:chOff x="0" y="0"/>
            <a:chExt cx="234950" cy="240030"/>
          </a:xfrm>
        </p:grpSpPr>
        <p:sp>
          <p:nvSpPr>
            <p:cNvPr id="72" name="Freeform 72"/>
            <p:cNvSpPr/>
            <p:nvPr/>
          </p:nvSpPr>
          <p:spPr>
            <a:xfrm>
              <a:off x="44450" y="49530"/>
              <a:ext cx="137160" cy="142240"/>
            </a:xfrm>
            <a:custGeom>
              <a:avLst/>
              <a:gdLst/>
              <a:ahLst/>
              <a:cxnLst/>
              <a:rect l="l" t="t" r="r" b="b"/>
              <a:pathLst>
                <a:path w="137160" h="142240">
                  <a:moveTo>
                    <a:pt x="137160" y="49530"/>
                  </a:moveTo>
                  <a:cubicBezTo>
                    <a:pt x="134620" y="99060"/>
                    <a:pt x="114300" y="125730"/>
                    <a:pt x="99060" y="134620"/>
                  </a:cubicBezTo>
                  <a:cubicBezTo>
                    <a:pt x="88900" y="140970"/>
                    <a:pt x="77470" y="142240"/>
                    <a:pt x="66040" y="139700"/>
                  </a:cubicBezTo>
                  <a:cubicBezTo>
                    <a:pt x="49530" y="135890"/>
                    <a:pt x="20320" y="123190"/>
                    <a:pt x="10160" y="106680"/>
                  </a:cubicBezTo>
                  <a:cubicBezTo>
                    <a:pt x="0" y="90170"/>
                    <a:pt x="1270" y="58420"/>
                    <a:pt x="6350" y="41910"/>
                  </a:cubicBezTo>
                  <a:cubicBezTo>
                    <a:pt x="10160" y="30480"/>
                    <a:pt x="19050" y="21590"/>
                    <a:pt x="27940" y="15240"/>
                  </a:cubicBezTo>
                  <a:cubicBezTo>
                    <a:pt x="36830" y="8890"/>
                    <a:pt x="46990" y="2540"/>
                    <a:pt x="58420" y="1270"/>
                  </a:cubicBezTo>
                  <a:cubicBezTo>
                    <a:pt x="74930" y="0"/>
                    <a:pt x="119380" y="21590"/>
                    <a:pt x="119380" y="21590"/>
                  </a:cubicBezTo>
                </a:path>
              </a:pathLst>
            </a:custGeom>
            <a:solidFill>
              <a:srgbClr val="5200FF"/>
            </a:solidFill>
            <a:ln cap="sq">
              <a:noFill/>
              <a:prstDash val="solid"/>
              <a:miter/>
            </a:ln>
          </p:spPr>
        </p:sp>
      </p:grpSp>
      <p:grpSp>
        <p:nvGrpSpPr>
          <p:cNvPr id="73" name="Group 73"/>
          <p:cNvGrpSpPr/>
          <p:nvPr/>
        </p:nvGrpSpPr>
        <p:grpSpPr>
          <a:xfrm rot="0">
            <a:off x="5041049" y="6949516"/>
            <a:ext cx="247871" cy="251784"/>
            <a:chOff x="0" y="0"/>
            <a:chExt cx="241300" cy="245110"/>
          </a:xfrm>
        </p:grpSpPr>
        <p:sp>
          <p:nvSpPr>
            <p:cNvPr id="74" name="Freeform 74"/>
            <p:cNvSpPr/>
            <p:nvPr/>
          </p:nvSpPr>
          <p:spPr>
            <a:xfrm>
              <a:off x="49530" y="49530"/>
              <a:ext cx="143510" cy="147320"/>
            </a:xfrm>
            <a:custGeom>
              <a:avLst/>
              <a:gdLst/>
              <a:ahLst/>
              <a:cxnLst/>
              <a:rect l="l" t="t" r="r" b="b"/>
              <a:pathLst>
                <a:path w="143510" h="147320">
                  <a:moveTo>
                    <a:pt x="1270" y="71120"/>
                  </a:moveTo>
                  <a:cubicBezTo>
                    <a:pt x="27940" y="15240"/>
                    <a:pt x="55880" y="0"/>
                    <a:pt x="74930" y="1270"/>
                  </a:cubicBezTo>
                  <a:cubicBezTo>
                    <a:pt x="93980" y="2540"/>
                    <a:pt x="121920" y="20320"/>
                    <a:pt x="132080" y="35560"/>
                  </a:cubicBezTo>
                  <a:cubicBezTo>
                    <a:pt x="140970" y="48260"/>
                    <a:pt x="142240" y="64770"/>
                    <a:pt x="140970" y="78740"/>
                  </a:cubicBezTo>
                  <a:cubicBezTo>
                    <a:pt x="139700" y="92710"/>
                    <a:pt x="132080" y="109220"/>
                    <a:pt x="121920" y="119380"/>
                  </a:cubicBezTo>
                  <a:cubicBezTo>
                    <a:pt x="111760" y="129540"/>
                    <a:pt x="97790" y="139700"/>
                    <a:pt x="82550" y="140970"/>
                  </a:cubicBezTo>
                  <a:cubicBezTo>
                    <a:pt x="64770" y="142240"/>
                    <a:pt x="34290" y="133350"/>
                    <a:pt x="20320" y="119380"/>
                  </a:cubicBezTo>
                  <a:cubicBezTo>
                    <a:pt x="6350" y="105410"/>
                    <a:pt x="0" y="73660"/>
                    <a:pt x="2540" y="55880"/>
                  </a:cubicBezTo>
                  <a:cubicBezTo>
                    <a:pt x="5080" y="40640"/>
                    <a:pt x="15240" y="26670"/>
                    <a:pt x="26670" y="17780"/>
                  </a:cubicBezTo>
                  <a:cubicBezTo>
                    <a:pt x="36830" y="8890"/>
                    <a:pt x="53340" y="2540"/>
                    <a:pt x="67310" y="1270"/>
                  </a:cubicBezTo>
                  <a:cubicBezTo>
                    <a:pt x="81280" y="0"/>
                    <a:pt x="99060" y="6350"/>
                    <a:pt x="110490" y="13970"/>
                  </a:cubicBezTo>
                  <a:cubicBezTo>
                    <a:pt x="121920" y="21590"/>
                    <a:pt x="134620" y="34290"/>
                    <a:pt x="138430" y="49530"/>
                  </a:cubicBezTo>
                  <a:cubicBezTo>
                    <a:pt x="143510" y="68580"/>
                    <a:pt x="137160" y="104140"/>
                    <a:pt x="128270" y="119380"/>
                  </a:cubicBezTo>
                  <a:cubicBezTo>
                    <a:pt x="121920" y="130810"/>
                    <a:pt x="113030" y="137160"/>
                    <a:pt x="101600" y="140970"/>
                  </a:cubicBezTo>
                  <a:cubicBezTo>
                    <a:pt x="87630" y="146050"/>
                    <a:pt x="66040" y="147320"/>
                    <a:pt x="52070" y="144780"/>
                  </a:cubicBezTo>
                  <a:cubicBezTo>
                    <a:pt x="40640" y="142240"/>
                    <a:pt x="30480" y="137160"/>
                    <a:pt x="22860" y="128270"/>
                  </a:cubicBezTo>
                  <a:cubicBezTo>
                    <a:pt x="12700" y="118110"/>
                    <a:pt x="1270" y="83820"/>
                    <a:pt x="1270" y="83820"/>
                  </a:cubicBezTo>
                </a:path>
              </a:pathLst>
            </a:custGeom>
            <a:solidFill>
              <a:srgbClr val="5200FF"/>
            </a:solidFill>
            <a:ln cap="sq">
              <a:noFill/>
              <a:prstDash val="solid"/>
              <a:miter/>
            </a:ln>
          </p:spPr>
        </p:sp>
      </p:grpSp>
      <p:grpSp>
        <p:nvGrpSpPr>
          <p:cNvPr id="75" name="Group 75"/>
          <p:cNvGrpSpPr/>
          <p:nvPr/>
        </p:nvGrpSpPr>
        <p:grpSpPr>
          <a:xfrm rot="0">
            <a:off x="3048952" y="6967780"/>
            <a:ext cx="241348" cy="241348"/>
            <a:chOff x="0" y="0"/>
            <a:chExt cx="234950" cy="234950"/>
          </a:xfrm>
        </p:grpSpPr>
        <p:sp>
          <p:nvSpPr>
            <p:cNvPr id="76" name="Freeform 76"/>
            <p:cNvSpPr/>
            <p:nvPr/>
          </p:nvSpPr>
          <p:spPr>
            <a:xfrm>
              <a:off x="45720" y="49530"/>
              <a:ext cx="135890" cy="142240"/>
            </a:xfrm>
            <a:custGeom>
              <a:avLst/>
              <a:gdLst/>
              <a:ahLst/>
              <a:cxnLst/>
              <a:rect l="l" t="t" r="r" b="b"/>
              <a:pathLst>
                <a:path w="135890" h="142240">
                  <a:moveTo>
                    <a:pt x="135890" y="49530"/>
                  </a:moveTo>
                  <a:cubicBezTo>
                    <a:pt x="133350" y="99060"/>
                    <a:pt x="115570" y="127000"/>
                    <a:pt x="97790" y="134620"/>
                  </a:cubicBezTo>
                  <a:cubicBezTo>
                    <a:pt x="80010" y="142240"/>
                    <a:pt x="48260" y="137160"/>
                    <a:pt x="33020" y="130810"/>
                  </a:cubicBezTo>
                  <a:cubicBezTo>
                    <a:pt x="21590" y="125730"/>
                    <a:pt x="13970" y="118110"/>
                    <a:pt x="8890" y="106680"/>
                  </a:cubicBezTo>
                  <a:cubicBezTo>
                    <a:pt x="254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77" name="Group 77"/>
          <p:cNvGrpSpPr/>
          <p:nvPr/>
        </p:nvGrpSpPr>
        <p:grpSpPr>
          <a:xfrm rot="0">
            <a:off x="2594958" y="7155640"/>
            <a:ext cx="245261" cy="245261"/>
            <a:chOff x="0" y="0"/>
            <a:chExt cx="238760" cy="238760"/>
          </a:xfrm>
        </p:grpSpPr>
        <p:sp>
          <p:nvSpPr>
            <p:cNvPr id="78" name="Freeform 78"/>
            <p:cNvSpPr/>
            <p:nvPr/>
          </p:nvSpPr>
          <p:spPr>
            <a:xfrm>
              <a:off x="49530" y="48260"/>
              <a:ext cx="138430" cy="142240"/>
            </a:xfrm>
            <a:custGeom>
              <a:avLst/>
              <a:gdLst/>
              <a:ahLst/>
              <a:cxnLst/>
              <a:rect l="l" t="t" r="r" b="b"/>
              <a:pathLst>
                <a:path w="138430" h="142240">
                  <a:moveTo>
                    <a:pt x="138430" y="48260"/>
                  </a:moveTo>
                  <a:cubicBezTo>
                    <a:pt x="120650" y="123190"/>
                    <a:pt x="110490" y="128270"/>
                    <a:pt x="100330" y="133350"/>
                  </a:cubicBezTo>
                  <a:cubicBezTo>
                    <a:pt x="90170" y="138430"/>
                    <a:pt x="78740" y="142240"/>
                    <a:pt x="67310" y="139700"/>
                  </a:cubicBezTo>
                  <a:cubicBezTo>
                    <a:pt x="50800" y="137160"/>
                    <a:pt x="21590" y="119380"/>
                    <a:pt x="11430" y="105410"/>
                  </a:cubicBezTo>
                  <a:cubicBezTo>
                    <a:pt x="3810" y="95250"/>
                    <a:pt x="0" y="85090"/>
                    <a:pt x="1270" y="73660"/>
                  </a:cubicBezTo>
                  <a:cubicBezTo>
                    <a:pt x="2540" y="57150"/>
                    <a:pt x="12700" y="26670"/>
                    <a:pt x="27940" y="15240"/>
                  </a:cubicBezTo>
                  <a:cubicBezTo>
                    <a:pt x="43180" y="3810"/>
                    <a:pt x="76200" y="0"/>
                    <a:pt x="92710" y="2540"/>
                  </a:cubicBezTo>
                  <a:cubicBezTo>
                    <a:pt x="104140" y="5080"/>
                    <a:pt x="120650" y="20320"/>
                    <a:pt x="120650" y="20320"/>
                  </a:cubicBezTo>
                </a:path>
              </a:pathLst>
            </a:custGeom>
            <a:solidFill>
              <a:srgbClr val="5200FF"/>
            </a:solidFill>
            <a:ln cap="sq">
              <a:noFill/>
              <a:prstDash val="solid"/>
              <a:miter/>
            </a:ln>
          </p:spPr>
        </p:sp>
      </p:grpSp>
      <p:grpSp>
        <p:nvGrpSpPr>
          <p:cNvPr id="79" name="Group 79"/>
          <p:cNvGrpSpPr/>
          <p:nvPr/>
        </p:nvGrpSpPr>
        <p:grpSpPr>
          <a:xfrm rot="0">
            <a:off x="2911971" y="7330454"/>
            <a:ext cx="246566" cy="245261"/>
            <a:chOff x="0" y="0"/>
            <a:chExt cx="240030" cy="238760"/>
          </a:xfrm>
        </p:grpSpPr>
        <p:sp>
          <p:nvSpPr>
            <p:cNvPr id="80" name="Freeform 80"/>
            <p:cNvSpPr/>
            <p:nvPr/>
          </p:nvSpPr>
          <p:spPr>
            <a:xfrm>
              <a:off x="49530" y="48260"/>
              <a:ext cx="137160" cy="142240"/>
            </a:xfrm>
            <a:custGeom>
              <a:avLst/>
              <a:gdLst/>
              <a:ahLst/>
              <a:cxnLst/>
              <a:rect l="l" t="t" r="r" b="b"/>
              <a:pathLst>
                <a:path w="137160" h="142240">
                  <a:moveTo>
                    <a:pt x="137160" y="48260"/>
                  </a:moveTo>
                  <a:cubicBezTo>
                    <a:pt x="134620" y="99060"/>
                    <a:pt x="114300" y="124460"/>
                    <a:pt x="100330" y="133350"/>
                  </a:cubicBezTo>
                  <a:cubicBezTo>
                    <a:pt x="90170" y="139700"/>
                    <a:pt x="78740" y="142240"/>
                    <a:pt x="67310" y="139700"/>
                  </a:cubicBezTo>
                  <a:cubicBezTo>
                    <a:pt x="50800" y="137160"/>
                    <a:pt x="21590" y="119380"/>
                    <a:pt x="11430" y="105410"/>
                  </a:cubicBezTo>
                  <a:cubicBezTo>
                    <a:pt x="3810" y="95250"/>
                    <a:pt x="0" y="86360"/>
                    <a:pt x="1270" y="73660"/>
                  </a:cubicBezTo>
                  <a:cubicBezTo>
                    <a:pt x="2540" y="57150"/>
                    <a:pt x="12700" y="25400"/>
                    <a:pt x="27940" y="13970"/>
                  </a:cubicBezTo>
                  <a:cubicBezTo>
                    <a:pt x="43180" y="254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81" name="Group 81"/>
          <p:cNvGrpSpPr/>
          <p:nvPr/>
        </p:nvGrpSpPr>
        <p:grpSpPr>
          <a:xfrm rot="0">
            <a:off x="3414235" y="7175209"/>
            <a:ext cx="246566" cy="241348"/>
            <a:chOff x="0" y="0"/>
            <a:chExt cx="240030" cy="234950"/>
          </a:xfrm>
        </p:grpSpPr>
        <p:sp>
          <p:nvSpPr>
            <p:cNvPr id="82" name="Freeform 82"/>
            <p:cNvSpPr/>
            <p:nvPr/>
          </p:nvSpPr>
          <p:spPr>
            <a:xfrm>
              <a:off x="49530" y="49530"/>
              <a:ext cx="138430" cy="142240"/>
            </a:xfrm>
            <a:custGeom>
              <a:avLst/>
              <a:gdLst/>
              <a:ahLst/>
              <a:cxnLst/>
              <a:rect l="l" t="t" r="r" b="b"/>
              <a:pathLst>
                <a:path w="138430" h="142240">
                  <a:moveTo>
                    <a:pt x="138430" y="49530"/>
                  </a:moveTo>
                  <a:cubicBezTo>
                    <a:pt x="134620" y="99060"/>
                    <a:pt x="118110" y="127000"/>
                    <a:pt x="100330" y="134620"/>
                  </a:cubicBezTo>
                  <a:cubicBezTo>
                    <a:pt x="82550" y="142240"/>
                    <a:pt x="50800" y="137160"/>
                    <a:pt x="35560" y="130810"/>
                  </a:cubicBezTo>
                  <a:cubicBezTo>
                    <a:pt x="24130" y="125730"/>
                    <a:pt x="17780" y="115570"/>
                    <a:pt x="11430" y="106680"/>
                  </a:cubicBezTo>
                  <a:cubicBezTo>
                    <a:pt x="635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83" name="Group 83"/>
          <p:cNvGrpSpPr/>
          <p:nvPr/>
        </p:nvGrpSpPr>
        <p:grpSpPr>
          <a:xfrm rot="0">
            <a:off x="3261599" y="6806012"/>
            <a:ext cx="246566" cy="238738"/>
            <a:chOff x="0" y="0"/>
            <a:chExt cx="240030" cy="232410"/>
          </a:xfrm>
        </p:grpSpPr>
        <p:sp>
          <p:nvSpPr>
            <p:cNvPr id="84" name="Freeform 84"/>
            <p:cNvSpPr/>
            <p:nvPr/>
          </p:nvSpPr>
          <p:spPr>
            <a:xfrm>
              <a:off x="49530" y="48260"/>
              <a:ext cx="137160" cy="140970"/>
            </a:xfrm>
            <a:custGeom>
              <a:avLst/>
              <a:gdLst/>
              <a:ahLst/>
              <a:cxnLst/>
              <a:rect l="l" t="t" r="r" b="b"/>
              <a:pathLst>
                <a:path w="137160" h="140970">
                  <a:moveTo>
                    <a:pt x="137160" y="49530"/>
                  </a:moveTo>
                  <a:cubicBezTo>
                    <a:pt x="134620" y="99060"/>
                    <a:pt x="116840" y="125730"/>
                    <a:pt x="99060" y="133350"/>
                  </a:cubicBezTo>
                  <a:cubicBezTo>
                    <a:pt x="81280" y="140970"/>
                    <a:pt x="49530" y="137160"/>
                    <a:pt x="34290" y="129540"/>
                  </a:cubicBezTo>
                  <a:cubicBezTo>
                    <a:pt x="22860" y="124460"/>
                    <a:pt x="16510" y="114300"/>
                    <a:pt x="11430" y="105410"/>
                  </a:cubicBezTo>
                  <a:cubicBezTo>
                    <a:pt x="6350" y="96520"/>
                    <a:pt x="0" y="85090"/>
                    <a:pt x="1270" y="73660"/>
                  </a:cubicBezTo>
                  <a:cubicBezTo>
                    <a:pt x="2540" y="57150"/>
                    <a:pt x="12700" y="26670"/>
                    <a:pt x="27940" y="15240"/>
                  </a:cubicBezTo>
                  <a:cubicBezTo>
                    <a:pt x="43180" y="381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85" name="Group 85"/>
          <p:cNvGrpSpPr/>
          <p:nvPr/>
        </p:nvGrpSpPr>
        <p:grpSpPr>
          <a:xfrm rot="0">
            <a:off x="3726030" y="6902551"/>
            <a:ext cx="241348" cy="246566"/>
            <a:chOff x="0" y="0"/>
            <a:chExt cx="234950" cy="240030"/>
          </a:xfrm>
        </p:grpSpPr>
        <p:sp>
          <p:nvSpPr>
            <p:cNvPr id="86" name="Freeform 86"/>
            <p:cNvSpPr/>
            <p:nvPr/>
          </p:nvSpPr>
          <p:spPr>
            <a:xfrm>
              <a:off x="44450" y="49530"/>
              <a:ext cx="137160" cy="142240"/>
            </a:xfrm>
            <a:custGeom>
              <a:avLst/>
              <a:gdLst/>
              <a:ahLst/>
              <a:cxnLst/>
              <a:rect l="l" t="t" r="r" b="b"/>
              <a:pathLst>
                <a:path w="137160" h="142240">
                  <a:moveTo>
                    <a:pt x="137160" y="49530"/>
                  </a:moveTo>
                  <a:cubicBezTo>
                    <a:pt x="134620" y="99060"/>
                    <a:pt x="113030" y="124460"/>
                    <a:pt x="99060" y="133350"/>
                  </a:cubicBezTo>
                  <a:cubicBezTo>
                    <a:pt x="88900" y="139700"/>
                    <a:pt x="77470" y="142240"/>
                    <a:pt x="66040" y="139700"/>
                  </a:cubicBezTo>
                  <a:cubicBezTo>
                    <a:pt x="49530" y="137160"/>
                    <a:pt x="20320" y="123190"/>
                    <a:pt x="10160" y="106680"/>
                  </a:cubicBezTo>
                  <a:cubicBezTo>
                    <a:pt x="0" y="90170"/>
                    <a:pt x="1270" y="58420"/>
                    <a:pt x="6350" y="41910"/>
                  </a:cubicBezTo>
                  <a:cubicBezTo>
                    <a:pt x="10160" y="30480"/>
                    <a:pt x="19050" y="21590"/>
                    <a:pt x="27940" y="15240"/>
                  </a:cubicBezTo>
                  <a:cubicBezTo>
                    <a:pt x="36830" y="8890"/>
                    <a:pt x="45720" y="2540"/>
                    <a:pt x="58420" y="1270"/>
                  </a:cubicBezTo>
                  <a:cubicBezTo>
                    <a:pt x="74930" y="0"/>
                    <a:pt x="119380" y="20320"/>
                    <a:pt x="119380" y="20320"/>
                  </a:cubicBezTo>
                </a:path>
              </a:pathLst>
            </a:custGeom>
            <a:solidFill>
              <a:srgbClr val="5200FF"/>
            </a:solidFill>
            <a:ln cap="sq">
              <a:noFill/>
              <a:prstDash val="solid"/>
              <a:miter/>
            </a:ln>
          </p:spPr>
        </p:sp>
      </p:grpSp>
      <p:grpSp>
        <p:nvGrpSpPr>
          <p:cNvPr id="87" name="Group 87"/>
          <p:cNvGrpSpPr/>
          <p:nvPr/>
        </p:nvGrpSpPr>
        <p:grpSpPr>
          <a:xfrm rot="0">
            <a:off x="4020866" y="6893419"/>
            <a:ext cx="241348" cy="245261"/>
            <a:chOff x="0" y="0"/>
            <a:chExt cx="234950" cy="238760"/>
          </a:xfrm>
        </p:grpSpPr>
        <p:sp>
          <p:nvSpPr>
            <p:cNvPr id="88" name="Freeform 88"/>
            <p:cNvSpPr/>
            <p:nvPr/>
          </p:nvSpPr>
          <p:spPr>
            <a:xfrm>
              <a:off x="44450" y="48260"/>
              <a:ext cx="137160" cy="142240"/>
            </a:xfrm>
            <a:custGeom>
              <a:avLst/>
              <a:gdLst/>
              <a:ahLst/>
              <a:cxnLst/>
              <a:rect l="l" t="t" r="r" b="b"/>
              <a:pathLst>
                <a:path w="137160" h="142240">
                  <a:moveTo>
                    <a:pt x="137160" y="49530"/>
                  </a:moveTo>
                  <a:cubicBezTo>
                    <a:pt x="134620" y="99060"/>
                    <a:pt x="113030" y="124460"/>
                    <a:pt x="99060" y="133350"/>
                  </a:cubicBezTo>
                  <a:cubicBezTo>
                    <a:pt x="88900" y="139700"/>
                    <a:pt x="77470" y="142240"/>
                    <a:pt x="66040" y="139700"/>
                  </a:cubicBezTo>
                  <a:cubicBezTo>
                    <a:pt x="49530" y="137160"/>
                    <a:pt x="20320" y="121920"/>
                    <a:pt x="10160" y="105410"/>
                  </a:cubicBezTo>
                  <a:cubicBezTo>
                    <a:pt x="0" y="88900"/>
                    <a:pt x="1270" y="57150"/>
                    <a:pt x="6350" y="40640"/>
                  </a:cubicBezTo>
                  <a:cubicBezTo>
                    <a:pt x="10160" y="29210"/>
                    <a:pt x="17780" y="21590"/>
                    <a:pt x="27940" y="15240"/>
                  </a:cubicBezTo>
                  <a:cubicBezTo>
                    <a:pt x="43180" y="6350"/>
                    <a:pt x="74930" y="0"/>
                    <a:pt x="91440" y="2540"/>
                  </a:cubicBezTo>
                  <a:cubicBezTo>
                    <a:pt x="102870" y="5080"/>
                    <a:pt x="119380" y="20320"/>
                    <a:pt x="119380" y="20320"/>
                  </a:cubicBezTo>
                </a:path>
              </a:pathLst>
            </a:custGeom>
            <a:solidFill>
              <a:srgbClr val="5200FF"/>
            </a:solidFill>
            <a:ln cap="sq">
              <a:noFill/>
              <a:prstDash val="solid"/>
              <a:miter/>
            </a:ln>
          </p:spPr>
        </p:sp>
      </p:grpSp>
      <p:grpSp>
        <p:nvGrpSpPr>
          <p:cNvPr id="89" name="Group 89"/>
          <p:cNvGrpSpPr/>
          <p:nvPr/>
        </p:nvGrpSpPr>
        <p:grpSpPr>
          <a:xfrm rot="0">
            <a:off x="4992779" y="6653376"/>
            <a:ext cx="241348" cy="245261"/>
            <a:chOff x="0" y="0"/>
            <a:chExt cx="234950" cy="238760"/>
          </a:xfrm>
        </p:grpSpPr>
        <p:sp>
          <p:nvSpPr>
            <p:cNvPr id="90" name="Freeform 90"/>
            <p:cNvSpPr/>
            <p:nvPr/>
          </p:nvSpPr>
          <p:spPr>
            <a:xfrm>
              <a:off x="44450" y="46990"/>
              <a:ext cx="137160" cy="143510"/>
            </a:xfrm>
            <a:custGeom>
              <a:avLst/>
              <a:gdLst/>
              <a:ahLst/>
              <a:cxnLst/>
              <a:rect l="l" t="t" r="r" b="b"/>
              <a:pathLst>
                <a:path w="137160" h="143510">
                  <a:moveTo>
                    <a:pt x="137160" y="49530"/>
                  </a:moveTo>
                  <a:cubicBezTo>
                    <a:pt x="134620" y="100330"/>
                    <a:pt x="113030" y="125730"/>
                    <a:pt x="99060" y="134620"/>
                  </a:cubicBezTo>
                  <a:cubicBezTo>
                    <a:pt x="88900" y="140970"/>
                    <a:pt x="77470" y="143510"/>
                    <a:pt x="66040" y="140970"/>
                  </a:cubicBezTo>
                  <a:cubicBezTo>
                    <a:pt x="49530" y="138430"/>
                    <a:pt x="20320" y="123190"/>
                    <a:pt x="10160" y="106680"/>
                  </a:cubicBezTo>
                  <a:cubicBezTo>
                    <a:pt x="0" y="90170"/>
                    <a:pt x="1270" y="58420"/>
                    <a:pt x="6350" y="41910"/>
                  </a:cubicBezTo>
                  <a:cubicBezTo>
                    <a:pt x="10160" y="30480"/>
                    <a:pt x="17780" y="21590"/>
                    <a:pt x="27940" y="15240"/>
                  </a:cubicBezTo>
                  <a:cubicBezTo>
                    <a:pt x="43180" y="6350"/>
                    <a:pt x="74930" y="0"/>
                    <a:pt x="91440" y="3810"/>
                  </a:cubicBezTo>
                  <a:cubicBezTo>
                    <a:pt x="102870" y="6350"/>
                    <a:pt x="119380" y="21590"/>
                    <a:pt x="119380" y="21590"/>
                  </a:cubicBezTo>
                </a:path>
              </a:pathLst>
            </a:custGeom>
            <a:solidFill>
              <a:srgbClr val="5200FF"/>
            </a:solidFill>
            <a:ln cap="sq">
              <a:noFill/>
              <a:prstDash val="solid"/>
              <a:miter/>
            </a:ln>
          </p:spPr>
        </p:sp>
      </p:grpSp>
      <p:grpSp>
        <p:nvGrpSpPr>
          <p:cNvPr id="91" name="Group 91"/>
          <p:cNvGrpSpPr/>
          <p:nvPr/>
        </p:nvGrpSpPr>
        <p:grpSpPr>
          <a:xfrm rot="0">
            <a:off x="5380240" y="6632503"/>
            <a:ext cx="247871" cy="254393"/>
            <a:chOff x="0" y="0"/>
            <a:chExt cx="241300" cy="247650"/>
          </a:xfrm>
        </p:grpSpPr>
        <p:sp>
          <p:nvSpPr>
            <p:cNvPr id="92" name="Freeform 92"/>
            <p:cNvSpPr/>
            <p:nvPr/>
          </p:nvSpPr>
          <p:spPr>
            <a:xfrm>
              <a:off x="49530" y="49530"/>
              <a:ext cx="140970" cy="149860"/>
            </a:xfrm>
            <a:custGeom>
              <a:avLst/>
              <a:gdLst/>
              <a:ahLst/>
              <a:cxnLst/>
              <a:rect l="l" t="t" r="r" b="b"/>
              <a:pathLst>
                <a:path w="140970" h="149860">
                  <a:moveTo>
                    <a:pt x="1270" y="72390"/>
                  </a:moveTo>
                  <a:cubicBezTo>
                    <a:pt x="27940" y="15240"/>
                    <a:pt x="57150" y="1270"/>
                    <a:pt x="74930" y="1270"/>
                  </a:cubicBezTo>
                  <a:cubicBezTo>
                    <a:pt x="90170" y="1270"/>
                    <a:pt x="106680" y="7620"/>
                    <a:pt x="116840" y="17780"/>
                  </a:cubicBezTo>
                  <a:cubicBezTo>
                    <a:pt x="129540" y="30480"/>
                    <a:pt x="140970" y="60960"/>
                    <a:pt x="140970" y="80010"/>
                  </a:cubicBezTo>
                  <a:cubicBezTo>
                    <a:pt x="140970" y="95250"/>
                    <a:pt x="132080" y="110490"/>
                    <a:pt x="121920" y="120650"/>
                  </a:cubicBezTo>
                  <a:cubicBezTo>
                    <a:pt x="111760" y="130810"/>
                    <a:pt x="97790" y="139700"/>
                    <a:pt x="82550" y="140970"/>
                  </a:cubicBezTo>
                  <a:cubicBezTo>
                    <a:pt x="64770" y="142240"/>
                    <a:pt x="34290" y="132080"/>
                    <a:pt x="20320" y="120650"/>
                  </a:cubicBezTo>
                  <a:cubicBezTo>
                    <a:pt x="8890" y="110490"/>
                    <a:pt x="2540" y="93980"/>
                    <a:pt x="1270" y="80010"/>
                  </a:cubicBezTo>
                  <a:cubicBezTo>
                    <a:pt x="0" y="66040"/>
                    <a:pt x="1270" y="48260"/>
                    <a:pt x="10160" y="35560"/>
                  </a:cubicBezTo>
                  <a:cubicBezTo>
                    <a:pt x="20320" y="20320"/>
                    <a:pt x="48260" y="2540"/>
                    <a:pt x="67310" y="1270"/>
                  </a:cubicBezTo>
                  <a:cubicBezTo>
                    <a:pt x="86360" y="0"/>
                    <a:pt x="114300" y="15240"/>
                    <a:pt x="127000" y="29210"/>
                  </a:cubicBezTo>
                  <a:cubicBezTo>
                    <a:pt x="137160" y="40640"/>
                    <a:pt x="140970" y="57150"/>
                    <a:pt x="140970" y="72390"/>
                  </a:cubicBezTo>
                  <a:cubicBezTo>
                    <a:pt x="140970" y="87630"/>
                    <a:pt x="135890" y="106680"/>
                    <a:pt x="127000" y="119380"/>
                  </a:cubicBezTo>
                  <a:cubicBezTo>
                    <a:pt x="118110" y="132080"/>
                    <a:pt x="99060" y="143510"/>
                    <a:pt x="85090" y="147320"/>
                  </a:cubicBezTo>
                  <a:cubicBezTo>
                    <a:pt x="73660" y="149860"/>
                    <a:pt x="63500" y="149860"/>
                    <a:pt x="52070" y="146050"/>
                  </a:cubicBezTo>
                  <a:cubicBezTo>
                    <a:pt x="38100" y="140970"/>
                    <a:pt x="20320" y="127000"/>
                    <a:pt x="11430" y="115570"/>
                  </a:cubicBezTo>
                  <a:cubicBezTo>
                    <a:pt x="5080" y="105410"/>
                    <a:pt x="1270" y="83820"/>
                    <a:pt x="1270" y="83820"/>
                  </a:cubicBezTo>
                </a:path>
              </a:pathLst>
            </a:custGeom>
            <a:solidFill>
              <a:srgbClr val="5200FF"/>
            </a:solidFill>
            <a:ln cap="sq">
              <a:noFill/>
              <a:prstDash val="solid"/>
              <a:miter/>
            </a:ln>
          </p:spPr>
        </p:sp>
      </p:grpSp>
      <p:grpSp>
        <p:nvGrpSpPr>
          <p:cNvPr id="93" name="Group 93"/>
          <p:cNvGrpSpPr/>
          <p:nvPr/>
        </p:nvGrpSpPr>
        <p:grpSpPr>
          <a:xfrm rot="0">
            <a:off x="5378935" y="6250260"/>
            <a:ext cx="249175" cy="273962"/>
            <a:chOff x="0" y="0"/>
            <a:chExt cx="242570" cy="266700"/>
          </a:xfrm>
        </p:grpSpPr>
        <p:sp>
          <p:nvSpPr>
            <p:cNvPr id="94" name="Freeform 94"/>
            <p:cNvSpPr/>
            <p:nvPr/>
          </p:nvSpPr>
          <p:spPr>
            <a:xfrm>
              <a:off x="45720" y="44450"/>
              <a:ext cx="148590" cy="176530"/>
            </a:xfrm>
            <a:custGeom>
              <a:avLst/>
              <a:gdLst/>
              <a:ahLst/>
              <a:cxnLst/>
              <a:rect l="l" t="t" r="r" b="b"/>
              <a:pathLst>
                <a:path w="148590" h="176530">
                  <a:moveTo>
                    <a:pt x="146050" y="72390"/>
                  </a:moveTo>
                  <a:cubicBezTo>
                    <a:pt x="135890" y="143510"/>
                    <a:pt x="114300" y="166370"/>
                    <a:pt x="95250" y="171450"/>
                  </a:cubicBezTo>
                  <a:cubicBezTo>
                    <a:pt x="76200" y="176530"/>
                    <a:pt x="45720" y="170180"/>
                    <a:pt x="30480" y="157480"/>
                  </a:cubicBezTo>
                  <a:cubicBezTo>
                    <a:pt x="15240" y="144780"/>
                    <a:pt x="2540" y="114300"/>
                    <a:pt x="5080" y="95250"/>
                  </a:cubicBezTo>
                  <a:cubicBezTo>
                    <a:pt x="7620" y="76200"/>
                    <a:pt x="25400" y="49530"/>
                    <a:pt x="43180" y="40640"/>
                  </a:cubicBezTo>
                  <a:cubicBezTo>
                    <a:pt x="60960" y="31750"/>
                    <a:pt x="91440" y="31750"/>
                    <a:pt x="109220" y="40640"/>
                  </a:cubicBezTo>
                  <a:cubicBezTo>
                    <a:pt x="125730" y="49530"/>
                    <a:pt x="143510" y="76200"/>
                    <a:pt x="146050" y="95250"/>
                  </a:cubicBezTo>
                  <a:cubicBezTo>
                    <a:pt x="148590" y="114300"/>
                    <a:pt x="137160" y="144780"/>
                    <a:pt x="121920" y="157480"/>
                  </a:cubicBezTo>
                  <a:cubicBezTo>
                    <a:pt x="106680" y="170180"/>
                    <a:pt x="76200" y="176530"/>
                    <a:pt x="57150" y="171450"/>
                  </a:cubicBezTo>
                  <a:cubicBezTo>
                    <a:pt x="38100" y="166370"/>
                    <a:pt x="17780" y="144780"/>
                    <a:pt x="8890" y="125730"/>
                  </a:cubicBezTo>
                  <a:cubicBezTo>
                    <a:pt x="0" y="106680"/>
                    <a:pt x="0" y="76200"/>
                    <a:pt x="7620" y="55880"/>
                  </a:cubicBezTo>
                  <a:cubicBezTo>
                    <a:pt x="15240" y="36830"/>
                    <a:pt x="33020" y="12700"/>
                    <a:pt x="50800" y="6350"/>
                  </a:cubicBezTo>
                  <a:cubicBezTo>
                    <a:pt x="68580" y="0"/>
                    <a:pt x="99060" y="3810"/>
                    <a:pt x="115570" y="15240"/>
                  </a:cubicBezTo>
                  <a:cubicBezTo>
                    <a:pt x="130810" y="26670"/>
                    <a:pt x="146050" y="72390"/>
                    <a:pt x="146050" y="72390"/>
                  </a:cubicBezTo>
                </a:path>
              </a:pathLst>
            </a:custGeom>
            <a:solidFill>
              <a:srgbClr val="5200FF"/>
            </a:solidFill>
            <a:ln cap="sq">
              <a:noFill/>
              <a:prstDash val="solid"/>
              <a:miter/>
            </a:ln>
          </p:spPr>
        </p:sp>
      </p:grpSp>
      <p:grpSp>
        <p:nvGrpSpPr>
          <p:cNvPr id="95" name="Group 95"/>
          <p:cNvGrpSpPr/>
          <p:nvPr/>
        </p:nvGrpSpPr>
        <p:grpSpPr>
          <a:xfrm rot="0">
            <a:off x="4801006" y="6620762"/>
            <a:ext cx="246566" cy="245261"/>
            <a:chOff x="0" y="0"/>
            <a:chExt cx="240030" cy="238760"/>
          </a:xfrm>
        </p:grpSpPr>
        <p:sp>
          <p:nvSpPr>
            <p:cNvPr id="96" name="Freeform 96"/>
            <p:cNvSpPr/>
            <p:nvPr/>
          </p:nvSpPr>
          <p:spPr>
            <a:xfrm>
              <a:off x="49530" y="48260"/>
              <a:ext cx="138430" cy="142240"/>
            </a:xfrm>
            <a:custGeom>
              <a:avLst/>
              <a:gdLst/>
              <a:ahLst/>
              <a:cxnLst/>
              <a:rect l="l" t="t" r="r" b="b"/>
              <a:pathLst>
                <a:path w="138430" h="142240">
                  <a:moveTo>
                    <a:pt x="138430" y="48260"/>
                  </a:moveTo>
                  <a:cubicBezTo>
                    <a:pt x="134620" y="99060"/>
                    <a:pt x="114300" y="124460"/>
                    <a:pt x="100330" y="133350"/>
                  </a:cubicBezTo>
                  <a:cubicBezTo>
                    <a:pt x="90170" y="139700"/>
                    <a:pt x="78740" y="142240"/>
                    <a:pt x="67310" y="139700"/>
                  </a:cubicBezTo>
                  <a:cubicBezTo>
                    <a:pt x="50800" y="137160"/>
                    <a:pt x="21590" y="119380"/>
                    <a:pt x="11430" y="105410"/>
                  </a:cubicBezTo>
                  <a:cubicBezTo>
                    <a:pt x="3810" y="95250"/>
                    <a:pt x="0" y="86360"/>
                    <a:pt x="1270" y="73660"/>
                  </a:cubicBezTo>
                  <a:cubicBezTo>
                    <a:pt x="2540" y="57150"/>
                    <a:pt x="12700" y="25400"/>
                    <a:pt x="27940" y="13970"/>
                  </a:cubicBezTo>
                  <a:cubicBezTo>
                    <a:pt x="43180" y="254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97" name="Group 97"/>
          <p:cNvGrpSpPr/>
          <p:nvPr/>
        </p:nvGrpSpPr>
        <p:grpSpPr>
          <a:xfrm rot="0">
            <a:off x="5587669" y="6552923"/>
            <a:ext cx="246566" cy="246566"/>
            <a:chOff x="0" y="0"/>
            <a:chExt cx="240030" cy="240030"/>
          </a:xfrm>
        </p:grpSpPr>
        <p:sp>
          <p:nvSpPr>
            <p:cNvPr id="98" name="Freeform 98"/>
            <p:cNvSpPr/>
            <p:nvPr/>
          </p:nvSpPr>
          <p:spPr>
            <a:xfrm>
              <a:off x="49530" y="49530"/>
              <a:ext cx="137160" cy="142240"/>
            </a:xfrm>
            <a:custGeom>
              <a:avLst/>
              <a:gdLst/>
              <a:ahLst/>
              <a:cxnLst/>
              <a:rect l="l" t="t" r="r" b="b"/>
              <a:pathLst>
                <a:path w="137160" h="142240">
                  <a:moveTo>
                    <a:pt x="137160" y="49530"/>
                  </a:moveTo>
                  <a:cubicBezTo>
                    <a:pt x="134620" y="99060"/>
                    <a:pt x="114300" y="125730"/>
                    <a:pt x="99060" y="134620"/>
                  </a:cubicBezTo>
                  <a:cubicBezTo>
                    <a:pt x="88900" y="140970"/>
                    <a:pt x="77470" y="142240"/>
                    <a:pt x="66040" y="139700"/>
                  </a:cubicBezTo>
                  <a:cubicBezTo>
                    <a:pt x="49530" y="135890"/>
                    <a:pt x="21590" y="119380"/>
                    <a:pt x="11430" y="106680"/>
                  </a:cubicBezTo>
                  <a:cubicBezTo>
                    <a:pt x="381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99" name="Group 99"/>
          <p:cNvGrpSpPr/>
          <p:nvPr/>
        </p:nvGrpSpPr>
        <p:grpSpPr>
          <a:xfrm rot="0">
            <a:off x="5872067" y="6693818"/>
            <a:ext cx="253089" cy="247871"/>
            <a:chOff x="0" y="0"/>
            <a:chExt cx="246380" cy="241300"/>
          </a:xfrm>
        </p:grpSpPr>
        <p:sp>
          <p:nvSpPr>
            <p:cNvPr id="100" name="Freeform 100"/>
            <p:cNvSpPr/>
            <p:nvPr/>
          </p:nvSpPr>
          <p:spPr>
            <a:xfrm>
              <a:off x="48260" y="49530"/>
              <a:ext cx="148590" cy="143510"/>
            </a:xfrm>
            <a:custGeom>
              <a:avLst/>
              <a:gdLst/>
              <a:ahLst/>
              <a:cxnLst/>
              <a:rect l="l" t="t" r="r" b="b"/>
              <a:pathLst>
                <a:path w="148590" h="143510">
                  <a:moveTo>
                    <a:pt x="77470" y="1270"/>
                  </a:moveTo>
                  <a:cubicBezTo>
                    <a:pt x="134620" y="27940"/>
                    <a:pt x="148590" y="55880"/>
                    <a:pt x="147320" y="74930"/>
                  </a:cubicBezTo>
                  <a:cubicBezTo>
                    <a:pt x="146050" y="93980"/>
                    <a:pt x="129540" y="121920"/>
                    <a:pt x="114300" y="132080"/>
                  </a:cubicBezTo>
                  <a:cubicBezTo>
                    <a:pt x="101600" y="140970"/>
                    <a:pt x="85090" y="143510"/>
                    <a:pt x="69850" y="140970"/>
                  </a:cubicBezTo>
                  <a:cubicBezTo>
                    <a:pt x="52070" y="137160"/>
                    <a:pt x="25400" y="119380"/>
                    <a:pt x="15240" y="104140"/>
                  </a:cubicBezTo>
                  <a:cubicBezTo>
                    <a:pt x="7620" y="91440"/>
                    <a:pt x="6350" y="73660"/>
                    <a:pt x="8890" y="59690"/>
                  </a:cubicBezTo>
                  <a:cubicBezTo>
                    <a:pt x="11430" y="45720"/>
                    <a:pt x="17780" y="29210"/>
                    <a:pt x="29210" y="20320"/>
                  </a:cubicBezTo>
                  <a:cubicBezTo>
                    <a:pt x="43180" y="8890"/>
                    <a:pt x="74930" y="0"/>
                    <a:pt x="92710" y="2540"/>
                  </a:cubicBezTo>
                  <a:cubicBezTo>
                    <a:pt x="107950" y="5080"/>
                    <a:pt x="121920" y="15240"/>
                    <a:pt x="130810" y="25400"/>
                  </a:cubicBezTo>
                  <a:cubicBezTo>
                    <a:pt x="139700" y="36830"/>
                    <a:pt x="146050" y="53340"/>
                    <a:pt x="147320" y="67310"/>
                  </a:cubicBezTo>
                  <a:cubicBezTo>
                    <a:pt x="148590" y="81280"/>
                    <a:pt x="143510" y="99060"/>
                    <a:pt x="135890" y="110490"/>
                  </a:cubicBezTo>
                  <a:cubicBezTo>
                    <a:pt x="128270" y="121920"/>
                    <a:pt x="115570" y="134620"/>
                    <a:pt x="100330" y="138430"/>
                  </a:cubicBezTo>
                  <a:cubicBezTo>
                    <a:pt x="81280" y="143510"/>
                    <a:pt x="45720" y="138430"/>
                    <a:pt x="29210" y="128270"/>
                  </a:cubicBezTo>
                  <a:cubicBezTo>
                    <a:pt x="15240" y="119380"/>
                    <a:pt x="6350" y="100330"/>
                    <a:pt x="2540" y="86360"/>
                  </a:cubicBezTo>
                  <a:cubicBezTo>
                    <a:pt x="0" y="74930"/>
                    <a:pt x="1270" y="62230"/>
                    <a:pt x="3810" y="52070"/>
                  </a:cubicBezTo>
                  <a:cubicBezTo>
                    <a:pt x="6350" y="41910"/>
                    <a:pt x="11430" y="30480"/>
                    <a:pt x="20320" y="22860"/>
                  </a:cubicBezTo>
                  <a:cubicBezTo>
                    <a:pt x="30480" y="12700"/>
                    <a:pt x="66040" y="1270"/>
                    <a:pt x="66040" y="1270"/>
                  </a:cubicBezTo>
                </a:path>
              </a:pathLst>
            </a:custGeom>
            <a:solidFill>
              <a:srgbClr val="5200FF"/>
            </a:solidFill>
            <a:ln cap="sq">
              <a:noFill/>
              <a:prstDash val="solid"/>
              <a:miter/>
            </a:ln>
          </p:spPr>
        </p:sp>
      </p:grpSp>
      <p:grpSp>
        <p:nvGrpSpPr>
          <p:cNvPr id="101" name="Group 101"/>
          <p:cNvGrpSpPr/>
          <p:nvPr/>
        </p:nvGrpSpPr>
        <p:grpSpPr>
          <a:xfrm rot="0">
            <a:off x="6177340" y="6170681"/>
            <a:ext cx="246566" cy="241348"/>
            <a:chOff x="0" y="0"/>
            <a:chExt cx="240030" cy="234950"/>
          </a:xfrm>
        </p:grpSpPr>
        <p:sp>
          <p:nvSpPr>
            <p:cNvPr id="102" name="Freeform 102"/>
            <p:cNvSpPr/>
            <p:nvPr/>
          </p:nvSpPr>
          <p:spPr>
            <a:xfrm>
              <a:off x="49530" y="49530"/>
              <a:ext cx="137160" cy="142240"/>
            </a:xfrm>
            <a:custGeom>
              <a:avLst/>
              <a:gdLst/>
              <a:ahLst/>
              <a:cxnLst/>
              <a:rect l="l" t="t" r="r" b="b"/>
              <a:pathLst>
                <a:path w="137160" h="142240">
                  <a:moveTo>
                    <a:pt x="137160" y="49530"/>
                  </a:moveTo>
                  <a:cubicBezTo>
                    <a:pt x="134620" y="99060"/>
                    <a:pt x="116840" y="127000"/>
                    <a:pt x="99060" y="134620"/>
                  </a:cubicBezTo>
                  <a:cubicBezTo>
                    <a:pt x="81280" y="142240"/>
                    <a:pt x="49530" y="138430"/>
                    <a:pt x="34290" y="130810"/>
                  </a:cubicBezTo>
                  <a:cubicBezTo>
                    <a:pt x="22860" y="125730"/>
                    <a:pt x="16510" y="115570"/>
                    <a:pt x="11430" y="106680"/>
                  </a:cubicBezTo>
                  <a:cubicBezTo>
                    <a:pt x="635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103" name="Group 103"/>
          <p:cNvGrpSpPr/>
          <p:nvPr/>
        </p:nvGrpSpPr>
        <p:grpSpPr>
          <a:xfrm rot="0">
            <a:off x="5849890" y="6031091"/>
            <a:ext cx="246566" cy="245261"/>
            <a:chOff x="0" y="0"/>
            <a:chExt cx="240030" cy="238760"/>
          </a:xfrm>
        </p:grpSpPr>
        <p:sp>
          <p:nvSpPr>
            <p:cNvPr id="104" name="Freeform 104"/>
            <p:cNvSpPr/>
            <p:nvPr/>
          </p:nvSpPr>
          <p:spPr>
            <a:xfrm>
              <a:off x="49530" y="48260"/>
              <a:ext cx="137160" cy="142240"/>
            </a:xfrm>
            <a:custGeom>
              <a:avLst/>
              <a:gdLst/>
              <a:ahLst/>
              <a:cxnLst/>
              <a:rect l="l" t="t" r="r" b="b"/>
              <a:pathLst>
                <a:path w="137160" h="142240">
                  <a:moveTo>
                    <a:pt x="137160" y="48260"/>
                  </a:moveTo>
                  <a:cubicBezTo>
                    <a:pt x="134620" y="99060"/>
                    <a:pt x="113030" y="124460"/>
                    <a:pt x="99060" y="133350"/>
                  </a:cubicBezTo>
                  <a:cubicBezTo>
                    <a:pt x="88900" y="139700"/>
                    <a:pt x="77470" y="142240"/>
                    <a:pt x="66040" y="139700"/>
                  </a:cubicBezTo>
                  <a:cubicBezTo>
                    <a:pt x="49530" y="137160"/>
                    <a:pt x="21590" y="119380"/>
                    <a:pt x="11430" y="105410"/>
                  </a:cubicBezTo>
                  <a:cubicBezTo>
                    <a:pt x="3810" y="95250"/>
                    <a:pt x="0" y="86360"/>
                    <a:pt x="1270" y="73660"/>
                  </a:cubicBezTo>
                  <a:cubicBezTo>
                    <a:pt x="2540" y="57150"/>
                    <a:pt x="12700" y="25400"/>
                    <a:pt x="27940" y="13970"/>
                  </a:cubicBezTo>
                  <a:cubicBezTo>
                    <a:pt x="43180" y="254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105" name="Group 105"/>
          <p:cNvGrpSpPr/>
          <p:nvPr/>
        </p:nvGrpSpPr>
        <p:grpSpPr>
          <a:xfrm rot="0">
            <a:off x="5702472" y="5648848"/>
            <a:ext cx="241348" cy="245261"/>
            <a:chOff x="0" y="0"/>
            <a:chExt cx="234950" cy="238760"/>
          </a:xfrm>
        </p:grpSpPr>
        <p:sp>
          <p:nvSpPr>
            <p:cNvPr id="106" name="Freeform 106"/>
            <p:cNvSpPr/>
            <p:nvPr/>
          </p:nvSpPr>
          <p:spPr>
            <a:xfrm>
              <a:off x="44450" y="46990"/>
              <a:ext cx="137160" cy="143510"/>
            </a:xfrm>
            <a:custGeom>
              <a:avLst/>
              <a:gdLst/>
              <a:ahLst/>
              <a:cxnLst/>
              <a:rect l="l" t="t" r="r" b="b"/>
              <a:pathLst>
                <a:path w="137160" h="143510">
                  <a:moveTo>
                    <a:pt x="137160" y="49530"/>
                  </a:moveTo>
                  <a:cubicBezTo>
                    <a:pt x="134620" y="100330"/>
                    <a:pt x="113030" y="125730"/>
                    <a:pt x="99060" y="134620"/>
                  </a:cubicBezTo>
                  <a:cubicBezTo>
                    <a:pt x="88900" y="140970"/>
                    <a:pt x="77470" y="143510"/>
                    <a:pt x="66040" y="140970"/>
                  </a:cubicBezTo>
                  <a:cubicBezTo>
                    <a:pt x="49530" y="138430"/>
                    <a:pt x="20320" y="123190"/>
                    <a:pt x="10160" y="106680"/>
                  </a:cubicBezTo>
                  <a:cubicBezTo>
                    <a:pt x="0" y="90170"/>
                    <a:pt x="1270" y="58420"/>
                    <a:pt x="6350" y="41910"/>
                  </a:cubicBezTo>
                  <a:cubicBezTo>
                    <a:pt x="10160" y="30480"/>
                    <a:pt x="17780" y="21590"/>
                    <a:pt x="27940" y="15240"/>
                  </a:cubicBezTo>
                  <a:cubicBezTo>
                    <a:pt x="43180" y="6350"/>
                    <a:pt x="74930" y="0"/>
                    <a:pt x="91440" y="3810"/>
                  </a:cubicBezTo>
                  <a:cubicBezTo>
                    <a:pt x="102870" y="6350"/>
                    <a:pt x="119380" y="21590"/>
                    <a:pt x="119380" y="21590"/>
                  </a:cubicBezTo>
                </a:path>
              </a:pathLst>
            </a:custGeom>
            <a:solidFill>
              <a:srgbClr val="5200FF"/>
            </a:solidFill>
            <a:ln cap="sq">
              <a:noFill/>
              <a:prstDash val="solid"/>
              <a:miter/>
            </a:ln>
          </p:spPr>
        </p:sp>
      </p:grpSp>
      <p:grpSp>
        <p:nvGrpSpPr>
          <p:cNvPr id="107" name="Group 107"/>
          <p:cNvGrpSpPr/>
          <p:nvPr/>
        </p:nvGrpSpPr>
        <p:grpSpPr>
          <a:xfrm rot="0">
            <a:off x="6187776" y="5690595"/>
            <a:ext cx="246566" cy="246566"/>
            <a:chOff x="0" y="0"/>
            <a:chExt cx="240030" cy="240030"/>
          </a:xfrm>
        </p:grpSpPr>
        <p:sp>
          <p:nvSpPr>
            <p:cNvPr id="108" name="Freeform 108"/>
            <p:cNvSpPr/>
            <p:nvPr/>
          </p:nvSpPr>
          <p:spPr>
            <a:xfrm>
              <a:off x="49530" y="49530"/>
              <a:ext cx="138430" cy="142240"/>
            </a:xfrm>
            <a:custGeom>
              <a:avLst/>
              <a:gdLst/>
              <a:ahLst/>
              <a:cxnLst/>
              <a:rect l="l" t="t" r="r" b="b"/>
              <a:pathLst>
                <a:path w="138430" h="142240">
                  <a:moveTo>
                    <a:pt x="138430" y="49530"/>
                  </a:moveTo>
                  <a:cubicBezTo>
                    <a:pt x="134620" y="99060"/>
                    <a:pt x="114300" y="124460"/>
                    <a:pt x="100330" y="133350"/>
                  </a:cubicBezTo>
                  <a:cubicBezTo>
                    <a:pt x="90170" y="139700"/>
                    <a:pt x="78740" y="142240"/>
                    <a:pt x="67310" y="139700"/>
                  </a:cubicBezTo>
                  <a:cubicBezTo>
                    <a:pt x="50800" y="137160"/>
                    <a:pt x="21590" y="120650"/>
                    <a:pt x="11430" y="106680"/>
                  </a:cubicBezTo>
                  <a:cubicBezTo>
                    <a:pt x="3810" y="96520"/>
                    <a:pt x="0" y="86360"/>
                    <a:pt x="1270" y="73660"/>
                  </a:cubicBezTo>
                  <a:cubicBezTo>
                    <a:pt x="2540" y="57150"/>
                    <a:pt x="16510" y="26670"/>
                    <a:pt x="27940" y="15240"/>
                  </a:cubicBezTo>
                  <a:cubicBezTo>
                    <a:pt x="36830" y="6350"/>
                    <a:pt x="45720" y="2540"/>
                    <a:pt x="58420" y="1270"/>
                  </a:cubicBezTo>
                  <a:cubicBezTo>
                    <a:pt x="74930" y="0"/>
                    <a:pt x="120650" y="20320"/>
                    <a:pt x="120650" y="20320"/>
                  </a:cubicBezTo>
                </a:path>
              </a:pathLst>
            </a:custGeom>
            <a:solidFill>
              <a:srgbClr val="5200FF"/>
            </a:solidFill>
            <a:ln cap="sq">
              <a:noFill/>
              <a:prstDash val="solid"/>
              <a:miter/>
            </a:ln>
          </p:spPr>
        </p:sp>
      </p:grpSp>
      <p:grpSp>
        <p:nvGrpSpPr>
          <p:cNvPr id="109" name="Group 109"/>
          <p:cNvGrpSpPr/>
          <p:nvPr/>
        </p:nvGrpSpPr>
        <p:grpSpPr>
          <a:xfrm rot="0">
            <a:off x="6412164" y="5318789"/>
            <a:ext cx="241348" cy="241348"/>
            <a:chOff x="0" y="0"/>
            <a:chExt cx="234950" cy="234950"/>
          </a:xfrm>
        </p:grpSpPr>
        <p:sp>
          <p:nvSpPr>
            <p:cNvPr id="110" name="Freeform 110"/>
            <p:cNvSpPr/>
            <p:nvPr/>
          </p:nvSpPr>
          <p:spPr>
            <a:xfrm>
              <a:off x="45720" y="49530"/>
              <a:ext cx="135890" cy="142240"/>
            </a:xfrm>
            <a:custGeom>
              <a:avLst/>
              <a:gdLst/>
              <a:ahLst/>
              <a:cxnLst/>
              <a:rect l="l" t="t" r="r" b="b"/>
              <a:pathLst>
                <a:path w="135890" h="142240">
                  <a:moveTo>
                    <a:pt x="135890" y="49530"/>
                  </a:moveTo>
                  <a:cubicBezTo>
                    <a:pt x="133350" y="99060"/>
                    <a:pt x="115570" y="127000"/>
                    <a:pt x="97790" y="134620"/>
                  </a:cubicBezTo>
                  <a:cubicBezTo>
                    <a:pt x="80010" y="14224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4450" y="2540"/>
                    <a:pt x="57150" y="1270"/>
                  </a:cubicBezTo>
                  <a:cubicBezTo>
                    <a:pt x="73660" y="0"/>
                    <a:pt x="119380" y="21590"/>
                    <a:pt x="119380" y="21590"/>
                  </a:cubicBezTo>
                </a:path>
              </a:pathLst>
            </a:custGeom>
            <a:solidFill>
              <a:srgbClr val="5200FF"/>
            </a:solidFill>
            <a:ln cap="sq">
              <a:noFill/>
              <a:prstDash val="solid"/>
              <a:miter/>
            </a:ln>
          </p:spPr>
        </p:sp>
      </p:grpSp>
      <p:grpSp>
        <p:nvGrpSpPr>
          <p:cNvPr id="111" name="Group 111"/>
          <p:cNvGrpSpPr/>
          <p:nvPr/>
        </p:nvGrpSpPr>
        <p:grpSpPr>
          <a:xfrm rot="0">
            <a:off x="5964693" y="5211813"/>
            <a:ext cx="241348" cy="245261"/>
            <a:chOff x="0" y="0"/>
            <a:chExt cx="234950" cy="238760"/>
          </a:xfrm>
        </p:grpSpPr>
        <p:sp>
          <p:nvSpPr>
            <p:cNvPr id="112" name="Freeform 112"/>
            <p:cNvSpPr/>
            <p:nvPr/>
          </p:nvSpPr>
          <p:spPr>
            <a:xfrm>
              <a:off x="44450" y="48260"/>
              <a:ext cx="137160" cy="142240"/>
            </a:xfrm>
            <a:custGeom>
              <a:avLst/>
              <a:gdLst/>
              <a:ahLst/>
              <a:cxnLst/>
              <a:rect l="l" t="t" r="r" b="b"/>
              <a:pathLst>
                <a:path w="137160" h="142240">
                  <a:moveTo>
                    <a:pt x="137160" y="48260"/>
                  </a:moveTo>
                  <a:cubicBezTo>
                    <a:pt x="134620" y="99060"/>
                    <a:pt x="113030" y="124460"/>
                    <a:pt x="99060" y="133350"/>
                  </a:cubicBezTo>
                  <a:cubicBezTo>
                    <a:pt x="88900" y="139700"/>
                    <a:pt x="77470" y="142240"/>
                    <a:pt x="66040" y="139700"/>
                  </a:cubicBezTo>
                  <a:cubicBezTo>
                    <a:pt x="49530" y="137160"/>
                    <a:pt x="20320" y="121920"/>
                    <a:pt x="10160" y="105410"/>
                  </a:cubicBezTo>
                  <a:cubicBezTo>
                    <a:pt x="0" y="88900"/>
                    <a:pt x="1270" y="57150"/>
                    <a:pt x="6350" y="40640"/>
                  </a:cubicBezTo>
                  <a:cubicBezTo>
                    <a:pt x="10160" y="29210"/>
                    <a:pt x="17780" y="21590"/>
                    <a:pt x="27940" y="15240"/>
                  </a:cubicBezTo>
                  <a:cubicBezTo>
                    <a:pt x="43180" y="6350"/>
                    <a:pt x="74930" y="0"/>
                    <a:pt x="91440" y="2540"/>
                  </a:cubicBezTo>
                  <a:cubicBezTo>
                    <a:pt x="102870" y="5080"/>
                    <a:pt x="119380" y="20320"/>
                    <a:pt x="119380" y="20320"/>
                  </a:cubicBezTo>
                </a:path>
              </a:pathLst>
            </a:custGeom>
            <a:solidFill>
              <a:srgbClr val="5200FF"/>
            </a:solidFill>
            <a:ln cap="sq">
              <a:noFill/>
              <a:prstDash val="solid"/>
              <a:miter/>
            </a:ln>
          </p:spPr>
        </p:sp>
      </p:grpSp>
      <p:grpSp>
        <p:nvGrpSpPr>
          <p:cNvPr id="113" name="Group 113"/>
          <p:cNvGrpSpPr/>
          <p:nvPr/>
        </p:nvGrpSpPr>
        <p:grpSpPr>
          <a:xfrm rot="0">
            <a:off x="5838148" y="4686067"/>
            <a:ext cx="245261" cy="246566"/>
            <a:chOff x="0" y="0"/>
            <a:chExt cx="238760" cy="240030"/>
          </a:xfrm>
        </p:grpSpPr>
        <p:sp>
          <p:nvSpPr>
            <p:cNvPr id="114" name="Freeform 114"/>
            <p:cNvSpPr/>
            <p:nvPr/>
          </p:nvSpPr>
          <p:spPr>
            <a:xfrm>
              <a:off x="49530" y="49530"/>
              <a:ext cx="138430" cy="142240"/>
            </a:xfrm>
            <a:custGeom>
              <a:avLst/>
              <a:gdLst/>
              <a:ahLst/>
              <a:cxnLst/>
              <a:rect l="l" t="t" r="r" b="b"/>
              <a:pathLst>
                <a:path w="138430" h="142240">
                  <a:moveTo>
                    <a:pt x="138430" y="49530"/>
                  </a:moveTo>
                  <a:cubicBezTo>
                    <a:pt x="120650" y="123190"/>
                    <a:pt x="110490" y="128270"/>
                    <a:pt x="100330" y="133350"/>
                  </a:cubicBezTo>
                  <a:cubicBezTo>
                    <a:pt x="90170" y="138430"/>
                    <a:pt x="78740" y="142240"/>
                    <a:pt x="67310" y="139700"/>
                  </a:cubicBezTo>
                  <a:cubicBezTo>
                    <a:pt x="50800" y="137160"/>
                    <a:pt x="21590" y="119380"/>
                    <a:pt x="11430" y="105410"/>
                  </a:cubicBezTo>
                  <a:cubicBezTo>
                    <a:pt x="3810" y="95250"/>
                    <a:pt x="0" y="85090"/>
                    <a:pt x="1270" y="73660"/>
                  </a:cubicBezTo>
                  <a:cubicBezTo>
                    <a:pt x="2540" y="57150"/>
                    <a:pt x="16510" y="26670"/>
                    <a:pt x="27940" y="15240"/>
                  </a:cubicBezTo>
                  <a:cubicBezTo>
                    <a:pt x="36830" y="6350"/>
                    <a:pt x="45720" y="2540"/>
                    <a:pt x="58420" y="1270"/>
                  </a:cubicBezTo>
                  <a:cubicBezTo>
                    <a:pt x="74930" y="0"/>
                    <a:pt x="120650" y="20320"/>
                    <a:pt x="120650" y="20320"/>
                  </a:cubicBezTo>
                </a:path>
              </a:pathLst>
            </a:custGeom>
            <a:solidFill>
              <a:srgbClr val="5200FF"/>
            </a:solidFill>
            <a:ln cap="sq">
              <a:noFill/>
              <a:prstDash val="solid"/>
              <a:miter/>
            </a:ln>
          </p:spPr>
        </p:sp>
      </p:grpSp>
      <p:grpSp>
        <p:nvGrpSpPr>
          <p:cNvPr id="115" name="Group 115"/>
          <p:cNvGrpSpPr/>
          <p:nvPr/>
        </p:nvGrpSpPr>
        <p:grpSpPr>
          <a:xfrm rot="0">
            <a:off x="6624811" y="6041527"/>
            <a:ext cx="246566" cy="245261"/>
            <a:chOff x="0" y="0"/>
            <a:chExt cx="240030" cy="238760"/>
          </a:xfrm>
        </p:grpSpPr>
        <p:sp>
          <p:nvSpPr>
            <p:cNvPr id="116" name="Freeform 116"/>
            <p:cNvSpPr/>
            <p:nvPr/>
          </p:nvSpPr>
          <p:spPr>
            <a:xfrm>
              <a:off x="49530" y="48260"/>
              <a:ext cx="138430" cy="142240"/>
            </a:xfrm>
            <a:custGeom>
              <a:avLst/>
              <a:gdLst/>
              <a:ahLst/>
              <a:cxnLst/>
              <a:rect l="l" t="t" r="r" b="b"/>
              <a:pathLst>
                <a:path w="138430" h="142240">
                  <a:moveTo>
                    <a:pt x="138430" y="49530"/>
                  </a:moveTo>
                  <a:cubicBezTo>
                    <a:pt x="134620" y="99060"/>
                    <a:pt x="114300" y="124460"/>
                    <a:pt x="100330" y="133350"/>
                  </a:cubicBezTo>
                  <a:cubicBezTo>
                    <a:pt x="90170" y="139700"/>
                    <a:pt x="78740" y="142240"/>
                    <a:pt x="67310" y="139700"/>
                  </a:cubicBezTo>
                  <a:cubicBezTo>
                    <a:pt x="50800" y="137160"/>
                    <a:pt x="21590" y="119380"/>
                    <a:pt x="11430" y="105410"/>
                  </a:cubicBezTo>
                  <a:cubicBezTo>
                    <a:pt x="3810" y="95250"/>
                    <a:pt x="0" y="85090"/>
                    <a:pt x="1270" y="73660"/>
                  </a:cubicBezTo>
                  <a:cubicBezTo>
                    <a:pt x="2540" y="57150"/>
                    <a:pt x="12700" y="26670"/>
                    <a:pt x="27940" y="15240"/>
                  </a:cubicBezTo>
                  <a:cubicBezTo>
                    <a:pt x="43180" y="381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117" name="Group 117"/>
          <p:cNvGrpSpPr/>
          <p:nvPr/>
        </p:nvGrpSpPr>
        <p:grpSpPr>
          <a:xfrm rot="0">
            <a:off x="6570019" y="5406196"/>
            <a:ext cx="246566" cy="241348"/>
            <a:chOff x="0" y="0"/>
            <a:chExt cx="240030" cy="234950"/>
          </a:xfrm>
        </p:grpSpPr>
        <p:sp>
          <p:nvSpPr>
            <p:cNvPr id="118" name="Freeform 118"/>
            <p:cNvSpPr/>
            <p:nvPr/>
          </p:nvSpPr>
          <p:spPr>
            <a:xfrm>
              <a:off x="49530" y="49530"/>
              <a:ext cx="138430" cy="142240"/>
            </a:xfrm>
            <a:custGeom>
              <a:avLst/>
              <a:gdLst/>
              <a:ahLst/>
              <a:cxnLst/>
              <a:rect l="l" t="t" r="r" b="b"/>
              <a:pathLst>
                <a:path w="138430" h="142240">
                  <a:moveTo>
                    <a:pt x="138430" y="49530"/>
                  </a:moveTo>
                  <a:cubicBezTo>
                    <a:pt x="134620" y="99060"/>
                    <a:pt x="118110" y="127000"/>
                    <a:pt x="100330" y="134620"/>
                  </a:cubicBezTo>
                  <a:cubicBezTo>
                    <a:pt x="82550" y="142240"/>
                    <a:pt x="50800" y="137160"/>
                    <a:pt x="35560" y="130810"/>
                  </a:cubicBezTo>
                  <a:cubicBezTo>
                    <a:pt x="24130" y="125730"/>
                    <a:pt x="17780" y="115570"/>
                    <a:pt x="11430" y="106680"/>
                  </a:cubicBezTo>
                  <a:cubicBezTo>
                    <a:pt x="635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119" name="Group 119"/>
          <p:cNvGrpSpPr/>
          <p:nvPr/>
        </p:nvGrpSpPr>
        <p:grpSpPr>
          <a:xfrm rot="0">
            <a:off x="6232132" y="4884363"/>
            <a:ext cx="246566" cy="245261"/>
            <a:chOff x="0" y="0"/>
            <a:chExt cx="240030" cy="238760"/>
          </a:xfrm>
        </p:grpSpPr>
        <p:sp>
          <p:nvSpPr>
            <p:cNvPr id="120" name="Freeform 120"/>
            <p:cNvSpPr/>
            <p:nvPr/>
          </p:nvSpPr>
          <p:spPr>
            <a:xfrm>
              <a:off x="49530" y="48260"/>
              <a:ext cx="137160" cy="142240"/>
            </a:xfrm>
            <a:custGeom>
              <a:avLst/>
              <a:gdLst/>
              <a:ahLst/>
              <a:cxnLst/>
              <a:rect l="l" t="t" r="r" b="b"/>
              <a:pathLst>
                <a:path w="137160" h="142240">
                  <a:moveTo>
                    <a:pt x="137160" y="48260"/>
                  </a:moveTo>
                  <a:cubicBezTo>
                    <a:pt x="134620" y="99060"/>
                    <a:pt x="113030" y="124460"/>
                    <a:pt x="99060" y="133350"/>
                  </a:cubicBezTo>
                  <a:cubicBezTo>
                    <a:pt x="88900" y="139700"/>
                    <a:pt x="77470" y="142240"/>
                    <a:pt x="66040" y="139700"/>
                  </a:cubicBezTo>
                  <a:cubicBezTo>
                    <a:pt x="49530" y="137160"/>
                    <a:pt x="21590" y="119380"/>
                    <a:pt x="11430" y="105410"/>
                  </a:cubicBezTo>
                  <a:cubicBezTo>
                    <a:pt x="3810" y="95250"/>
                    <a:pt x="0" y="86360"/>
                    <a:pt x="1270" y="73660"/>
                  </a:cubicBezTo>
                  <a:cubicBezTo>
                    <a:pt x="2540" y="57150"/>
                    <a:pt x="12700" y="25400"/>
                    <a:pt x="27940" y="13970"/>
                  </a:cubicBezTo>
                  <a:cubicBezTo>
                    <a:pt x="43180" y="254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121" name="Group 121"/>
          <p:cNvGrpSpPr/>
          <p:nvPr/>
        </p:nvGrpSpPr>
        <p:grpSpPr>
          <a:xfrm rot="0">
            <a:off x="1568252" y="6880373"/>
            <a:ext cx="245261" cy="241348"/>
            <a:chOff x="0" y="0"/>
            <a:chExt cx="238760" cy="234950"/>
          </a:xfrm>
        </p:grpSpPr>
        <p:sp>
          <p:nvSpPr>
            <p:cNvPr id="122" name="Freeform 122"/>
            <p:cNvSpPr/>
            <p:nvPr/>
          </p:nvSpPr>
          <p:spPr>
            <a:xfrm>
              <a:off x="49530" y="49530"/>
              <a:ext cx="138430" cy="139700"/>
            </a:xfrm>
            <a:custGeom>
              <a:avLst/>
              <a:gdLst/>
              <a:ahLst/>
              <a:cxnLst/>
              <a:rect l="l" t="t" r="r" b="b"/>
              <a:pathLst>
                <a:path w="138430" h="139700">
                  <a:moveTo>
                    <a:pt x="138430" y="49530"/>
                  </a:moveTo>
                  <a:cubicBezTo>
                    <a:pt x="120650" y="123190"/>
                    <a:pt x="111760" y="130810"/>
                    <a:pt x="100330" y="134620"/>
                  </a:cubicBezTo>
                  <a:cubicBezTo>
                    <a:pt x="83820" y="139700"/>
                    <a:pt x="50800" y="137160"/>
                    <a:pt x="35560" y="130810"/>
                  </a:cubicBezTo>
                  <a:cubicBezTo>
                    <a:pt x="24130" y="125730"/>
                    <a:pt x="17780" y="115570"/>
                    <a:pt x="11430" y="106680"/>
                  </a:cubicBezTo>
                  <a:cubicBezTo>
                    <a:pt x="635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123" name="Group 123"/>
          <p:cNvGrpSpPr/>
          <p:nvPr/>
        </p:nvGrpSpPr>
        <p:grpSpPr>
          <a:xfrm rot="0">
            <a:off x="1345168" y="7087802"/>
            <a:ext cx="238738" cy="241348"/>
            <a:chOff x="0" y="0"/>
            <a:chExt cx="232410" cy="234950"/>
          </a:xfrm>
        </p:grpSpPr>
        <p:sp>
          <p:nvSpPr>
            <p:cNvPr id="124"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125" name="Group 125"/>
          <p:cNvGrpSpPr/>
          <p:nvPr/>
        </p:nvGrpSpPr>
        <p:grpSpPr>
          <a:xfrm rot="0">
            <a:off x="2344478" y="7939694"/>
            <a:ext cx="246566" cy="241348"/>
            <a:chOff x="0" y="0"/>
            <a:chExt cx="240030" cy="234950"/>
          </a:xfrm>
        </p:grpSpPr>
        <p:sp>
          <p:nvSpPr>
            <p:cNvPr id="126" name="Freeform 126"/>
            <p:cNvSpPr/>
            <p:nvPr/>
          </p:nvSpPr>
          <p:spPr>
            <a:xfrm>
              <a:off x="49530" y="49530"/>
              <a:ext cx="137160" cy="142240"/>
            </a:xfrm>
            <a:custGeom>
              <a:avLst/>
              <a:gdLst/>
              <a:ahLst/>
              <a:cxnLst/>
              <a:rect l="l" t="t" r="r" b="b"/>
              <a:pathLst>
                <a:path w="137160" h="142240">
                  <a:moveTo>
                    <a:pt x="137160" y="49530"/>
                  </a:moveTo>
                  <a:cubicBezTo>
                    <a:pt x="134620" y="99060"/>
                    <a:pt x="116840" y="127000"/>
                    <a:pt x="99060" y="134620"/>
                  </a:cubicBezTo>
                  <a:cubicBezTo>
                    <a:pt x="81280" y="142240"/>
                    <a:pt x="49530" y="138430"/>
                    <a:pt x="34290" y="130810"/>
                  </a:cubicBezTo>
                  <a:cubicBezTo>
                    <a:pt x="22860" y="125730"/>
                    <a:pt x="16510" y="115570"/>
                    <a:pt x="11430" y="106680"/>
                  </a:cubicBezTo>
                  <a:cubicBezTo>
                    <a:pt x="635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127" name="Group 127"/>
          <p:cNvGrpSpPr/>
          <p:nvPr/>
        </p:nvGrpSpPr>
        <p:grpSpPr>
          <a:xfrm rot="0">
            <a:off x="4450073" y="6667727"/>
            <a:ext cx="246566" cy="246566"/>
            <a:chOff x="0" y="0"/>
            <a:chExt cx="240030" cy="240030"/>
          </a:xfrm>
        </p:grpSpPr>
        <p:sp>
          <p:nvSpPr>
            <p:cNvPr id="128" name="Freeform 128"/>
            <p:cNvSpPr/>
            <p:nvPr/>
          </p:nvSpPr>
          <p:spPr>
            <a:xfrm>
              <a:off x="49530" y="49530"/>
              <a:ext cx="138430" cy="142240"/>
            </a:xfrm>
            <a:custGeom>
              <a:avLst/>
              <a:gdLst/>
              <a:ahLst/>
              <a:cxnLst/>
              <a:rect l="l" t="t" r="r" b="b"/>
              <a:pathLst>
                <a:path w="138430" h="142240">
                  <a:moveTo>
                    <a:pt x="138430" y="49530"/>
                  </a:moveTo>
                  <a:cubicBezTo>
                    <a:pt x="134620" y="99060"/>
                    <a:pt x="114300" y="125730"/>
                    <a:pt x="100330" y="134620"/>
                  </a:cubicBezTo>
                  <a:cubicBezTo>
                    <a:pt x="90170" y="140970"/>
                    <a:pt x="78740" y="142240"/>
                    <a:pt x="67310" y="139700"/>
                  </a:cubicBezTo>
                  <a:cubicBezTo>
                    <a:pt x="50800" y="135890"/>
                    <a:pt x="21590" y="119380"/>
                    <a:pt x="11430" y="106680"/>
                  </a:cubicBezTo>
                  <a:cubicBezTo>
                    <a:pt x="3810" y="97790"/>
                    <a:pt x="0" y="87630"/>
                    <a:pt x="1270" y="74930"/>
                  </a:cubicBezTo>
                  <a:cubicBezTo>
                    <a:pt x="2540" y="58420"/>
                    <a:pt x="16510" y="27940"/>
                    <a:pt x="27940" y="15240"/>
                  </a:cubicBezTo>
                  <a:cubicBezTo>
                    <a:pt x="36830" y="6350"/>
                    <a:pt x="45720" y="2540"/>
                    <a:pt x="58420" y="1270"/>
                  </a:cubicBezTo>
                  <a:cubicBezTo>
                    <a:pt x="74930" y="0"/>
                    <a:pt x="120650" y="20320"/>
                    <a:pt x="120650" y="20320"/>
                  </a:cubicBezTo>
                </a:path>
              </a:pathLst>
            </a:custGeom>
            <a:solidFill>
              <a:srgbClr val="5200FF"/>
            </a:solidFill>
            <a:ln cap="sq">
              <a:noFill/>
              <a:prstDash val="solid"/>
              <a:miter/>
            </a:ln>
          </p:spPr>
        </p:sp>
      </p:grpSp>
      <p:grpSp>
        <p:nvGrpSpPr>
          <p:cNvPr id="129" name="Group 129"/>
          <p:cNvGrpSpPr/>
          <p:nvPr/>
        </p:nvGrpSpPr>
        <p:grpSpPr>
          <a:xfrm rot="0">
            <a:off x="4974515" y="6123716"/>
            <a:ext cx="246566" cy="238738"/>
            <a:chOff x="0" y="0"/>
            <a:chExt cx="240030" cy="232410"/>
          </a:xfrm>
        </p:grpSpPr>
        <p:sp>
          <p:nvSpPr>
            <p:cNvPr id="130" name="Freeform 130"/>
            <p:cNvSpPr/>
            <p:nvPr/>
          </p:nvSpPr>
          <p:spPr>
            <a:xfrm>
              <a:off x="49530" y="48260"/>
              <a:ext cx="137160" cy="140970"/>
            </a:xfrm>
            <a:custGeom>
              <a:avLst/>
              <a:gdLst/>
              <a:ahLst/>
              <a:cxnLst/>
              <a:rect l="l" t="t" r="r" b="b"/>
              <a:pathLst>
                <a:path w="137160" h="140970">
                  <a:moveTo>
                    <a:pt x="137160" y="48260"/>
                  </a:moveTo>
                  <a:cubicBezTo>
                    <a:pt x="134620" y="99060"/>
                    <a:pt x="116840" y="125730"/>
                    <a:pt x="99060" y="133350"/>
                  </a:cubicBezTo>
                  <a:cubicBezTo>
                    <a:pt x="81280" y="140970"/>
                    <a:pt x="49530" y="137160"/>
                    <a:pt x="34290" y="129540"/>
                  </a:cubicBezTo>
                  <a:cubicBezTo>
                    <a:pt x="22860" y="124460"/>
                    <a:pt x="16510" y="114300"/>
                    <a:pt x="11430" y="105410"/>
                  </a:cubicBezTo>
                  <a:cubicBezTo>
                    <a:pt x="6350" y="96520"/>
                    <a:pt x="0" y="85090"/>
                    <a:pt x="1270" y="73660"/>
                  </a:cubicBezTo>
                  <a:cubicBezTo>
                    <a:pt x="2540" y="57150"/>
                    <a:pt x="12700" y="26670"/>
                    <a:pt x="27940" y="15240"/>
                  </a:cubicBezTo>
                  <a:cubicBezTo>
                    <a:pt x="43180" y="3810"/>
                    <a:pt x="74930" y="0"/>
                    <a:pt x="91440" y="2540"/>
                  </a:cubicBezTo>
                  <a:cubicBezTo>
                    <a:pt x="104140" y="5080"/>
                    <a:pt x="120650" y="20320"/>
                    <a:pt x="120650" y="20320"/>
                  </a:cubicBezTo>
                </a:path>
              </a:pathLst>
            </a:custGeom>
            <a:solidFill>
              <a:srgbClr val="5200FF"/>
            </a:solidFill>
            <a:ln cap="sq">
              <a:noFill/>
              <a:prstDash val="solid"/>
              <a:miter/>
            </a:ln>
          </p:spPr>
        </p:sp>
      </p:grpSp>
      <p:sp>
        <p:nvSpPr>
          <p:cNvPr id="131" name="Freeform 131"/>
          <p:cNvSpPr/>
          <p:nvPr/>
        </p:nvSpPr>
        <p:spPr>
          <a:xfrm>
            <a:off x="8034758" y="4353165"/>
            <a:ext cx="2218484" cy="1580670"/>
          </a:xfrm>
          <a:custGeom>
            <a:avLst/>
            <a:gdLst/>
            <a:ahLst/>
            <a:cxnLst/>
            <a:rect l="l" t="t" r="r" b="b"/>
            <a:pathLst>
              <a:path w="2218484" h="1580670">
                <a:moveTo>
                  <a:pt x="0" y="0"/>
                </a:moveTo>
                <a:lnTo>
                  <a:pt x="2218484" y="0"/>
                </a:lnTo>
                <a:lnTo>
                  <a:pt x="2218484" y="1580670"/>
                </a:lnTo>
                <a:lnTo>
                  <a:pt x="0" y="158067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32" name="TextBox 132"/>
          <p:cNvSpPr txBox="1"/>
          <p:nvPr/>
        </p:nvSpPr>
        <p:spPr>
          <a:xfrm>
            <a:off x="10881892" y="4175428"/>
            <a:ext cx="5073386" cy="1837478"/>
          </a:xfrm>
          <a:prstGeom prst="rect">
            <a:avLst/>
          </a:prstGeom>
        </p:spPr>
        <p:txBody>
          <a:bodyPr lIns="0" tIns="0" rIns="0" bIns="0" rtlCol="0" anchor="t">
            <a:spAutoFit/>
          </a:bodyPr>
          <a:lstStyle/>
          <a:p>
            <a:pPr>
              <a:lnSpc>
                <a:spcPts val="7280"/>
              </a:lnSpc>
            </a:pPr>
            <a:r>
              <a:rPr lang="en-US" sz="5200">
                <a:solidFill>
                  <a:srgbClr val="FFFFFF"/>
                </a:solidFill>
                <a:latin typeface="DejaVu Serif Bold" panose="02060803050605020204"/>
              </a:rPr>
              <a:t>High bias</a:t>
            </a:r>
            <a:endParaRPr lang="en-US" sz="5200">
              <a:solidFill>
                <a:srgbClr val="FFFFFF"/>
              </a:solidFill>
              <a:latin typeface="DejaVu Serif Bold" panose="02060803050605020204"/>
            </a:endParaRPr>
          </a:p>
          <a:p>
            <a:pPr>
              <a:lnSpc>
                <a:spcPts val="7280"/>
              </a:lnSpc>
            </a:pPr>
            <a:r>
              <a:rPr lang="en-US" sz="5200">
                <a:solidFill>
                  <a:srgbClr val="FFFFFF"/>
                </a:solidFill>
                <a:latin typeface="DejaVu Serif Bold" panose="02060803050605020204"/>
              </a:rPr>
              <a:t>Low variance </a:t>
            </a:r>
            <a:endParaRPr lang="en-US" sz="5200">
              <a:solidFill>
                <a:srgbClr val="FFFFFF"/>
              </a:solidFill>
              <a:latin typeface="DejaVu Serif Bold" panose="02060803050605020204"/>
            </a:endParaRPr>
          </a:p>
        </p:txBody>
      </p:sp>
      <p:grpSp>
        <p:nvGrpSpPr>
          <p:cNvPr id="133" name="Group 123"/>
          <p:cNvGrpSpPr/>
          <p:nvPr/>
        </p:nvGrpSpPr>
        <p:grpSpPr>
          <a:xfrm rot="0">
            <a:off x="1629648" y="7424352"/>
            <a:ext cx="238738" cy="241348"/>
            <a:chOff x="0" y="0"/>
            <a:chExt cx="232410" cy="234950"/>
          </a:xfrm>
        </p:grpSpPr>
        <p:sp>
          <p:nvSpPr>
            <p:cNvPr id="134"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135" name="Group 123"/>
          <p:cNvGrpSpPr/>
          <p:nvPr/>
        </p:nvGrpSpPr>
        <p:grpSpPr>
          <a:xfrm rot="0">
            <a:off x="2883138" y="7721532"/>
            <a:ext cx="238738" cy="241348"/>
            <a:chOff x="0" y="0"/>
            <a:chExt cx="232410" cy="234950"/>
          </a:xfrm>
        </p:grpSpPr>
        <p:sp>
          <p:nvSpPr>
            <p:cNvPr id="136"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137" name="Group 123"/>
          <p:cNvGrpSpPr/>
          <p:nvPr/>
        </p:nvGrpSpPr>
        <p:grpSpPr>
          <a:xfrm rot="0">
            <a:off x="4421743" y="7059227"/>
            <a:ext cx="238738" cy="241348"/>
            <a:chOff x="0" y="0"/>
            <a:chExt cx="232410" cy="234950"/>
          </a:xfrm>
        </p:grpSpPr>
        <p:sp>
          <p:nvSpPr>
            <p:cNvPr id="138"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139" name="Group 123"/>
          <p:cNvGrpSpPr/>
          <p:nvPr/>
        </p:nvGrpSpPr>
        <p:grpSpPr>
          <a:xfrm rot="0">
            <a:off x="4773533" y="7266237"/>
            <a:ext cx="238738" cy="241348"/>
            <a:chOff x="0" y="0"/>
            <a:chExt cx="232410" cy="234950"/>
          </a:xfrm>
        </p:grpSpPr>
        <p:sp>
          <p:nvSpPr>
            <p:cNvPr id="140"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141" name="Group 123"/>
          <p:cNvGrpSpPr/>
          <p:nvPr/>
        </p:nvGrpSpPr>
        <p:grpSpPr>
          <a:xfrm rot="0">
            <a:off x="4640818" y="7531032"/>
            <a:ext cx="238738" cy="241348"/>
            <a:chOff x="0" y="0"/>
            <a:chExt cx="232410" cy="234950"/>
          </a:xfrm>
        </p:grpSpPr>
        <p:sp>
          <p:nvSpPr>
            <p:cNvPr id="142"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143" name="Group 123"/>
          <p:cNvGrpSpPr/>
          <p:nvPr/>
        </p:nvGrpSpPr>
        <p:grpSpPr>
          <a:xfrm rot="0">
            <a:off x="5052933" y="6944292"/>
            <a:ext cx="238738" cy="241348"/>
            <a:chOff x="0" y="0"/>
            <a:chExt cx="232410" cy="234950"/>
          </a:xfrm>
        </p:grpSpPr>
        <p:sp>
          <p:nvSpPr>
            <p:cNvPr id="144"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145" name="Group 123"/>
          <p:cNvGrpSpPr/>
          <p:nvPr/>
        </p:nvGrpSpPr>
        <p:grpSpPr>
          <a:xfrm rot="0">
            <a:off x="5392023" y="6632507"/>
            <a:ext cx="238738" cy="241348"/>
            <a:chOff x="0" y="0"/>
            <a:chExt cx="232410" cy="234950"/>
          </a:xfrm>
        </p:grpSpPr>
        <p:sp>
          <p:nvSpPr>
            <p:cNvPr id="146"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147" name="Group 123"/>
          <p:cNvGrpSpPr/>
          <p:nvPr/>
        </p:nvGrpSpPr>
        <p:grpSpPr>
          <a:xfrm rot="0">
            <a:off x="5392023" y="6288337"/>
            <a:ext cx="238738" cy="241348"/>
            <a:chOff x="0" y="0"/>
            <a:chExt cx="232410" cy="234950"/>
          </a:xfrm>
        </p:grpSpPr>
        <p:sp>
          <p:nvSpPr>
            <p:cNvPr id="148"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149" name="Group 123"/>
          <p:cNvGrpSpPr/>
          <p:nvPr/>
        </p:nvGrpSpPr>
        <p:grpSpPr>
          <a:xfrm rot="0">
            <a:off x="5874623" y="6699182"/>
            <a:ext cx="238738" cy="241348"/>
            <a:chOff x="0" y="0"/>
            <a:chExt cx="232410" cy="234950"/>
          </a:xfrm>
        </p:grpSpPr>
        <p:sp>
          <p:nvSpPr>
            <p:cNvPr id="150"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151" name="Group 123"/>
          <p:cNvGrpSpPr/>
          <p:nvPr/>
        </p:nvGrpSpPr>
        <p:grpSpPr>
          <a:xfrm rot="0">
            <a:off x="6629003" y="4832282"/>
            <a:ext cx="238738" cy="241348"/>
            <a:chOff x="0" y="0"/>
            <a:chExt cx="232410" cy="234950"/>
          </a:xfrm>
        </p:grpSpPr>
        <p:sp>
          <p:nvSpPr>
            <p:cNvPr id="152"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131" name="TextBox 131"/>
          <p:cNvSpPr txBox="1"/>
          <p:nvPr/>
        </p:nvSpPr>
        <p:spPr>
          <a:xfrm>
            <a:off x="1028700" y="885825"/>
            <a:ext cx="6449106" cy="1349978"/>
          </a:xfrm>
          <a:prstGeom prst="rect">
            <a:avLst/>
          </a:prstGeom>
        </p:spPr>
        <p:txBody>
          <a:bodyPr lIns="0" tIns="0" rIns="0" bIns="0" rtlCol="0" anchor="t">
            <a:spAutoFit/>
          </a:bodyPr>
          <a:lstStyle/>
          <a:p>
            <a:pPr>
              <a:lnSpc>
                <a:spcPts val="11165"/>
              </a:lnSpc>
            </a:pPr>
            <a:r>
              <a:rPr lang="en-US" sz="7975">
                <a:solidFill>
                  <a:srgbClr val="FFFFFF"/>
                </a:solidFill>
                <a:latin typeface="Noto Sans Bold" panose="020B0802040504020204"/>
              </a:rPr>
              <a:t>Underfitting</a:t>
            </a:r>
            <a:endParaRPr lang="en-US" sz="7975">
              <a:solidFill>
                <a:srgbClr val="FFFFFF"/>
              </a:solidFill>
              <a:latin typeface="Noto Sans Bold" panose="020B0802040504020204"/>
            </a:endParaRPr>
          </a:p>
        </p:txBody>
      </p:sp>
      <p:sp>
        <p:nvSpPr>
          <p:cNvPr id="132" name="TextBox 132"/>
          <p:cNvSpPr txBox="1"/>
          <p:nvPr/>
        </p:nvSpPr>
        <p:spPr>
          <a:xfrm>
            <a:off x="8942070" y="2500630"/>
            <a:ext cx="2886710" cy="933450"/>
          </a:xfrm>
          <a:prstGeom prst="rect">
            <a:avLst/>
          </a:prstGeom>
        </p:spPr>
        <p:txBody>
          <a:bodyPr wrap="square" lIns="0" tIns="0" rIns="0" bIns="0" rtlCol="0" anchor="t">
            <a:spAutoFit/>
          </a:bodyPr>
          <a:lstStyle/>
          <a:p>
            <a:pPr algn="ctr">
              <a:lnSpc>
                <a:spcPts val="7280"/>
              </a:lnSpc>
            </a:pPr>
            <a:r>
              <a:rPr lang="en-US" sz="5200">
                <a:solidFill>
                  <a:srgbClr val="FFFFFF"/>
                </a:solidFill>
                <a:latin typeface="DejaVu Serif Bold" panose="02060803050605020204"/>
              </a:rPr>
              <a:t>Reason</a:t>
            </a:r>
            <a:endParaRPr lang="en-US" sz="5200">
              <a:solidFill>
                <a:srgbClr val="FFFFFF"/>
              </a:solidFill>
              <a:latin typeface="DejaVu Serif Bold" panose="02060803050605020204"/>
            </a:endParaRPr>
          </a:p>
        </p:txBody>
      </p:sp>
      <p:sp>
        <p:nvSpPr>
          <p:cNvPr id="133" name="TextBox 133"/>
          <p:cNvSpPr txBox="1"/>
          <p:nvPr/>
        </p:nvSpPr>
        <p:spPr>
          <a:xfrm>
            <a:off x="12031345" y="4414520"/>
            <a:ext cx="4016375" cy="717550"/>
          </a:xfrm>
          <a:prstGeom prst="rect">
            <a:avLst/>
          </a:prstGeom>
        </p:spPr>
        <p:txBody>
          <a:bodyPr wrap="square" lIns="0" tIns="0" rIns="0" bIns="0" rtlCol="0" anchor="t">
            <a:spAutoFit/>
          </a:bodyPr>
          <a:lstStyle/>
          <a:p>
            <a:pPr algn="ctr">
              <a:lnSpc>
                <a:spcPts val="5600"/>
              </a:lnSpc>
            </a:pPr>
            <a:r>
              <a:rPr lang="en-US" sz="4000">
                <a:solidFill>
                  <a:srgbClr val="FFFFFF"/>
                </a:solidFill>
                <a:latin typeface="DejaVu Serif Bold" panose="02060803050605020204"/>
              </a:rPr>
              <a:t>Contain noise</a:t>
            </a:r>
            <a:endParaRPr lang="en-US" sz="4000">
              <a:solidFill>
                <a:srgbClr val="FFFFFF"/>
              </a:solidFill>
              <a:latin typeface="DejaVu Serif Bold" panose="02060803050605020204"/>
            </a:endParaRPr>
          </a:p>
        </p:txBody>
      </p:sp>
      <p:sp>
        <p:nvSpPr>
          <p:cNvPr id="134" name="TextBox 134"/>
          <p:cNvSpPr txBox="1"/>
          <p:nvPr/>
        </p:nvSpPr>
        <p:spPr>
          <a:xfrm>
            <a:off x="12115800" y="7562215"/>
            <a:ext cx="5354955" cy="717550"/>
          </a:xfrm>
          <a:prstGeom prst="rect">
            <a:avLst/>
          </a:prstGeom>
        </p:spPr>
        <p:txBody>
          <a:bodyPr wrap="square" lIns="0" tIns="0" rIns="0" bIns="0" rtlCol="0" anchor="t">
            <a:spAutoFit/>
          </a:bodyPr>
          <a:lstStyle/>
          <a:p>
            <a:pPr algn="ctr">
              <a:lnSpc>
                <a:spcPts val="5600"/>
              </a:lnSpc>
            </a:pPr>
            <a:r>
              <a:rPr lang="en-US" sz="4000">
                <a:solidFill>
                  <a:srgbClr val="FFFFFF"/>
                </a:solidFill>
                <a:latin typeface="DejaVu Serif Bold" panose="02060803050605020204"/>
              </a:rPr>
              <a:t>Size is not enough</a:t>
            </a:r>
            <a:endParaRPr lang="en-US" sz="4000">
              <a:solidFill>
                <a:srgbClr val="FFFFFF"/>
              </a:solidFill>
              <a:latin typeface="DejaVu Serif Bold" panose="02060803050605020204"/>
            </a:endParaRPr>
          </a:p>
        </p:txBody>
      </p:sp>
      <p:sp>
        <p:nvSpPr>
          <p:cNvPr id="135" name="TextBox 135"/>
          <p:cNvSpPr txBox="1"/>
          <p:nvPr/>
        </p:nvSpPr>
        <p:spPr>
          <a:xfrm>
            <a:off x="12039600" y="5984240"/>
            <a:ext cx="5709285" cy="717550"/>
          </a:xfrm>
          <a:prstGeom prst="rect">
            <a:avLst/>
          </a:prstGeom>
        </p:spPr>
        <p:txBody>
          <a:bodyPr wrap="square" lIns="0" tIns="0" rIns="0" bIns="0" rtlCol="0" anchor="t">
            <a:spAutoFit/>
          </a:bodyPr>
          <a:lstStyle/>
          <a:p>
            <a:pPr algn="ctr">
              <a:lnSpc>
                <a:spcPts val="5600"/>
              </a:lnSpc>
            </a:pPr>
            <a:r>
              <a:rPr lang="en-US" sz="4000">
                <a:solidFill>
                  <a:srgbClr val="FFFFFF"/>
                </a:solidFill>
                <a:latin typeface="DejaVu Serif Bold" panose="02060803050605020204"/>
              </a:rPr>
              <a:t>Model is too simple</a:t>
            </a:r>
            <a:endParaRPr lang="en-US" sz="4000">
              <a:solidFill>
                <a:srgbClr val="FFFFFF"/>
              </a:solidFill>
              <a:latin typeface="DejaVu Serif Bold" panose="02060803050605020204"/>
            </a:endParaRPr>
          </a:p>
        </p:txBody>
      </p:sp>
      <p:sp>
        <p:nvSpPr>
          <p:cNvPr id="284" name="AutoShape 3"/>
          <p:cNvSpPr/>
          <p:nvPr/>
        </p:nvSpPr>
        <p:spPr>
          <a:xfrm>
            <a:off x="1063140" y="9206320"/>
            <a:ext cx="6046913" cy="0"/>
          </a:xfrm>
          <a:prstGeom prst="line">
            <a:avLst/>
          </a:prstGeom>
          <a:ln w="104775" cap="flat">
            <a:solidFill>
              <a:srgbClr val="FFFFFF"/>
            </a:solidFill>
            <a:prstDash val="solid"/>
            <a:headEnd type="none" w="sm" len="sm"/>
            <a:tailEnd type="arrow" w="med" len="sm"/>
          </a:ln>
        </p:spPr>
      </p:sp>
      <p:sp>
        <p:nvSpPr>
          <p:cNvPr id="285" name="AutoShape 4"/>
          <p:cNvSpPr/>
          <p:nvPr/>
        </p:nvSpPr>
        <p:spPr>
          <a:xfrm flipV="1">
            <a:off x="1080883" y="3177151"/>
            <a:ext cx="0" cy="6046913"/>
          </a:xfrm>
          <a:prstGeom prst="line">
            <a:avLst/>
          </a:prstGeom>
          <a:ln w="104775" cap="flat">
            <a:solidFill>
              <a:srgbClr val="FFFFFF"/>
            </a:solidFill>
            <a:prstDash val="solid"/>
            <a:headEnd type="none" w="sm" len="sm"/>
            <a:tailEnd type="arrow" w="med" len="sm"/>
          </a:ln>
        </p:spPr>
      </p:sp>
      <p:grpSp>
        <p:nvGrpSpPr>
          <p:cNvPr id="286" name="Group 5"/>
          <p:cNvGrpSpPr/>
          <p:nvPr/>
        </p:nvGrpSpPr>
        <p:grpSpPr>
          <a:xfrm rot="0">
            <a:off x="3750058" y="3763166"/>
            <a:ext cx="163073" cy="160464"/>
            <a:chOff x="0" y="0"/>
            <a:chExt cx="158750" cy="156210"/>
          </a:xfrm>
        </p:grpSpPr>
        <p:sp>
          <p:nvSpPr>
            <p:cNvPr id="287" name="Freeform 6"/>
            <p:cNvSpPr/>
            <p:nvPr/>
          </p:nvSpPr>
          <p:spPr>
            <a:xfrm>
              <a:off x="45720" y="44450"/>
              <a:ext cx="62230" cy="64770"/>
            </a:xfrm>
            <a:custGeom>
              <a:avLst/>
              <a:gdLst/>
              <a:ahLst/>
              <a:cxnLst/>
              <a:rect l="l" t="t" r="r" b="b"/>
              <a:pathLst>
                <a:path w="62230" h="64770">
                  <a:moveTo>
                    <a:pt x="62230" y="22860"/>
                  </a:moveTo>
                  <a:cubicBezTo>
                    <a:pt x="35560" y="64770"/>
                    <a:pt x="10160" y="57150"/>
                    <a:pt x="5080" y="48260"/>
                  </a:cubicBezTo>
                  <a:cubicBezTo>
                    <a:pt x="0" y="39370"/>
                    <a:pt x="3810" y="12700"/>
                    <a:pt x="12700" y="6350"/>
                  </a:cubicBezTo>
                  <a:cubicBezTo>
                    <a:pt x="21590" y="0"/>
                    <a:pt x="54610" y="8890"/>
                    <a:pt x="54610" y="8890"/>
                  </a:cubicBezTo>
                </a:path>
              </a:pathLst>
            </a:custGeom>
            <a:solidFill>
              <a:srgbClr val="312249"/>
            </a:solidFill>
            <a:ln cap="sq">
              <a:noFill/>
              <a:prstDash val="solid"/>
              <a:miter/>
            </a:ln>
          </p:spPr>
        </p:sp>
      </p:grpSp>
      <p:grpSp>
        <p:nvGrpSpPr>
          <p:cNvPr id="288" name="Group 7"/>
          <p:cNvGrpSpPr/>
          <p:nvPr/>
        </p:nvGrpSpPr>
        <p:grpSpPr>
          <a:xfrm rot="0">
            <a:off x="1221233" y="3899404"/>
            <a:ext cx="4599956" cy="3909832"/>
            <a:chOff x="0" y="0"/>
            <a:chExt cx="4478020" cy="3806190"/>
          </a:xfrm>
        </p:grpSpPr>
        <p:sp>
          <p:nvSpPr>
            <p:cNvPr id="289" name="Freeform 8"/>
            <p:cNvSpPr/>
            <p:nvPr/>
          </p:nvSpPr>
          <p:spPr>
            <a:xfrm>
              <a:off x="45720" y="49530"/>
              <a:ext cx="4385310" cy="3718560"/>
            </a:xfrm>
            <a:custGeom>
              <a:avLst/>
              <a:gdLst/>
              <a:ahLst/>
              <a:cxnLst/>
              <a:rect l="l" t="t" r="r" b="b"/>
              <a:pathLst>
                <a:path w="4385310" h="3718560">
                  <a:moveTo>
                    <a:pt x="49530" y="3613150"/>
                  </a:moveTo>
                  <a:cubicBezTo>
                    <a:pt x="547370" y="3591560"/>
                    <a:pt x="692150" y="3563620"/>
                    <a:pt x="839470" y="3531870"/>
                  </a:cubicBezTo>
                  <a:cubicBezTo>
                    <a:pt x="998220" y="3497580"/>
                    <a:pt x="1195070" y="3449320"/>
                    <a:pt x="1330960" y="3403600"/>
                  </a:cubicBezTo>
                  <a:cubicBezTo>
                    <a:pt x="1430020" y="3369310"/>
                    <a:pt x="1513840" y="3331210"/>
                    <a:pt x="1582420" y="3296920"/>
                  </a:cubicBezTo>
                  <a:cubicBezTo>
                    <a:pt x="1631950" y="3272790"/>
                    <a:pt x="1652270" y="3258820"/>
                    <a:pt x="1705610" y="3227070"/>
                  </a:cubicBezTo>
                  <a:cubicBezTo>
                    <a:pt x="1808480" y="3164840"/>
                    <a:pt x="2006600" y="3048000"/>
                    <a:pt x="2150110" y="2937510"/>
                  </a:cubicBezTo>
                  <a:cubicBezTo>
                    <a:pt x="2299970" y="2821940"/>
                    <a:pt x="2446020" y="2675890"/>
                    <a:pt x="2584450" y="2545080"/>
                  </a:cubicBezTo>
                  <a:cubicBezTo>
                    <a:pt x="2716530" y="2419350"/>
                    <a:pt x="2848610" y="2287270"/>
                    <a:pt x="2961640" y="2167890"/>
                  </a:cubicBezTo>
                  <a:cubicBezTo>
                    <a:pt x="3059430" y="2065020"/>
                    <a:pt x="3152140" y="1967230"/>
                    <a:pt x="3228340" y="1871980"/>
                  </a:cubicBezTo>
                  <a:cubicBezTo>
                    <a:pt x="3293110" y="1791970"/>
                    <a:pt x="3333750" y="1719580"/>
                    <a:pt x="3393440" y="1640840"/>
                  </a:cubicBezTo>
                  <a:cubicBezTo>
                    <a:pt x="3459480" y="1554480"/>
                    <a:pt x="3547110" y="1463040"/>
                    <a:pt x="3610610" y="1375410"/>
                  </a:cubicBezTo>
                  <a:cubicBezTo>
                    <a:pt x="3669030" y="1295400"/>
                    <a:pt x="3713480" y="1224280"/>
                    <a:pt x="3763010" y="1139190"/>
                  </a:cubicBezTo>
                  <a:cubicBezTo>
                    <a:pt x="3818890" y="1045210"/>
                    <a:pt x="3869690" y="947420"/>
                    <a:pt x="3926840" y="835660"/>
                  </a:cubicBezTo>
                  <a:cubicBezTo>
                    <a:pt x="3994150" y="701040"/>
                    <a:pt x="4083050" y="523240"/>
                    <a:pt x="4138930" y="384810"/>
                  </a:cubicBezTo>
                  <a:cubicBezTo>
                    <a:pt x="4184650" y="271780"/>
                    <a:pt x="4215130" y="133350"/>
                    <a:pt x="4246880" y="71120"/>
                  </a:cubicBezTo>
                  <a:cubicBezTo>
                    <a:pt x="4262120" y="41910"/>
                    <a:pt x="4273550" y="21590"/>
                    <a:pt x="4290060" y="10160"/>
                  </a:cubicBezTo>
                  <a:cubicBezTo>
                    <a:pt x="4301490" y="2540"/>
                    <a:pt x="4315460" y="0"/>
                    <a:pt x="4328160" y="1270"/>
                  </a:cubicBezTo>
                  <a:cubicBezTo>
                    <a:pt x="4340860" y="2540"/>
                    <a:pt x="4354830" y="7620"/>
                    <a:pt x="4363720" y="17780"/>
                  </a:cubicBezTo>
                  <a:cubicBezTo>
                    <a:pt x="4373880" y="29210"/>
                    <a:pt x="4384040" y="54610"/>
                    <a:pt x="4381500" y="71120"/>
                  </a:cubicBezTo>
                  <a:cubicBezTo>
                    <a:pt x="4378960" y="87630"/>
                    <a:pt x="4363720" y="109220"/>
                    <a:pt x="4348480" y="116840"/>
                  </a:cubicBezTo>
                  <a:cubicBezTo>
                    <a:pt x="4333240" y="124460"/>
                    <a:pt x="4305300" y="120650"/>
                    <a:pt x="4291330" y="114300"/>
                  </a:cubicBezTo>
                  <a:cubicBezTo>
                    <a:pt x="4279900" y="109220"/>
                    <a:pt x="4271010" y="96520"/>
                    <a:pt x="4265930" y="85090"/>
                  </a:cubicBezTo>
                  <a:cubicBezTo>
                    <a:pt x="4260850" y="73660"/>
                    <a:pt x="4260850" y="58420"/>
                    <a:pt x="4263390" y="46990"/>
                  </a:cubicBezTo>
                  <a:cubicBezTo>
                    <a:pt x="4265930" y="35560"/>
                    <a:pt x="4273550" y="21590"/>
                    <a:pt x="4284980" y="13970"/>
                  </a:cubicBezTo>
                  <a:cubicBezTo>
                    <a:pt x="4297680" y="5080"/>
                    <a:pt x="4324350" y="0"/>
                    <a:pt x="4340860" y="5080"/>
                  </a:cubicBezTo>
                  <a:cubicBezTo>
                    <a:pt x="4357370" y="10160"/>
                    <a:pt x="4375150" y="31750"/>
                    <a:pt x="4380230" y="45720"/>
                  </a:cubicBezTo>
                  <a:cubicBezTo>
                    <a:pt x="4385310" y="57150"/>
                    <a:pt x="4382770" y="69850"/>
                    <a:pt x="4378960" y="83820"/>
                  </a:cubicBezTo>
                  <a:cubicBezTo>
                    <a:pt x="4372610" y="104140"/>
                    <a:pt x="4353560" y="121920"/>
                    <a:pt x="4337050" y="154940"/>
                  </a:cubicBezTo>
                  <a:cubicBezTo>
                    <a:pt x="4304030" y="222250"/>
                    <a:pt x="4258310" y="363220"/>
                    <a:pt x="4208780" y="476250"/>
                  </a:cubicBezTo>
                  <a:cubicBezTo>
                    <a:pt x="4151630" y="605790"/>
                    <a:pt x="4075430" y="759460"/>
                    <a:pt x="4009390" y="885190"/>
                  </a:cubicBezTo>
                  <a:cubicBezTo>
                    <a:pt x="3952240" y="995680"/>
                    <a:pt x="3896360" y="1097280"/>
                    <a:pt x="3837940" y="1191260"/>
                  </a:cubicBezTo>
                  <a:cubicBezTo>
                    <a:pt x="3785870" y="1276350"/>
                    <a:pt x="3738880" y="1347470"/>
                    <a:pt x="3679190" y="1427480"/>
                  </a:cubicBezTo>
                  <a:cubicBezTo>
                    <a:pt x="3614420" y="1515110"/>
                    <a:pt x="3529330" y="1605280"/>
                    <a:pt x="3462020" y="1691640"/>
                  </a:cubicBezTo>
                  <a:cubicBezTo>
                    <a:pt x="3399790" y="1771650"/>
                    <a:pt x="3356610" y="1847850"/>
                    <a:pt x="3290570" y="1930400"/>
                  </a:cubicBezTo>
                  <a:cubicBezTo>
                    <a:pt x="3213100" y="2026920"/>
                    <a:pt x="3119120" y="2127250"/>
                    <a:pt x="3020060" y="2231390"/>
                  </a:cubicBezTo>
                  <a:cubicBezTo>
                    <a:pt x="2907030" y="2352040"/>
                    <a:pt x="2767330" y="2490470"/>
                    <a:pt x="2644140" y="2608580"/>
                  </a:cubicBezTo>
                  <a:cubicBezTo>
                    <a:pt x="2528570" y="2719070"/>
                    <a:pt x="2385060" y="2848610"/>
                    <a:pt x="2302510" y="2921000"/>
                  </a:cubicBezTo>
                  <a:cubicBezTo>
                    <a:pt x="2258060" y="2960370"/>
                    <a:pt x="2245360" y="2973070"/>
                    <a:pt x="2195830" y="3009900"/>
                  </a:cubicBezTo>
                  <a:cubicBezTo>
                    <a:pt x="2099310" y="3081020"/>
                    <a:pt x="1852930" y="3238500"/>
                    <a:pt x="1747520" y="3302000"/>
                  </a:cubicBezTo>
                  <a:cubicBezTo>
                    <a:pt x="1691640" y="3336290"/>
                    <a:pt x="1672590" y="3348990"/>
                    <a:pt x="1616710" y="3375660"/>
                  </a:cubicBezTo>
                  <a:cubicBezTo>
                    <a:pt x="1524000" y="3418840"/>
                    <a:pt x="1362710" y="3482340"/>
                    <a:pt x="1234440" y="3522980"/>
                  </a:cubicBezTo>
                  <a:cubicBezTo>
                    <a:pt x="1108710" y="3562350"/>
                    <a:pt x="994410" y="3589020"/>
                    <a:pt x="853440" y="3616960"/>
                  </a:cubicBezTo>
                  <a:cubicBezTo>
                    <a:pt x="680720" y="3651250"/>
                    <a:pt x="426720" y="3695700"/>
                    <a:pt x="274320" y="3705860"/>
                  </a:cubicBezTo>
                  <a:cubicBezTo>
                    <a:pt x="175260" y="3712210"/>
                    <a:pt x="64770" y="3718560"/>
                    <a:pt x="27940" y="3702050"/>
                  </a:cubicBezTo>
                  <a:cubicBezTo>
                    <a:pt x="13970" y="3695700"/>
                    <a:pt x="8890" y="3686810"/>
                    <a:pt x="5080" y="3676650"/>
                  </a:cubicBezTo>
                  <a:cubicBezTo>
                    <a:pt x="1270" y="3666490"/>
                    <a:pt x="0" y="3653790"/>
                    <a:pt x="5080" y="3643630"/>
                  </a:cubicBezTo>
                  <a:cubicBezTo>
                    <a:pt x="11430" y="3630930"/>
                    <a:pt x="49530" y="3613150"/>
                    <a:pt x="49530" y="3613150"/>
                  </a:cubicBezTo>
                </a:path>
              </a:pathLst>
            </a:custGeom>
            <a:solidFill>
              <a:srgbClr val="FFFFFF"/>
            </a:solidFill>
            <a:ln cap="sq">
              <a:noFill/>
              <a:prstDash val="solid"/>
              <a:miter/>
            </a:ln>
          </p:spPr>
        </p:sp>
      </p:grpSp>
      <p:grpSp>
        <p:nvGrpSpPr>
          <p:cNvPr id="290" name="Group 9"/>
          <p:cNvGrpSpPr/>
          <p:nvPr/>
        </p:nvGrpSpPr>
        <p:grpSpPr>
          <a:xfrm rot="0">
            <a:off x="1668705" y="7263921"/>
            <a:ext cx="328755" cy="898857"/>
            <a:chOff x="0" y="0"/>
            <a:chExt cx="320040" cy="875030"/>
          </a:xfrm>
        </p:grpSpPr>
        <p:sp>
          <p:nvSpPr>
            <p:cNvPr id="291" name="Freeform 10"/>
            <p:cNvSpPr/>
            <p:nvPr/>
          </p:nvSpPr>
          <p:spPr>
            <a:xfrm>
              <a:off x="50800" y="46990"/>
              <a:ext cx="219710" cy="781050"/>
            </a:xfrm>
            <a:custGeom>
              <a:avLst/>
              <a:gdLst/>
              <a:ahLst/>
              <a:cxnLst/>
              <a:rect l="l" t="t" r="r" b="b"/>
              <a:pathLst>
                <a:path w="219710" h="781050">
                  <a:moveTo>
                    <a:pt x="101600" y="41910"/>
                  </a:moveTo>
                  <a:cubicBezTo>
                    <a:pt x="215900" y="744220"/>
                    <a:pt x="212090" y="755650"/>
                    <a:pt x="204470" y="764540"/>
                  </a:cubicBezTo>
                  <a:cubicBezTo>
                    <a:pt x="198120" y="772160"/>
                    <a:pt x="186690" y="775970"/>
                    <a:pt x="176530" y="777240"/>
                  </a:cubicBezTo>
                  <a:cubicBezTo>
                    <a:pt x="166370" y="778510"/>
                    <a:pt x="154940" y="777240"/>
                    <a:pt x="146050" y="772160"/>
                  </a:cubicBezTo>
                  <a:cubicBezTo>
                    <a:pt x="135890" y="765810"/>
                    <a:pt x="123190" y="746760"/>
                    <a:pt x="121920" y="734060"/>
                  </a:cubicBezTo>
                  <a:cubicBezTo>
                    <a:pt x="120650" y="720090"/>
                    <a:pt x="128270" y="699770"/>
                    <a:pt x="139700" y="692150"/>
                  </a:cubicBezTo>
                  <a:cubicBezTo>
                    <a:pt x="152400" y="683260"/>
                    <a:pt x="185420" y="683260"/>
                    <a:pt x="198120" y="690880"/>
                  </a:cubicBezTo>
                  <a:cubicBezTo>
                    <a:pt x="209550" y="698500"/>
                    <a:pt x="219710" y="717550"/>
                    <a:pt x="218440" y="731520"/>
                  </a:cubicBezTo>
                  <a:cubicBezTo>
                    <a:pt x="217170" y="746760"/>
                    <a:pt x="194310" y="772160"/>
                    <a:pt x="181610" y="777240"/>
                  </a:cubicBezTo>
                  <a:cubicBezTo>
                    <a:pt x="171450" y="781050"/>
                    <a:pt x="160020" y="779780"/>
                    <a:pt x="151130" y="774700"/>
                  </a:cubicBezTo>
                  <a:cubicBezTo>
                    <a:pt x="139700" y="768350"/>
                    <a:pt x="133350" y="760730"/>
                    <a:pt x="123190" y="739140"/>
                  </a:cubicBezTo>
                  <a:cubicBezTo>
                    <a:pt x="86360" y="656590"/>
                    <a:pt x="0" y="147320"/>
                    <a:pt x="0" y="63500"/>
                  </a:cubicBezTo>
                  <a:cubicBezTo>
                    <a:pt x="0" y="44450"/>
                    <a:pt x="1270" y="38100"/>
                    <a:pt x="6350" y="27940"/>
                  </a:cubicBezTo>
                  <a:cubicBezTo>
                    <a:pt x="11430" y="17780"/>
                    <a:pt x="22860" y="7620"/>
                    <a:pt x="34290" y="3810"/>
                  </a:cubicBezTo>
                  <a:cubicBezTo>
                    <a:pt x="44450" y="0"/>
                    <a:pt x="60960" y="0"/>
                    <a:pt x="71120" y="5080"/>
                  </a:cubicBezTo>
                  <a:cubicBezTo>
                    <a:pt x="83820" y="11430"/>
                    <a:pt x="101600" y="41910"/>
                    <a:pt x="101600" y="41910"/>
                  </a:cubicBezTo>
                </a:path>
              </a:pathLst>
            </a:custGeom>
            <a:solidFill>
              <a:srgbClr val="312249"/>
            </a:solidFill>
            <a:ln cap="sq">
              <a:noFill/>
              <a:prstDash val="solid"/>
              <a:miter/>
            </a:ln>
          </p:spPr>
        </p:sp>
      </p:grpSp>
      <p:grpSp>
        <p:nvGrpSpPr>
          <p:cNvPr id="292" name="Group 11"/>
          <p:cNvGrpSpPr/>
          <p:nvPr/>
        </p:nvGrpSpPr>
        <p:grpSpPr>
          <a:xfrm rot="0">
            <a:off x="1317772" y="7372201"/>
            <a:ext cx="310490" cy="747525"/>
            <a:chOff x="0" y="0"/>
            <a:chExt cx="302260" cy="727710"/>
          </a:xfrm>
        </p:grpSpPr>
        <p:sp>
          <p:nvSpPr>
            <p:cNvPr id="293" name="Freeform 12"/>
            <p:cNvSpPr/>
            <p:nvPr/>
          </p:nvSpPr>
          <p:spPr>
            <a:xfrm>
              <a:off x="49530" y="48260"/>
              <a:ext cx="208280" cy="628650"/>
            </a:xfrm>
            <a:custGeom>
              <a:avLst/>
              <a:gdLst/>
              <a:ahLst/>
              <a:cxnLst/>
              <a:rect l="l" t="t" r="r" b="b"/>
              <a:pathLst>
                <a:path w="208280" h="628650">
                  <a:moveTo>
                    <a:pt x="101600" y="38100"/>
                  </a:moveTo>
                  <a:cubicBezTo>
                    <a:pt x="173990" y="347980"/>
                    <a:pt x="208280" y="519430"/>
                    <a:pt x="201930" y="575310"/>
                  </a:cubicBezTo>
                  <a:cubicBezTo>
                    <a:pt x="199390" y="595630"/>
                    <a:pt x="195580" y="607060"/>
                    <a:pt x="186690" y="615950"/>
                  </a:cubicBezTo>
                  <a:cubicBezTo>
                    <a:pt x="179070" y="623570"/>
                    <a:pt x="168910" y="628650"/>
                    <a:pt x="158750" y="628650"/>
                  </a:cubicBezTo>
                  <a:cubicBezTo>
                    <a:pt x="146050" y="628650"/>
                    <a:pt x="125730" y="622300"/>
                    <a:pt x="118110" y="610870"/>
                  </a:cubicBezTo>
                  <a:cubicBezTo>
                    <a:pt x="109220" y="598170"/>
                    <a:pt x="109220" y="565150"/>
                    <a:pt x="116840" y="552450"/>
                  </a:cubicBezTo>
                  <a:cubicBezTo>
                    <a:pt x="123190" y="541020"/>
                    <a:pt x="143510" y="533400"/>
                    <a:pt x="156210" y="533400"/>
                  </a:cubicBezTo>
                  <a:cubicBezTo>
                    <a:pt x="166370" y="533400"/>
                    <a:pt x="177800" y="538480"/>
                    <a:pt x="185420" y="544830"/>
                  </a:cubicBezTo>
                  <a:cubicBezTo>
                    <a:pt x="193040" y="551180"/>
                    <a:pt x="199390" y="560070"/>
                    <a:pt x="200660" y="570230"/>
                  </a:cubicBezTo>
                  <a:cubicBezTo>
                    <a:pt x="201930" y="582930"/>
                    <a:pt x="198120" y="603250"/>
                    <a:pt x="190500" y="613410"/>
                  </a:cubicBezTo>
                  <a:cubicBezTo>
                    <a:pt x="184150" y="621030"/>
                    <a:pt x="172720" y="626110"/>
                    <a:pt x="163830" y="627380"/>
                  </a:cubicBezTo>
                  <a:cubicBezTo>
                    <a:pt x="153670" y="628650"/>
                    <a:pt x="142240" y="627380"/>
                    <a:pt x="133350" y="623570"/>
                  </a:cubicBezTo>
                  <a:cubicBezTo>
                    <a:pt x="124460" y="619760"/>
                    <a:pt x="119380" y="614680"/>
                    <a:pt x="113030" y="601980"/>
                  </a:cubicBezTo>
                  <a:cubicBezTo>
                    <a:pt x="91440" y="557530"/>
                    <a:pt x="81280" y="369570"/>
                    <a:pt x="59690" y="271780"/>
                  </a:cubicBezTo>
                  <a:cubicBezTo>
                    <a:pt x="41910" y="191770"/>
                    <a:pt x="0" y="99060"/>
                    <a:pt x="1270" y="57150"/>
                  </a:cubicBezTo>
                  <a:cubicBezTo>
                    <a:pt x="1270" y="40640"/>
                    <a:pt x="5080" y="30480"/>
                    <a:pt x="12700" y="21590"/>
                  </a:cubicBezTo>
                  <a:cubicBezTo>
                    <a:pt x="19050" y="12700"/>
                    <a:pt x="31750" y="5080"/>
                    <a:pt x="43180" y="2540"/>
                  </a:cubicBezTo>
                  <a:cubicBezTo>
                    <a:pt x="54610" y="0"/>
                    <a:pt x="69850" y="3810"/>
                    <a:pt x="80010" y="10160"/>
                  </a:cubicBezTo>
                  <a:cubicBezTo>
                    <a:pt x="88900" y="16510"/>
                    <a:pt x="101600" y="38100"/>
                    <a:pt x="101600" y="38100"/>
                  </a:cubicBezTo>
                </a:path>
              </a:pathLst>
            </a:custGeom>
            <a:solidFill>
              <a:srgbClr val="312249"/>
            </a:solidFill>
            <a:ln cap="sq">
              <a:noFill/>
              <a:prstDash val="solid"/>
              <a:miter/>
            </a:ln>
          </p:spPr>
        </p:sp>
      </p:grpSp>
      <p:grpSp>
        <p:nvGrpSpPr>
          <p:cNvPr id="294" name="Group 13"/>
          <p:cNvGrpSpPr/>
          <p:nvPr/>
        </p:nvGrpSpPr>
        <p:grpSpPr>
          <a:xfrm rot="0">
            <a:off x="2048338" y="7243047"/>
            <a:ext cx="366587" cy="872765"/>
            <a:chOff x="0" y="0"/>
            <a:chExt cx="356870" cy="849630"/>
          </a:xfrm>
        </p:grpSpPr>
        <p:sp>
          <p:nvSpPr>
            <p:cNvPr id="295" name="Freeform 14"/>
            <p:cNvSpPr/>
            <p:nvPr/>
          </p:nvSpPr>
          <p:spPr>
            <a:xfrm>
              <a:off x="50800" y="48260"/>
              <a:ext cx="255270" cy="753110"/>
            </a:xfrm>
            <a:custGeom>
              <a:avLst/>
              <a:gdLst/>
              <a:ahLst/>
              <a:cxnLst/>
              <a:rect l="l" t="t" r="r" b="b"/>
              <a:pathLst>
                <a:path w="255270" h="753110">
                  <a:moveTo>
                    <a:pt x="101600" y="35560"/>
                  </a:moveTo>
                  <a:cubicBezTo>
                    <a:pt x="215900" y="445770"/>
                    <a:pt x="255270" y="640080"/>
                    <a:pt x="255270" y="694690"/>
                  </a:cubicBezTo>
                  <a:cubicBezTo>
                    <a:pt x="255270" y="709930"/>
                    <a:pt x="255270" y="716280"/>
                    <a:pt x="250190" y="725170"/>
                  </a:cubicBezTo>
                  <a:cubicBezTo>
                    <a:pt x="243840" y="735330"/>
                    <a:pt x="226060" y="749300"/>
                    <a:pt x="212090" y="750570"/>
                  </a:cubicBezTo>
                  <a:cubicBezTo>
                    <a:pt x="198120" y="751840"/>
                    <a:pt x="177800" y="742950"/>
                    <a:pt x="168910" y="734060"/>
                  </a:cubicBezTo>
                  <a:cubicBezTo>
                    <a:pt x="161290" y="726440"/>
                    <a:pt x="158750" y="715010"/>
                    <a:pt x="157480" y="704850"/>
                  </a:cubicBezTo>
                  <a:cubicBezTo>
                    <a:pt x="156210" y="694690"/>
                    <a:pt x="160020" y="681990"/>
                    <a:pt x="165100" y="674370"/>
                  </a:cubicBezTo>
                  <a:cubicBezTo>
                    <a:pt x="170180" y="665480"/>
                    <a:pt x="180340" y="657860"/>
                    <a:pt x="190500" y="655320"/>
                  </a:cubicBezTo>
                  <a:cubicBezTo>
                    <a:pt x="203200" y="652780"/>
                    <a:pt x="224790" y="654050"/>
                    <a:pt x="236220" y="662940"/>
                  </a:cubicBezTo>
                  <a:cubicBezTo>
                    <a:pt x="246380" y="671830"/>
                    <a:pt x="255270" y="692150"/>
                    <a:pt x="255270" y="704850"/>
                  </a:cubicBezTo>
                  <a:cubicBezTo>
                    <a:pt x="255270" y="715010"/>
                    <a:pt x="250190" y="726440"/>
                    <a:pt x="243840" y="734060"/>
                  </a:cubicBezTo>
                  <a:cubicBezTo>
                    <a:pt x="237490" y="741680"/>
                    <a:pt x="227330" y="748030"/>
                    <a:pt x="217170" y="750570"/>
                  </a:cubicBezTo>
                  <a:cubicBezTo>
                    <a:pt x="207010" y="753110"/>
                    <a:pt x="194310" y="751840"/>
                    <a:pt x="185420" y="746760"/>
                  </a:cubicBezTo>
                  <a:cubicBezTo>
                    <a:pt x="173990" y="740410"/>
                    <a:pt x="166370" y="730250"/>
                    <a:pt x="157480" y="709930"/>
                  </a:cubicBezTo>
                  <a:cubicBezTo>
                    <a:pt x="133350" y="654050"/>
                    <a:pt x="121920" y="469900"/>
                    <a:pt x="93980" y="358140"/>
                  </a:cubicBezTo>
                  <a:cubicBezTo>
                    <a:pt x="68580" y="254000"/>
                    <a:pt x="1270" y="110490"/>
                    <a:pt x="0" y="59690"/>
                  </a:cubicBezTo>
                  <a:cubicBezTo>
                    <a:pt x="0" y="41910"/>
                    <a:pt x="3810" y="33020"/>
                    <a:pt x="10160" y="24130"/>
                  </a:cubicBezTo>
                  <a:cubicBezTo>
                    <a:pt x="16510" y="13970"/>
                    <a:pt x="29210" y="5080"/>
                    <a:pt x="40640" y="2540"/>
                  </a:cubicBezTo>
                  <a:cubicBezTo>
                    <a:pt x="52070" y="0"/>
                    <a:pt x="67310" y="2540"/>
                    <a:pt x="77470" y="7620"/>
                  </a:cubicBezTo>
                  <a:cubicBezTo>
                    <a:pt x="87630" y="12700"/>
                    <a:pt x="101600" y="35560"/>
                    <a:pt x="101600" y="35560"/>
                  </a:cubicBezTo>
                </a:path>
              </a:pathLst>
            </a:custGeom>
            <a:solidFill>
              <a:srgbClr val="312249"/>
            </a:solidFill>
            <a:ln cap="sq">
              <a:noFill/>
              <a:prstDash val="solid"/>
              <a:miter/>
            </a:ln>
          </p:spPr>
        </p:sp>
      </p:grpSp>
      <p:grpSp>
        <p:nvGrpSpPr>
          <p:cNvPr id="296" name="Group 15"/>
          <p:cNvGrpSpPr/>
          <p:nvPr/>
        </p:nvGrpSpPr>
        <p:grpSpPr>
          <a:xfrm rot="0">
            <a:off x="2474936" y="7126939"/>
            <a:ext cx="380938" cy="738393"/>
            <a:chOff x="0" y="0"/>
            <a:chExt cx="370840" cy="718820"/>
          </a:xfrm>
        </p:grpSpPr>
        <p:sp>
          <p:nvSpPr>
            <p:cNvPr id="297" name="Freeform 16"/>
            <p:cNvSpPr/>
            <p:nvPr/>
          </p:nvSpPr>
          <p:spPr>
            <a:xfrm>
              <a:off x="45720" y="46990"/>
              <a:ext cx="276860" cy="622300"/>
            </a:xfrm>
            <a:custGeom>
              <a:avLst/>
              <a:gdLst/>
              <a:ahLst/>
              <a:cxnLst/>
              <a:rect l="l" t="t" r="r" b="b"/>
              <a:pathLst>
                <a:path w="276860" h="622300">
                  <a:moveTo>
                    <a:pt x="102870" y="34290"/>
                  </a:moveTo>
                  <a:cubicBezTo>
                    <a:pt x="233680" y="396240"/>
                    <a:pt x="274320" y="511810"/>
                    <a:pt x="274320" y="561340"/>
                  </a:cubicBezTo>
                  <a:cubicBezTo>
                    <a:pt x="274320" y="581660"/>
                    <a:pt x="270510" y="595630"/>
                    <a:pt x="262890" y="605790"/>
                  </a:cubicBezTo>
                  <a:cubicBezTo>
                    <a:pt x="256540" y="613410"/>
                    <a:pt x="246380" y="619760"/>
                    <a:pt x="236220" y="621030"/>
                  </a:cubicBezTo>
                  <a:cubicBezTo>
                    <a:pt x="223520" y="622300"/>
                    <a:pt x="201930" y="615950"/>
                    <a:pt x="191770" y="607060"/>
                  </a:cubicBezTo>
                  <a:cubicBezTo>
                    <a:pt x="184150" y="600710"/>
                    <a:pt x="179070" y="589280"/>
                    <a:pt x="177800" y="579120"/>
                  </a:cubicBezTo>
                  <a:cubicBezTo>
                    <a:pt x="176530" y="568960"/>
                    <a:pt x="179070" y="557530"/>
                    <a:pt x="184150" y="548640"/>
                  </a:cubicBezTo>
                  <a:cubicBezTo>
                    <a:pt x="189230" y="539750"/>
                    <a:pt x="198120" y="530860"/>
                    <a:pt x="207010" y="527050"/>
                  </a:cubicBezTo>
                  <a:cubicBezTo>
                    <a:pt x="215900" y="523240"/>
                    <a:pt x="228600" y="520700"/>
                    <a:pt x="238760" y="524510"/>
                  </a:cubicBezTo>
                  <a:cubicBezTo>
                    <a:pt x="250190" y="528320"/>
                    <a:pt x="266700" y="543560"/>
                    <a:pt x="271780" y="556260"/>
                  </a:cubicBezTo>
                  <a:cubicBezTo>
                    <a:pt x="276860" y="568960"/>
                    <a:pt x="273050" y="589280"/>
                    <a:pt x="266700" y="600710"/>
                  </a:cubicBezTo>
                  <a:cubicBezTo>
                    <a:pt x="261620" y="609600"/>
                    <a:pt x="250190" y="617220"/>
                    <a:pt x="241300" y="619760"/>
                  </a:cubicBezTo>
                  <a:cubicBezTo>
                    <a:pt x="231140" y="622300"/>
                    <a:pt x="218440" y="622300"/>
                    <a:pt x="209550" y="618490"/>
                  </a:cubicBezTo>
                  <a:cubicBezTo>
                    <a:pt x="200660" y="614680"/>
                    <a:pt x="193040" y="612140"/>
                    <a:pt x="185420" y="599440"/>
                  </a:cubicBezTo>
                  <a:cubicBezTo>
                    <a:pt x="161290" y="563880"/>
                    <a:pt x="143510" y="430530"/>
                    <a:pt x="114300" y="345440"/>
                  </a:cubicBezTo>
                  <a:cubicBezTo>
                    <a:pt x="83820" y="255270"/>
                    <a:pt x="16510" y="124460"/>
                    <a:pt x="6350" y="74930"/>
                  </a:cubicBezTo>
                  <a:cubicBezTo>
                    <a:pt x="2540" y="57150"/>
                    <a:pt x="0" y="49530"/>
                    <a:pt x="5080" y="38100"/>
                  </a:cubicBezTo>
                  <a:cubicBezTo>
                    <a:pt x="10160" y="25400"/>
                    <a:pt x="27940" y="8890"/>
                    <a:pt x="40640" y="3810"/>
                  </a:cubicBezTo>
                  <a:cubicBezTo>
                    <a:pt x="52070" y="0"/>
                    <a:pt x="67310" y="2540"/>
                    <a:pt x="77470" y="7620"/>
                  </a:cubicBezTo>
                  <a:cubicBezTo>
                    <a:pt x="87630" y="12700"/>
                    <a:pt x="102870" y="34290"/>
                    <a:pt x="102870" y="34290"/>
                  </a:cubicBezTo>
                </a:path>
              </a:pathLst>
            </a:custGeom>
            <a:solidFill>
              <a:srgbClr val="312249"/>
            </a:solidFill>
            <a:ln cap="sq">
              <a:noFill/>
              <a:prstDash val="solid"/>
              <a:miter/>
            </a:ln>
          </p:spPr>
        </p:sp>
      </p:grpSp>
      <p:grpSp>
        <p:nvGrpSpPr>
          <p:cNvPr id="298" name="Group 17"/>
          <p:cNvGrpSpPr/>
          <p:nvPr/>
        </p:nvGrpSpPr>
        <p:grpSpPr>
          <a:xfrm rot="0">
            <a:off x="2845438" y="7033010"/>
            <a:ext cx="324841" cy="469649"/>
            <a:chOff x="0" y="0"/>
            <a:chExt cx="316230" cy="457200"/>
          </a:xfrm>
        </p:grpSpPr>
        <p:sp>
          <p:nvSpPr>
            <p:cNvPr id="299" name="Freeform 18"/>
            <p:cNvSpPr/>
            <p:nvPr/>
          </p:nvSpPr>
          <p:spPr>
            <a:xfrm>
              <a:off x="48260" y="46990"/>
              <a:ext cx="219710" cy="360680"/>
            </a:xfrm>
            <a:custGeom>
              <a:avLst/>
              <a:gdLst/>
              <a:ahLst/>
              <a:cxnLst/>
              <a:rect l="l" t="t" r="r" b="b"/>
              <a:pathLst>
                <a:path w="219710" h="360680">
                  <a:moveTo>
                    <a:pt x="107950" y="34290"/>
                  </a:moveTo>
                  <a:cubicBezTo>
                    <a:pt x="218440" y="318770"/>
                    <a:pt x="215900" y="326390"/>
                    <a:pt x="209550" y="335280"/>
                  </a:cubicBezTo>
                  <a:cubicBezTo>
                    <a:pt x="201930" y="345440"/>
                    <a:pt x="180340" y="359410"/>
                    <a:pt x="166370" y="359410"/>
                  </a:cubicBezTo>
                  <a:cubicBezTo>
                    <a:pt x="151130" y="359410"/>
                    <a:pt x="130810" y="349250"/>
                    <a:pt x="121920" y="336550"/>
                  </a:cubicBezTo>
                  <a:cubicBezTo>
                    <a:pt x="113030" y="325120"/>
                    <a:pt x="111760" y="299720"/>
                    <a:pt x="115570" y="287020"/>
                  </a:cubicBezTo>
                  <a:cubicBezTo>
                    <a:pt x="119380" y="276860"/>
                    <a:pt x="128270" y="266700"/>
                    <a:pt x="137160" y="261620"/>
                  </a:cubicBezTo>
                  <a:cubicBezTo>
                    <a:pt x="146050" y="256540"/>
                    <a:pt x="158750" y="251460"/>
                    <a:pt x="170180" y="254000"/>
                  </a:cubicBezTo>
                  <a:cubicBezTo>
                    <a:pt x="184150" y="256540"/>
                    <a:pt x="203200" y="270510"/>
                    <a:pt x="210820" y="281940"/>
                  </a:cubicBezTo>
                  <a:cubicBezTo>
                    <a:pt x="217170" y="290830"/>
                    <a:pt x="219710" y="303530"/>
                    <a:pt x="217170" y="314960"/>
                  </a:cubicBezTo>
                  <a:cubicBezTo>
                    <a:pt x="214630" y="327660"/>
                    <a:pt x="199390" y="347980"/>
                    <a:pt x="187960" y="354330"/>
                  </a:cubicBezTo>
                  <a:cubicBezTo>
                    <a:pt x="177800" y="359410"/>
                    <a:pt x="165100" y="360680"/>
                    <a:pt x="154940" y="358140"/>
                  </a:cubicBezTo>
                  <a:cubicBezTo>
                    <a:pt x="144780" y="355600"/>
                    <a:pt x="135890" y="353060"/>
                    <a:pt x="125730" y="340360"/>
                  </a:cubicBezTo>
                  <a:cubicBezTo>
                    <a:pt x="93980" y="303530"/>
                    <a:pt x="8890" y="116840"/>
                    <a:pt x="2540" y="66040"/>
                  </a:cubicBezTo>
                  <a:cubicBezTo>
                    <a:pt x="0" y="46990"/>
                    <a:pt x="3810" y="36830"/>
                    <a:pt x="10160" y="26670"/>
                  </a:cubicBezTo>
                  <a:cubicBezTo>
                    <a:pt x="16510" y="16510"/>
                    <a:pt x="29210" y="7620"/>
                    <a:pt x="40640" y="3810"/>
                  </a:cubicBezTo>
                  <a:cubicBezTo>
                    <a:pt x="52070" y="0"/>
                    <a:pt x="68580" y="1270"/>
                    <a:pt x="80010" y="6350"/>
                  </a:cubicBezTo>
                  <a:cubicBezTo>
                    <a:pt x="91440" y="11430"/>
                    <a:pt x="107950" y="34290"/>
                    <a:pt x="107950" y="34290"/>
                  </a:cubicBezTo>
                </a:path>
              </a:pathLst>
            </a:custGeom>
            <a:solidFill>
              <a:srgbClr val="312249"/>
            </a:solidFill>
            <a:ln cap="sq">
              <a:noFill/>
              <a:prstDash val="solid"/>
              <a:miter/>
            </a:ln>
          </p:spPr>
        </p:sp>
      </p:grpSp>
      <p:grpSp>
        <p:nvGrpSpPr>
          <p:cNvPr id="300" name="Group 19"/>
          <p:cNvGrpSpPr/>
          <p:nvPr/>
        </p:nvGrpSpPr>
        <p:grpSpPr>
          <a:xfrm rot="0">
            <a:off x="3024165" y="6901247"/>
            <a:ext cx="425294" cy="467040"/>
            <a:chOff x="0" y="0"/>
            <a:chExt cx="414020" cy="454660"/>
          </a:xfrm>
        </p:grpSpPr>
        <p:sp>
          <p:nvSpPr>
            <p:cNvPr id="301" name="Freeform 20"/>
            <p:cNvSpPr/>
            <p:nvPr/>
          </p:nvSpPr>
          <p:spPr>
            <a:xfrm>
              <a:off x="48260" y="49530"/>
              <a:ext cx="317500" cy="355600"/>
            </a:xfrm>
            <a:custGeom>
              <a:avLst/>
              <a:gdLst/>
              <a:ahLst/>
              <a:cxnLst/>
              <a:rect l="l" t="t" r="r" b="b"/>
              <a:pathLst>
                <a:path w="317500" h="355600">
                  <a:moveTo>
                    <a:pt x="97790" y="19050"/>
                  </a:moveTo>
                  <a:cubicBezTo>
                    <a:pt x="314960" y="288290"/>
                    <a:pt x="317500" y="303530"/>
                    <a:pt x="313690" y="317500"/>
                  </a:cubicBezTo>
                  <a:cubicBezTo>
                    <a:pt x="311150" y="328930"/>
                    <a:pt x="300990" y="339090"/>
                    <a:pt x="292100" y="345440"/>
                  </a:cubicBezTo>
                  <a:cubicBezTo>
                    <a:pt x="283210" y="351790"/>
                    <a:pt x="269240" y="354330"/>
                    <a:pt x="259080" y="354330"/>
                  </a:cubicBezTo>
                  <a:cubicBezTo>
                    <a:pt x="247650" y="353060"/>
                    <a:pt x="234950" y="349250"/>
                    <a:pt x="227330" y="341630"/>
                  </a:cubicBezTo>
                  <a:cubicBezTo>
                    <a:pt x="217170" y="331470"/>
                    <a:pt x="207010" y="311150"/>
                    <a:pt x="208280" y="295910"/>
                  </a:cubicBezTo>
                  <a:cubicBezTo>
                    <a:pt x="209550" y="280670"/>
                    <a:pt x="224790" y="260350"/>
                    <a:pt x="236220" y="252730"/>
                  </a:cubicBezTo>
                  <a:cubicBezTo>
                    <a:pt x="245110" y="246380"/>
                    <a:pt x="259080" y="246380"/>
                    <a:pt x="269240" y="247650"/>
                  </a:cubicBezTo>
                  <a:cubicBezTo>
                    <a:pt x="279400" y="248920"/>
                    <a:pt x="292100" y="255270"/>
                    <a:pt x="299720" y="262890"/>
                  </a:cubicBezTo>
                  <a:cubicBezTo>
                    <a:pt x="307340" y="270510"/>
                    <a:pt x="313690" y="283210"/>
                    <a:pt x="314960" y="293370"/>
                  </a:cubicBezTo>
                  <a:cubicBezTo>
                    <a:pt x="316230" y="304800"/>
                    <a:pt x="313690" y="318770"/>
                    <a:pt x="308610" y="327660"/>
                  </a:cubicBezTo>
                  <a:cubicBezTo>
                    <a:pt x="303530" y="337820"/>
                    <a:pt x="293370" y="346710"/>
                    <a:pt x="281940" y="350520"/>
                  </a:cubicBezTo>
                  <a:cubicBezTo>
                    <a:pt x="269240" y="354330"/>
                    <a:pt x="252730" y="355600"/>
                    <a:pt x="232410" y="345440"/>
                  </a:cubicBezTo>
                  <a:cubicBezTo>
                    <a:pt x="180340" y="317500"/>
                    <a:pt x="30480" y="133350"/>
                    <a:pt x="7620" y="82550"/>
                  </a:cubicBezTo>
                  <a:cubicBezTo>
                    <a:pt x="0" y="64770"/>
                    <a:pt x="0" y="55880"/>
                    <a:pt x="2540" y="43180"/>
                  </a:cubicBezTo>
                  <a:cubicBezTo>
                    <a:pt x="5080" y="31750"/>
                    <a:pt x="13970" y="16510"/>
                    <a:pt x="24130" y="10160"/>
                  </a:cubicBezTo>
                  <a:cubicBezTo>
                    <a:pt x="34290" y="3810"/>
                    <a:pt x="49530" y="0"/>
                    <a:pt x="62230" y="1270"/>
                  </a:cubicBezTo>
                  <a:cubicBezTo>
                    <a:pt x="74930" y="2540"/>
                    <a:pt x="97790" y="19050"/>
                    <a:pt x="97790" y="19050"/>
                  </a:cubicBezTo>
                </a:path>
              </a:pathLst>
            </a:custGeom>
            <a:solidFill>
              <a:srgbClr val="312249"/>
            </a:solidFill>
            <a:ln cap="sq">
              <a:noFill/>
              <a:prstDash val="solid"/>
              <a:miter/>
            </a:ln>
          </p:spPr>
        </p:sp>
      </p:grpSp>
      <p:grpSp>
        <p:nvGrpSpPr>
          <p:cNvPr id="302" name="Group 21"/>
          <p:cNvGrpSpPr/>
          <p:nvPr/>
        </p:nvGrpSpPr>
        <p:grpSpPr>
          <a:xfrm rot="0">
            <a:off x="3299432" y="6692514"/>
            <a:ext cx="562275" cy="567493"/>
            <a:chOff x="0" y="0"/>
            <a:chExt cx="547370" cy="552450"/>
          </a:xfrm>
        </p:grpSpPr>
        <p:sp>
          <p:nvSpPr>
            <p:cNvPr id="303" name="Freeform 22"/>
            <p:cNvSpPr/>
            <p:nvPr/>
          </p:nvSpPr>
          <p:spPr>
            <a:xfrm>
              <a:off x="50800" y="50800"/>
              <a:ext cx="448310" cy="453390"/>
            </a:xfrm>
            <a:custGeom>
              <a:avLst/>
              <a:gdLst/>
              <a:ahLst/>
              <a:cxnLst/>
              <a:rect l="l" t="t" r="r" b="b"/>
              <a:pathLst>
                <a:path w="448310" h="453390">
                  <a:moveTo>
                    <a:pt x="95250" y="16510"/>
                  </a:moveTo>
                  <a:cubicBezTo>
                    <a:pt x="444500" y="383540"/>
                    <a:pt x="448310" y="396240"/>
                    <a:pt x="445770" y="410210"/>
                  </a:cubicBezTo>
                  <a:cubicBezTo>
                    <a:pt x="443230" y="424180"/>
                    <a:pt x="426720" y="441960"/>
                    <a:pt x="414020" y="448310"/>
                  </a:cubicBezTo>
                  <a:cubicBezTo>
                    <a:pt x="403860" y="453390"/>
                    <a:pt x="391160" y="452120"/>
                    <a:pt x="381000" y="449580"/>
                  </a:cubicBezTo>
                  <a:cubicBezTo>
                    <a:pt x="370840" y="447040"/>
                    <a:pt x="359410" y="440690"/>
                    <a:pt x="353060" y="431800"/>
                  </a:cubicBezTo>
                  <a:cubicBezTo>
                    <a:pt x="345440" y="420370"/>
                    <a:pt x="340360" y="397510"/>
                    <a:pt x="344170" y="383540"/>
                  </a:cubicBezTo>
                  <a:cubicBezTo>
                    <a:pt x="347980" y="369570"/>
                    <a:pt x="365760" y="353060"/>
                    <a:pt x="379730" y="349250"/>
                  </a:cubicBezTo>
                  <a:cubicBezTo>
                    <a:pt x="393700" y="345440"/>
                    <a:pt x="415290" y="350520"/>
                    <a:pt x="426720" y="359410"/>
                  </a:cubicBezTo>
                  <a:cubicBezTo>
                    <a:pt x="438150" y="368300"/>
                    <a:pt x="447040" y="389890"/>
                    <a:pt x="445770" y="403860"/>
                  </a:cubicBezTo>
                  <a:cubicBezTo>
                    <a:pt x="444500" y="417830"/>
                    <a:pt x="430530" y="438150"/>
                    <a:pt x="419100" y="445770"/>
                  </a:cubicBezTo>
                  <a:cubicBezTo>
                    <a:pt x="410210" y="452120"/>
                    <a:pt x="396240" y="452120"/>
                    <a:pt x="386080" y="450850"/>
                  </a:cubicBezTo>
                  <a:cubicBezTo>
                    <a:pt x="375920" y="449580"/>
                    <a:pt x="370840" y="445770"/>
                    <a:pt x="356870" y="435610"/>
                  </a:cubicBezTo>
                  <a:cubicBezTo>
                    <a:pt x="303530" y="396240"/>
                    <a:pt x="54610" y="151130"/>
                    <a:pt x="15240" y="92710"/>
                  </a:cubicBezTo>
                  <a:cubicBezTo>
                    <a:pt x="3810" y="76200"/>
                    <a:pt x="0" y="68580"/>
                    <a:pt x="0" y="57150"/>
                  </a:cubicBezTo>
                  <a:cubicBezTo>
                    <a:pt x="0" y="44450"/>
                    <a:pt x="3810" y="29210"/>
                    <a:pt x="12700" y="20320"/>
                  </a:cubicBezTo>
                  <a:cubicBezTo>
                    <a:pt x="22860" y="10160"/>
                    <a:pt x="45720" y="0"/>
                    <a:pt x="59690" y="0"/>
                  </a:cubicBezTo>
                  <a:cubicBezTo>
                    <a:pt x="72390" y="0"/>
                    <a:pt x="95250" y="16510"/>
                    <a:pt x="95250" y="16510"/>
                  </a:cubicBezTo>
                </a:path>
              </a:pathLst>
            </a:custGeom>
            <a:solidFill>
              <a:srgbClr val="312249"/>
            </a:solidFill>
            <a:ln cap="sq">
              <a:noFill/>
              <a:prstDash val="solid"/>
              <a:miter/>
            </a:ln>
          </p:spPr>
        </p:sp>
      </p:grpSp>
      <p:grpSp>
        <p:nvGrpSpPr>
          <p:cNvPr id="304" name="Group 23"/>
          <p:cNvGrpSpPr/>
          <p:nvPr/>
        </p:nvGrpSpPr>
        <p:grpSpPr>
          <a:xfrm rot="0">
            <a:off x="3517297" y="6430293"/>
            <a:ext cx="563579" cy="583148"/>
            <a:chOff x="0" y="0"/>
            <a:chExt cx="548640" cy="567690"/>
          </a:xfrm>
        </p:grpSpPr>
        <p:sp>
          <p:nvSpPr>
            <p:cNvPr id="305" name="Freeform 24"/>
            <p:cNvSpPr/>
            <p:nvPr/>
          </p:nvSpPr>
          <p:spPr>
            <a:xfrm>
              <a:off x="49530" y="50800"/>
              <a:ext cx="448310" cy="471170"/>
            </a:xfrm>
            <a:custGeom>
              <a:avLst/>
              <a:gdLst/>
              <a:ahLst/>
              <a:cxnLst/>
              <a:rect l="l" t="t" r="r" b="b"/>
              <a:pathLst>
                <a:path w="448310" h="471170">
                  <a:moveTo>
                    <a:pt x="90170" y="13970"/>
                  </a:moveTo>
                  <a:cubicBezTo>
                    <a:pt x="445770" y="401320"/>
                    <a:pt x="448310" y="406400"/>
                    <a:pt x="448310" y="416560"/>
                  </a:cubicBezTo>
                  <a:cubicBezTo>
                    <a:pt x="448310" y="429260"/>
                    <a:pt x="439420" y="450850"/>
                    <a:pt x="427990" y="458470"/>
                  </a:cubicBezTo>
                  <a:cubicBezTo>
                    <a:pt x="416560" y="466090"/>
                    <a:pt x="394970" y="471170"/>
                    <a:pt x="382270" y="466090"/>
                  </a:cubicBezTo>
                  <a:cubicBezTo>
                    <a:pt x="368300" y="459740"/>
                    <a:pt x="349250" y="431800"/>
                    <a:pt x="349250" y="416560"/>
                  </a:cubicBezTo>
                  <a:cubicBezTo>
                    <a:pt x="349250" y="402590"/>
                    <a:pt x="363220" y="383540"/>
                    <a:pt x="373380" y="375920"/>
                  </a:cubicBezTo>
                  <a:cubicBezTo>
                    <a:pt x="382270" y="369570"/>
                    <a:pt x="393700" y="368300"/>
                    <a:pt x="403860" y="369570"/>
                  </a:cubicBezTo>
                  <a:cubicBezTo>
                    <a:pt x="414020" y="370840"/>
                    <a:pt x="425450" y="375920"/>
                    <a:pt x="433070" y="383540"/>
                  </a:cubicBezTo>
                  <a:cubicBezTo>
                    <a:pt x="440690" y="389890"/>
                    <a:pt x="445770" y="401320"/>
                    <a:pt x="447040" y="411480"/>
                  </a:cubicBezTo>
                  <a:cubicBezTo>
                    <a:pt x="448310" y="421640"/>
                    <a:pt x="447040" y="433070"/>
                    <a:pt x="441960" y="441960"/>
                  </a:cubicBezTo>
                  <a:cubicBezTo>
                    <a:pt x="436880" y="450850"/>
                    <a:pt x="429260" y="459740"/>
                    <a:pt x="419100" y="463550"/>
                  </a:cubicBezTo>
                  <a:cubicBezTo>
                    <a:pt x="407670" y="467360"/>
                    <a:pt x="393700" y="469900"/>
                    <a:pt x="373380" y="461010"/>
                  </a:cubicBezTo>
                  <a:cubicBezTo>
                    <a:pt x="306070" y="430530"/>
                    <a:pt x="41910" y="144780"/>
                    <a:pt x="8890" y="81280"/>
                  </a:cubicBezTo>
                  <a:cubicBezTo>
                    <a:pt x="0" y="64770"/>
                    <a:pt x="0" y="55880"/>
                    <a:pt x="1270" y="44450"/>
                  </a:cubicBezTo>
                  <a:cubicBezTo>
                    <a:pt x="2540" y="33020"/>
                    <a:pt x="11430" y="19050"/>
                    <a:pt x="20320" y="11430"/>
                  </a:cubicBezTo>
                  <a:cubicBezTo>
                    <a:pt x="29210" y="3810"/>
                    <a:pt x="44450" y="0"/>
                    <a:pt x="55880" y="0"/>
                  </a:cubicBezTo>
                  <a:cubicBezTo>
                    <a:pt x="67310" y="0"/>
                    <a:pt x="90170" y="13970"/>
                    <a:pt x="90170" y="13970"/>
                  </a:cubicBezTo>
                </a:path>
              </a:pathLst>
            </a:custGeom>
            <a:solidFill>
              <a:srgbClr val="312249"/>
            </a:solidFill>
            <a:ln cap="sq">
              <a:noFill/>
              <a:prstDash val="solid"/>
              <a:miter/>
            </a:ln>
          </p:spPr>
        </p:sp>
      </p:grpSp>
      <p:grpSp>
        <p:nvGrpSpPr>
          <p:cNvPr id="306" name="Group 25"/>
          <p:cNvGrpSpPr/>
          <p:nvPr/>
        </p:nvGrpSpPr>
        <p:grpSpPr>
          <a:xfrm rot="0">
            <a:off x="3800391" y="6222864"/>
            <a:ext cx="614458" cy="613153"/>
            <a:chOff x="0" y="0"/>
            <a:chExt cx="598170" cy="596900"/>
          </a:xfrm>
        </p:grpSpPr>
        <p:sp>
          <p:nvSpPr>
            <p:cNvPr id="307" name="Freeform 26"/>
            <p:cNvSpPr/>
            <p:nvPr/>
          </p:nvSpPr>
          <p:spPr>
            <a:xfrm>
              <a:off x="50800" y="49530"/>
              <a:ext cx="496570" cy="497840"/>
            </a:xfrm>
            <a:custGeom>
              <a:avLst/>
              <a:gdLst/>
              <a:ahLst/>
              <a:cxnLst/>
              <a:rect l="l" t="t" r="r" b="b"/>
              <a:pathLst>
                <a:path w="496570" h="497840">
                  <a:moveTo>
                    <a:pt x="88900" y="15240"/>
                  </a:moveTo>
                  <a:cubicBezTo>
                    <a:pt x="490220" y="427990"/>
                    <a:pt x="494030" y="431800"/>
                    <a:pt x="495300" y="441960"/>
                  </a:cubicBezTo>
                  <a:cubicBezTo>
                    <a:pt x="496570" y="454660"/>
                    <a:pt x="488950" y="474980"/>
                    <a:pt x="481330" y="483870"/>
                  </a:cubicBezTo>
                  <a:cubicBezTo>
                    <a:pt x="474980" y="491490"/>
                    <a:pt x="463550" y="495300"/>
                    <a:pt x="453390" y="496570"/>
                  </a:cubicBezTo>
                  <a:cubicBezTo>
                    <a:pt x="443230" y="497840"/>
                    <a:pt x="431800" y="496570"/>
                    <a:pt x="422910" y="490220"/>
                  </a:cubicBezTo>
                  <a:cubicBezTo>
                    <a:pt x="412750" y="482600"/>
                    <a:pt x="400050" y="464820"/>
                    <a:pt x="401320" y="450850"/>
                  </a:cubicBezTo>
                  <a:cubicBezTo>
                    <a:pt x="402590" y="435610"/>
                    <a:pt x="420370" y="408940"/>
                    <a:pt x="434340" y="403860"/>
                  </a:cubicBezTo>
                  <a:cubicBezTo>
                    <a:pt x="447040" y="398780"/>
                    <a:pt x="467360" y="405130"/>
                    <a:pt x="477520" y="412750"/>
                  </a:cubicBezTo>
                  <a:cubicBezTo>
                    <a:pt x="487680" y="420370"/>
                    <a:pt x="496570" y="440690"/>
                    <a:pt x="496570" y="453390"/>
                  </a:cubicBezTo>
                  <a:cubicBezTo>
                    <a:pt x="496570" y="463550"/>
                    <a:pt x="490220" y="473710"/>
                    <a:pt x="483870" y="481330"/>
                  </a:cubicBezTo>
                  <a:cubicBezTo>
                    <a:pt x="477520" y="488950"/>
                    <a:pt x="468630" y="495300"/>
                    <a:pt x="458470" y="496570"/>
                  </a:cubicBezTo>
                  <a:cubicBezTo>
                    <a:pt x="445770" y="497840"/>
                    <a:pt x="434340" y="495300"/>
                    <a:pt x="415290" y="483870"/>
                  </a:cubicBezTo>
                  <a:cubicBezTo>
                    <a:pt x="346710" y="443230"/>
                    <a:pt x="58420" y="149860"/>
                    <a:pt x="15240" y="88900"/>
                  </a:cubicBezTo>
                  <a:cubicBezTo>
                    <a:pt x="3810" y="73660"/>
                    <a:pt x="0" y="67310"/>
                    <a:pt x="0" y="55880"/>
                  </a:cubicBezTo>
                  <a:cubicBezTo>
                    <a:pt x="0" y="41910"/>
                    <a:pt x="10160" y="20320"/>
                    <a:pt x="20320" y="11430"/>
                  </a:cubicBezTo>
                  <a:cubicBezTo>
                    <a:pt x="29210" y="3810"/>
                    <a:pt x="44450" y="0"/>
                    <a:pt x="55880" y="1270"/>
                  </a:cubicBezTo>
                  <a:cubicBezTo>
                    <a:pt x="67310" y="2540"/>
                    <a:pt x="88900" y="15240"/>
                    <a:pt x="88900" y="15240"/>
                  </a:cubicBezTo>
                </a:path>
              </a:pathLst>
            </a:custGeom>
            <a:solidFill>
              <a:srgbClr val="312249"/>
            </a:solidFill>
            <a:ln cap="sq">
              <a:noFill/>
              <a:prstDash val="solid"/>
              <a:miter/>
            </a:ln>
          </p:spPr>
        </p:sp>
      </p:grpSp>
      <p:grpSp>
        <p:nvGrpSpPr>
          <p:cNvPr id="308" name="Group 27"/>
          <p:cNvGrpSpPr/>
          <p:nvPr/>
        </p:nvGrpSpPr>
        <p:grpSpPr>
          <a:xfrm rot="0">
            <a:off x="4002602" y="6062401"/>
            <a:ext cx="564884" cy="568798"/>
            <a:chOff x="0" y="0"/>
            <a:chExt cx="549910" cy="553720"/>
          </a:xfrm>
        </p:grpSpPr>
        <p:sp>
          <p:nvSpPr>
            <p:cNvPr id="309" name="Freeform 28"/>
            <p:cNvSpPr/>
            <p:nvPr/>
          </p:nvSpPr>
          <p:spPr>
            <a:xfrm>
              <a:off x="50800" y="49530"/>
              <a:ext cx="452120" cy="455930"/>
            </a:xfrm>
            <a:custGeom>
              <a:avLst/>
              <a:gdLst/>
              <a:ahLst/>
              <a:cxnLst/>
              <a:rect l="l" t="t" r="r" b="b"/>
              <a:pathLst>
                <a:path w="452120" h="455930">
                  <a:moveTo>
                    <a:pt x="91440" y="16510"/>
                  </a:moveTo>
                  <a:cubicBezTo>
                    <a:pt x="452120" y="406400"/>
                    <a:pt x="448310" y="419100"/>
                    <a:pt x="443230" y="430530"/>
                  </a:cubicBezTo>
                  <a:cubicBezTo>
                    <a:pt x="438150" y="439420"/>
                    <a:pt x="427990" y="447040"/>
                    <a:pt x="419100" y="450850"/>
                  </a:cubicBezTo>
                  <a:cubicBezTo>
                    <a:pt x="410210" y="454660"/>
                    <a:pt x="397510" y="455930"/>
                    <a:pt x="388620" y="453390"/>
                  </a:cubicBezTo>
                  <a:cubicBezTo>
                    <a:pt x="379730" y="450850"/>
                    <a:pt x="369570" y="443230"/>
                    <a:pt x="363220" y="435610"/>
                  </a:cubicBezTo>
                  <a:cubicBezTo>
                    <a:pt x="356870" y="427990"/>
                    <a:pt x="353060" y="416560"/>
                    <a:pt x="353060" y="407670"/>
                  </a:cubicBezTo>
                  <a:cubicBezTo>
                    <a:pt x="353060" y="397510"/>
                    <a:pt x="355600" y="386080"/>
                    <a:pt x="361950" y="378460"/>
                  </a:cubicBezTo>
                  <a:cubicBezTo>
                    <a:pt x="369570" y="368300"/>
                    <a:pt x="388620" y="356870"/>
                    <a:pt x="402590" y="358140"/>
                  </a:cubicBezTo>
                  <a:cubicBezTo>
                    <a:pt x="417830" y="359410"/>
                    <a:pt x="443230" y="379730"/>
                    <a:pt x="448310" y="394970"/>
                  </a:cubicBezTo>
                  <a:cubicBezTo>
                    <a:pt x="452120" y="407670"/>
                    <a:pt x="444500" y="429260"/>
                    <a:pt x="436880" y="439420"/>
                  </a:cubicBezTo>
                  <a:cubicBezTo>
                    <a:pt x="430530" y="447040"/>
                    <a:pt x="420370" y="452120"/>
                    <a:pt x="410210" y="453390"/>
                  </a:cubicBezTo>
                  <a:cubicBezTo>
                    <a:pt x="397510" y="454660"/>
                    <a:pt x="386080" y="452120"/>
                    <a:pt x="367030" y="440690"/>
                  </a:cubicBezTo>
                  <a:cubicBezTo>
                    <a:pt x="303530" y="402590"/>
                    <a:pt x="54610" y="147320"/>
                    <a:pt x="15240" y="88900"/>
                  </a:cubicBezTo>
                  <a:cubicBezTo>
                    <a:pt x="3810" y="72390"/>
                    <a:pt x="0" y="66040"/>
                    <a:pt x="0" y="54610"/>
                  </a:cubicBezTo>
                  <a:cubicBezTo>
                    <a:pt x="0" y="43180"/>
                    <a:pt x="5080" y="27940"/>
                    <a:pt x="12700" y="19050"/>
                  </a:cubicBezTo>
                  <a:cubicBezTo>
                    <a:pt x="20320" y="10160"/>
                    <a:pt x="33020" y="2540"/>
                    <a:pt x="44450" y="1270"/>
                  </a:cubicBezTo>
                  <a:cubicBezTo>
                    <a:pt x="58420" y="0"/>
                    <a:pt x="91440" y="16510"/>
                    <a:pt x="91440" y="16510"/>
                  </a:cubicBezTo>
                </a:path>
              </a:pathLst>
            </a:custGeom>
            <a:solidFill>
              <a:srgbClr val="312249"/>
            </a:solidFill>
            <a:ln cap="sq">
              <a:noFill/>
              <a:prstDash val="solid"/>
              <a:miter/>
            </a:ln>
          </p:spPr>
        </p:sp>
      </p:grpSp>
      <p:grpSp>
        <p:nvGrpSpPr>
          <p:cNvPr id="310" name="Group 29"/>
          <p:cNvGrpSpPr/>
          <p:nvPr/>
        </p:nvGrpSpPr>
        <p:grpSpPr>
          <a:xfrm rot="0">
            <a:off x="4219162" y="5792352"/>
            <a:ext cx="636636" cy="590976"/>
            <a:chOff x="0" y="0"/>
            <a:chExt cx="619760" cy="575310"/>
          </a:xfrm>
        </p:grpSpPr>
        <p:sp>
          <p:nvSpPr>
            <p:cNvPr id="311" name="Freeform 30"/>
            <p:cNvSpPr/>
            <p:nvPr/>
          </p:nvSpPr>
          <p:spPr>
            <a:xfrm>
              <a:off x="49530" y="50800"/>
              <a:ext cx="520700" cy="476250"/>
            </a:xfrm>
            <a:custGeom>
              <a:avLst/>
              <a:gdLst/>
              <a:ahLst/>
              <a:cxnLst/>
              <a:rect l="l" t="t" r="r" b="b"/>
              <a:pathLst>
                <a:path w="520700" h="476250">
                  <a:moveTo>
                    <a:pt x="87630" y="12700"/>
                  </a:moveTo>
                  <a:cubicBezTo>
                    <a:pt x="514350" y="405130"/>
                    <a:pt x="518160" y="408940"/>
                    <a:pt x="519430" y="419100"/>
                  </a:cubicBezTo>
                  <a:cubicBezTo>
                    <a:pt x="520700" y="431800"/>
                    <a:pt x="514350" y="453390"/>
                    <a:pt x="504190" y="462280"/>
                  </a:cubicBezTo>
                  <a:cubicBezTo>
                    <a:pt x="494030" y="471170"/>
                    <a:pt x="473710" y="474980"/>
                    <a:pt x="461010" y="473710"/>
                  </a:cubicBezTo>
                  <a:cubicBezTo>
                    <a:pt x="450850" y="472440"/>
                    <a:pt x="440690" y="464820"/>
                    <a:pt x="434340" y="457200"/>
                  </a:cubicBezTo>
                  <a:cubicBezTo>
                    <a:pt x="427990" y="449580"/>
                    <a:pt x="424180" y="438150"/>
                    <a:pt x="424180" y="429260"/>
                  </a:cubicBezTo>
                  <a:cubicBezTo>
                    <a:pt x="424180" y="419100"/>
                    <a:pt x="426720" y="407670"/>
                    <a:pt x="431800" y="400050"/>
                  </a:cubicBezTo>
                  <a:cubicBezTo>
                    <a:pt x="436880" y="392430"/>
                    <a:pt x="447040" y="383540"/>
                    <a:pt x="457200" y="381000"/>
                  </a:cubicBezTo>
                  <a:cubicBezTo>
                    <a:pt x="468630" y="378460"/>
                    <a:pt x="490220" y="382270"/>
                    <a:pt x="500380" y="388620"/>
                  </a:cubicBezTo>
                  <a:cubicBezTo>
                    <a:pt x="509270" y="393700"/>
                    <a:pt x="515620" y="403860"/>
                    <a:pt x="518160" y="414020"/>
                  </a:cubicBezTo>
                  <a:cubicBezTo>
                    <a:pt x="520700" y="426720"/>
                    <a:pt x="515620" y="448310"/>
                    <a:pt x="508000" y="458470"/>
                  </a:cubicBezTo>
                  <a:cubicBezTo>
                    <a:pt x="501650" y="467360"/>
                    <a:pt x="491490" y="472440"/>
                    <a:pt x="481330" y="473710"/>
                  </a:cubicBezTo>
                  <a:cubicBezTo>
                    <a:pt x="472440" y="474980"/>
                    <a:pt x="464820" y="476250"/>
                    <a:pt x="450850" y="469900"/>
                  </a:cubicBezTo>
                  <a:cubicBezTo>
                    <a:pt x="387350" y="441960"/>
                    <a:pt x="52070" y="146050"/>
                    <a:pt x="11430" y="82550"/>
                  </a:cubicBezTo>
                  <a:cubicBezTo>
                    <a:pt x="1270" y="66040"/>
                    <a:pt x="0" y="58420"/>
                    <a:pt x="1270" y="46990"/>
                  </a:cubicBezTo>
                  <a:cubicBezTo>
                    <a:pt x="2540" y="35560"/>
                    <a:pt x="8890" y="21590"/>
                    <a:pt x="17780" y="13970"/>
                  </a:cubicBezTo>
                  <a:cubicBezTo>
                    <a:pt x="26670" y="6350"/>
                    <a:pt x="40640" y="0"/>
                    <a:pt x="52070" y="0"/>
                  </a:cubicBezTo>
                  <a:cubicBezTo>
                    <a:pt x="63500" y="0"/>
                    <a:pt x="87630" y="12700"/>
                    <a:pt x="87630" y="12700"/>
                  </a:cubicBezTo>
                </a:path>
              </a:pathLst>
            </a:custGeom>
            <a:solidFill>
              <a:srgbClr val="312249"/>
            </a:solidFill>
            <a:ln cap="sq">
              <a:noFill/>
              <a:prstDash val="solid"/>
              <a:miter/>
            </a:ln>
          </p:spPr>
        </p:sp>
      </p:grpSp>
      <p:grpSp>
        <p:nvGrpSpPr>
          <p:cNvPr id="312" name="Group 31"/>
          <p:cNvGrpSpPr/>
          <p:nvPr/>
        </p:nvGrpSpPr>
        <p:grpSpPr>
          <a:xfrm rot="0">
            <a:off x="4416154" y="5507953"/>
            <a:ext cx="600108" cy="504873"/>
            <a:chOff x="0" y="0"/>
            <a:chExt cx="584200" cy="491490"/>
          </a:xfrm>
        </p:grpSpPr>
        <p:sp>
          <p:nvSpPr>
            <p:cNvPr id="313" name="Freeform 32"/>
            <p:cNvSpPr/>
            <p:nvPr/>
          </p:nvSpPr>
          <p:spPr>
            <a:xfrm>
              <a:off x="50800" y="49530"/>
              <a:ext cx="485140" cy="393700"/>
            </a:xfrm>
            <a:custGeom>
              <a:avLst/>
              <a:gdLst/>
              <a:ahLst/>
              <a:cxnLst/>
              <a:rect l="l" t="t" r="r" b="b"/>
              <a:pathLst>
                <a:path w="485140" h="393700">
                  <a:moveTo>
                    <a:pt x="83820" y="11430"/>
                  </a:moveTo>
                  <a:cubicBezTo>
                    <a:pt x="476250" y="317500"/>
                    <a:pt x="481330" y="321310"/>
                    <a:pt x="482600" y="331470"/>
                  </a:cubicBezTo>
                  <a:cubicBezTo>
                    <a:pt x="485140" y="344170"/>
                    <a:pt x="478790" y="365760"/>
                    <a:pt x="471170" y="375920"/>
                  </a:cubicBezTo>
                  <a:cubicBezTo>
                    <a:pt x="464820" y="383540"/>
                    <a:pt x="453390" y="388620"/>
                    <a:pt x="444500" y="391160"/>
                  </a:cubicBezTo>
                  <a:cubicBezTo>
                    <a:pt x="435610" y="393700"/>
                    <a:pt x="422910" y="392430"/>
                    <a:pt x="414020" y="387350"/>
                  </a:cubicBezTo>
                  <a:cubicBezTo>
                    <a:pt x="402590" y="381000"/>
                    <a:pt x="388620" y="363220"/>
                    <a:pt x="386080" y="350520"/>
                  </a:cubicBezTo>
                  <a:cubicBezTo>
                    <a:pt x="383540" y="340360"/>
                    <a:pt x="387350" y="327660"/>
                    <a:pt x="392430" y="318770"/>
                  </a:cubicBezTo>
                  <a:cubicBezTo>
                    <a:pt x="397510" y="309880"/>
                    <a:pt x="405130" y="302260"/>
                    <a:pt x="415290" y="298450"/>
                  </a:cubicBezTo>
                  <a:cubicBezTo>
                    <a:pt x="426720" y="294640"/>
                    <a:pt x="449580" y="295910"/>
                    <a:pt x="461010" y="302260"/>
                  </a:cubicBezTo>
                  <a:cubicBezTo>
                    <a:pt x="469900" y="307340"/>
                    <a:pt x="478790" y="316230"/>
                    <a:pt x="481330" y="326390"/>
                  </a:cubicBezTo>
                  <a:cubicBezTo>
                    <a:pt x="485140" y="337820"/>
                    <a:pt x="481330" y="359410"/>
                    <a:pt x="474980" y="370840"/>
                  </a:cubicBezTo>
                  <a:cubicBezTo>
                    <a:pt x="469900" y="379730"/>
                    <a:pt x="458470" y="387350"/>
                    <a:pt x="449580" y="389890"/>
                  </a:cubicBezTo>
                  <a:cubicBezTo>
                    <a:pt x="439420" y="392430"/>
                    <a:pt x="433070" y="393700"/>
                    <a:pt x="417830" y="388620"/>
                  </a:cubicBezTo>
                  <a:cubicBezTo>
                    <a:pt x="356870" y="367030"/>
                    <a:pt x="53340" y="144780"/>
                    <a:pt x="12700" y="88900"/>
                  </a:cubicBezTo>
                  <a:cubicBezTo>
                    <a:pt x="1270" y="73660"/>
                    <a:pt x="0" y="64770"/>
                    <a:pt x="0" y="53340"/>
                  </a:cubicBezTo>
                  <a:cubicBezTo>
                    <a:pt x="0" y="41910"/>
                    <a:pt x="6350" y="26670"/>
                    <a:pt x="13970" y="17780"/>
                  </a:cubicBezTo>
                  <a:cubicBezTo>
                    <a:pt x="21590" y="8890"/>
                    <a:pt x="35560" y="2540"/>
                    <a:pt x="46990" y="1270"/>
                  </a:cubicBezTo>
                  <a:cubicBezTo>
                    <a:pt x="58420" y="0"/>
                    <a:pt x="83820" y="11430"/>
                    <a:pt x="83820" y="11430"/>
                  </a:cubicBezTo>
                </a:path>
              </a:pathLst>
            </a:custGeom>
            <a:solidFill>
              <a:srgbClr val="312249"/>
            </a:solidFill>
            <a:ln cap="sq">
              <a:noFill/>
              <a:prstDash val="solid"/>
              <a:miter/>
            </a:ln>
          </p:spPr>
        </p:sp>
      </p:grpSp>
      <p:grpSp>
        <p:nvGrpSpPr>
          <p:cNvPr id="314" name="Group 33"/>
          <p:cNvGrpSpPr/>
          <p:nvPr/>
        </p:nvGrpSpPr>
        <p:grpSpPr>
          <a:xfrm rot="0">
            <a:off x="4618364" y="5270519"/>
            <a:ext cx="701865" cy="512701"/>
            <a:chOff x="0" y="0"/>
            <a:chExt cx="683260" cy="499110"/>
          </a:xfrm>
        </p:grpSpPr>
        <p:sp>
          <p:nvSpPr>
            <p:cNvPr id="315" name="Freeform 34"/>
            <p:cNvSpPr/>
            <p:nvPr/>
          </p:nvSpPr>
          <p:spPr>
            <a:xfrm>
              <a:off x="46990" y="45720"/>
              <a:ext cx="588010" cy="405130"/>
            </a:xfrm>
            <a:custGeom>
              <a:avLst/>
              <a:gdLst/>
              <a:ahLst/>
              <a:cxnLst/>
              <a:rect l="l" t="t" r="r" b="b"/>
              <a:pathLst>
                <a:path w="588010" h="405130">
                  <a:moveTo>
                    <a:pt x="77470" y="6350"/>
                  </a:moveTo>
                  <a:cubicBezTo>
                    <a:pt x="576580" y="328930"/>
                    <a:pt x="580390" y="331470"/>
                    <a:pt x="582930" y="341630"/>
                  </a:cubicBezTo>
                  <a:cubicBezTo>
                    <a:pt x="585470" y="353060"/>
                    <a:pt x="585470" y="374650"/>
                    <a:pt x="576580" y="384810"/>
                  </a:cubicBezTo>
                  <a:cubicBezTo>
                    <a:pt x="566420" y="396240"/>
                    <a:pt x="535940" y="405130"/>
                    <a:pt x="521970" y="401320"/>
                  </a:cubicBezTo>
                  <a:cubicBezTo>
                    <a:pt x="509270" y="397510"/>
                    <a:pt x="495300" y="381000"/>
                    <a:pt x="492760" y="368300"/>
                  </a:cubicBezTo>
                  <a:cubicBezTo>
                    <a:pt x="490220" y="355600"/>
                    <a:pt x="494030" y="334010"/>
                    <a:pt x="504190" y="325120"/>
                  </a:cubicBezTo>
                  <a:cubicBezTo>
                    <a:pt x="515620" y="314960"/>
                    <a:pt x="546100" y="309880"/>
                    <a:pt x="560070" y="314960"/>
                  </a:cubicBezTo>
                  <a:cubicBezTo>
                    <a:pt x="572770" y="320040"/>
                    <a:pt x="582930" y="339090"/>
                    <a:pt x="585470" y="350520"/>
                  </a:cubicBezTo>
                  <a:cubicBezTo>
                    <a:pt x="588010" y="360680"/>
                    <a:pt x="585470" y="373380"/>
                    <a:pt x="579120" y="381000"/>
                  </a:cubicBezTo>
                  <a:cubicBezTo>
                    <a:pt x="570230" y="392430"/>
                    <a:pt x="552450" y="405130"/>
                    <a:pt x="527050" y="402590"/>
                  </a:cubicBezTo>
                  <a:cubicBezTo>
                    <a:pt x="444500" y="396240"/>
                    <a:pt x="83820" y="147320"/>
                    <a:pt x="26670" y="96520"/>
                  </a:cubicBezTo>
                  <a:cubicBezTo>
                    <a:pt x="12700" y="83820"/>
                    <a:pt x="7620" y="78740"/>
                    <a:pt x="3810" y="68580"/>
                  </a:cubicBezTo>
                  <a:cubicBezTo>
                    <a:pt x="0" y="57150"/>
                    <a:pt x="0" y="41910"/>
                    <a:pt x="5080" y="31750"/>
                  </a:cubicBezTo>
                  <a:cubicBezTo>
                    <a:pt x="10160" y="21590"/>
                    <a:pt x="19050" y="10160"/>
                    <a:pt x="30480" y="5080"/>
                  </a:cubicBezTo>
                  <a:cubicBezTo>
                    <a:pt x="43180" y="0"/>
                    <a:pt x="77470" y="6350"/>
                    <a:pt x="77470" y="6350"/>
                  </a:cubicBezTo>
                </a:path>
              </a:pathLst>
            </a:custGeom>
            <a:solidFill>
              <a:srgbClr val="312249"/>
            </a:solidFill>
            <a:ln cap="sq">
              <a:noFill/>
              <a:prstDash val="solid"/>
              <a:miter/>
            </a:ln>
          </p:spPr>
        </p:sp>
      </p:grpSp>
      <p:grpSp>
        <p:nvGrpSpPr>
          <p:cNvPr id="316" name="Group 35"/>
          <p:cNvGrpSpPr/>
          <p:nvPr/>
        </p:nvGrpSpPr>
        <p:grpSpPr>
          <a:xfrm rot="0">
            <a:off x="4811442" y="4845226"/>
            <a:ext cx="657509" cy="577930"/>
            <a:chOff x="0" y="0"/>
            <a:chExt cx="640080" cy="562610"/>
          </a:xfrm>
        </p:grpSpPr>
        <p:sp>
          <p:nvSpPr>
            <p:cNvPr id="317" name="Freeform 36"/>
            <p:cNvSpPr/>
            <p:nvPr/>
          </p:nvSpPr>
          <p:spPr>
            <a:xfrm>
              <a:off x="49530" y="50800"/>
              <a:ext cx="544830" cy="462280"/>
            </a:xfrm>
            <a:custGeom>
              <a:avLst/>
              <a:gdLst/>
              <a:ahLst/>
              <a:cxnLst/>
              <a:rect l="l" t="t" r="r" b="b"/>
              <a:pathLst>
                <a:path w="544830" h="462280">
                  <a:moveTo>
                    <a:pt x="86360" y="11430"/>
                  </a:moveTo>
                  <a:cubicBezTo>
                    <a:pt x="544830" y="403860"/>
                    <a:pt x="542290" y="417830"/>
                    <a:pt x="538480" y="430530"/>
                  </a:cubicBezTo>
                  <a:cubicBezTo>
                    <a:pt x="534670" y="440690"/>
                    <a:pt x="525780" y="449580"/>
                    <a:pt x="516890" y="454660"/>
                  </a:cubicBezTo>
                  <a:cubicBezTo>
                    <a:pt x="508000" y="459740"/>
                    <a:pt x="495300" y="462280"/>
                    <a:pt x="485140" y="461010"/>
                  </a:cubicBezTo>
                  <a:cubicBezTo>
                    <a:pt x="474980" y="459740"/>
                    <a:pt x="463550" y="453390"/>
                    <a:pt x="455930" y="445770"/>
                  </a:cubicBezTo>
                  <a:cubicBezTo>
                    <a:pt x="448310" y="438150"/>
                    <a:pt x="443230" y="427990"/>
                    <a:pt x="441960" y="417830"/>
                  </a:cubicBezTo>
                  <a:cubicBezTo>
                    <a:pt x="440690" y="407670"/>
                    <a:pt x="441960" y="394970"/>
                    <a:pt x="448310" y="386080"/>
                  </a:cubicBezTo>
                  <a:cubicBezTo>
                    <a:pt x="455930" y="374650"/>
                    <a:pt x="474980" y="363220"/>
                    <a:pt x="487680" y="360680"/>
                  </a:cubicBezTo>
                  <a:cubicBezTo>
                    <a:pt x="497840" y="359410"/>
                    <a:pt x="510540" y="363220"/>
                    <a:pt x="519430" y="368300"/>
                  </a:cubicBezTo>
                  <a:cubicBezTo>
                    <a:pt x="528320" y="373380"/>
                    <a:pt x="537210" y="383540"/>
                    <a:pt x="539750" y="393700"/>
                  </a:cubicBezTo>
                  <a:cubicBezTo>
                    <a:pt x="543560" y="406400"/>
                    <a:pt x="541020" y="429260"/>
                    <a:pt x="533400" y="440690"/>
                  </a:cubicBezTo>
                  <a:cubicBezTo>
                    <a:pt x="525780" y="452120"/>
                    <a:pt x="502920" y="461010"/>
                    <a:pt x="490220" y="461010"/>
                  </a:cubicBezTo>
                  <a:cubicBezTo>
                    <a:pt x="480060" y="461010"/>
                    <a:pt x="474980" y="458470"/>
                    <a:pt x="461010" y="449580"/>
                  </a:cubicBezTo>
                  <a:cubicBezTo>
                    <a:pt x="398780" y="414020"/>
                    <a:pt x="52070" y="148590"/>
                    <a:pt x="11430" y="86360"/>
                  </a:cubicBezTo>
                  <a:cubicBezTo>
                    <a:pt x="1270" y="69850"/>
                    <a:pt x="0" y="60960"/>
                    <a:pt x="1270" y="49530"/>
                  </a:cubicBezTo>
                  <a:cubicBezTo>
                    <a:pt x="2540" y="38100"/>
                    <a:pt x="8890" y="24130"/>
                    <a:pt x="16510" y="15240"/>
                  </a:cubicBezTo>
                  <a:cubicBezTo>
                    <a:pt x="25400" y="7620"/>
                    <a:pt x="39370" y="0"/>
                    <a:pt x="50800" y="0"/>
                  </a:cubicBezTo>
                  <a:cubicBezTo>
                    <a:pt x="62230" y="0"/>
                    <a:pt x="86360" y="11430"/>
                    <a:pt x="86360" y="11430"/>
                  </a:cubicBezTo>
                </a:path>
              </a:pathLst>
            </a:custGeom>
            <a:solidFill>
              <a:srgbClr val="312249"/>
            </a:solidFill>
            <a:ln cap="sq">
              <a:noFill/>
              <a:prstDash val="solid"/>
              <a:miter/>
            </a:ln>
          </p:spPr>
        </p:sp>
      </p:grpSp>
      <p:grpSp>
        <p:nvGrpSpPr>
          <p:cNvPr id="318" name="Group 37"/>
          <p:cNvGrpSpPr/>
          <p:nvPr/>
        </p:nvGrpSpPr>
        <p:grpSpPr>
          <a:xfrm rot="0">
            <a:off x="5065836" y="4598660"/>
            <a:ext cx="601412" cy="504873"/>
            <a:chOff x="0" y="0"/>
            <a:chExt cx="585470" cy="491490"/>
          </a:xfrm>
        </p:grpSpPr>
        <p:sp>
          <p:nvSpPr>
            <p:cNvPr id="319" name="Freeform 38"/>
            <p:cNvSpPr/>
            <p:nvPr/>
          </p:nvSpPr>
          <p:spPr>
            <a:xfrm>
              <a:off x="48260" y="48260"/>
              <a:ext cx="490220" cy="396240"/>
            </a:xfrm>
            <a:custGeom>
              <a:avLst/>
              <a:gdLst/>
              <a:ahLst/>
              <a:cxnLst/>
              <a:rect l="l" t="t" r="r" b="b"/>
              <a:pathLst>
                <a:path w="490220" h="396240">
                  <a:moveTo>
                    <a:pt x="90170" y="12700"/>
                  </a:moveTo>
                  <a:cubicBezTo>
                    <a:pt x="311150" y="195580"/>
                    <a:pt x="434340" y="267970"/>
                    <a:pt x="467360" y="300990"/>
                  </a:cubicBezTo>
                  <a:cubicBezTo>
                    <a:pt x="478790" y="312420"/>
                    <a:pt x="483870" y="317500"/>
                    <a:pt x="486410" y="328930"/>
                  </a:cubicBezTo>
                  <a:cubicBezTo>
                    <a:pt x="488950" y="341630"/>
                    <a:pt x="483870" y="365760"/>
                    <a:pt x="476250" y="375920"/>
                  </a:cubicBezTo>
                  <a:cubicBezTo>
                    <a:pt x="469900" y="384810"/>
                    <a:pt x="458470" y="389890"/>
                    <a:pt x="448310" y="392430"/>
                  </a:cubicBezTo>
                  <a:cubicBezTo>
                    <a:pt x="438150" y="394970"/>
                    <a:pt x="425450" y="394970"/>
                    <a:pt x="415290" y="389890"/>
                  </a:cubicBezTo>
                  <a:cubicBezTo>
                    <a:pt x="403860" y="383540"/>
                    <a:pt x="389890" y="363220"/>
                    <a:pt x="386080" y="350520"/>
                  </a:cubicBezTo>
                  <a:cubicBezTo>
                    <a:pt x="383540" y="340360"/>
                    <a:pt x="386080" y="327660"/>
                    <a:pt x="391160" y="318770"/>
                  </a:cubicBezTo>
                  <a:cubicBezTo>
                    <a:pt x="396240" y="309880"/>
                    <a:pt x="403860" y="299720"/>
                    <a:pt x="414020" y="295910"/>
                  </a:cubicBezTo>
                  <a:cubicBezTo>
                    <a:pt x="426720" y="290830"/>
                    <a:pt x="449580" y="292100"/>
                    <a:pt x="462280" y="298450"/>
                  </a:cubicBezTo>
                  <a:cubicBezTo>
                    <a:pt x="472440" y="303530"/>
                    <a:pt x="480060" y="313690"/>
                    <a:pt x="483870" y="322580"/>
                  </a:cubicBezTo>
                  <a:cubicBezTo>
                    <a:pt x="487680" y="332740"/>
                    <a:pt x="490220" y="345440"/>
                    <a:pt x="486410" y="355600"/>
                  </a:cubicBezTo>
                  <a:cubicBezTo>
                    <a:pt x="482600" y="368300"/>
                    <a:pt x="466090" y="386080"/>
                    <a:pt x="453390" y="391160"/>
                  </a:cubicBezTo>
                  <a:cubicBezTo>
                    <a:pt x="443230" y="394970"/>
                    <a:pt x="435610" y="396240"/>
                    <a:pt x="420370" y="391160"/>
                  </a:cubicBezTo>
                  <a:cubicBezTo>
                    <a:pt x="359410" y="370840"/>
                    <a:pt x="68580" y="148590"/>
                    <a:pt x="21590" y="96520"/>
                  </a:cubicBezTo>
                  <a:cubicBezTo>
                    <a:pt x="8890" y="82550"/>
                    <a:pt x="5080" y="74930"/>
                    <a:pt x="2540" y="63500"/>
                  </a:cubicBezTo>
                  <a:cubicBezTo>
                    <a:pt x="0" y="52070"/>
                    <a:pt x="3810" y="35560"/>
                    <a:pt x="10160" y="25400"/>
                  </a:cubicBezTo>
                  <a:cubicBezTo>
                    <a:pt x="16510" y="15240"/>
                    <a:pt x="27940" y="5080"/>
                    <a:pt x="40640" y="2540"/>
                  </a:cubicBezTo>
                  <a:cubicBezTo>
                    <a:pt x="54610" y="0"/>
                    <a:pt x="90170" y="12700"/>
                    <a:pt x="90170" y="12700"/>
                  </a:cubicBezTo>
                </a:path>
              </a:pathLst>
            </a:custGeom>
            <a:solidFill>
              <a:srgbClr val="312249"/>
            </a:solidFill>
            <a:ln cap="sq">
              <a:noFill/>
              <a:prstDash val="solid"/>
              <a:miter/>
            </a:ln>
          </p:spPr>
        </p:sp>
      </p:grpSp>
      <p:grpSp>
        <p:nvGrpSpPr>
          <p:cNvPr id="320" name="Group 39"/>
          <p:cNvGrpSpPr/>
          <p:nvPr/>
        </p:nvGrpSpPr>
        <p:grpSpPr>
          <a:xfrm rot="0">
            <a:off x="5138892" y="4402973"/>
            <a:ext cx="703170" cy="451385"/>
            <a:chOff x="0" y="0"/>
            <a:chExt cx="684530" cy="439420"/>
          </a:xfrm>
        </p:grpSpPr>
        <p:sp>
          <p:nvSpPr>
            <p:cNvPr id="321" name="Freeform 40"/>
            <p:cNvSpPr/>
            <p:nvPr/>
          </p:nvSpPr>
          <p:spPr>
            <a:xfrm>
              <a:off x="46990" y="45720"/>
              <a:ext cx="588010" cy="344170"/>
            </a:xfrm>
            <a:custGeom>
              <a:avLst/>
              <a:gdLst/>
              <a:ahLst/>
              <a:cxnLst/>
              <a:rect l="l" t="t" r="r" b="b"/>
              <a:pathLst>
                <a:path w="588010" h="344170">
                  <a:moveTo>
                    <a:pt x="80010" y="7620"/>
                  </a:moveTo>
                  <a:cubicBezTo>
                    <a:pt x="419100" y="198120"/>
                    <a:pt x="539750" y="231140"/>
                    <a:pt x="570230" y="259080"/>
                  </a:cubicBezTo>
                  <a:cubicBezTo>
                    <a:pt x="580390" y="269240"/>
                    <a:pt x="584200" y="275590"/>
                    <a:pt x="585470" y="285750"/>
                  </a:cubicBezTo>
                  <a:cubicBezTo>
                    <a:pt x="586740" y="298450"/>
                    <a:pt x="580390" y="318770"/>
                    <a:pt x="572770" y="328930"/>
                  </a:cubicBezTo>
                  <a:cubicBezTo>
                    <a:pt x="566420" y="336550"/>
                    <a:pt x="554990" y="341630"/>
                    <a:pt x="544830" y="342900"/>
                  </a:cubicBezTo>
                  <a:cubicBezTo>
                    <a:pt x="534670" y="344170"/>
                    <a:pt x="523240" y="342900"/>
                    <a:pt x="514350" y="336550"/>
                  </a:cubicBezTo>
                  <a:cubicBezTo>
                    <a:pt x="504190" y="328930"/>
                    <a:pt x="492760" y="311150"/>
                    <a:pt x="490220" y="298450"/>
                  </a:cubicBezTo>
                  <a:cubicBezTo>
                    <a:pt x="488950" y="288290"/>
                    <a:pt x="491490" y="276860"/>
                    <a:pt x="497840" y="269240"/>
                  </a:cubicBezTo>
                  <a:cubicBezTo>
                    <a:pt x="505460" y="259080"/>
                    <a:pt x="524510" y="247650"/>
                    <a:pt x="537210" y="246380"/>
                  </a:cubicBezTo>
                  <a:cubicBezTo>
                    <a:pt x="547370" y="245110"/>
                    <a:pt x="558800" y="248920"/>
                    <a:pt x="566420" y="255270"/>
                  </a:cubicBezTo>
                  <a:cubicBezTo>
                    <a:pt x="576580" y="262890"/>
                    <a:pt x="585470" y="283210"/>
                    <a:pt x="586740" y="295910"/>
                  </a:cubicBezTo>
                  <a:cubicBezTo>
                    <a:pt x="588010" y="306070"/>
                    <a:pt x="582930" y="317500"/>
                    <a:pt x="576580" y="325120"/>
                  </a:cubicBezTo>
                  <a:cubicBezTo>
                    <a:pt x="570230" y="332740"/>
                    <a:pt x="560070" y="339090"/>
                    <a:pt x="549910" y="341630"/>
                  </a:cubicBezTo>
                  <a:cubicBezTo>
                    <a:pt x="541020" y="344170"/>
                    <a:pt x="533400" y="342900"/>
                    <a:pt x="519430" y="339090"/>
                  </a:cubicBezTo>
                  <a:cubicBezTo>
                    <a:pt x="478790" y="328930"/>
                    <a:pt x="369570" y="280670"/>
                    <a:pt x="292100" y="242570"/>
                  </a:cubicBezTo>
                  <a:cubicBezTo>
                    <a:pt x="205740" y="200660"/>
                    <a:pt x="66040" y="130810"/>
                    <a:pt x="26670" y="97790"/>
                  </a:cubicBezTo>
                  <a:cubicBezTo>
                    <a:pt x="12700" y="86360"/>
                    <a:pt x="7620" y="80010"/>
                    <a:pt x="3810" y="68580"/>
                  </a:cubicBezTo>
                  <a:cubicBezTo>
                    <a:pt x="0" y="57150"/>
                    <a:pt x="0" y="41910"/>
                    <a:pt x="5080" y="31750"/>
                  </a:cubicBezTo>
                  <a:cubicBezTo>
                    <a:pt x="10160" y="21590"/>
                    <a:pt x="19050" y="8890"/>
                    <a:pt x="30480" y="5080"/>
                  </a:cubicBezTo>
                  <a:cubicBezTo>
                    <a:pt x="43180" y="0"/>
                    <a:pt x="80010" y="7620"/>
                    <a:pt x="80010" y="7620"/>
                  </a:cubicBezTo>
                </a:path>
              </a:pathLst>
            </a:custGeom>
            <a:solidFill>
              <a:srgbClr val="312249"/>
            </a:solidFill>
            <a:ln cap="sq">
              <a:noFill/>
              <a:prstDash val="solid"/>
              <a:miter/>
            </a:ln>
          </p:spPr>
        </p:sp>
      </p:grpSp>
      <p:grpSp>
        <p:nvGrpSpPr>
          <p:cNvPr id="322" name="Group 41"/>
          <p:cNvGrpSpPr/>
          <p:nvPr/>
        </p:nvGrpSpPr>
        <p:grpSpPr>
          <a:xfrm rot="0">
            <a:off x="5290224" y="4097700"/>
            <a:ext cx="747525" cy="514005"/>
            <a:chOff x="0" y="0"/>
            <a:chExt cx="727710" cy="500380"/>
          </a:xfrm>
        </p:grpSpPr>
        <p:sp>
          <p:nvSpPr>
            <p:cNvPr id="323" name="Freeform 42"/>
            <p:cNvSpPr/>
            <p:nvPr/>
          </p:nvSpPr>
          <p:spPr>
            <a:xfrm>
              <a:off x="49530" y="49530"/>
              <a:ext cx="628650" cy="402590"/>
            </a:xfrm>
            <a:custGeom>
              <a:avLst/>
              <a:gdLst/>
              <a:ahLst/>
              <a:cxnLst/>
              <a:rect l="l" t="t" r="r" b="b"/>
              <a:pathLst>
                <a:path w="628650" h="402590">
                  <a:moveTo>
                    <a:pt x="83820" y="10160"/>
                  </a:moveTo>
                  <a:cubicBezTo>
                    <a:pt x="364490" y="190500"/>
                    <a:pt x="554990" y="267970"/>
                    <a:pt x="601980" y="309880"/>
                  </a:cubicBezTo>
                  <a:cubicBezTo>
                    <a:pt x="618490" y="325120"/>
                    <a:pt x="624840" y="335280"/>
                    <a:pt x="627380" y="347980"/>
                  </a:cubicBezTo>
                  <a:cubicBezTo>
                    <a:pt x="628650" y="358140"/>
                    <a:pt x="624840" y="369570"/>
                    <a:pt x="619760" y="377190"/>
                  </a:cubicBezTo>
                  <a:cubicBezTo>
                    <a:pt x="614680" y="386080"/>
                    <a:pt x="605790" y="393700"/>
                    <a:pt x="596900" y="397510"/>
                  </a:cubicBezTo>
                  <a:cubicBezTo>
                    <a:pt x="588010" y="401320"/>
                    <a:pt x="575310" y="402590"/>
                    <a:pt x="565150" y="398780"/>
                  </a:cubicBezTo>
                  <a:cubicBezTo>
                    <a:pt x="553720" y="393700"/>
                    <a:pt x="537210" y="379730"/>
                    <a:pt x="533400" y="367030"/>
                  </a:cubicBezTo>
                  <a:cubicBezTo>
                    <a:pt x="529590" y="354330"/>
                    <a:pt x="532130" y="332740"/>
                    <a:pt x="541020" y="322580"/>
                  </a:cubicBezTo>
                  <a:cubicBezTo>
                    <a:pt x="551180" y="311150"/>
                    <a:pt x="582930" y="304800"/>
                    <a:pt x="596900" y="307340"/>
                  </a:cubicBezTo>
                  <a:cubicBezTo>
                    <a:pt x="607060" y="309880"/>
                    <a:pt x="615950" y="318770"/>
                    <a:pt x="621030" y="327660"/>
                  </a:cubicBezTo>
                  <a:cubicBezTo>
                    <a:pt x="626110" y="339090"/>
                    <a:pt x="628650" y="360680"/>
                    <a:pt x="622300" y="373380"/>
                  </a:cubicBezTo>
                  <a:cubicBezTo>
                    <a:pt x="615950" y="384810"/>
                    <a:pt x="598170" y="397510"/>
                    <a:pt x="586740" y="400050"/>
                  </a:cubicBezTo>
                  <a:cubicBezTo>
                    <a:pt x="576580" y="402590"/>
                    <a:pt x="571500" y="400050"/>
                    <a:pt x="556260" y="394970"/>
                  </a:cubicBezTo>
                  <a:cubicBezTo>
                    <a:pt x="486410" y="370840"/>
                    <a:pt x="83820" y="157480"/>
                    <a:pt x="24130" y="96520"/>
                  </a:cubicBezTo>
                  <a:cubicBezTo>
                    <a:pt x="7620" y="78740"/>
                    <a:pt x="2540" y="67310"/>
                    <a:pt x="1270" y="53340"/>
                  </a:cubicBezTo>
                  <a:cubicBezTo>
                    <a:pt x="0" y="41910"/>
                    <a:pt x="6350" y="27940"/>
                    <a:pt x="13970" y="19050"/>
                  </a:cubicBezTo>
                  <a:cubicBezTo>
                    <a:pt x="21590" y="10160"/>
                    <a:pt x="35560" y="2540"/>
                    <a:pt x="46990" y="1270"/>
                  </a:cubicBezTo>
                  <a:cubicBezTo>
                    <a:pt x="58420" y="0"/>
                    <a:pt x="83820" y="10160"/>
                    <a:pt x="83820" y="10160"/>
                  </a:cubicBezTo>
                </a:path>
              </a:pathLst>
            </a:custGeom>
            <a:solidFill>
              <a:srgbClr val="312249"/>
            </a:solidFill>
            <a:ln cap="sq">
              <a:noFill/>
              <a:prstDash val="solid"/>
              <a:miter/>
            </a:ln>
          </p:spPr>
        </p:sp>
      </p:grpSp>
      <p:grpSp>
        <p:nvGrpSpPr>
          <p:cNvPr id="324" name="Group 43"/>
          <p:cNvGrpSpPr/>
          <p:nvPr/>
        </p:nvGrpSpPr>
        <p:grpSpPr>
          <a:xfrm rot="0">
            <a:off x="5368499" y="3797647"/>
            <a:ext cx="607935" cy="484000"/>
            <a:chOff x="0" y="0"/>
            <a:chExt cx="591820" cy="471170"/>
          </a:xfrm>
        </p:grpSpPr>
        <p:sp>
          <p:nvSpPr>
            <p:cNvPr id="325" name="Freeform 44"/>
            <p:cNvSpPr/>
            <p:nvPr/>
          </p:nvSpPr>
          <p:spPr>
            <a:xfrm>
              <a:off x="48260" y="46990"/>
              <a:ext cx="494030" cy="375920"/>
            </a:xfrm>
            <a:custGeom>
              <a:avLst/>
              <a:gdLst/>
              <a:ahLst/>
              <a:cxnLst/>
              <a:rect l="l" t="t" r="r" b="b"/>
              <a:pathLst>
                <a:path w="494030" h="375920">
                  <a:moveTo>
                    <a:pt x="85090" y="11430"/>
                  </a:moveTo>
                  <a:cubicBezTo>
                    <a:pt x="492760" y="306070"/>
                    <a:pt x="492760" y="313690"/>
                    <a:pt x="492760" y="323850"/>
                  </a:cubicBezTo>
                  <a:cubicBezTo>
                    <a:pt x="492760" y="334010"/>
                    <a:pt x="488950" y="345440"/>
                    <a:pt x="482600" y="353060"/>
                  </a:cubicBezTo>
                  <a:cubicBezTo>
                    <a:pt x="473710" y="363220"/>
                    <a:pt x="453390" y="373380"/>
                    <a:pt x="440690" y="373380"/>
                  </a:cubicBezTo>
                  <a:cubicBezTo>
                    <a:pt x="430530" y="373380"/>
                    <a:pt x="419100" y="368300"/>
                    <a:pt x="411480" y="361950"/>
                  </a:cubicBezTo>
                  <a:cubicBezTo>
                    <a:pt x="403860" y="355600"/>
                    <a:pt x="397510" y="345440"/>
                    <a:pt x="394970" y="335280"/>
                  </a:cubicBezTo>
                  <a:cubicBezTo>
                    <a:pt x="392430" y="325120"/>
                    <a:pt x="394970" y="312420"/>
                    <a:pt x="398780" y="303530"/>
                  </a:cubicBezTo>
                  <a:cubicBezTo>
                    <a:pt x="402590" y="294640"/>
                    <a:pt x="410210" y="284480"/>
                    <a:pt x="420370" y="280670"/>
                  </a:cubicBezTo>
                  <a:cubicBezTo>
                    <a:pt x="431800" y="275590"/>
                    <a:pt x="454660" y="275590"/>
                    <a:pt x="466090" y="280670"/>
                  </a:cubicBezTo>
                  <a:cubicBezTo>
                    <a:pt x="476250" y="284480"/>
                    <a:pt x="483870" y="294640"/>
                    <a:pt x="487680" y="303530"/>
                  </a:cubicBezTo>
                  <a:cubicBezTo>
                    <a:pt x="491490" y="312420"/>
                    <a:pt x="494030" y="323850"/>
                    <a:pt x="491490" y="334010"/>
                  </a:cubicBezTo>
                  <a:cubicBezTo>
                    <a:pt x="487680" y="346710"/>
                    <a:pt x="473710" y="363220"/>
                    <a:pt x="462280" y="369570"/>
                  </a:cubicBezTo>
                  <a:cubicBezTo>
                    <a:pt x="453390" y="374650"/>
                    <a:pt x="445770" y="375920"/>
                    <a:pt x="430530" y="372110"/>
                  </a:cubicBezTo>
                  <a:cubicBezTo>
                    <a:pt x="369570" y="355600"/>
                    <a:pt x="71120" y="147320"/>
                    <a:pt x="22860" y="97790"/>
                  </a:cubicBezTo>
                  <a:cubicBezTo>
                    <a:pt x="8890" y="83820"/>
                    <a:pt x="5080" y="77470"/>
                    <a:pt x="2540" y="66040"/>
                  </a:cubicBezTo>
                  <a:cubicBezTo>
                    <a:pt x="0" y="54610"/>
                    <a:pt x="1270" y="38100"/>
                    <a:pt x="7620" y="27940"/>
                  </a:cubicBezTo>
                  <a:cubicBezTo>
                    <a:pt x="13970" y="17780"/>
                    <a:pt x="25400" y="7620"/>
                    <a:pt x="36830" y="3810"/>
                  </a:cubicBezTo>
                  <a:cubicBezTo>
                    <a:pt x="50800" y="0"/>
                    <a:pt x="85090" y="11430"/>
                    <a:pt x="85090" y="11430"/>
                  </a:cubicBezTo>
                </a:path>
              </a:pathLst>
            </a:custGeom>
            <a:solidFill>
              <a:srgbClr val="312249"/>
            </a:solidFill>
            <a:ln cap="sq">
              <a:noFill/>
              <a:prstDash val="solid"/>
              <a:miter/>
            </a:ln>
          </p:spPr>
        </p:sp>
      </p:grpSp>
      <p:grpSp>
        <p:nvGrpSpPr>
          <p:cNvPr id="326" name="Group 45"/>
          <p:cNvGrpSpPr/>
          <p:nvPr/>
        </p:nvGrpSpPr>
        <p:grpSpPr>
          <a:xfrm rot="0">
            <a:off x="1295594" y="7514400"/>
            <a:ext cx="246566" cy="246566"/>
            <a:chOff x="0" y="0"/>
            <a:chExt cx="240030" cy="240030"/>
          </a:xfrm>
        </p:grpSpPr>
        <p:sp>
          <p:nvSpPr>
            <p:cNvPr id="327" name="Freeform 46"/>
            <p:cNvSpPr/>
            <p:nvPr/>
          </p:nvSpPr>
          <p:spPr>
            <a:xfrm>
              <a:off x="49530" y="49530"/>
              <a:ext cx="138430" cy="142240"/>
            </a:xfrm>
            <a:custGeom>
              <a:avLst/>
              <a:gdLst/>
              <a:ahLst/>
              <a:cxnLst/>
              <a:rect l="l" t="t" r="r" b="b"/>
              <a:pathLst>
                <a:path w="138430" h="142240">
                  <a:moveTo>
                    <a:pt x="138430" y="49530"/>
                  </a:moveTo>
                  <a:cubicBezTo>
                    <a:pt x="134620" y="99060"/>
                    <a:pt x="114300" y="124460"/>
                    <a:pt x="100330" y="133350"/>
                  </a:cubicBezTo>
                  <a:cubicBezTo>
                    <a:pt x="90170" y="139700"/>
                    <a:pt x="78740" y="142240"/>
                    <a:pt x="67310" y="139700"/>
                  </a:cubicBezTo>
                  <a:cubicBezTo>
                    <a:pt x="50800" y="137160"/>
                    <a:pt x="21590" y="119380"/>
                    <a:pt x="11430" y="105410"/>
                  </a:cubicBezTo>
                  <a:cubicBezTo>
                    <a:pt x="3810" y="95250"/>
                    <a:pt x="0" y="85090"/>
                    <a:pt x="1270" y="73660"/>
                  </a:cubicBezTo>
                  <a:cubicBezTo>
                    <a:pt x="2540" y="57150"/>
                    <a:pt x="16510" y="26670"/>
                    <a:pt x="27940" y="15240"/>
                  </a:cubicBezTo>
                  <a:cubicBezTo>
                    <a:pt x="36830" y="6350"/>
                    <a:pt x="45720" y="2540"/>
                    <a:pt x="58420" y="1270"/>
                  </a:cubicBezTo>
                  <a:cubicBezTo>
                    <a:pt x="74930" y="0"/>
                    <a:pt x="120650" y="20320"/>
                    <a:pt x="120650" y="20320"/>
                  </a:cubicBezTo>
                </a:path>
              </a:pathLst>
            </a:custGeom>
            <a:solidFill>
              <a:srgbClr val="5200FF"/>
            </a:solidFill>
            <a:ln cap="sq">
              <a:noFill/>
              <a:prstDash val="solid"/>
              <a:miter/>
            </a:ln>
          </p:spPr>
        </p:sp>
      </p:grpSp>
      <p:grpSp>
        <p:nvGrpSpPr>
          <p:cNvPr id="328" name="Group 47"/>
          <p:cNvGrpSpPr/>
          <p:nvPr/>
        </p:nvGrpSpPr>
        <p:grpSpPr>
          <a:xfrm rot="0">
            <a:off x="1552597" y="7745311"/>
            <a:ext cx="241348" cy="245261"/>
            <a:chOff x="0" y="0"/>
            <a:chExt cx="234950" cy="238760"/>
          </a:xfrm>
        </p:grpSpPr>
        <p:sp>
          <p:nvSpPr>
            <p:cNvPr id="329" name="Freeform 48"/>
            <p:cNvSpPr/>
            <p:nvPr/>
          </p:nvSpPr>
          <p:spPr>
            <a:xfrm>
              <a:off x="45720" y="48260"/>
              <a:ext cx="135890" cy="142240"/>
            </a:xfrm>
            <a:custGeom>
              <a:avLst/>
              <a:gdLst/>
              <a:ahLst/>
              <a:cxnLst/>
              <a:rect l="l" t="t" r="r" b="b"/>
              <a:pathLst>
                <a:path w="135890" h="142240">
                  <a:moveTo>
                    <a:pt x="135890" y="48260"/>
                  </a:moveTo>
                  <a:cubicBezTo>
                    <a:pt x="133350" y="99060"/>
                    <a:pt x="111760" y="124460"/>
                    <a:pt x="97790" y="133350"/>
                  </a:cubicBezTo>
                  <a:cubicBezTo>
                    <a:pt x="87630" y="139700"/>
                    <a:pt x="76200" y="142240"/>
                    <a:pt x="64770" y="139700"/>
                  </a:cubicBezTo>
                  <a:cubicBezTo>
                    <a:pt x="48260" y="137160"/>
                    <a:pt x="20320" y="121920"/>
                    <a:pt x="10160" y="105410"/>
                  </a:cubicBezTo>
                  <a:cubicBezTo>
                    <a:pt x="0" y="88900"/>
                    <a:pt x="0" y="57150"/>
                    <a:pt x="5080" y="40640"/>
                  </a:cubicBezTo>
                  <a:cubicBezTo>
                    <a:pt x="8890" y="29210"/>
                    <a:pt x="16510" y="21590"/>
                    <a:pt x="26670" y="15240"/>
                  </a:cubicBezTo>
                  <a:cubicBezTo>
                    <a:pt x="41910" y="6350"/>
                    <a:pt x="73660" y="0"/>
                    <a:pt x="90170" y="2540"/>
                  </a:cubicBezTo>
                  <a:cubicBezTo>
                    <a:pt x="102870" y="5080"/>
                    <a:pt x="119380" y="20320"/>
                    <a:pt x="119380" y="20320"/>
                  </a:cubicBezTo>
                </a:path>
              </a:pathLst>
            </a:custGeom>
            <a:solidFill>
              <a:srgbClr val="5200FF"/>
            </a:solidFill>
            <a:ln cap="sq">
              <a:noFill/>
              <a:prstDash val="solid"/>
              <a:miter/>
            </a:ln>
          </p:spPr>
        </p:sp>
      </p:grpSp>
      <p:grpSp>
        <p:nvGrpSpPr>
          <p:cNvPr id="330" name="Group 49"/>
          <p:cNvGrpSpPr/>
          <p:nvPr/>
        </p:nvGrpSpPr>
        <p:grpSpPr>
          <a:xfrm rot="0">
            <a:off x="1613912" y="7430907"/>
            <a:ext cx="262221" cy="255698"/>
            <a:chOff x="0" y="0"/>
            <a:chExt cx="255270" cy="248920"/>
          </a:xfrm>
        </p:grpSpPr>
        <p:sp>
          <p:nvSpPr>
            <p:cNvPr id="331" name="Freeform 50"/>
            <p:cNvSpPr/>
            <p:nvPr/>
          </p:nvSpPr>
          <p:spPr>
            <a:xfrm>
              <a:off x="46990" y="43180"/>
              <a:ext cx="163830" cy="157480"/>
            </a:xfrm>
            <a:custGeom>
              <a:avLst/>
              <a:gdLst/>
              <a:ahLst/>
              <a:cxnLst/>
              <a:rect l="l" t="t" r="r" b="b"/>
              <a:pathLst>
                <a:path w="163830" h="157480">
                  <a:moveTo>
                    <a:pt x="110490" y="13970"/>
                  </a:moveTo>
                  <a:cubicBezTo>
                    <a:pt x="162560" y="76200"/>
                    <a:pt x="163830" y="92710"/>
                    <a:pt x="157480" y="106680"/>
                  </a:cubicBezTo>
                  <a:cubicBezTo>
                    <a:pt x="149860" y="123190"/>
                    <a:pt x="127000" y="146050"/>
                    <a:pt x="110490" y="152400"/>
                  </a:cubicBezTo>
                  <a:cubicBezTo>
                    <a:pt x="96520" y="157480"/>
                    <a:pt x="78740" y="157480"/>
                    <a:pt x="64770" y="151130"/>
                  </a:cubicBezTo>
                  <a:cubicBezTo>
                    <a:pt x="48260" y="143510"/>
                    <a:pt x="25400" y="119380"/>
                    <a:pt x="21590" y="100330"/>
                  </a:cubicBezTo>
                  <a:cubicBezTo>
                    <a:pt x="17780" y="81280"/>
                    <a:pt x="25400" y="50800"/>
                    <a:pt x="39370" y="36830"/>
                  </a:cubicBezTo>
                  <a:cubicBezTo>
                    <a:pt x="53340" y="22860"/>
                    <a:pt x="82550" y="12700"/>
                    <a:pt x="101600" y="15240"/>
                  </a:cubicBezTo>
                  <a:cubicBezTo>
                    <a:pt x="120650" y="17780"/>
                    <a:pt x="147320" y="36830"/>
                    <a:pt x="154940" y="54610"/>
                  </a:cubicBezTo>
                  <a:cubicBezTo>
                    <a:pt x="162560" y="72390"/>
                    <a:pt x="161290" y="104140"/>
                    <a:pt x="151130" y="120650"/>
                  </a:cubicBezTo>
                  <a:cubicBezTo>
                    <a:pt x="140970" y="137160"/>
                    <a:pt x="115570" y="153670"/>
                    <a:pt x="95250" y="154940"/>
                  </a:cubicBezTo>
                  <a:cubicBezTo>
                    <a:pt x="72390" y="156210"/>
                    <a:pt x="35560" y="137160"/>
                    <a:pt x="20320" y="119380"/>
                  </a:cubicBezTo>
                  <a:cubicBezTo>
                    <a:pt x="7620" y="102870"/>
                    <a:pt x="0" y="76200"/>
                    <a:pt x="3810" y="57150"/>
                  </a:cubicBezTo>
                  <a:cubicBezTo>
                    <a:pt x="7620" y="38100"/>
                    <a:pt x="27940" y="15240"/>
                    <a:pt x="45720" y="7620"/>
                  </a:cubicBezTo>
                  <a:cubicBezTo>
                    <a:pt x="63500" y="0"/>
                    <a:pt x="110490" y="13970"/>
                    <a:pt x="110490" y="13970"/>
                  </a:cubicBezTo>
                </a:path>
              </a:pathLst>
            </a:custGeom>
            <a:solidFill>
              <a:srgbClr val="5200FF"/>
            </a:solidFill>
            <a:ln cap="sq">
              <a:noFill/>
              <a:prstDash val="solid"/>
              <a:miter/>
            </a:ln>
          </p:spPr>
        </p:sp>
      </p:grpSp>
      <p:grpSp>
        <p:nvGrpSpPr>
          <p:cNvPr id="332" name="Group 51"/>
          <p:cNvGrpSpPr/>
          <p:nvPr/>
        </p:nvGrpSpPr>
        <p:grpSpPr>
          <a:xfrm rot="0">
            <a:off x="2022246" y="7524837"/>
            <a:ext cx="241348" cy="246566"/>
            <a:chOff x="0" y="0"/>
            <a:chExt cx="234950" cy="240030"/>
          </a:xfrm>
        </p:grpSpPr>
        <p:sp>
          <p:nvSpPr>
            <p:cNvPr id="333" name="Freeform 52"/>
            <p:cNvSpPr/>
            <p:nvPr/>
          </p:nvSpPr>
          <p:spPr>
            <a:xfrm>
              <a:off x="45720" y="49530"/>
              <a:ext cx="135890" cy="142240"/>
            </a:xfrm>
            <a:custGeom>
              <a:avLst/>
              <a:gdLst/>
              <a:ahLst/>
              <a:cxnLst/>
              <a:rect l="l" t="t" r="r" b="b"/>
              <a:pathLst>
                <a:path w="135890" h="142240">
                  <a:moveTo>
                    <a:pt x="135890" y="49530"/>
                  </a:moveTo>
                  <a:cubicBezTo>
                    <a:pt x="133350" y="99060"/>
                    <a:pt x="113030" y="125730"/>
                    <a:pt x="97790" y="134620"/>
                  </a:cubicBezTo>
                  <a:cubicBezTo>
                    <a:pt x="87630" y="140970"/>
                    <a:pt x="76200" y="142240"/>
                    <a:pt x="64770" y="139700"/>
                  </a:cubicBezTo>
                  <a:cubicBezTo>
                    <a:pt x="48260" y="135890"/>
                    <a:pt x="20320" y="123190"/>
                    <a:pt x="10160" y="106680"/>
                  </a:cubicBezTo>
                  <a:cubicBezTo>
                    <a:pt x="0" y="9017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334" name="Group 53"/>
          <p:cNvGrpSpPr/>
          <p:nvPr/>
        </p:nvGrpSpPr>
        <p:grpSpPr>
          <a:xfrm rot="0">
            <a:off x="2197060" y="7275662"/>
            <a:ext cx="241348" cy="245261"/>
            <a:chOff x="0" y="0"/>
            <a:chExt cx="234950" cy="238760"/>
          </a:xfrm>
        </p:grpSpPr>
        <p:sp>
          <p:nvSpPr>
            <p:cNvPr id="335" name="Freeform 54"/>
            <p:cNvSpPr/>
            <p:nvPr/>
          </p:nvSpPr>
          <p:spPr>
            <a:xfrm>
              <a:off x="44450" y="48260"/>
              <a:ext cx="137160" cy="142240"/>
            </a:xfrm>
            <a:custGeom>
              <a:avLst/>
              <a:gdLst/>
              <a:ahLst/>
              <a:cxnLst/>
              <a:rect l="l" t="t" r="r" b="b"/>
              <a:pathLst>
                <a:path w="137160" h="142240">
                  <a:moveTo>
                    <a:pt x="137160" y="49530"/>
                  </a:moveTo>
                  <a:cubicBezTo>
                    <a:pt x="134620" y="99060"/>
                    <a:pt x="113030" y="124460"/>
                    <a:pt x="99060" y="133350"/>
                  </a:cubicBezTo>
                  <a:cubicBezTo>
                    <a:pt x="88900" y="139700"/>
                    <a:pt x="77470" y="142240"/>
                    <a:pt x="66040" y="139700"/>
                  </a:cubicBezTo>
                  <a:cubicBezTo>
                    <a:pt x="49530" y="137160"/>
                    <a:pt x="20320" y="121920"/>
                    <a:pt x="10160" y="105410"/>
                  </a:cubicBezTo>
                  <a:cubicBezTo>
                    <a:pt x="0" y="88900"/>
                    <a:pt x="1270" y="57150"/>
                    <a:pt x="6350" y="40640"/>
                  </a:cubicBezTo>
                  <a:cubicBezTo>
                    <a:pt x="10160" y="29210"/>
                    <a:pt x="17780" y="21590"/>
                    <a:pt x="27940" y="15240"/>
                  </a:cubicBezTo>
                  <a:cubicBezTo>
                    <a:pt x="43180" y="6350"/>
                    <a:pt x="74930" y="0"/>
                    <a:pt x="91440" y="2540"/>
                  </a:cubicBezTo>
                  <a:cubicBezTo>
                    <a:pt x="102870" y="5080"/>
                    <a:pt x="119380" y="20320"/>
                    <a:pt x="119380" y="20320"/>
                  </a:cubicBezTo>
                </a:path>
              </a:pathLst>
            </a:custGeom>
            <a:solidFill>
              <a:srgbClr val="5200FF"/>
            </a:solidFill>
            <a:ln cap="sq">
              <a:noFill/>
              <a:prstDash val="solid"/>
              <a:miter/>
            </a:ln>
          </p:spPr>
        </p:sp>
      </p:grpSp>
      <p:grpSp>
        <p:nvGrpSpPr>
          <p:cNvPr id="336" name="Group 55"/>
          <p:cNvGrpSpPr/>
          <p:nvPr/>
        </p:nvGrpSpPr>
        <p:grpSpPr>
          <a:xfrm rot="0">
            <a:off x="2442322" y="7524837"/>
            <a:ext cx="246566" cy="246566"/>
            <a:chOff x="0" y="0"/>
            <a:chExt cx="240030" cy="240030"/>
          </a:xfrm>
        </p:grpSpPr>
        <p:sp>
          <p:nvSpPr>
            <p:cNvPr id="337" name="Freeform 56"/>
            <p:cNvSpPr/>
            <p:nvPr/>
          </p:nvSpPr>
          <p:spPr>
            <a:xfrm>
              <a:off x="49530" y="49530"/>
              <a:ext cx="138430" cy="142240"/>
            </a:xfrm>
            <a:custGeom>
              <a:avLst/>
              <a:gdLst/>
              <a:ahLst/>
              <a:cxnLst/>
              <a:rect l="l" t="t" r="r" b="b"/>
              <a:pathLst>
                <a:path w="138430" h="142240">
                  <a:moveTo>
                    <a:pt x="138430" y="49530"/>
                  </a:moveTo>
                  <a:cubicBezTo>
                    <a:pt x="134620" y="99060"/>
                    <a:pt x="114300" y="125730"/>
                    <a:pt x="100330" y="134620"/>
                  </a:cubicBezTo>
                  <a:cubicBezTo>
                    <a:pt x="90170" y="140970"/>
                    <a:pt x="78740" y="142240"/>
                    <a:pt x="67310" y="139700"/>
                  </a:cubicBezTo>
                  <a:cubicBezTo>
                    <a:pt x="50800" y="135890"/>
                    <a:pt x="21590" y="119380"/>
                    <a:pt x="11430" y="106680"/>
                  </a:cubicBezTo>
                  <a:cubicBezTo>
                    <a:pt x="381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338" name="Group 57"/>
          <p:cNvGrpSpPr/>
          <p:nvPr/>
        </p:nvGrpSpPr>
        <p:grpSpPr>
          <a:xfrm rot="0">
            <a:off x="3206807" y="7483090"/>
            <a:ext cx="246566" cy="245261"/>
            <a:chOff x="0" y="0"/>
            <a:chExt cx="240030" cy="238760"/>
          </a:xfrm>
        </p:grpSpPr>
        <p:sp>
          <p:nvSpPr>
            <p:cNvPr id="339" name="Freeform 58"/>
            <p:cNvSpPr/>
            <p:nvPr/>
          </p:nvSpPr>
          <p:spPr>
            <a:xfrm>
              <a:off x="49530" y="48260"/>
              <a:ext cx="137160" cy="142240"/>
            </a:xfrm>
            <a:custGeom>
              <a:avLst/>
              <a:gdLst/>
              <a:ahLst/>
              <a:cxnLst/>
              <a:rect l="l" t="t" r="r" b="b"/>
              <a:pathLst>
                <a:path w="137160" h="142240">
                  <a:moveTo>
                    <a:pt x="137160" y="49530"/>
                  </a:moveTo>
                  <a:cubicBezTo>
                    <a:pt x="134620" y="99060"/>
                    <a:pt x="114300" y="124460"/>
                    <a:pt x="100330" y="133350"/>
                  </a:cubicBezTo>
                  <a:cubicBezTo>
                    <a:pt x="90170" y="139700"/>
                    <a:pt x="78740" y="142240"/>
                    <a:pt x="67310" y="139700"/>
                  </a:cubicBezTo>
                  <a:cubicBezTo>
                    <a:pt x="50800" y="137160"/>
                    <a:pt x="21590" y="119380"/>
                    <a:pt x="11430" y="105410"/>
                  </a:cubicBezTo>
                  <a:cubicBezTo>
                    <a:pt x="3810" y="95250"/>
                    <a:pt x="0" y="85090"/>
                    <a:pt x="1270" y="73660"/>
                  </a:cubicBezTo>
                  <a:cubicBezTo>
                    <a:pt x="2540" y="57150"/>
                    <a:pt x="12700" y="26670"/>
                    <a:pt x="27940" y="15240"/>
                  </a:cubicBezTo>
                  <a:cubicBezTo>
                    <a:pt x="43180" y="381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340" name="Group 59"/>
          <p:cNvGrpSpPr/>
          <p:nvPr/>
        </p:nvGrpSpPr>
        <p:grpSpPr>
          <a:xfrm rot="0">
            <a:off x="2868920" y="7720524"/>
            <a:ext cx="253089" cy="247871"/>
            <a:chOff x="0" y="0"/>
            <a:chExt cx="246380" cy="241300"/>
          </a:xfrm>
        </p:grpSpPr>
        <p:sp>
          <p:nvSpPr>
            <p:cNvPr id="341" name="Freeform 60"/>
            <p:cNvSpPr/>
            <p:nvPr/>
          </p:nvSpPr>
          <p:spPr>
            <a:xfrm>
              <a:off x="48260" y="49530"/>
              <a:ext cx="147320" cy="140970"/>
            </a:xfrm>
            <a:custGeom>
              <a:avLst/>
              <a:gdLst/>
              <a:ahLst/>
              <a:cxnLst/>
              <a:rect l="l" t="t" r="r" b="b"/>
              <a:pathLst>
                <a:path w="147320" h="140970">
                  <a:moveTo>
                    <a:pt x="77470" y="1270"/>
                  </a:moveTo>
                  <a:cubicBezTo>
                    <a:pt x="134620" y="27940"/>
                    <a:pt x="147320" y="57150"/>
                    <a:pt x="147320" y="74930"/>
                  </a:cubicBezTo>
                  <a:cubicBezTo>
                    <a:pt x="147320" y="90170"/>
                    <a:pt x="140970" y="106680"/>
                    <a:pt x="130810" y="116840"/>
                  </a:cubicBezTo>
                  <a:cubicBezTo>
                    <a:pt x="118110" y="129540"/>
                    <a:pt x="87630" y="140970"/>
                    <a:pt x="69850" y="140970"/>
                  </a:cubicBezTo>
                  <a:cubicBezTo>
                    <a:pt x="54610" y="140970"/>
                    <a:pt x="39370" y="132080"/>
                    <a:pt x="29210" y="121920"/>
                  </a:cubicBezTo>
                  <a:cubicBezTo>
                    <a:pt x="19050" y="111760"/>
                    <a:pt x="10160" y="97790"/>
                    <a:pt x="8890" y="82550"/>
                  </a:cubicBezTo>
                  <a:cubicBezTo>
                    <a:pt x="7620" y="64770"/>
                    <a:pt x="15240" y="34290"/>
                    <a:pt x="29210" y="20320"/>
                  </a:cubicBezTo>
                  <a:cubicBezTo>
                    <a:pt x="43180" y="6350"/>
                    <a:pt x="74930" y="0"/>
                    <a:pt x="92710" y="2540"/>
                  </a:cubicBezTo>
                  <a:cubicBezTo>
                    <a:pt x="107950" y="5080"/>
                    <a:pt x="121920" y="15240"/>
                    <a:pt x="130810" y="25400"/>
                  </a:cubicBezTo>
                  <a:cubicBezTo>
                    <a:pt x="139700" y="36830"/>
                    <a:pt x="147320" y="52070"/>
                    <a:pt x="147320" y="67310"/>
                  </a:cubicBezTo>
                  <a:cubicBezTo>
                    <a:pt x="147320" y="85090"/>
                    <a:pt x="134620" y="114300"/>
                    <a:pt x="120650" y="127000"/>
                  </a:cubicBezTo>
                  <a:cubicBezTo>
                    <a:pt x="109220" y="137160"/>
                    <a:pt x="92710" y="140970"/>
                    <a:pt x="77470" y="140970"/>
                  </a:cubicBezTo>
                  <a:cubicBezTo>
                    <a:pt x="62230" y="140970"/>
                    <a:pt x="41910" y="137160"/>
                    <a:pt x="29210" y="128270"/>
                  </a:cubicBezTo>
                  <a:cubicBezTo>
                    <a:pt x="16510" y="119380"/>
                    <a:pt x="6350" y="100330"/>
                    <a:pt x="2540" y="86360"/>
                  </a:cubicBezTo>
                  <a:cubicBezTo>
                    <a:pt x="0" y="74930"/>
                    <a:pt x="0" y="63500"/>
                    <a:pt x="3810" y="52070"/>
                  </a:cubicBezTo>
                  <a:cubicBezTo>
                    <a:pt x="8890" y="38100"/>
                    <a:pt x="22860" y="20320"/>
                    <a:pt x="34290" y="11430"/>
                  </a:cubicBezTo>
                  <a:cubicBezTo>
                    <a:pt x="44450" y="5080"/>
                    <a:pt x="66040" y="1270"/>
                    <a:pt x="66040" y="1270"/>
                  </a:cubicBezTo>
                </a:path>
              </a:pathLst>
            </a:custGeom>
            <a:solidFill>
              <a:srgbClr val="5200FF"/>
            </a:solidFill>
            <a:ln cap="sq">
              <a:noFill/>
              <a:prstDash val="solid"/>
              <a:miter/>
            </a:ln>
          </p:spPr>
        </p:sp>
      </p:grpSp>
      <p:grpSp>
        <p:nvGrpSpPr>
          <p:cNvPr id="342" name="Group 61"/>
          <p:cNvGrpSpPr/>
          <p:nvPr/>
        </p:nvGrpSpPr>
        <p:grpSpPr>
          <a:xfrm rot="0">
            <a:off x="3654278" y="7524837"/>
            <a:ext cx="246566" cy="246566"/>
            <a:chOff x="0" y="0"/>
            <a:chExt cx="240030" cy="240030"/>
          </a:xfrm>
        </p:grpSpPr>
        <p:sp>
          <p:nvSpPr>
            <p:cNvPr id="343" name="Freeform 62"/>
            <p:cNvSpPr/>
            <p:nvPr/>
          </p:nvSpPr>
          <p:spPr>
            <a:xfrm>
              <a:off x="49530" y="49530"/>
              <a:ext cx="138430" cy="142240"/>
            </a:xfrm>
            <a:custGeom>
              <a:avLst/>
              <a:gdLst/>
              <a:ahLst/>
              <a:cxnLst/>
              <a:rect l="l" t="t" r="r" b="b"/>
              <a:pathLst>
                <a:path w="138430" h="142240">
                  <a:moveTo>
                    <a:pt x="138430" y="49530"/>
                  </a:moveTo>
                  <a:cubicBezTo>
                    <a:pt x="134620" y="99060"/>
                    <a:pt x="114300" y="125730"/>
                    <a:pt x="100330" y="134620"/>
                  </a:cubicBezTo>
                  <a:cubicBezTo>
                    <a:pt x="90170" y="140970"/>
                    <a:pt x="78740" y="142240"/>
                    <a:pt x="67310" y="139700"/>
                  </a:cubicBezTo>
                  <a:cubicBezTo>
                    <a:pt x="50800" y="135890"/>
                    <a:pt x="21590" y="119380"/>
                    <a:pt x="11430" y="106680"/>
                  </a:cubicBezTo>
                  <a:cubicBezTo>
                    <a:pt x="381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344" name="Group 63"/>
          <p:cNvGrpSpPr/>
          <p:nvPr/>
        </p:nvGrpSpPr>
        <p:grpSpPr>
          <a:xfrm rot="0">
            <a:off x="4086095" y="7275662"/>
            <a:ext cx="241348" cy="245261"/>
            <a:chOff x="0" y="0"/>
            <a:chExt cx="234950" cy="238760"/>
          </a:xfrm>
        </p:grpSpPr>
        <p:sp>
          <p:nvSpPr>
            <p:cNvPr id="345" name="Freeform 64"/>
            <p:cNvSpPr/>
            <p:nvPr/>
          </p:nvSpPr>
          <p:spPr>
            <a:xfrm>
              <a:off x="45720" y="48260"/>
              <a:ext cx="135890" cy="142240"/>
            </a:xfrm>
            <a:custGeom>
              <a:avLst/>
              <a:gdLst/>
              <a:ahLst/>
              <a:cxnLst/>
              <a:rect l="l" t="t" r="r" b="b"/>
              <a:pathLst>
                <a:path w="135890" h="142240">
                  <a:moveTo>
                    <a:pt x="135890" y="49530"/>
                  </a:moveTo>
                  <a:cubicBezTo>
                    <a:pt x="133350" y="99060"/>
                    <a:pt x="111760" y="124460"/>
                    <a:pt x="97790" y="133350"/>
                  </a:cubicBezTo>
                  <a:cubicBezTo>
                    <a:pt x="87630" y="139700"/>
                    <a:pt x="76200" y="142240"/>
                    <a:pt x="64770" y="139700"/>
                  </a:cubicBezTo>
                  <a:cubicBezTo>
                    <a:pt x="48260" y="137160"/>
                    <a:pt x="20320" y="121920"/>
                    <a:pt x="10160" y="105410"/>
                  </a:cubicBezTo>
                  <a:cubicBezTo>
                    <a:pt x="0" y="88900"/>
                    <a:pt x="0" y="57150"/>
                    <a:pt x="5080" y="40640"/>
                  </a:cubicBezTo>
                  <a:cubicBezTo>
                    <a:pt x="8890" y="29210"/>
                    <a:pt x="16510" y="21590"/>
                    <a:pt x="26670" y="15240"/>
                  </a:cubicBezTo>
                  <a:cubicBezTo>
                    <a:pt x="41910" y="6350"/>
                    <a:pt x="73660" y="0"/>
                    <a:pt x="90170" y="2540"/>
                  </a:cubicBezTo>
                  <a:cubicBezTo>
                    <a:pt x="102870" y="5080"/>
                    <a:pt x="119380" y="20320"/>
                    <a:pt x="119380" y="20320"/>
                  </a:cubicBezTo>
                </a:path>
              </a:pathLst>
            </a:custGeom>
            <a:solidFill>
              <a:srgbClr val="5200FF"/>
            </a:solidFill>
            <a:ln cap="sq">
              <a:noFill/>
              <a:prstDash val="solid"/>
              <a:miter/>
            </a:ln>
          </p:spPr>
        </p:sp>
      </p:grpSp>
      <p:grpSp>
        <p:nvGrpSpPr>
          <p:cNvPr id="346" name="Group 65"/>
          <p:cNvGrpSpPr/>
          <p:nvPr/>
        </p:nvGrpSpPr>
        <p:grpSpPr>
          <a:xfrm rot="0">
            <a:off x="4418763" y="7059101"/>
            <a:ext cx="247871" cy="251784"/>
            <a:chOff x="0" y="0"/>
            <a:chExt cx="241300" cy="245110"/>
          </a:xfrm>
        </p:grpSpPr>
        <p:sp>
          <p:nvSpPr>
            <p:cNvPr id="347" name="Freeform 66"/>
            <p:cNvSpPr/>
            <p:nvPr/>
          </p:nvSpPr>
          <p:spPr>
            <a:xfrm>
              <a:off x="49530" y="49530"/>
              <a:ext cx="142240" cy="148590"/>
            </a:xfrm>
            <a:custGeom>
              <a:avLst/>
              <a:gdLst/>
              <a:ahLst/>
              <a:cxnLst/>
              <a:rect l="l" t="t" r="r" b="b"/>
              <a:pathLst>
                <a:path w="142240" h="148590">
                  <a:moveTo>
                    <a:pt x="1270" y="71120"/>
                  </a:moveTo>
                  <a:cubicBezTo>
                    <a:pt x="43180" y="3810"/>
                    <a:pt x="60960" y="0"/>
                    <a:pt x="74930" y="1270"/>
                  </a:cubicBezTo>
                  <a:cubicBezTo>
                    <a:pt x="88900" y="2540"/>
                    <a:pt x="106680" y="7620"/>
                    <a:pt x="116840" y="17780"/>
                  </a:cubicBezTo>
                  <a:cubicBezTo>
                    <a:pt x="129540" y="30480"/>
                    <a:pt x="140970" y="60960"/>
                    <a:pt x="140970" y="78740"/>
                  </a:cubicBezTo>
                  <a:cubicBezTo>
                    <a:pt x="140970" y="93980"/>
                    <a:pt x="132080" y="109220"/>
                    <a:pt x="121920" y="119380"/>
                  </a:cubicBezTo>
                  <a:cubicBezTo>
                    <a:pt x="111760" y="129540"/>
                    <a:pt x="97790" y="139700"/>
                    <a:pt x="82550" y="140970"/>
                  </a:cubicBezTo>
                  <a:cubicBezTo>
                    <a:pt x="64770" y="142240"/>
                    <a:pt x="34290" y="133350"/>
                    <a:pt x="20320" y="119380"/>
                  </a:cubicBezTo>
                  <a:cubicBezTo>
                    <a:pt x="6350" y="105410"/>
                    <a:pt x="0" y="73660"/>
                    <a:pt x="2540" y="55880"/>
                  </a:cubicBezTo>
                  <a:cubicBezTo>
                    <a:pt x="5080" y="40640"/>
                    <a:pt x="15240" y="26670"/>
                    <a:pt x="25400" y="17780"/>
                  </a:cubicBezTo>
                  <a:cubicBezTo>
                    <a:pt x="36830" y="8890"/>
                    <a:pt x="53340" y="2540"/>
                    <a:pt x="67310" y="1270"/>
                  </a:cubicBezTo>
                  <a:cubicBezTo>
                    <a:pt x="81280" y="0"/>
                    <a:pt x="99060" y="5080"/>
                    <a:pt x="110490" y="12700"/>
                  </a:cubicBezTo>
                  <a:cubicBezTo>
                    <a:pt x="121920" y="20320"/>
                    <a:pt x="133350" y="33020"/>
                    <a:pt x="137160" y="48260"/>
                  </a:cubicBezTo>
                  <a:cubicBezTo>
                    <a:pt x="142240" y="67310"/>
                    <a:pt x="137160" y="104140"/>
                    <a:pt x="128270" y="119380"/>
                  </a:cubicBezTo>
                  <a:cubicBezTo>
                    <a:pt x="121920" y="130810"/>
                    <a:pt x="113030" y="137160"/>
                    <a:pt x="101600" y="140970"/>
                  </a:cubicBezTo>
                  <a:cubicBezTo>
                    <a:pt x="87630" y="146050"/>
                    <a:pt x="67310" y="148590"/>
                    <a:pt x="52070" y="144780"/>
                  </a:cubicBezTo>
                  <a:cubicBezTo>
                    <a:pt x="36830" y="140970"/>
                    <a:pt x="20320" y="127000"/>
                    <a:pt x="11430" y="115570"/>
                  </a:cubicBezTo>
                  <a:cubicBezTo>
                    <a:pt x="5080" y="106680"/>
                    <a:pt x="1270" y="83820"/>
                    <a:pt x="1270" y="83820"/>
                  </a:cubicBezTo>
                </a:path>
              </a:pathLst>
            </a:custGeom>
            <a:solidFill>
              <a:srgbClr val="5200FF"/>
            </a:solidFill>
            <a:ln cap="sq">
              <a:noFill/>
              <a:prstDash val="solid"/>
              <a:miter/>
            </a:ln>
          </p:spPr>
        </p:sp>
      </p:grpSp>
      <p:grpSp>
        <p:nvGrpSpPr>
          <p:cNvPr id="348" name="Group 67"/>
          <p:cNvGrpSpPr/>
          <p:nvPr/>
        </p:nvGrpSpPr>
        <p:grpSpPr>
          <a:xfrm rot="0">
            <a:off x="4768391" y="7275662"/>
            <a:ext cx="247871" cy="251784"/>
            <a:chOff x="0" y="0"/>
            <a:chExt cx="241300" cy="245110"/>
          </a:xfrm>
        </p:grpSpPr>
        <p:sp>
          <p:nvSpPr>
            <p:cNvPr id="349" name="Freeform 68"/>
            <p:cNvSpPr/>
            <p:nvPr/>
          </p:nvSpPr>
          <p:spPr>
            <a:xfrm>
              <a:off x="50800" y="46990"/>
              <a:ext cx="140970" cy="147320"/>
            </a:xfrm>
            <a:custGeom>
              <a:avLst/>
              <a:gdLst/>
              <a:ahLst/>
              <a:cxnLst/>
              <a:rect l="l" t="t" r="r" b="b"/>
              <a:pathLst>
                <a:path w="140970" h="147320">
                  <a:moveTo>
                    <a:pt x="139700" y="77470"/>
                  </a:moveTo>
                  <a:cubicBezTo>
                    <a:pt x="113030" y="133350"/>
                    <a:pt x="83820" y="147320"/>
                    <a:pt x="66040" y="147320"/>
                  </a:cubicBezTo>
                  <a:cubicBezTo>
                    <a:pt x="50800" y="147320"/>
                    <a:pt x="34290" y="140970"/>
                    <a:pt x="24130" y="130810"/>
                  </a:cubicBezTo>
                  <a:cubicBezTo>
                    <a:pt x="11430" y="118110"/>
                    <a:pt x="0" y="87630"/>
                    <a:pt x="0" y="69850"/>
                  </a:cubicBezTo>
                  <a:cubicBezTo>
                    <a:pt x="0" y="54610"/>
                    <a:pt x="8890" y="39370"/>
                    <a:pt x="19050" y="29210"/>
                  </a:cubicBezTo>
                  <a:cubicBezTo>
                    <a:pt x="29210" y="19050"/>
                    <a:pt x="43180" y="8890"/>
                    <a:pt x="58420" y="7620"/>
                  </a:cubicBezTo>
                  <a:cubicBezTo>
                    <a:pt x="76200" y="6350"/>
                    <a:pt x="106680" y="15240"/>
                    <a:pt x="120650" y="29210"/>
                  </a:cubicBezTo>
                  <a:cubicBezTo>
                    <a:pt x="134620" y="43180"/>
                    <a:pt x="140970" y="74930"/>
                    <a:pt x="138430" y="92710"/>
                  </a:cubicBezTo>
                  <a:cubicBezTo>
                    <a:pt x="135890" y="107950"/>
                    <a:pt x="125730" y="121920"/>
                    <a:pt x="115570" y="130810"/>
                  </a:cubicBezTo>
                  <a:cubicBezTo>
                    <a:pt x="104140" y="139700"/>
                    <a:pt x="88900" y="147320"/>
                    <a:pt x="73660" y="147320"/>
                  </a:cubicBezTo>
                  <a:cubicBezTo>
                    <a:pt x="55880" y="147320"/>
                    <a:pt x="26670" y="133350"/>
                    <a:pt x="13970" y="119380"/>
                  </a:cubicBezTo>
                  <a:cubicBezTo>
                    <a:pt x="3810" y="107950"/>
                    <a:pt x="0" y="91440"/>
                    <a:pt x="0" y="77470"/>
                  </a:cubicBezTo>
                  <a:cubicBezTo>
                    <a:pt x="0" y="62230"/>
                    <a:pt x="5080" y="40640"/>
                    <a:pt x="12700" y="29210"/>
                  </a:cubicBezTo>
                  <a:cubicBezTo>
                    <a:pt x="19050" y="19050"/>
                    <a:pt x="27940" y="11430"/>
                    <a:pt x="39370" y="7620"/>
                  </a:cubicBezTo>
                  <a:cubicBezTo>
                    <a:pt x="53340" y="2540"/>
                    <a:pt x="73660" y="0"/>
                    <a:pt x="88900" y="3810"/>
                  </a:cubicBezTo>
                  <a:cubicBezTo>
                    <a:pt x="104140" y="7620"/>
                    <a:pt x="120650" y="21590"/>
                    <a:pt x="129540" y="33020"/>
                  </a:cubicBezTo>
                  <a:cubicBezTo>
                    <a:pt x="135890" y="41910"/>
                    <a:pt x="139700" y="64770"/>
                    <a:pt x="139700" y="64770"/>
                  </a:cubicBezTo>
                </a:path>
              </a:pathLst>
            </a:custGeom>
            <a:solidFill>
              <a:srgbClr val="5200FF"/>
            </a:solidFill>
            <a:ln cap="sq">
              <a:noFill/>
              <a:prstDash val="solid"/>
              <a:miter/>
            </a:ln>
          </p:spPr>
        </p:sp>
      </p:grpSp>
      <p:grpSp>
        <p:nvGrpSpPr>
          <p:cNvPr id="350" name="Group 69"/>
          <p:cNvGrpSpPr/>
          <p:nvPr/>
        </p:nvGrpSpPr>
        <p:grpSpPr>
          <a:xfrm rot="0">
            <a:off x="4635324" y="7545710"/>
            <a:ext cx="263526" cy="249175"/>
            <a:chOff x="0" y="0"/>
            <a:chExt cx="256540" cy="242570"/>
          </a:xfrm>
        </p:grpSpPr>
        <p:sp>
          <p:nvSpPr>
            <p:cNvPr id="351" name="Freeform 70"/>
            <p:cNvSpPr/>
            <p:nvPr/>
          </p:nvSpPr>
          <p:spPr>
            <a:xfrm>
              <a:off x="50800" y="48260"/>
              <a:ext cx="157480" cy="146050"/>
            </a:xfrm>
            <a:custGeom>
              <a:avLst/>
              <a:gdLst/>
              <a:ahLst/>
              <a:cxnLst/>
              <a:rect l="l" t="t" r="r" b="b"/>
              <a:pathLst>
                <a:path w="157480" h="146050">
                  <a:moveTo>
                    <a:pt x="83820" y="2540"/>
                  </a:moveTo>
                  <a:cubicBezTo>
                    <a:pt x="140970" y="29210"/>
                    <a:pt x="156210" y="57150"/>
                    <a:pt x="154940" y="76200"/>
                  </a:cubicBezTo>
                  <a:cubicBezTo>
                    <a:pt x="153670" y="95250"/>
                    <a:pt x="137160" y="123190"/>
                    <a:pt x="120650" y="133350"/>
                  </a:cubicBezTo>
                  <a:cubicBezTo>
                    <a:pt x="104140" y="143510"/>
                    <a:pt x="72390" y="144780"/>
                    <a:pt x="54610" y="135890"/>
                  </a:cubicBezTo>
                  <a:cubicBezTo>
                    <a:pt x="36830" y="127000"/>
                    <a:pt x="19050" y="102870"/>
                    <a:pt x="15240" y="83820"/>
                  </a:cubicBezTo>
                  <a:cubicBezTo>
                    <a:pt x="11430" y="64770"/>
                    <a:pt x="21590" y="35560"/>
                    <a:pt x="35560" y="21590"/>
                  </a:cubicBezTo>
                  <a:cubicBezTo>
                    <a:pt x="49530" y="7620"/>
                    <a:pt x="80010" y="0"/>
                    <a:pt x="99060" y="3810"/>
                  </a:cubicBezTo>
                  <a:cubicBezTo>
                    <a:pt x="118110" y="7620"/>
                    <a:pt x="142240" y="29210"/>
                    <a:pt x="149860" y="46990"/>
                  </a:cubicBezTo>
                  <a:cubicBezTo>
                    <a:pt x="157480" y="64770"/>
                    <a:pt x="153670" y="95250"/>
                    <a:pt x="142240" y="111760"/>
                  </a:cubicBezTo>
                  <a:cubicBezTo>
                    <a:pt x="130810" y="128270"/>
                    <a:pt x="104140" y="140970"/>
                    <a:pt x="83820" y="143510"/>
                  </a:cubicBezTo>
                  <a:cubicBezTo>
                    <a:pt x="63500" y="146050"/>
                    <a:pt x="34290" y="135890"/>
                    <a:pt x="20320" y="123190"/>
                  </a:cubicBezTo>
                  <a:cubicBezTo>
                    <a:pt x="7620" y="111760"/>
                    <a:pt x="0" y="92710"/>
                    <a:pt x="0" y="76200"/>
                  </a:cubicBezTo>
                  <a:cubicBezTo>
                    <a:pt x="0" y="60960"/>
                    <a:pt x="6350" y="40640"/>
                    <a:pt x="16510" y="27940"/>
                  </a:cubicBezTo>
                  <a:cubicBezTo>
                    <a:pt x="26670" y="15240"/>
                    <a:pt x="59690" y="2540"/>
                    <a:pt x="59690" y="2540"/>
                  </a:cubicBezTo>
                </a:path>
              </a:pathLst>
            </a:custGeom>
            <a:solidFill>
              <a:srgbClr val="5200FF"/>
            </a:solidFill>
            <a:ln cap="sq">
              <a:noFill/>
              <a:prstDash val="solid"/>
              <a:miter/>
            </a:ln>
          </p:spPr>
        </p:sp>
      </p:grpSp>
      <p:grpSp>
        <p:nvGrpSpPr>
          <p:cNvPr id="352" name="Group 71"/>
          <p:cNvGrpSpPr/>
          <p:nvPr/>
        </p:nvGrpSpPr>
        <p:grpSpPr>
          <a:xfrm rot="0">
            <a:off x="5320229" y="7230001"/>
            <a:ext cx="241348" cy="246566"/>
            <a:chOff x="0" y="0"/>
            <a:chExt cx="234950" cy="240030"/>
          </a:xfrm>
        </p:grpSpPr>
        <p:sp>
          <p:nvSpPr>
            <p:cNvPr id="353" name="Freeform 72"/>
            <p:cNvSpPr/>
            <p:nvPr/>
          </p:nvSpPr>
          <p:spPr>
            <a:xfrm>
              <a:off x="44450" y="49530"/>
              <a:ext cx="137160" cy="142240"/>
            </a:xfrm>
            <a:custGeom>
              <a:avLst/>
              <a:gdLst/>
              <a:ahLst/>
              <a:cxnLst/>
              <a:rect l="l" t="t" r="r" b="b"/>
              <a:pathLst>
                <a:path w="137160" h="142240">
                  <a:moveTo>
                    <a:pt x="137160" y="49530"/>
                  </a:moveTo>
                  <a:cubicBezTo>
                    <a:pt x="134620" y="99060"/>
                    <a:pt x="114300" y="125730"/>
                    <a:pt x="99060" y="134620"/>
                  </a:cubicBezTo>
                  <a:cubicBezTo>
                    <a:pt x="88900" y="140970"/>
                    <a:pt x="77470" y="142240"/>
                    <a:pt x="66040" y="139700"/>
                  </a:cubicBezTo>
                  <a:cubicBezTo>
                    <a:pt x="49530" y="135890"/>
                    <a:pt x="20320" y="123190"/>
                    <a:pt x="10160" y="106680"/>
                  </a:cubicBezTo>
                  <a:cubicBezTo>
                    <a:pt x="0" y="90170"/>
                    <a:pt x="1270" y="58420"/>
                    <a:pt x="6350" y="41910"/>
                  </a:cubicBezTo>
                  <a:cubicBezTo>
                    <a:pt x="10160" y="30480"/>
                    <a:pt x="19050" y="21590"/>
                    <a:pt x="27940" y="15240"/>
                  </a:cubicBezTo>
                  <a:cubicBezTo>
                    <a:pt x="36830" y="8890"/>
                    <a:pt x="46990" y="2540"/>
                    <a:pt x="58420" y="1270"/>
                  </a:cubicBezTo>
                  <a:cubicBezTo>
                    <a:pt x="74930" y="0"/>
                    <a:pt x="119380" y="21590"/>
                    <a:pt x="119380" y="21590"/>
                  </a:cubicBezTo>
                </a:path>
              </a:pathLst>
            </a:custGeom>
            <a:solidFill>
              <a:srgbClr val="5200FF"/>
            </a:solidFill>
            <a:ln cap="sq">
              <a:noFill/>
              <a:prstDash val="solid"/>
              <a:miter/>
            </a:ln>
          </p:spPr>
        </p:sp>
      </p:grpSp>
      <p:grpSp>
        <p:nvGrpSpPr>
          <p:cNvPr id="354" name="Group 73"/>
          <p:cNvGrpSpPr/>
          <p:nvPr/>
        </p:nvGrpSpPr>
        <p:grpSpPr>
          <a:xfrm rot="0">
            <a:off x="5041049" y="6949516"/>
            <a:ext cx="247871" cy="251784"/>
            <a:chOff x="0" y="0"/>
            <a:chExt cx="241300" cy="245110"/>
          </a:xfrm>
        </p:grpSpPr>
        <p:sp>
          <p:nvSpPr>
            <p:cNvPr id="355" name="Freeform 74"/>
            <p:cNvSpPr/>
            <p:nvPr/>
          </p:nvSpPr>
          <p:spPr>
            <a:xfrm>
              <a:off x="49530" y="49530"/>
              <a:ext cx="143510" cy="147320"/>
            </a:xfrm>
            <a:custGeom>
              <a:avLst/>
              <a:gdLst/>
              <a:ahLst/>
              <a:cxnLst/>
              <a:rect l="l" t="t" r="r" b="b"/>
              <a:pathLst>
                <a:path w="143510" h="147320">
                  <a:moveTo>
                    <a:pt x="1270" y="71120"/>
                  </a:moveTo>
                  <a:cubicBezTo>
                    <a:pt x="27940" y="15240"/>
                    <a:pt x="55880" y="0"/>
                    <a:pt x="74930" y="1270"/>
                  </a:cubicBezTo>
                  <a:cubicBezTo>
                    <a:pt x="93980" y="2540"/>
                    <a:pt x="121920" y="20320"/>
                    <a:pt x="132080" y="35560"/>
                  </a:cubicBezTo>
                  <a:cubicBezTo>
                    <a:pt x="140970" y="48260"/>
                    <a:pt x="142240" y="64770"/>
                    <a:pt x="140970" y="78740"/>
                  </a:cubicBezTo>
                  <a:cubicBezTo>
                    <a:pt x="139700" y="92710"/>
                    <a:pt x="132080" y="109220"/>
                    <a:pt x="121920" y="119380"/>
                  </a:cubicBezTo>
                  <a:cubicBezTo>
                    <a:pt x="111760" y="129540"/>
                    <a:pt x="97790" y="139700"/>
                    <a:pt x="82550" y="140970"/>
                  </a:cubicBezTo>
                  <a:cubicBezTo>
                    <a:pt x="64770" y="142240"/>
                    <a:pt x="34290" y="133350"/>
                    <a:pt x="20320" y="119380"/>
                  </a:cubicBezTo>
                  <a:cubicBezTo>
                    <a:pt x="6350" y="105410"/>
                    <a:pt x="0" y="73660"/>
                    <a:pt x="2540" y="55880"/>
                  </a:cubicBezTo>
                  <a:cubicBezTo>
                    <a:pt x="5080" y="40640"/>
                    <a:pt x="15240" y="26670"/>
                    <a:pt x="26670" y="17780"/>
                  </a:cubicBezTo>
                  <a:cubicBezTo>
                    <a:pt x="36830" y="8890"/>
                    <a:pt x="53340" y="2540"/>
                    <a:pt x="67310" y="1270"/>
                  </a:cubicBezTo>
                  <a:cubicBezTo>
                    <a:pt x="81280" y="0"/>
                    <a:pt x="99060" y="6350"/>
                    <a:pt x="110490" y="13970"/>
                  </a:cubicBezTo>
                  <a:cubicBezTo>
                    <a:pt x="121920" y="21590"/>
                    <a:pt x="134620" y="34290"/>
                    <a:pt x="138430" y="49530"/>
                  </a:cubicBezTo>
                  <a:cubicBezTo>
                    <a:pt x="143510" y="68580"/>
                    <a:pt x="137160" y="104140"/>
                    <a:pt x="128270" y="119380"/>
                  </a:cubicBezTo>
                  <a:cubicBezTo>
                    <a:pt x="121920" y="130810"/>
                    <a:pt x="113030" y="137160"/>
                    <a:pt x="101600" y="140970"/>
                  </a:cubicBezTo>
                  <a:cubicBezTo>
                    <a:pt x="87630" y="146050"/>
                    <a:pt x="66040" y="147320"/>
                    <a:pt x="52070" y="144780"/>
                  </a:cubicBezTo>
                  <a:cubicBezTo>
                    <a:pt x="40640" y="142240"/>
                    <a:pt x="30480" y="137160"/>
                    <a:pt x="22860" y="128270"/>
                  </a:cubicBezTo>
                  <a:cubicBezTo>
                    <a:pt x="12700" y="118110"/>
                    <a:pt x="1270" y="83820"/>
                    <a:pt x="1270" y="83820"/>
                  </a:cubicBezTo>
                </a:path>
              </a:pathLst>
            </a:custGeom>
            <a:solidFill>
              <a:srgbClr val="5200FF"/>
            </a:solidFill>
            <a:ln cap="sq">
              <a:noFill/>
              <a:prstDash val="solid"/>
              <a:miter/>
            </a:ln>
          </p:spPr>
        </p:sp>
      </p:grpSp>
      <p:grpSp>
        <p:nvGrpSpPr>
          <p:cNvPr id="356" name="Group 75"/>
          <p:cNvGrpSpPr/>
          <p:nvPr/>
        </p:nvGrpSpPr>
        <p:grpSpPr>
          <a:xfrm rot="0">
            <a:off x="3048952" y="6967780"/>
            <a:ext cx="241348" cy="241348"/>
            <a:chOff x="0" y="0"/>
            <a:chExt cx="234950" cy="234950"/>
          </a:xfrm>
        </p:grpSpPr>
        <p:sp>
          <p:nvSpPr>
            <p:cNvPr id="357" name="Freeform 76"/>
            <p:cNvSpPr/>
            <p:nvPr/>
          </p:nvSpPr>
          <p:spPr>
            <a:xfrm>
              <a:off x="45720" y="49530"/>
              <a:ext cx="135890" cy="142240"/>
            </a:xfrm>
            <a:custGeom>
              <a:avLst/>
              <a:gdLst/>
              <a:ahLst/>
              <a:cxnLst/>
              <a:rect l="l" t="t" r="r" b="b"/>
              <a:pathLst>
                <a:path w="135890" h="142240">
                  <a:moveTo>
                    <a:pt x="135890" y="49530"/>
                  </a:moveTo>
                  <a:cubicBezTo>
                    <a:pt x="133350" y="99060"/>
                    <a:pt x="115570" y="127000"/>
                    <a:pt x="97790" y="134620"/>
                  </a:cubicBezTo>
                  <a:cubicBezTo>
                    <a:pt x="80010" y="142240"/>
                    <a:pt x="48260" y="137160"/>
                    <a:pt x="33020" y="130810"/>
                  </a:cubicBezTo>
                  <a:cubicBezTo>
                    <a:pt x="21590" y="125730"/>
                    <a:pt x="13970" y="118110"/>
                    <a:pt x="8890" y="106680"/>
                  </a:cubicBezTo>
                  <a:cubicBezTo>
                    <a:pt x="254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358" name="Group 77"/>
          <p:cNvGrpSpPr/>
          <p:nvPr/>
        </p:nvGrpSpPr>
        <p:grpSpPr>
          <a:xfrm rot="0">
            <a:off x="2594958" y="7155640"/>
            <a:ext cx="245261" cy="245261"/>
            <a:chOff x="0" y="0"/>
            <a:chExt cx="238760" cy="238760"/>
          </a:xfrm>
        </p:grpSpPr>
        <p:sp>
          <p:nvSpPr>
            <p:cNvPr id="359" name="Freeform 78"/>
            <p:cNvSpPr/>
            <p:nvPr/>
          </p:nvSpPr>
          <p:spPr>
            <a:xfrm>
              <a:off x="49530" y="48260"/>
              <a:ext cx="138430" cy="142240"/>
            </a:xfrm>
            <a:custGeom>
              <a:avLst/>
              <a:gdLst/>
              <a:ahLst/>
              <a:cxnLst/>
              <a:rect l="l" t="t" r="r" b="b"/>
              <a:pathLst>
                <a:path w="138430" h="142240">
                  <a:moveTo>
                    <a:pt x="138430" y="48260"/>
                  </a:moveTo>
                  <a:cubicBezTo>
                    <a:pt x="120650" y="123190"/>
                    <a:pt x="110490" y="128270"/>
                    <a:pt x="100330" y="133350"/>
                  </a:cubicBezTo>
                  <a:cubicBezTo>
                    <a:pt x="90170" y="138430"/>
                    <a:pt x="78740" y="142240"/>
                    <a:pt x="67310" y="139700"/>
                  </a:cubicBezTo>
                  <a:cubicBezTo>
                    <a:pt x="50800" y="137160"/>
                    <a:pt x="21590" y="119380"/>
                    <a:pt x="11430" y="105410"/>
                  </a:cubicBezTo>
                  <a:cubicBezTo>
                    <a:pt x="3810" y="95250"/>
                    <a:pt x="0" y="85090"/>
                    <a:pt x="1270" y="73660"/>
                  </a:cubicBezTo>
                  <a:cubicBezTo>
                    <a:pt x="2540" y="57150"/>
                    <a:pt x="12700" y="26670"/>
                    <a:pt x="27940" y="15240"/>
                  </a:cubicBezTo>
                  <a:cubicBezTo>
                    <a:pt x="43180" y="3810"/>
                    <a:pt x="76200" y="0"/>
                    <a:pt x="92710" y="2540"/>
                  </a:cubicBezTo>
                  <a:cubicBezTo>
                    <a:pt x="104140" y="5080"/>
                    <a:pt x="120650" y="20320"/>
                    <a:pt x="120650" y="20320"/>
                  </a:cubicBezTo>
                </a:path>
              </a:pathLst>
            </a:custGeom>
            <a:solidFill>
              <a:srgbClr val="5200FF"/>
            </a:solidFill>
            <a:ln cap="sq">
              <a:noFill/>
              <a:prstDash val="solid"/>
              <a:miter/>
            </a:ln>
          </p:spPr>
        </p:sp>
      </p:grpSp>
      <p:grpSp>
        <p:nvGrpSpPr>
          <p:cNvPr id="360" name="Group 79"/>
          <p:cNvGrpSpPr/>
          <p:nvPr/>
        </p:nvGrpSpPr>
        <p:grpSpPr>
          <a:xfrm rot="0">
            <a:off x="2911971" y="7330454"/>
            <a:ext cx="246566" cy="245261"/>
            <a:chOff x="0" y="0"/>
            <a:chExt cx="240030" cy="238760"/>
          </a:xfrm>
        </p:grpSpPr>
        <p:sp>
          <p:nvSpPr>
            <p:cNvPr id="361" name="Freeform 80"/>
            <p:cNvSpPr/>
            <p:nvPr/>
          </p:nvSpPr>
          <p:spPr>
            <a:xfrm>
              <a:off x="49530" y="48260"/>
              <a:ext cx="137160" cy="142240"/>
            </a:xfrm>
            <a:custGeom>
              <a:avLst/>
              <a:gdLst/>
              <a:ahLst/>
              <a:cxnLst/>
              <a:rect l="l" t="t" r="r" b="b"/>
              <a:pathLst>
                <a:path w="137160" h="142240">
                  <a:moveTo>
                    <a:pt x="137160" y="48260"/>
                  </a:moveTo>
                  <a:cubicBezTo>
                    <a:pt x="134620" y="99060"/>
                    <a:pt x="114300" y="124460"/>
                    <a:pt x="100330" y="133350"/>
                  </a:cubicBezTo>
                  <a:cubicBezTo>
                    <a:pt x="90170" y="139700"/>
                    <a:pt x="78740" y="142240"/>
                    <a:pt x="67310" y="139700"/>
                  </a:cubicBezTo>
                  <a:cubicBezTo>
                    <a:pt x="50800" y="137160"/>
                    <a:pt x="21590" y="119380"/>
                    <a:pt x="11430" y="105410"/>
                  </a:cubicBezTo>
                  <a:cubicBezTo>
                    <a:pt x="3810" y="95250"/>
                    <a:pt x="0" y="86360"/>
                    <a:pt x="1270" y="73660"/>
                  </a:cubicBezTo>
                  <a:cubicBezTo>
                    <a:pt x="2540" y="57150"/>
                    <a:pt x="12700" y="25400"/>
                    <a:pt x="27940" y="13970"/>
                  </a:cubicBezTo>
                  <a:cubicBezTo>
                    <a:pt x="43180" y="254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362" name="Group 81"/>
          <p:cNvGrpSpPr/>
          <p:nvPr/>
        </p:nvGrpSpPr>
        <p:grpSpPr>
          <a:xfrm rot="0">
            <a:off x="3414235" y="7175209"/>
            <a:ext cx="246566" cy="241348"/>
            <a:chOff x="0" y="0"/>
            <a:chExt cx="240030" cy="234950"/>
          </a:xfrm>
        </p:grpSpPr>
        <p:sp>
          <p:nvSpPr>
            <p:cNvPr id="363" name="Freeform 82"/>
            <p:cNvSpPr/>
            <p:nvPr/>
          </p:nvSpPr>
          <p:spPr>
            <a:xfrm>
              <a:off x="49530" y="49530"/>
              <a:ext cx="138430" cy="142240"/>
            </a:xfrm>
            <a:custGeom>
              <a:avLst/>
              <a:gdLst/>
              <a:ahLst/>
              <a:cxnLst/>
              <a:rect l="l" t="t" r="r" b="b"/>
              <a:pathLst>
                <a:path w="138430" h="142240">
                  <a:moveTo>
                    <a:pt x="138430" y="49530"/>
                  </a:moveTo>
                  <a:cubicBezTo>
                    <a:pt x="134620" y="99060"/>
                    <a:pt x="118110" y="127000"/>
                    <a:pt x="100330" y="134620"/>
                  </a:cubicBezTo>
                  <a:cubicBezTo>
                    <a:pt x="82550" y="142240"/>
                    <a:pt x="50800" y="137160"/>
                    <a:pt x="35560" y="130810"/>
                  </a:cubicBezTo>
                  <a:cubicBezTo>
                    <a:pt x="24130" y="125730"/>
                    <a:pt x="17780" y="115570"/>
                    <a:pt x="11430" y="106680"/>
                  </a:cubicBezTo>
                  <a:cubicBezTo>
                    <a:pt x="635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364" name="Group 83"/>
          <p:cNvGrpSpPr/>
          <p:nvPr/>
        </p:nvGrpSpPr>
        <p:grpSpPr>
          <a:xfrm rot="0">
            <a:off x="3261599" y="6806012"/>
            <a:ext cx="246566" cy="238738"/>
            <a:chOff x="0" y="0"/>
            <a:chExt cx="240030" cy="232410"/>
          </a:xfrm>
        </p:grpSpPr>
        <p:sp>
          <p:nvSpPr>
            <p:cNvPr id="365" name="Freeform 84"/>
            <p:cNvSpPr/>
            <p:nvPr/>
          </p:nvSpPr>
          <p:spPr>
            <a:xfrm>
              <a:off x="49530" y="48260"/>
              <a:ext cx="137160" cy="140970"/>
            </a:xfrm>
            <a:custGeom>
              <a:avLst/>
              <a:gdLst/>
              <a:ahLst/>
              <a:cxnLst/>
              <a:rect l="l" t="t" r="r" b="b"/>
              <a:pathLst>
                <a:path w="137160" h="140970">
                  <a:moveTo>
                    <a:pt x="137160" y="49530"/>
                  </a:moveTo>
                  <a:cubicBezTo>
                    <a:pt x="134620" y="99060"/>
                    <a:pt x="116840" y="125730"/>
                    <a:pt x="99060" y="133350"/>
                  </a:cubicBezTo>
                  <a:cubicBezTo>
                    <a:pt x="81280" y="140970"/>
                    <a:pt x="49530" y="137160"/>
                    <a:pt x="34290" y="129540"/>
                  </a:cubicBezTo>
                  <a:cubicBezTo>
                    <a:pt x="22860" y="124460"/>
                    <a:pt x="16510" y="114300"/>
                    <a:pt x="11430" y="105410"/>
                  </a:cubicBezTo>
                  <a:cubicBezTo>
                    <a:pt x="6350" y="96520"/>
                    <a:pt x="0" y="85090"/>
                    <a:pt x="1270" y="73660"/>
                  </a:cubicBezTo>
                  <a:cubicBezTo>
                    <a:pt x="2540" y="57150"/>
                    <a:pt x="12700" y="26670"/>
                    <a:pt x="27940" y="15240"/>
                  </a:cubicBezTo>
                  <a:cubicBezTo>
                    <a:pt x="43180" y="381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366" name="Group 85"/>
          <p:cNvGrpSpPr/>
          <p:nvPr/>
        </p:nvGrpSpPr>
        <p:grpSpPr>
          <a:xfrm rot="0">
            <a:off x="3726030" y="6902551"/>
            <a:ext cx="241348" cy="246566"/>
            <a:chOff x="0" y="0"/>
            <a:chExt cx="234950" cy="240030"/>
          </a:xfrm>
        </p:grpSpPr>
        <p:sp>
          <p:nvSpPr>
            <p:cNvPr id="367" name="Freeform 86"/>
            <p:cNvSpPr/>
            <p:nvPr/>
          </p:nvSpPr>
          <p:spPr>
            <a:xfrm>
              <a:off x="44450" y="49530"/>
              <a:ext cx="137160" cy="142240"/>
            </a:xfrm>
            <a:custGeom>
              <a:avLst/>
              <a:gdLst/>
              <a:ahLst/>
              <a:cxnLst/>
              <a:rect l="l" t="t" r="r" b="b"/>
              <a:pathLst>
                <a:path w="137160" h="142240">
                  <a:moveTo>
                    <a:pt x="137160" y="49530"/>
                  </a:moveTo>
                  <a:cubicBezTo>
                    <a:pt x="134620" y="99060"/>
                    <a:pt x="113030" y="124460"/>
                    <a:pt x="99060" y="133350"/>
                  </a:cubicBezTo>
                  <a:cubicBezTo>
                    <a:pt x="88900" y="139700"/>
                    <a:pt x="77470" y="142240"/>
                    <a:pt x="66040" y="139700"/>
                  </a:cubicBezTo>
                  <a:cubicBezTo>
                    <a:pt x="49530" y="137160"/>
                    <a:pt x="20320" y="123190"/>
                    <a:pt x="10160" y="106680"/>
                  </a:cubicBezTo>
                  <a:cubicBezTo>
                    <a:pt x="0" y="90170"/>
                    <a:pt x="1270" y="58420"/>
                    <a:pt x="6350" y="41910"/>
                  </a:cubicBezTo>
                  <a:cubicBezTo>
                    <a:pt x="10160" y="30480"/>
                    <a:pt x="19050" y="21590"/>
                    <a:pt x="27940" y="15240"/>
                  </a:cubicBezTo>
                  <a:cubicBezTo>
                    <a:pt x="36830" y="8890"/>
                    <a:pt x="45720" y="2540"/>
                    <a:pt x="58420" y="1270"/>
                  </a:cubicBezTo>
                  <a:cubicBezTo>
                    <a:pt x="74930" y="0"/>
                    <a:pt x="119380" y="20320"/>
                    <a:pt x="119380" y="20320"/>
                  </a:cubicBezTo>
                </a:path>
              </a:pathLst>
            </a:custGeom>
            <a:solidFill>
              <a:srgbClr val="5200FF"/>
            </a:solidFill>
            <a:ln cap="sq">
              <a:noFill/>
              <a:prstDash val="solid"/>
              <a:miter/>
            </a:ln>
          </p:spPr>
        </p:sp>
      </p:grpSp>
      <p:grpSp>
        <p:nvGrpSpPr>
          <p:cNvPr id="368" name="Group 87"/>
          <p:cNvGrpSpPr/>
          <p:nvPr/>
        </p:nvGrpSpPr>
        <p:grpSpPr>
          <a:xfrm rot="0">
            <a:off x="4020866" y="6893419"/>
            <a:ext cx="241348" cy="245261"/>
            <a:chOff x="0" y="0"/>
            <a:chExt cx="234950" cy="238760"/>
          </a:xfrm>
        </p:grpSpPr>
        <p:sp>
          <p:nvSpPr>
            <p:cNvPr id="369" name="Freeform 88"/>
            <p:cNvSpPr/>
            <p:nvPr/>
          </p:nvSpPr>
          <p:spPr>
            <a:xfrm>
              <a:off x="44450" y="48260"/>
              <a:ext cx="137160" cy="142240"/>
            </a:xfrm>
            <a:custGeom>
              <a:avLst/>
              <a:gdLst/>
              <a:ahLst/>
              <a:cxnLst/>
              <a:rect l="l" t="t" r="r" b="b"/>
              <a:pathLst>
                <a:path w="137160" h="142240">
                  <a:moveTo>
                    <a:pt x="137160" y="49530"/>
                  </a:moveTo>
                  <a:cubicBezTo>
                    <a:pt x="134620" y="99060"/>
                    <a:pt x="113030" y="124460"/>
                    <a:pt x="99060" y="133350"/>
                  </a:cubicBezTo>
                  <a:cubicBezTo>
                    <a:pt x="88900" y="139700"/>
                    <a:pt x="77470" y="142240"/>
                    <a:pt x="66040" y="139700"/>
                  </a:cubicBezTo>
                  <a:cubicBezTo>
                    <a:pt x="49530" y="137160"/>
                    <a:pt x="20320" y="121920"/>
                    <a:pt x="10160" y="105410"/>
                  </a:cubicBezTo>
                  <a:cubicBezTo>
                    <a:pt x="0" y="88900"/>
                    <a:pt x="1270" y="57150"/>
                    <a:pt x="6350" y="40640"/>
                  </a:cubicBezTo>
                  <a:cubicBezTo>
                    <a:pt x="10160" y="29210"/>
                    <a:pt x="17780" y="21590"/>
                    <a:pt x="27940" y="15240"/>
                  </a:cubicBezTo>
                  <a:cubicBezTo>
                    <a:pt x="43180" y="6350"/>
                    <a:pt x="74930" y="0"/>
                    <a:pt x="91440" y="2540"/>
                  </a:cubicBezTo>
                  <a:cubicBezTo>
                    <a:pt x="102870" y="5080"/>
                    <a:pt x="119380" y="20320"/>
                    <a:pt x="119380" y="20320"/>
                  </a:cubicBezTo>
                </a:path>
              </a:pathLst>
            </a:custGeom>
            <a:solidFill>
              <a:srgbClr val="5200FF"/>
            </a:solidFill>
            <a:ln cap="sq">
              <a:noFill/>
              <a:prstDash val="solid"/>
              <a:miter/>
            </a:ln>
          </p:spPr>
        </p:sp>
      </p:grpSp>
      <p:grpSp>
        <p:nvGrpSpPr>
          <p:cNvPr id="370" name="Group 89"/>
          <p:cNvGrpSpPr/>
          <p:nvPr/>
        </p:nvGrpSpPr>
        <p:grpSpPr>
          <a:xfrm rot="0">
            <a:off x="4992779" y="6653376"/>
            <a:ext cx="241348" cy="245261"/>
            <a:chOff x="0" y="0"/>
            <a:chExt cx="234950" cy="238760"/>
          </a:xfrm>
        </p:grpSpPr>
        <p:sp>
          <p:nvSpPr>
            <p:cNvPr id="371" name="Freeform 90"/>
            <p:cNvSpPr/>
            <p:nvPr/>
          </p:nvSpPr>
          <p:spPr>
            <a:xfrm>
              <a:off x="44450" y="46990"/>
              <a:ext cx="137160" cy="143510"/>
            </a:xfrm>
            <a:custGeom>
              <a:avLst/>
              <a:gdLst/>
              <a:ahLst/>
              <a:cxnLst/>
              <a:rect l="l" t="t" r="r" b="b"/>
              <a:pathLst>
                <a:path w="137160" h="143510">
                  <a:moveTo>
                    <a:pt x="137160" y="49530"/>
                  </a:moveTo>
                  <a:cubicBezTo>
                    <a:pt x="134620" y="100330"/>
                    <a:pt x="113030" y="125730"/>
                    <a:pt x="99060" y="134620"/>
                  </a:cubicBezTo>
                  <a:cubicBezTo>
                    <a:pt x="88900" y="140970"/>
                    <a:pt x="77470" y="143510"/>
                    <a:pt x="66040" y="140970"/>
                  </a:cubicBezTo>
                  <a:cubicBezTo>
                    <a:pt x="49530" y="138430"/>
                    <a:pt x="20320" y="123190"/>
                    <a:pt x="10160" y="106680"/>
                  </a:cubicBezTo>
                  <a:cubicBezTo>
                    <a:pt x="0" y="90170"/>
                    <a:pt x="1270" y="58420"/>
                    <a:pt x="6350" y="41910"/>
                  </a:cubicBezTo>
                  <a:cubicBezTo>
                    <a:pt x="10160" y="30480"/>
                    <a:pt x="17780" y="21590"/>
                    <a:pt x="27940" y="15240"/>
                  </a:cubicBezTo>
                  <a:cubicBezTo>
                    <a:pt x="43180" y="6350"/>
                    <a:pt x="74930" y="0"/>
                    <a:pt x="91440" y="3810"/>
                  </a:cubicBezTo>
                  <a:cubicBezTo>
                    <a:pt x="102870" y="6350"/>
                    <a:pt x="119380" y="21590"/>
                    <a:pt x="119380" y="21590"/>
                  </a:cubicBezTo>
                </a:path>
              </a:pathLst>
            </a:custGeom>
            <a:solidFill>
              <a:srgbClr val="5200FF"/>
            </a:solidFill>
            <a:ln cap="sq">
              <a:noFill/>
              <a:prstDash val="solid"/>
              <a:miter/>
            </a:ln>
          </p:spPr>
        </p:sp>
      </p:grpSp>
      <p:grpSp>
        <p:nvGrpSpPr>
          <p:cNvPr id="372" name="Group 91"/>
          <p:cNvGrpSpPr/>
          <p:nvPr/>
        </p:nvGrpSpPr>
        <p:grpSpPr>
          <a:xfrm rot="0">
            <a:off x="5380240" y="6632503"/>
            <a:ext cx="247871" cy="254393"/>
            <a:chOff x="0" y="0"/>
            <a:chExt cx="241300" cy="247650"/>
          </a:xfrm>
        </p:grpSpPr>
        <p:sp>
          <p:nvSpPr>
            <p:cNvPr id="373" name="Freeform 92"/>
            <p:cNvSpPr/>
            <p:nvPr/>
          </p:nvSpPr>
          <p:spPr>
            <a:xfrm>
              <a:off x="49530" y="49530"/>
              <a:ext cx="140970" cy="149860"/>
            </a:xfrm>
            <a:custGeom>
              <a:avLst/>
              <a:gdLst/>
              <a:ahLst/>
              <a:cxnLst/>
              <a:rect l="l" t="t" r="r" b="b"/>
              <a:pathLst>
                <a:path w="140970" h="149860">
                  <a:moveTo>
                    <a:pt x="1270" y="72390"/>
                  </a:moveTo>
                  <a:cubicBezTo>
                    <a:pt x="27940" y="15240"/>
                    <a:pt x="57150" y="1270"/>
                    <a:pt x="74930" y="1270"/>
                  </a:cubicBezTo>
                  <a:cubicBezTo>
                    <a:pt x="90170" y="1270"/>
                    <a:pt x="106680" y="7620"/>
                    <a:pt x="116840" y="17780"/>
                  </a:cubicBezTo>
                  <a:cubicBezTo>
                    <a:pt x="129540" y="30480"/>
                    <a:pt x="140970" y="60960"/>
                    <a:pt x="140970" y="80010"/>
                  </a:cubicBezTo>
                  <a:cubicBezTo>
                    <a:pt x="140970" y="95250"/>
                    <a:pt x="132080" y="110490"/>
                    <a:pt x="121920" y="120650"/>
                  </a:cubicBezTo>
                  <a:cubicBezTo>
                    <a:pt x="111760" y="130810"/>
                    <a:pt x="97790" y="139700"/>
                    <a:pt x="82550" y="140970"/>
                  </a:cubicBezTo>
                  <a:cubicBezTo>
                    <a:pt x="64770" y="142240"/>
                    <a:pt x="34290" y="132080"/>
                    <a:pt x="20320" y="120650"/>
                  </a:cubicBezTo>
                  <a:cubicBezTo>
                    <a:pt x="8890" y="110490"/>
                    <a:pt x="2540" y="93980"/>
                    <a:pt x="1270" y="80010"/>
                  </a:cubicBezTo>
                  <a:cubicBezTo>
                    <a:pt x="0" y="66040"/>
                    <a:pt x="1270" y="48260"/>
                    <a:pt x="10160" y="35560"/>
                  </a:cubicBezTo>
                  <a:cubicBezTo>
                    <a:pt x="20320" y="20320"/>
                    <a:pt x="48260" y="2540"/>
                    <a:pt x="67310" y="1270"/>
                  </a:cubicBezTo>
                  <a:cubicBezTo>
                    <a:pt x="86360" y="0"/>
                    <a:pt x="114300" y="15240"/>
                    <a:pt x="127000" y="29210"/>
                  </a:cubicBezTo>
                  <a:cubicBezTo>
                    <a:pt x="137160" y="40640"/>
                    <a:pt x="140970" y="57150"/>
                    <a:pt x="140970" y="72390"/>
                  </a:cubicBezTo>
                  <a:cubicBezTo>
                    <a:pt x="140970" y="87630"/>
                    <a:pt x="135890" y="106680"/>
                    <a:pt x="127000" y="119380"/>
                  </a:cubicBezTo>
                  <a:cubicBezTo>
                    <a:pt x="118110" y="132080"/>
                    <a:pt x="99060" y="143510"/>
                    <a:pt x="85090" y="147320"/>
                  </a:cubicBezTo>
                  <a:cubicBezTo>
                    <a:pt x="73660" y="149860"/>
                    <a:pt x="63500" y="149860"/>
                    <a:pt x="52070" y="146050"/>
                  </a:cubicBezTo>
                  <a:cubicBezTo>
                    <a:pt x="38100" y="140970"/>
                    <a:pt x="20320" y="127000"/>
                    <a:pt x="11430" y="115570"/>
                  </a:cubicBezTo>
                  <a:cubicBezTo>
                    <a:pt x="5080" y="105410"/>
                    <a:pt x="1270" y="83820"/>
                    <a:pt x="1270" y="83820"/>
                  </a:cubicBezTo>
                </a:path>
              </a:pathLst>
            </a:custGeom>
            <a:solidFill>
              <a:srgbClr val="5200FF"/>
            </a:solidFill>
            <a:ln cap="sq">
              <a:noFill/>
              <a:prstDash val="solid"/>
              <a:miter/>
            </a:ln>
          </p:spPr>
        </p:sp>
      </p:grpSp>
      <p:grpSp>
        <p:nvGrpSpPr>
          <p:cNvPr id="374" name="Group 93"/>
          <p:cNvGrpSpPr/>
          <p:nvPr/>
        </p:nvGrpSpPr>
        <p:grpSpPr>
          <a:xfrm rot="0">
            <a:off x="5378935" y="6250260"/>
            <a:ext cx="249175" cy="273962"/>
            <a:chOff x="0" y="0"/>
            <a:chExt cx="242570" cy="266700"/>
          </a:xfrm>
        </p:grpSpPr>
        <p:sp>
          <p:nvSpPr>
            <p:cNvPr id="375" name="Freeform 94"/>
            <p:cNvSpPr/>
            <p:nvPr/>
          </p:nvSpPr>
          <p:spPr>
            <a:xfrm>
              <a:off x="45720" y="44450"/>
              <a:ext cx="148590" cy="176530"/>
            </a:xfrm>
            <a:custGeom>
              <a:avLst/>
              <a:gdLst/>
              <a:ahLst/>
              <a:cxnLst/>
              <a:rect l="l" t="t" r="r" b="b"/>
              <a:pathLst>
                <a:path w="148590" h="176530">
                  <a:moveTo>
                    <a:pt x="146050" y="72390"/>
                  </a:moveTo>
                  <a:cubicBezTo>
                    <a:pt x="135890" y="143510"/>
                    <a:pt x="114300" y="166370"/>
                    <a:pt x="95250" y="171450"/>
                  </a:cubicBezTo>
                  <a:cubicBezTo>
                    <a:pt x="76200" y="176530"/>
                    <a:pt x="45720" y="170180"/>
                    <a:pt x="30480" y="157480"/>
                  </a:cubicBezTo>
                  <a:cubicBezTo>
                    <a:pt x="15240" y="144780"/>
                    <a:pt x="2540" y="114300"/>
                    <a:pt x="5080" y="95250"/>
                  </a:cubicBezTo>
                  <a:cubicBezTo>
                    <a:pt x="7620" y="76200"/>
                    <a:pt x="25400" y="49530"/>
                    <a:pt x="43180" y="40640"/>
                  </a:cubicBezTo>
                  <a:cubicBezTo>
                    <a:pt x="60960" y="31750"/>
                    <a:pt x="91440" y="31750"/>
                    <a:pt x="109220" y="40640"/>
                  </a:cubicBezTo>
                  <a:cubicBezTo>
                    <a:pt x="125730" y="49530"/>
                    <a:pt x="143510" y="76200"/>
                    <a:pt x="146050" y="95250"/>
                  </a:cubicBezTo>
                  <a:cubicBezTo>
                    <a:pt x="148590" y="114300"/>
                    <a:pt x="137160" y="144780"/>
                    <a:pt x="121920" y="157480"/>
                  </a:cubicBezTo>
                  <a:cubicBezTo>
                    <a:pt x="106680" y="170180"/>
                    <a:pt x="76200" y="176530"/>
                    <a:pt x="57150" y="171450"/>
                  </a:cubicBezTo>
                  <a:cubicBezTo>
                    <a:pt x="38100" y="166370"/>
                    <a:pt x="17780" y="144780"/>
                    <a:pt x="8890" y="125730"/>
                  </a:cubicBezTo>
                  <a:cubicBezTo>
                    <a:pt x="0" y="106680"/>
                    <a:pt x="0" y="76200"/>
                    <a:pt x="7620" y="55880"/>
                  </a:cubicBezTo>
                  <a:cubicBezTo>
                    <a:pt x="15240" y="36830"/>
                    <a:pt x="33020" y="12700"/>
                    <a:pt x="50800" y="6350"/>
                  </a:cubicBezTo>
                  <a:cubicBezTo>
                    <a:pt x="68580" y="0"/>
                    <a:pt x="99060" y="3810"/>
                    <a:pt x="115570" y="15240"/>
                  </a:cubicBezTo>
                  <a:cubicBezTo>
                    <a:pt x="130810" y="26670"/>
                    <a:pt x="146050" y="72390"/>
                    <a:pt x="146050" y="72390"/>
                  </a:cubicBezTo>
                </a:path>
              </a:pathLst>
            </a:custGeom>
            <a:solidFill>
              <a:srgbClr val="5200FF"/>
            </a:solidFill>
            <a:ln cap="sq">
              <a:noFill/>
              <a:prstDash val="solid"/>
              <a:miter/>
            </a:ln>
          </p:spPr>
        </p:sp>
      </p:grpSp>
      <p:grpSp>
        <p:nvGrpSpPr>
          <p:cNvPr id="376" name="Group 95"/>
          <p:cNvGrpSpPr/>
          <p:nvPr/>
        </p:nvGrpSpPr>
        <p:grpSpPr>
          <a:xfrm rot="0">
            <a:off x="4801006" y="6620762"/>
            <a:ext cx="246566" cy="245261"/>
            <a:chOff x="0" y="0"/>
            <a:chExt cx="240030" cy="238760"/>
          </a:xfrm>
        </p:grpSpPr>
        <p:sp>
          <p:nvSpPr>
            <p:cNvPr id="377" name="Freeform 96"/>
            <p:cNvSpPr/>
            <p:nvPr/>
          </p:nvSpPr>
          <p:spPr>
            <a:xfrm>
              <a:off x="49530" y="48260"/>
              <a:ext cx="138430" cy="142240"/>
            </a:xfrm>
            <a:custGeom>
              <a:avLst/>
              <a:gdLst/>
              <a:ahLst/>
              <a:cxnLst/>
              <a:rect l="l" t="t" r="r" b="b"/>
              <a:pathLst>
                <a:path w="138430" h="142240">
                  <a:moveTo>
                    <a:pt x="138430" y="48260"/>
                  </a:moveTo>
                  <a:cubicBezTo>
                    <a:pt x="134620" y="99060"/>
                    <a:pt x="114300" y="124460"/>
                    <a:pt x="100330" y="133350"/>
                  </a:cubicBezTo>
                  <a:cubicBezTo>
                    <a:pt x="90170" y="139700"/>
                    <a:pt x="78740" y="142240"/>
                    <a:pt x="67310" y="139700"/>
                  </a:cubicBezTo>
                  <a:cubicBezTo>
                    <a:pt x="50800" y="137160"/>
                    <a:pt x="21590" y="119380"/>
                    <a:pt x="11430" y="105410"/>
                  </a:cubicBezTo>
                  <a:cubicBezTo>
                    <a:pt x="3810" y="95250"/>
                    <a:pt x="0" y="86360"/>
                    <a:pt x="1270" y="73660"/>
                  </a:cubicBezTo>
                  <a:cubicBezTo>
                    <a:pt x="2540" y="57150"/>
                    <a:pt x="12700" y="25400"/>
                    <a:pt x="27940" y="13970"/>
                  </a:cubicBezTo>
                  <a:cubicBezTo>
                    <a:pt x="43180" y="254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378" name="Group 97"/>
          <p:cNvGrpSpPr/>
          <p:nvPr/>
        </p:nvGrpSpPr>
        <p:grpSpPr>
          <a:xfrm rot="0">
            <a:off x="5587669" y="6552923"/>
            <a:ext cx="246566" cy="246566"/>
            <a:chOff x="0" y="0"/>
            <a:chExt cx="240030" cy="240030"/>
          </a:xfrm>
        </p:grpSpPr>
        <p:sp>
          <p:nvSpPr>
            <p:cNvPr id="379" name="Freeform 98"/>
            <p:cNvSpPr/>
            <p:nvPr/>
          </p:nvSpPr>
          <p:spPr>
            <a:xfrm>
              <a:off x="49530" y="49530"/>
              <a:ext cx="137160" cy="142240"/>
            </a:xfrm>
            <a:custGeom>
              <a:avLst/>
              <a:gdLst/>
              <a:ahLst/>
              <a:cxnLst/>
              <a:rect l="l" t="t" r="r" b="b"/>
              <a:pathLst>
                <a:path w="137160" h="142240">
                  <a:moveTo>
                    <a:pt x="137160" y="49530"/>
                  </a:moveTo>
                  <a:cubicBezTo>
                    <a:pt x="134620" y="99060"/>
                    <a:pt x="114300" y="125730"/>
                    <a:pt x="99060" y="134620"/>
                  </a:cubicBezTo>
                  <a:cubicBezTo>
                    <a:pt x="88900" y="140970"/>
                    <a:pt x="77470" y="142240"/>
                    <a:pt x="66040" y="139700"/>
                  </a:cubicBezTo>
                  <a:cubicBezTo>
                    <a:pt x="49530" y="135890"/>
                    <a:pt x="21590" y="119380"/>
                    <a:pt x="11430" y="106680"/>
                  </a:cubicBezTo>
                  <a:cubicBezTo>
                    <a:pt x="381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380" name="Group 99"/>
          <p:cNvGrpSpPr/>
          <p:nvPr/>
        </p:nvGrpSpPr>
        <p:grpSpPr>
          <a:xfrm rot="0">
            <a:off x="5872067" y="6693818"/>
            <a:ext cx="253089" cy="247871"/>
            <a:chOff x="0" y="0"/>
            <a:chExt cx="246380" cy="241300"/>
          </a:xfrm>
        </p:grpSpPr>
        <p:sp>
          <p:nvSpPr>
            <p:cNvPr id="381" name="Freeform 100"/>
            <p:cNvSpPr/>
            <p:nvPr/>
          </p:nvSpPr>
          <p:spPr>
            <a:xfrm>
              <a:off x="48260" y="49530"/>
              <a:ext cx="148590" cy="143510"/>
            </a:xfrm>
            <a:custGeom>
              <a:avLst/>
              <a:gdLst/>
              <a:ahLst/>
              <a:cxnLst/>
              <a:rect l="l" t="t" r="r" b="b"/>
              <a:pathLst>
                <a:path w="148590" h="143510">
                  <a:moveTo>
                    <a:pt x="77470" y="1270"/>
                  </a:moveTo>
                  <a:cubicBezTo>
                    <a:pt x="134620" y="27940"/>
                    <a:pt x="148590" y="55880"/>
                    <a:pt x="147320" y="74930"/>
                  </a:cubicBezTo>
                  <a:cubicBezTo>
                    <a:pt x="146050" y="93980"/>
                    <a:pt x="129540" y="121920"/>
                    <a:pt x="114300" y="132080"/>
                  </a:cubicBezTo>
                  <a:cubicBezTo>
                    <a:pt x="101600" y="140970"/>
                    <a:pt x="85090" y="143510"/>
                    <a:pt x="69850" y="140970"/>
                  </a:cubicBezTo>
                  <a:cubicBezTo>
                    <a:pt x="52070" y="137160"/>
                    <a:pt x="25400" y="119380"/>
                    <a:pt x="15240" y="104140"/>
                  </a:cubicBezTo>
                  <a:cubicBezTo>
                    <a:pt x="7620" y="91440"/>
                    <a:pt x="6350" y="73660"/>
                    <a:pt x="8890" y="59690"/>
                  </a:cubicBezTo>
                  <a:cubicBezTo>
                    <a:pt x="11430" y="45720"/>
                    <a:pt x="17780" y="29210"/>
                    <a:pt x="29210" y="20320"/>
                  </a:cubicBezTo>
                  <a:cubicBezTo>
                    <a:pt x="43180" y="8890"/>
                    <a:pt x="74930" y="0"/>
                    <a:pt x="92710" y="2540"/>
                  </a:cubicBezTo>
                  <a:cubicBezTo>
                    <a:pt x="107950" y="5080"/>
                    <a:pt x="121920" y="15240"/>
                    <a:pt x="130810" y="25400"/>
                  </a:cubicBezTo>
                  <a:cubicBezTo>
                    <a:pt x="139700" y="36830"/>
                    <a:pt x="146050" y="53340"/>
                    <a:pt x="147320" y="67310"/>
                  </a:cubicBezTo>
                  <a:cubicBezTo>
                    <a:pt x="148590" y="81280"/>
                    <a:pt x="143510" y="99060"/>
                    <a:pt x="135890" y="110490"/>
                  </a:cubicBezTo>
                  <a:cubicBezTo>
                    <a:pt x="128270" y="121920"/>
                    <a:pt x="115570" y="134620"/>
                    <a:pt x="100330" y="138430"/>
                  </a:cubicBezTo>
                  <a:cubicBezTo>
                    <a:pt x="81280" y="143510"/>
                    <a:pt x="45720" y="138430"/>
                    <a:pt x="29210" y="128270"/>
                  </a:cubicBezTo>
                  <a:cubicBezTo>
                    <a:pt x="15240" y="119380"/>
                    <a:pt x="6350" y="100330"/>
                    <a:pt x="2540" y="86360"/>
                  </a:cubicBezTo>
                  <a:cubicBezTo>
                    <a:pt x="0" y="74930"/>
                    <a:pt x="1270" y="62230"/>
                    <a:pt x="3810" y="52070"/>
                  </a:cubicBezTo>
                  <a:cubicBezTo>
                    <a:pt x="6350" y="41910"/>
                    <a:pt x="11430" y="30480"/>
                    <a:pt x="20320" y="22860"/>
                  </a:cubicBezTo>
                  <a:cubicBezTo>
                    <a:pt x="30480" y="12700"/>
                    <a:pt x="66040" y="1270"/>
                    <a:pt x="66040" y="1270"/>
                  </a:cubicBezTo>
                </a:path>
              </a:pathLst>
            </a:custGeom>
            <a:solidFill>
              <a:srgbClr val="5200FF"/>
            </a:solidFill>
            <a:ln cap="sq">
              <a:noFill/>
              <a:prstDash val="solid"/>
              <a:miter/>
            </a:ln>
          </p:spPr>
        </p:sp>
      </p:grpSp>
      <p:grpSp>
        <p:nvGrpSpPr>
          <p:cNvPr id="382" name="Group 101"/>
          <p:cNvGrpSpPr/>
          <p:nvPr/>
        </p:nvGrpSpPr>
        <p:grpSpPr>
          <a:xfrm rot="0">
            <a:off x="6177340" y="6170681"/>
            <a:ext cx="246566" cy="241348"/>
            <a:chOff x="0" y="0"/>
            <a:chExt cx="240030" cy="234950"/>
          </a:xfrm>
        </p:grpSpPr>
        <p:sp>
          <p:nvSpPr>
            <p:cNvPr id="383" name="Freeform 102"/>
            <p:cNvSpPr/>
            <p:nvPr/>
          </p:nvSpPr>
          <p:spPr>
            <a:xfrm>
              <a:off x="49530" y="49530"/>
              <a:ext cx="137160" cy="142240"/>
            </a:xfrm>
            <a:custGeom>
              <a:avLst/>
              <a:gdLst/>
              <a:ahLst/>
              <a:cxnLst/>
              <a:rect l="l" t="t" r="r" b="b"/>
              <a:pathLst>
                <a:path w="137160" h="142240">
                  <a:moveTo>
                    <a:pt x="137160" y="49530"/>
                  </a:moveTo>
                  <a:cubicBezTo>
                    <a:pt x="134620" y="99060"/>
                    <a:pt x="116840" y="127000"/>
                    <a:pt x="99060" y="134620"/>
                  </a:cubicBezTo>
                  <a:cubicBezTo>
                    <a:pt x="81280" y="142240"/>
                    <a:pt x="49530" y="138430"/>
                    <a:pt x="34290" y="130810"/>
                  </a:cubicBezTo>
                  <a:cubicBezTo>
                    <a:pt x="22860" y="125730"/>
                    <a:pt x="16510" y="115570"/>
                    <a:pt x="11430" y="106680"/>
                  </a:cubicBezTo>
                  <a:cubicBezTo>
                    <a:pt x="635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384" name="Group 103"/>
          <p:cNvGrpSpPr/>
          <p:nvPr/>
        </p:nvGrpSpPr>
        <p:grpSpPr>
          <a:xfrm rot="0">
            <a:off x="5849890" y="6031091"/>
            <a:ext cx="246566" cy="245261"/>
            <a:chOff x="0" y="0"/>
            <a:chExt cx="240030" cy="238760"/>
          </a:xfrm>
        </p:grpSpPr>
        <p:sp>
          <p:nvSpPr>
            <p:cNvPr id="385" name="Freeform 104"/>
            <p:cNvSpPr/>
            <p:nvPr/>
          </p:nvSpPr>
          <p:spPr>
            <a:xfrm>
              <a:off x="49530" y="48260"/>
              <a:ext cx="137160" cy="142240"/>
            </a:xfrm>
            <a:custGeom>
              <a:avLst/>
              <a:gdLst/>
              <a:ahLst/>
              <a:cxnLst/>
              <a:rect l="l" t="t" r="r" b="b"/>
              <a:pathLst>
                <a:path w="137160" h="142240">
                  <a:moveTo>
                    <a:pt x="137160" y="48260"/>
                  </a:moveTo>
                  <a:cubicBezTo>
                    <a:pt x="134620" y="99060"/>
                    <a:pt x="113030" y="124460"/>
                    <a:pt x="99060" y="133350"/>
                  </a:cubicBezTo>
                  <a:cubicBezTo>
                    <a:pt x="88900" y="139700"/>
                    <a:pt x="77470" y="142240"/>
                    <a:pt x="66040" y="139700"/>
                  </a:cubicBezTo>
                  <a:cubicBezTo>
                    <a:pt x="49530" y="137160"/>
                    <a:pt x="21590" y="119380"/>
                    <a:pt x="11430" y="105410"/>
                  </a:cubicBezTo>
                  <a:cubicBezTo>
                    <a:pt x="3810" y="95250"/>
                    <a:pt x="0" y="86360"/>
                    <a:pt x="1270" y="73660"/>
                  </a:cubicBezTo>
                  <a:cubicBezTo>
                    <a:pt x="2540" y="57150"/>
                    <a:pt x="12700" y="25400"/>
                    <a:pt x="27940" y="13970"/>
                  </a:cubicBezTo>
                  <a:cubicBezTo>
                    <a:pt x="43180" y="254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386" name="Group 105"/>
          <p:cNvGrpSpPr/>
          <p:nvPr/>
        </p:nvGrpSpPr>
        <p:grpSpPr>
          <a:xfrm rot="0">
            <a:off x="5702472" y="5648848"/>
            <a:ext cx="241348" cy="245261"/>
            <a:chOff x="0" y="0"/>
            <a:chExt cx="234950" cy="238760"/>
          </a:xfrm>
        </p:grpSpPr>
        <p:sp>
          <p:nvSpPr>
            <p:cNvPr id="387" name="Freeform 106"/>
            <p:cNvSpPr/>
            <p:nvPr/>
          </p:nvSpPr>
          <p:spPr>
            <a:xfrm>
              <a:off x="44450" y="46990"/>
              <a:ext cx="137160" cy="143510"/>
            </a:xfrm>
            <a:custGeom>
              <a:avLst/>
              <a:gdLst/>
              <a:ahLst/>
              <a:cxnLst/>
              <a:rect l="l" t="t" r="r" b="b"/>
              <a:pathLst>
                <a:path w="137160" h="143510">
                  <a:moveTo>
                    <a:pt x="137160" y="49530"/>
                  </a:moveTo>
                  <a:cubicBezTo>
                    <a:pt x="134620" y="100330"/>
                    <a:pt x="113030" y="125730"/>
                    <a:pt x="99060" y="134620"/>
                  </a:cubicBezTo>
                  <a:cubicBezTo>
                    <a:pt x="88900" y="140970"/>
                    <a:pt x="77470" y="143510"/>
                    <a:pt x="66040" y="140970"/>
                  </a:cubicBezTo>
                  <a:cubicBezTo>
                    <a:pt x="49530" y="138430"/>
                    <a:pt x="20320" y="123190"/>
                    <a:pt x="10160" y="106680"/>
                  </a:cubicBezTo>
                  <a:cubicBezTo>
                    <a:pt x="0" y="90170"/>
                    <a:pt x="1270" y="58420"/>
                    <a:pt x="6350" y="41910"/>
                  </a:cubicBezTo>
                  <a:cubicBezTo>
                    <a:pt x="10160" y="30480"/>
                    <a:pt x="17780" y="21590"/>
                    <a:pt x="27940" y="15240"/>
                  </a:cubicBezTo>
                  <a:cubicBezTo>
                    <a:pt x="43180" y="6350"/>
                    <a:pt x="74930" y="0"/>
                    <a:pt x="91440" y="3810"/>
                  </a:cubicBezTo>
                  <a:cubicBezTo>
                    <a:pt x="102870" y="6350"/>
                    <a:pt x="119380" y="21590"/>
                    <a:pt x="119380" y="21590"/>
                  </a:cubicBezTo>
                </a:path>
              </a:pathLst>
            </a:custGeom>
            <a:solidFill>
              <a:srgbClr val="5200FF"/>
            </a:solidFill>
            <a:ln cap="sq">
              <a:noFill/>
              <a:prstDash val="solid"/>
              <a:miter/>
            </a:ln>
          </p:spPr>
        </p:sp>
      </p:grpSp>
      <p:grpSp>
        <p:nvGrpSpPr>
          <p:cNvPr id="388" name="Group 107"/>
          <p:cNvGrpSpPr/>
          <p:nvPr/>
        </p:nvGrpSpPr>
        <p:grpSpPr>
          <a:xfrm rot="0">
            <a:off x="6187776" y="5690595"/>
            <a:ext cx="246566" cy="246566"/>
            <a:chOff x="0" y="0"/>
            <a:chExt cx="240030" cy="240030"/>
          </a:xfrm>
        </p:grpSpPr>
        <p:sp>
          <p:nvSpPr>
            <p:cNvPr id="389" name="Freeform 108"/>
            <p:cNvSpPr/>
            <p:nvPr/>
          </p:nvSpPr>
          <p:spPr>
            <a:xfrm>
              <a:off x="49530" y="49530"/>
              <a:ext cx="138430" cy="142240"/>
            </a:xfrm>
            <a:custGeom>
              <a:avLst/>
              <a:gdLst/>
              <a:ahLst/>
              <a:cxnLst/>
              <a:rect l="l" t="t" r="r" b="b"/>
              <a:pathLst>
                <a:path w="138430" h="142240">
                  <a:moveTo>
                    <a:pt x="138430" y="49530"/>
                  </a:moveTo>
                  <a:cubicBezTo>
                    <a:pt x="134620" y="99060"/>
                    <a:pt x="114300" y="124460"/>
                    <a:pt x="100330" y="133350"/>
                  </a:cubicBezTo>
                  <a:cubicBezTo>
                    <a:pt x="90170" y="139700"/>
                    <a:pt x="78740" y="142240"/>
                    <a:pt x="67310" y="139700"/>
                  </a:cubicBezTo>
                  <a:cubicBezTo>
                    <a:pt x="50800" y="137160"/>
                    <a:pt x="21590" y="120650"/>
                    <a:pt x="11430" y="106680"/>
                  </a:cubicBezTo>
                  <a:cubicBezTo>
                    <a:pt x="3810" y="96520"/>
                    <a:pt x="0" y="86360"/>
                    <a:pt x="1270" y="73660"/>
                  </a:cubicBezTo>
                  <a:cubicBezTo>
                    <a:pt x="2540" y="57150"/>
                    <a:pt x="16510" y="26670"/>
                    <a:pt x="27940" y="15240"/>
                  </a:cubicBezTo>
                  <a:cubicBezTo>
                    <a:pt x="36830" y="6350"/>
                    <a:pt x="45720" y="2540"/>
                    <a:pt x="58420" y="1270"/>
                  </a:cubicBezTo>
                  <a:cubicBezTo>
                    <a:pt x="74930" y="0"/>
                    <a:pt x="120650" y="20320"/>
                    <a:pt x="120650" y="20320"/>
                  </a:cubicBezTo>
                </a:path>
              </a:pathLst>
            </a:custGeom>
            <a:solidFill>
              <a:srgbClr val="5200FF"/>
            </a:solidFill>
            <a:ln cap="sq">
              <a:noFill/>
              <a:prstDash val="solid"/>
              <a:miter/>
            </a:ln>
          </p:spPr>
        </p:sp>
      </p:grpSp>
      <p:grpSp>
        <p:nvGrpSpPr>
          <p:cNvPr id="390" name="Group 109"/>
          <p:cNvGrpSpPr/>
          <p:nvPr/>
        </p:nvGrpSpPr>
        <p:grpSpPr>
          <a:xfrm rot="0">
            <a:off x="6412164" y="5318789"/>
            <a:ext cx="241348" cy="241348"/>
            <a:chOff x="0" y="0"/>
            <a:chExt cx="234950" cy="234950"/>
          </a:xfrm>
        </p:grpSpPr>
        <p:sp>
          <p:nvSpPr>
            <p:cNvPr id="391" name="Freeform 110"/>
            <p:cNvSpPr/>
            <p:nvPr/>
          </p:nvSpPr>
          <p:spPr>
            <a:xfrm>
              <a:off x="45720" y="49530"/>
              <a:ext cx="135890" cy="142240"/>
            </a:xfrm>
            <a:custGeom>
              <a:avLst/>
              <a:gdLst/>
              <a:ahLst/>
              <a:cxnLst/>
              <a:rect l="l" t="t" r="r" b="b"/>
              <a:pathLst>
                <a:path w="135890" h="142240">
                  <a:moveTo>
                    <a:pt x="135890" y="49530"/>
                  </a:moveTo>
                  <a:cubicBezTo>
                    <a:pt x="133350" y="99060"/>
                    <a:pt x="115570" y="127000"/>
                    <a:pt x="97790" y="134620"/>
                  </a:cubicBezTo>
                  <a:cubicBezTo>
                    <a:pt x="80010" y="14224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4450" y="2540"/>
                    <a:pt x="57150" y="1270"/>
                  </a:cubicBezTo>
                  <a:cubicBezTo>
                    <a:pt x="73660" y="0"/>
                    <a:pt x="119380" y="21590"/>
                    <a:pt x="119380" y="21590"/>
                  </a:cubicBezTo>
                </a:path>
              </a:pathLst>
            </a:custGeom>
            <a:solidFill>
              <a:srgbClr val="5200FF"/>
            </a:solidFill>
            <a:ln cap="sq">
              <a:noFill/>
              <a:prstDash val="solid"/>
              <a:miter/>
            </a:ln>
          </p:spPr>
        </p:sp>
      </p:grpSp>
      <p:grpSp>
        <p:nvGrpSpPr>
          <p:cNvPr id="392" name="Group 111"/>
          <p:cNvGrpSpPr/>
          <p:nvPr/>
        </p:nvGrpSpPr>
        <p:grpSpPr>
          <a:xfrm rot="0">
            <a:off x="5964693" y="5211813"/>
            <a:ext cx="241348" cy="245261"/>
            <a:chOff x="0" y="0"/>
            <a:chExt cx="234950" cy="238760"/>
          </a:xfrm>
        </p:grpSpPr>
        <p:sp>
          <p:nvSpPr>
            <p:cNvPr id="393" name="Freeform 112"/>
            <p:cNvSpPr/>
            <p:nvPr/>
          </p:nvSpPr>
          <p:spPr>
            <a:xfrm>
              <a:off x="44450" y="48260"/>
              <a:ext cx="137160" cy="142240"/>
            </a:xfrm>
            <a:custGeom>
              <a:avLst/>
              <a:gdLst/>
              <a:ahLst/>
              <a:cxnLst/>
              <a:rect l="l" t="t" r="r" b="b"/>
              <a:pathLst>
                <a:path w="137160" h="142240">
                  <a:moveTo>
                    <a:pt x="137160" y="48260"/>
                  </a:moveTo>
                  <a:cubicBezTo>
                    <a:pt x="134620" y="99060"/>
                    <a:pt x="113030" y="124460"/>
                    <a:pt x="99060" y="133350"/>
                  </a:cubicBezTo>
                  <a:cubicBezTo>
                    <a:pt x="88900" y="139700"/>
                    <a:pt x="77470" y="142240"/>
                    <a:pt x="66040" y="139700"/>
                  </a:cubicBezTo>
                  <a:cubicBezTo>
                    <a:pt x="49530" y="137160"/>
                    <a:pt x="20320" y="121920"/>
                    <a:pt x="10160" y="105410"/>
                  </a:cubicBezTo>
                  <a:cubicBezTo>
                    <a:pt x="0" y="88900"/>
                    <a:pt x="1270" y="57150"/>
                    <a:pt x="6350" y="40640"/>
                  </a:cubicBezTo>
                  <a:cubicBezTo>
                    <a:pt x="10160" y="29210"/>
                    <a:pt x="17780" y="21590"/>
                    <a:pt x="27940" y="15240"/>
                  </a:cubicBezTo>
                  <a:cubicBezTo>
                    <a:pt x="43180" y="6350"/>
                    <a:pt x="74930" y="0"/>
                    <a:pt x="91440" y="2540"/>
                  </a:cubicBezTo>
                  <a:cubicBezTo>
                    <a:pt x="102870" y="5080"/>
                    <a:pt x="119380" y="20320"/>
                    <a:pt x="119380" y="20320"/>
                  </a:cubicBezTo>
                </a:path>
              </a:pathLst>
            </a:custGeom>
            <a:solidFill>
              <a:srgbClr val="5200FF"/>
            </a:solidFill>
            <a:ln cap="sq">
              <a:noFill/>
              <a:prstDash val="solid"/>
              <a:miter/>
            </a:ln>
          </p:spPr>
        </p:sp>
      </p:grpSp>
      <p:grpSp>
        <p:nvGrpSpPr>
          <p:cNvPr id="394" name="Group 113"/>
          <p:cNvGrpSpPr/>
          <p:nvPr/>
        </p:nvGrpSpPr>
        <p:grpSpPr>
          <a:xfrm rot="0">
            <a:off x="5838148" y="4686067"/>
            <a:ext cx="245261" cy="246566"/>
            <a:chOff x="0" y="0"/>
            <a:chExt cx="238760" cy="240030"/>
          </a:xfrm>
        </p:grpSpPr>
        <p:sp>
          <p:nvSpPr>
            <p:cNvPr id="395" name="Freeform 114"/>
            <p:cNvSpPr/>
            <p:nvPr/>
          </p:nvSpPr>
          <p:spPr>
            <a:xfrm>
              <a:off x="49530" y="49530"/>
              <a:ext cx="138430" cy="142240"/>
            </a:xfrm>
            <a:custGeom>
              <a:avLst/>
              <a:gdLst/>
              <a:ahLst/>
              <a:cxnLst/>
              <a:rect l="l" t="t" r="r" b="b"/>
              <a:pathLst>
                <a:path w="138430" h="142240">
                  <a:moveTo>
                    <a:pt x="138430" y="49530"/>
                  </a:moveTo>
                  <a:cubicBezTo>
                    <a:pt x="120650" y="123190"/>
                    <a:pt x="110490" y="128270"/>
                    <a:pt x="100330" y="133350"/>
                  </a:cubicBezTo>
                  <a:cubicBezTo>
                    <a:pt x="90170" y="138430"/>
                    <a:pt x="78740" y="142240"/>
                    <a:pt x="67310" y="139700"/>
                  </a:cubicBezTo>
                  <a:cubicBezTo>
                    <a:pt x="50800" y="137160"/>
                    <a:pt x="21590" y="119380"/>
                    <a:pt x="11430" y="105410"/>
                  </a:cubicBezTo>
                  <a:cubicBezTo>
                    <a:pt x="3810" y="95250"/>
                    <a:pt x="0" y="85090"/>
                    <a:pt x="1270" y="73660"/>
                  </a:cubicBezTo>
                  <a:cubicBezTo>
                    <a:pt x="2540" y="57150"/>
                    <a:pt x="16510" y="26670"/>
                    <a:pt x="27940" y="15240"/>
                  </a:cubicBezTo>
                  <a:cubicBezTo>
                    <a:pt x="36830" y="6350"/>
                    <a:pt x="45720" y="2540"/>
                    <a:pt x="58420" y="1270"/>
                  </a:cubicBezTo>
                  <a:cubicBezTo>
                    <a:pt x="74930" y="0"/>
                    <a:pt x="120650" y="20320"/>
                    <a:pt x="120650" y="20320"/>
                  </a:cubicBezTo>
                </a:path>
              </a:pathLst>
            </a:custGeom>
            <a:solidFill>
              <a:srgbClr val="5200FF"/>
            </a:solidFill>
            <a:ln cap="sq">
              <a:noFill/>
              <a:prstDash val="solid"/>
              <a:miter/>
            </a:ln>
          </p:spPr>
        </p:sp>
      </p:grpSp>
      <p:grpSp>
        <p:nvGrpSpPr>
          <p:cNvPr id="396" name="Group 115"/>
          <p:cNvGrpSpPr/>
          <p:nvPr/>
        </p:nvGrpSpPr>
        <p:grpSpPr>
          <a:xfrm rot="0">
            <a:off x="6624811" y="6041527"/>
            <a:ext cx="246566" cy="245261"/>
            <a:chOff x="0" y="0"/>
            <a:chExt cx="240030" cy="238760"/>
          </a:xfrm>
        </p:grpSpPr>
        <p:sp>
          <p:nvSpPr>
            <p:cNvPr id="397" name="Freeform 116"/>
            <p:cNvSpPr/>
            <p:nvPr/>
          </p:nvSpPr>
          <p:spPr>
            <a:xfrm>
              <a:off x="49530" y="48260"/>
              <a:ext cx="138430" cy="142240"/>
            </a:xfrm>
            <a:custGeom>
              <a:avLst/>
              <a:gdLst/>
              <a:ahLst/>
              <a:cxnLst/>
              <a:rect l="l" t="t" r="r" b="b"/>
              <a:pathLst>
                <a:path w="138430" h="142240">
                  <a:moveTo>
                    <a:pt x="138430" y="49530"/>
                  </a:moveTo>
                  <a:cubicBezTo>
                    <a:pt x="134620" y="99060"/>
                    <a:pt x="114300" y="124460"/>
                    <a:pt x="100330" y="133350"/>
                  </a:cubicBezTo>
                  <a:cubicBezTo>
                    <a:pt x="90170" y="139700"/>
                    <a:pt x="78740" y="142240"/>
                    <a:pt x="67310" y="139700"/>
                  </a:cubicBezTo>
                  <a:cubicBezTo>
                    <a:pt x="50800" y="137160"/>
                    <a:pt x="21590" y="119380"/>
                    <a:pt x="11430" y="105410"/>
                  </a:cubicBezTo>
                  <a:cubicBezTo>
                    <a:pt x="3810" y="95250"/>
                    <a:pt x="0" y="85090"/>
                    <a:pt x="1270" y="73660"/>
                  </a:cubicBezTo>
                  <a:cubicBezTo>
                    <a:pt x="2540" y="57150"/>
                    <a:pt x="12700" y="26670"/>
                    <a:pt x="27940" y="15240"/>
                  </a:cubicBezTo>
                  <a:cubicBezTo>
                    <a:pt x="43180" y="381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398" name="Group 117"/>
          <p:cNvGrpSpPr/>
          <p:nvPr/>
        </p:nvGrpSpPr>
        <p:grpSpPr>
          <a:xfrm rot="0">
            <a:off x="6570019" y="5406196"/>
            <a:ext cx="246566" cy="241348"/>
            <a:chOff x="0" y="0"/>
            <a:chExt cx="240030" cy="234950"/>
          </a:xfrm>
        </p:grpSpPr>
        <p:sp>
          <p:nvSpPr>
            <p:cNvPr id="399" name="Freeform 118"/>
            <p:cNvSpPr/>
            <p:nvPr/>
          </p:nvSpPr>
          <p:spPr>
            <a:xfrm>
              <a:off x="49530" y="49530"/>
              <a:ext cx="138430" cy="142240"/>
            </a:xfrm>
            <a:custGeom>
              <a:avLst/>
              <a:gdLst/>
              <a:ahLst/>
              <a:cxnLst/>
              <a:rect l="l" t="t" r="r" b="b"/>
              <a:pathLst>
                <a:path w="138430" h="142240">
                  <a:moveTo>
                    <a:pt x="138430" y="49530"/>
                  </a:moveTo>
                  <a:cubicBezTo>
                    <a:pt x="134620" y="99060"/>
                    <a:pt x="118110" y="127000"/>
                    <a:pt x="100330" y="134620"/>
                  </a:cubicBezTo>
                  <a:cubicBezTo>
                    <a:pt x="82550" y="142240"/>
                    <a:pt x="50800" y="137160"/>
                    <a:pt x="35560" y="130810"/>
                  </a:cubicBezTo>
                  <a:cubicBezTo>
                    <a:pt x="24130" y="125730"/>
                    <a:pt x="17780" y="115570"/>
                    <a:pt x="11430" y="106680"/>
                  </a:cubicBezTo>
                  <a:cubicBezTo>
                    <a:pt x="635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400" name="Group 119"/>
          <p:cNvGrpSpPr/>
          <p:nvPr/>
        </p:nvGrpSpPr>
        <p:grpSpPr>
          <a:xfrm rot="0">
            <a:off x="6232132" y="4884363"/>
            <a:ext cx="246566" cy="245261"/>
            <a:chOff x="0" y="0"/>
            <a:chExt cx="240030" cy="238760"/>
          </a:xfrm>
        </p:grpSpPr>
        <p:sp>
          <p:nvSpPr>
            <p:cNvPr id="401" name="Freeform 120"/>
            <p:cNvSpPr/>
            <p:nvPr/>
          </p:nvSpPr>
          <p:spPr>
            <a:xfrm>
              <a:off x="49530" y="48260"/>
              <a:ext cx="137160" cy="142240"/>
            </a:xfrm>
            <a:custGeom>
              <a:avLst/>
              <a:gdLst/>
              <a:ahLst/>
              <a:cxnLst/>
              <a:rect l="l" t="t" r="r" b="b"/>
              <a:pathLst>
                <a:path w="137160" h="142240">
                  <a:moveTo>
                    <a:pt x="137160" y="48260"/>
                  </a:moveTo>
                  <a:cubicBezTo>
                    <a:pt x="134620" y="99060"/>
                    <a:pt x="113030" y="124460"/>
                    <a:pt x="99060" y="133350"/>
                  </a:cubicBezTo>
                  <a:cubicBezTo>
                    <a:pt x="88900" y="139700"/>
                    <a:pt x="77470" y="142240"/>
                    <a:pt x="66040" y="139700"/>
                  </a:cubicBezTo>
                  <a:cubicBezTo>
                    <a:pt x="49530" y="137160"/>
                    <a:pt x="21590" y="119380"/>
                    <a:pt x="11430" y="105410"/>
                  </a:cubicBezTo>
                  <a:cubicBezTo>
                    <a:pt x="3810" y="95250"/>
                    <a:pt x="0" y="86360"/>
                    <a:pt x="1270" y="73660"/>
                  </a:cubicBezTo>
                  <a:cubicBezTo>
                    <a:pt x="2540" y="57150"/>
                    <a:pt x="12700" y="25400"/>
                    <a:pt x="27940" y="13970"/>
                  </a:cubicBezTo>
                  <a:cubicBezTo>
                    <a:pt x="43180" y="254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402" name="Group 121"/>
          <p:cNvGrpSpPr/>
          <p:nvPr/>
        </p:nvGrpSpPr>
        <p:grpSpPr>
          <a:xfrm rot="0">
            <a:off x="1568252" y="6880373"/>
            <a:ext cx="245261" cy="241348"/>
            <a:chOff x="0" y="0"/>
            <a:chExt cx="238760" cy="234950"/>
          </a:xfrm>
        </p:grpSpPr>
        <p:sp>
          <p:nvSpPr>
            <p:cNvPr id="403" name="Freeform 122"/>
            <p:cNvSpPr/>
            <p:nvPr/>
          </p:nvSpPr>
          <p:spPr>
            <a:xfrm>
              <a:off x="49530" y="49530"/>
              <a:ext cx="138430" cy="139700"/>
            </a:xfrm>
            <a:custGeom>
              <a:avLst/>
              <a:gdLst/>
              <a:ahLst/>
              <a:cxnLst/>
              <a:rect l="l" t="t" r="r" b="b"/>
              <a:pathLst>
                <a:path w="138430" h="139700">
                  <a:moveTo>
                    <a:pt x="138430" y="49530"/>
                  </a:moveTo>
                  <a:cubicBezTo>
                    <a:pt x="120650" y="123190"/>
                    <a:pt x="111760" y="130810"/>
                    <a:pt x="100330" y="134620"/>
                  </a:cubicBezTo>
                  <a:cubicBezTo>
                    <a:pt x="83820" y="139700"/>
                    <a:pt x="50800" y="137160"/>
                    <a:pt x="35560" y="130810"/>
                  </a:cubicBezTo>
                  <a:cubicBezTo>
                    <a:pt x="24130" y="125730"/>
                    <a:pt x="17780" y="115570"/>
                    <a:pt x="11430" y="106680"/>
                  </a:cubicBezTo>
                  <a:cubicBezTo>
                    <a:pt x="635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404" name="Group 123"/>
          <p:cNvGrpSpPr/>
          <p:nvPr/>
        </p:nvGrpSpPr>
        <p:grpSpPr>
          <a:xfrm rot="0">
            <a:off x="1345168" y="7087802"/>
            <a:ext cx="238738" cy="241348"/>
            <a:chOff x="0" y="0"/>
            <a:chExt cx="232410" cy="234950"/>
          </a:xfrm>
        </p:grpSpPr>
        <p:sp>
          <p:nvSpPr>
            <p:cNvPr id="405"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06" name="Group 125"/>
          <p:cNvGrpSpPr/>
          <p:nvPr/>
        </p:nvGrpSpPr>
        <p:grpSpPr>
          <a:xfrm rot="0">
            <a:off x="2344478" y="7939694"/>
            <a:ext cx="246566" cy="241348"/>
            <a:chOff x="0" y="0"/>
            <a:chExt cx="240030" cy="234950"/>
          </a:xfrm>
        </p:grpSpPr>
        <p:sp>
          <p:nvSpPr>
            <p:cNvPr id="407" name="Freeform 126"/>
            <p:cNvSpPr/>
            <p:nvPr/>
          </p:nvSpPr>
          <p:spPr>
            <a:xfrm>
              <a:off x="49530" y="49530"/>
              <a:ext cx="137160" cy="142240"/>
            </a:xfrm>
            <a:custGeom>
              <a:avLst/>
              <a:gdLst/>
              <a:ahLst/>
              <a:cxnLst/>
              <a:rect l="l" t="t" r="r" b="b"/>
              <a:pathLst>
                <a:path w="137160" h="142240">
                  <a:moveTo>
                    <a:pt x="137160" y="49530"/>
                  </a:moveTo>
                  <a:cubicBezTo>
                    <a:pt x="134620" y="99060"/>
                    <a:pt x="116840" y="127000"/>
                    <a:pt x="99060" y="134620"/>
                  </a:cubicBezTo>
                  <a:cubicBezTo>
                    <a:pt x="81280" y="142240"/>
                    <a:pt x="49530" y="138430"/>
                    <a:pt x="34290" y="130810"/>
                  </a:cubicBezTo>
                  <a:cubicBezTo>
                    <a:pt x="22860" y="125730"/>
                    <a:pt x="16510" y="115570"/>
                    <a:pt x="11430" y="106680"/>
                  </a:cubicBezTo>
                  <a:cubicBezTo>
                    <a:pt x="635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408" name="Group 127"/>
          <p:cNvGrpSpPr/>
          <p:nvPr/>
        </p:nvGrpSpPr>
        <p:grpSpPr>
          <a:xfrm rot="0">
            <a:off x="4450073" y="6667727"/>
            <a:ext cx="246566" cy="246566"/>
            <a:chOff x="0" y="0"/>
            <a:chExt cx="240030" cy="240030"/>
          </a:xfrm>
        </p:grpSpPr>
        <p:sp>
          <p:nvSpPr>
            <p:cNvPr id="409" name="Freeform 128"/>
            <p:cNvSpPr/>
            <p:nvPr/>
          </p:nvSpPr>
          <p:spPr>
            <a:xfrm>
              <a:off x="49530" y="49530"/>
              <a:ext cx="138430" cy="142240"/>
            </a:xfrm>
            <a:custGeom>
              <a:avLst/>
              <a:gdLst/>
              <a:ahLst/>
              <a:cxnLst/>
              <a:rect l="l" t="t" r="r" b="b"/>
              <a:pathLst>
                <a:path w="138430" h="142240">
                  <a:moveTo>
                    <a:pt x="138430" y="49530"/>
                  </a:moveTo>
                  <a:cubicBezTo>
                    <a:pt x="134620" y="99060"/>
                    <a:pt x="114300" y="125730"/>
                    <a:pt x="100330" y="134620"/>
                  </a:cubicBezTo>
                  <a:cubicBezTo>
                    <a:pt x="90170" y="140970"/>
                    <a:pt x="78740" y="142240"/>
                    <a:pt x="67310" y="139700"/>
                  </a:cubicBezTo>
                  <a:cubicBezTo>
                    <a:pt x="50800" y="135890"/>
                    <a:pt x="21590" y="119380"/>
                    <a:pt x="11430" y="106680"/>
                  </a:cubicBezTo>
                  <a:cubicBezTo>
                    <a:pt x="3810" y="97790"/>
                    <a:pt x="0" y="87630"/>
                    <a:pt x="1270" y="74930"/>
                  </a:cubicBezTo>
                  <a:cubicBezTo>
                    <a:pt x="2540" y="58420"/>
                    <a:pt x="16510" y="27940"/>
                    <a:pt x="27940" y="15240"/>
                  </a:cubicBezTo>
                  <a:cubicBezTo>
                    <a:pt x="36830" y="6350"/>
                    <a:pt x="45720" y="2540"/>
                    <a:pt x="58420" y="1270"/>
                  </a:cubicBezTo>
                  <a:cubicBezTo>
                    <a:pt x="74930" y="0"/>
                    <a:pt x="120650" y="20320"/>
                    <a:pt x="120650" y="20320"/>
                  </a:cubicBezTo>
                </a:path>
              </a:pathLst>
            </a:custGeom>
            <a:solidFill>
              <a:srgbClr val="5200FF"/>
            </a:solidFill>
            <a:ln cap="sq">
              <a:noFill/>
              <a:prstDash val="solid"/>
              <a:miter/>
            </a:ln>
          </p:spPr>
        </p:sp>
      </p:grpSp>
      <p:grpSp>
        <p:nvGrpSpPr>
          <p:cNvPr id="410" name="Group 129"/>
          <p:cNvGrpSpPr/>
          <p:nvPr/>
        </p:nvGrpSpPr>
        <p:grpSpPr>
          <a:xfrm rot="0">
            <a:off x="4974515" y="6123716"/>
            <a:ext cx="246566" cy="238738"/>
            <a:chOff x="0" y="0"/>
            <a:chExt cx="240030" cy="232410"/>
          </a:xfrm>
        </p:grpSpPr>
        <p:sp>
          <p:nvSpPr>
            <p:cNvPr id="411" name="Freeform 130"/>
            <p:cNvSpPr/>
            <p:nvPr/>
          </p:nvSpPr>
          <p:spPr>
            <a:xfrm>
              <a:off x="49530" y="48260"/>
              <a:ext cx="137160" cy="140970"/>
            </a:xfrm>
            <a:custGeom>
              <a:avLst/>
              <a:gdLst/>
              <a:ahLst/>
              <a:cxnLst/>
              <a:rect l="l" t="t" r="r" b="b"/>
              <a:pathLst>
                <a:path w="137160" h="140970">
                  <a:moveTo>
                    <a:pt x="137160" y="48260"/>
                  </a:moveTo>
                  <a:cubicBezTo>
                    <a:pt x="134620" y="99060"/>
                    <a:pt x="116840" y="125730"/>
                    <a:pt x="99060" y="133350"/>
                  </a:cubicBezTo>
                  <a:cubicBezTo>
                    <a:pt x="81280" y="140970"/>
                    <a:pt x="49530" y="137160"/>
                    <a:pt x="34290" y="129540"/>
                  </a:cubicBezTo>
                  <a:cubicBezTo>
                    <a:pt x="22860" y="124460"/>
                    <a:pt x="16510" y="114300"/>
                    <a:pt x="11430" y="105410"/>
                  </a:cubicBezTo>
                  <a:cubicBezTo>
                    <a:pt x="6350" y="96520"/>
                    <a:pt x="0" y="85090"/>
                    <a:pt x="1270" y="73660"/>
                  </a:cubicBezTo>
                  <a:cubicBezTo>
                    <a:pt x="2540" y="57150"/>
                    <a:pt x="12700" y="26670"/>
                    <a:pt x="27940" y="15240"/>
                  </a:cubicBezTo>
                  <a:cubicBezTo>
                    <a:pt x="43180" y="381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412" name="Group 123"/>
          <p:cNvGrpSpPr/>
          <p:nvPr/>
        </p:nvGrpSpPr>
        <p:grpSpPr>
          <a:xfrm rot="0">
            <a:off x="1629648" y="7424352"/>
            <a:ext cx="238738" cy="241348"/>
            <a:chOff x="0" y="0"/>
            <a:chExt cx="232410" cy="234950"/>
          </a:xfrm>
        </p:grpSpPr>
        <p:sp>
          <p:nvSpPr>
            <p:cNvPr id="413"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14" name="Group 123"/>
          <p:cNvGrpSpPr/>
          <p:nvPr/>
        </p:nvGrpSpPr>
        <p:grpSpPr>
          <a:xfrm rot="0">
            <a:off x="2883138" y="7721532"/>
            <a:ext cx="238738" cy="241348"/>
            <a:chOff x="0" y="0"/>
            <a:chExt cx="232410" cy="234950"/>
          </a:xfrm>
        </p:grpSpPr>
        <p:sp>
          <p:nvSpPr>
            <p:cNvPr id="415"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16" name="Group 123"/>
          <p:cNvGrpSpPr/>
          <p:nvPr/>
        </p:nvGrpSpPr>
        <p:grpSpPr>
          <a:xfrm rot="0">
            <a:off x="4421743" y="7059227"/>
            <a:ext cx="238738" cy="241348"/>
            <a:chOff x="0" y="0"/>
            <a:chExt cx="232410" cy="234950"/>
          </a:xfrm>
        </p:grpSpPr>
        <p:sp>
          <p:nvSpPr>
            <p:cNvPr id="417"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18" name="Group 123"/>
          <p:cNvGrpSpPr/>
          <p:nvPr/>
        </p:nvGrpSpPr>
        <p:grpSpPr>
          <a:xfrm rot="0">
            <a:off x="4773533" y="7266237"/>
            <a:ext cx="238738" cy="241348"/>
            <a:chOff x="0" y="0"/>
            <a:chExt cx="232410" cy="234950"/>
          </a:xfrm>
        </p:grpSpPr>
        <p:sp>
          <p:nvSpPr>
            <p:cNvPr id="419"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20" name="Group 123"/>
          <p:cNvGrpSpPr/>
          <p:nvPr/>
        </p:nvGrpSpPr>
        <p:grpSpPr>
          <a:xfrm rot="0">
            <a:off x="4640818" y="7531032"/>
            <a:ext cx="238738" cy="241348"/>
            <a:chOff x="0" y="0"/>
            <a:chExt cx="232410" cy="234950"/>
          </a:xfrm>
        </p:grpSpPr>
        <p:sp>
          <p:nvSpPr>
            <p:cNvPr id="421"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22" name="Group 123"/>
          <p:cNvGrpSpPr/>
          <p:nvPr/>
        </p:nvGrpSpPr>
        <p:grpSpPr>
          <a:xfrm rot="0">
            <a:off x="5052933" y="6944292"/>
            <a:ext cx="238738" cy="241348"/>
            <a:chOff x="0" y="0"/>
            <a:chExt cx="232410" cy="234950"/>
          </a:xfrm>
        </p:grpSpPr>
        <p:sp>
          <p:nvSpPr>
            <p:cNvPr id="423"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24" name="Group 123"/>
          <p:cNvGrpSpPr/>
          <p:nvPr/>
        </p:nvGrpSpPr>
        <p:grpSpPr>
          <a:xfrm rot="0">
            <a:off x="5392023" y="6632507"/>
            <a:ext cx="238738" cy="241348"/>
            <a:chOff x="0" y="0"/>
            <a:chExt cx="232410" cy="234950"/>
          </a:xfrm>
        </p:grpSpPr>
        <p:sp>
          <p:nvSpPr>
            <p:cNvPr id="425"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26" name="Group 123"/>
          <p:cNvGrpSpPr/>
          <p:nvPr/>
        </p:nvGrpSpPr>
        <p:grpSpPr>
          <a:xfrm rot="0">
            <a:off x="5392023" y="6288337"/>
            <a:ext cx="238738" cy="241348"/>
            <a:chOff x="0" y="0"/>
            <a:chExt cx="232410" cy="234950"/>
          </a:xfrm>
        </p:grpSpPr>
        <p:sp>
          <p:nvSpPr>
            <p:cNvPr id="427"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28" name="Group 123"/>
          <p:cNvGrpSpPr/>
          <p:nvPr/>
        </p:nvGrpSpPr>
        <p:grpSpPr>
          <a:xfrm rot="0">
            <a:off x="5874623" y="6699182"/>
            <a:ext cx="238738" cy="241348"/>
            <a:chOff x="0" y="0"/>
            <a:chExt cx="232410" cy="234950"/>
          </a:xfrm>
        </p:grpSpPr>
        <p:sp>
          <p:nvSpPr>
            <p:cNvPr id="429"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30" name="Group 123"/>
          <p:cNvGrpSpPr/>
          <p:nvPr/>
        </p:nvGrpSpPr>
        <p:grpSpPr>
          <a:xfrm rot="0">
            <a:off x="6629003" y="4832282"/>
            <a:ext cx="238738" cy="241348"/>
            <a:chOff x="0" y="0"/>
            <a:chExt cx="232410" cy="234950"/>
          </a:xfrm>
        </p:grpSpPr>
        <p:sp>
          <p:nvSpPr>
            <p:cNvPr id="431"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sp>
        <p:nvSpPr>
          <p:cNvPr id="436" name="Freeform 4"/>
          <p:cNvSpPr/>
          <p:nvPr/>
        </p:nvSpPr>
        <p:spPr>
          <a:xfrm rot="-5400000" flipV="1">
            <a:off x="8831580" y="5544185"/>
            <a:ext cx="3380740" cy="1666240"/>
          </a:xfrm>
          <a:custGeom>
            <a:avLst/>
            <a:gdLst/>
            <a:ahLst/>
            <a:cxnLst/>
            <a:rect l="l" t="t" r="r" b="b"/>
            <a:pathLst>
              <a:path w="4490602" h="1594403">
                <a:moveTo>
                  <a:pt x="0" y="0"/>
                </a:moveTo>
                <a:lnTo>
                  <a:pt x="4490602" y="0"/>
                </a:lnTo>
                <a:lnTo>
                  <a:pt x="4490602" y="1594403"/>
                </a:lnTo>
                <a:lnTo>
                  <a:pt x="0" y="159440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132" name="TextBox 132"/>
          <p:cNvSpPr txBox="1"/>
          <p:nvPr/>
        </p:nvSpPr>
        <p:spPr>
          <a:xfrm>
            <a:off x="1028700" y="885825"/>
            <a:ext cx="6449106" cy="1349978"/>
          </a:xfrm>
          <a:prstGeom prst="rect">
            <a:avLst/>
          </a:prstGeom>
        </p:spPr>
        <p:txBody>
          <a:bodyPr lIns="0" tIns="0" rIns="0" bIns="0" rtlCol="0" anchor="t">
            <a:spAutoFit/>
          </a:bodyPr>
          <a:lstStyle/>
          <a:p>
            <a:pPr>
              <a:lnSpc>
                <a:spcPts val="11165"/>
              </a:lnSpc>
            </a:pPr>
            <a:r>
              <a:rPr lang="en-US" sz="7975">
                <a:solidFill>
                  <a:srgbClr val="FFFFFF"/>
                </a:solidFill>
                <a:latin typeface="Noto Sans Bold" panose="020B0802040504020204"/>
              </a:rPr>
              <a:t>Underfitting</a:t>
            </a:r>
            <a:endParaRPr lang="en-US" sz="7975">
              <a:solidFill>
                <a:srgbClr val="FFFFFF"/>
              </a:solidFill>
              <a:latin typeface="Noto Sans Bold" panose="020B0802040504020204"/>
            </a:endParaRPr>
          </a:p>
        </p:txBody>
      </p:sp>
      <p:sp>
        <p:nvSpPr>
          <p:cNvPr id="133" name="TextBox 133"/>
          <p:cNvSpPr txBox="1"/>
          <p:nvPr/>
        </p:nvSpPr>
        <p:spPr>
          <a:xfrm>
            <a:off x="8485458" y="2672220"/>
            <a:ext cx="5393531" cy="905087"/>
          </a:xfrm>
          <a:prstGeom prst="rect">
            <a:avLst/>
          </a:prstGeom>
        </p:spPr>
        <p:txBody>
          <a:bodyPr lIns="0" tIns="0" rIns="0" bIns="0" rtlCol="0" anchor="t">
            <a:spAutoFit/>
          </a:bodyPr>
          <a:lstStyle/>
          <a:p>
            <a:pPr algn="ctr">
              <a:lnSpc>
                <a:spcPts val="7280"/>
              </a:lnSpc>
            </a:pPr>
            <a:r>
              <a:rPr lang="en-US" sz="5200">
                <a:solidFill>
                  <a:srgbClr val="FFFFFF"/>
                </a:solidFill>
                <a:latin typeface="DejaVu Serif Bold" panose="02060803050605020204"/>
              </a:rPr>
              <a:t>Ways to tackle</a:t>
            </a:r>
            <a:endParaRPr lang="en-US" sz="5200">
              <a:solidFill>
                <a:srgbClr val="FFFFFF"/>
              </a:solidFill>
              <a:latin typeface="DejaVu Serif Bold" panose="02060803050605020204"/>
            </a:endParaRPr>
          </a:p>
        </p:txBody>
      </p:sp>
      <p:sp>
        <p:nvSpPr>
          <p:cNvPr id="134" name="TextBox 134"/>
          <p:cNvSpPr txBox="1"/>
          <p:nvPr/>
        </p:nvSpPr>
        <p:spPr>
          <a:xfrm>
            <a:off x="11133455" y="4381500"/>
            <a:ext cx="4693285" cy="641985"/>
          </a:xfrm>
          <a:prstGeom prst="rect">
            <a:avLst/>
          </a:prstGeom>
        </p:spPr>
        <p:txBody>
          <a:bodyPr wrap="square" lIns="0" tIns="0" rIns="0" bIns="0" rtlCol="0" anchor="t">
            <a:spAutoFit/>
          </a:bodyPr>
          <a:lstStyle/>
          <a:p>
            <a:pPr algn="ctr">
              <a:lnSpc>
                <a:spcPts val="5010"/>
              </a:lnSpc>
            </a:pPr>
            <a:r>
              <a:rPr lang="en-US" sz="3580">
                <a:solidFill>
                  <a:srgbClr val="FFFFFF"/>
                </a:solidFill>
                <a:latin typeface="DejaVu Serif Bold" panose="02060803050605020204"/>
              </a:rPr>
              <a:t>Increase features</a:t>
            </a:r>
            <a:endParaRPr lang="en-US" sz="3580">
              <a:solidFill>
                <a:srgbClr val="FFFFFF"/>
              </a:solidFill>
              <a:latin typeface="DejaVu Serif Bold" panose="02060803050605020204"/>
            </a:endParaRPr>
          </a:p>
        </p:txBody>
      </p:sp>
      <p:sp>
        <p:nvSpPr>
          <p:cNvPr id="135" name="TextBox 135"/>
          <p:cNvSpPr txBox="1"/>
          <p:nvPr/>
        </p:nvSpPr>
        <p:spPr>
          <a:xfrm>
            <a:off x="11133455" y="6809740"/>
            <a:ext cx="3509645" cy="641985"/>
          </a:xfrm>
          <a:prstGeom prst="rect">
            <a:avLst/>
          </a:prstGeom>
        </p:spPr>
        <p:txBody>
          <a:bodyPr wrap="square" lIns="0" tIns="0" rIns="0" bIns="0" rtlCol="0" anchor="t">
            <a:spAutoFit/>
          </a:bodyPr>
          <a:lstStyle/>
          <a:p>
            <a:pPr algn="ctr">
              <a:lnSpc>
                <a:spcPts val="5010"/>
              </a:lnSpc>
            </a:pPr>
            <a:r>
              <a:rPr lang="en-US" sz="3580">
                <a:solidFill>
                  <a:srgbClr val="FFFFFF"/>
                </a:solidFill>
                <a:latin typeface="DejaVu Serif Bold" panose="02060803050605020204"/>
              </a:rPr>
              <a:t>Reduce noise</a:t>
            </a:r>
            <a:endParaRPr lang="en-US" sz="3580">
              <a:solidFill>
                <a:srgbClr val="FFFFFF"/>
              </a:solidFill>
              <a:latin typeface="DejaVu Serif Bold" panose="02060803050605020204"/>
            </a:endParaRPr>
          </a:p>
        </p:txBody>
      </p:sp>
      <p:sp>
        <p:nvSpPr>
          <p:cNvPr id="136" name="TextBox 136"/>
          <p:cNvSpPr txBox="1"/>
          <p:nvPr/>
        </p:nvSpPr>
        <p:spPr>
          <a:xfrm>
            <a:off x="11125200" y="5558790"/>
            <a:ext cx="6946900" cy="641985"/>
          </a:xfrm>
          <a:prstGeom prst="rect">
            <a:avLst/>
          </a:prstGeom>
        </p:spPr>
        <p:txBody>
          <a:bodyPr wrap="square" lIns="0" tIns="0" rIns="0" bIns="0" rtlCol="0" anchor="t">
            <a:spAutoFit/>
          </a:bodyPr>
          <a:lstStyle/>
          <a:p>
            <a:pPr algn="ctr">
              <a:lnSpc>
                <a:spcPts val="5010"/>
              </a:lnSpc>
            </a:pPr>
            <a:r>
              <a:rPr lang="en-US" sz="3580">
                <a:solidFill>
                  <a:srgbClr val="FFFFFF"/>
                </a:solidFill>
                <a:latin typeface="DejaVu Serif Bold" panose="02060803050605020204"/>
              </a:rPr>
              <a:t>Increase model complexity</a:t>
            </a:r>
            <a:endParaRPr lang="en-US" sz="3580">
              <a:solidFill>
                <a:srgbClr val="FFFFFF"/>
              </a:solidFill>
              <a:latin typeface="DejaVu Serif Bold" panose="02060803050605020204"/>
            </a:endParaRPr>
          </a:p>
        </p:txBody>
      </p:sp>
      <p:sp>
        <p:nvSpPr>
          <p:cNvPr id="139" name="TextBox 139"/>
          <p:cNvSpPr txBox="1"/>
          <p:nvPr/>
        </p:nvSpPr>
        <p:spPr>
          <a:xfrm>
            <a:off x="11133455" y="8095615"/>
            <a:ext cx="7120255" cy="641985"/>
          </a:xfrm>
          <a:prstGeom prst="rect">
            <a:avLst/>
          </a:prstGeom>
        </p:spPr>
        <p:txBody>
          <a:bodyPr wrap="square" lIns="0" tIns="0" rIns="0" bIns="0" rtlCol="0" anchor="t">
            <a:spAutoFit/>
          </a:bodyPr>
          <a:lstStyle/>
          <a:p>
            <a:pPr>
              <a:lnSpc>
                <a:spcPts val="5010"/>
              </a:lnSpc>
            </a:pPr>
            <a:r>
              <a:rPr lang="en-US" sz="3580">
                <a:solidFill>
                  <a:srgbClr val="FFFFFF"/>
                </a:solidFill>
                <a:latin typeface="DejaVu Serif Bold" panose="02060803050605020204"/>
              </a:rPr>
              <a:t>Increase time training data</a:t>
            </a:r>
            <a:endParaRPr lang="en-US" sz="3580">
              <a:solidFill>
                <a:srgbClr val="FFFFFF"/>
              </a:solidFill>
              <a:latin typeface="DejaVu Serif Bold" panose="02060803050605020204"/>
            </a:endParaRPr>
          </a:p>
        </p:txBody>
      </p:sp>
      <p:sp>
        <p:nvSpPr>
          <p:cNvPr id="144" name="Freeform 4"/>
          <p:cNvSpPr/>
          <p:nvPr/>
        </p:nvSpPr>
        <p:spPr>
          <a:xfrm rot="-5400000" flipV="1">
            <a:off x="7854950" y="6051550"/>
            <a:ext cx="3958590" cy="1228090"/>
          </a:xfrm>
          <a:custGeom>
            <a:avLst/>
            <a:gdLst/>
            <a:ahLst/>
            <a:cxnLst/>
            <a:rect l="l" t="t" r="r" b="b"/>
            <a:pathLst>
              <a:path w="4490602" h="1594403">
                <a:moveTo>
                  <a:pt x="0" y="0"/>
                </a:moveTo>
                <a:lnTo>
                  <a:pt x="4490602" y="0"/>
                </a:lnTo>
                <a:lnTo>
                  <a:pt x="4490602" y="1594403"/>
                </a:lnTo>
                <a:lnTo>
                  <a:pt x="0" y="159440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84" name="AutoShape 3"/>
          <p:cNvSpPr/>
          <p:nvPr/>
        </p:nvSpPr>
        <p:spPr>
          <a:xfrm>
            <a:off x="1063140" y="9206320"/>
            <a:ext cx="6046913" cy="0"/>
          </a:xfrm>
          <a:prstGeom prst="line">
            <a:avLst/>
          </a:prstGeom>
          <a:ln w="104775" cap="flat">
            <a:solidFill>
              <a:srgbClr val="FFFFFF"/>
            </a:solidFill>
            <a:prstDash val="solid"/>
            <a:headEnd type="none" w="sm" len="sm"/>
            <a:tailEnd type="arrow" w="med" len="sm"/>
          </a:ln>
        </p:spPr>
      </p:sp>
      <p:sp>
        <p:nvSpPr>
          <p:cNvPr id="285" name="AutoShape 4"/>
          <p:cNvSpPr/>
          <p:nvPr/>
        </p:nvSpPr>
        <p:spPr>
          <a:xfrm flipV="1">
            <a:off x="1080883" y="3177151"/>
            <a:ext cx="0" cy="6046913"/>
          </a:xfrm>
          <a:prstGeom prst="line">
            <a:avLst/>
          </a:prstGeom>
          <a:ln w="104775" cap="flat">
            <a:solidFill>
              <a:srgbClr val="FFFFFF"/>
            </a:solidFill>
            <a:prstDash val="solid"/>
            <a:headEnd type="none" w="sm" len="sm"/>
            <a:tailEnd type="arrow" w="med" len="sm"/>
          </a:ln>
        </p:spPr>
      </p:sp>
      <p:grpSp>
        <p:nvGrpSpPr>
          <p:cNvPr id="286" name="Group 5"/>
          <p:cNvGrpSpPr/>
          <p:nvPr/>
        </p:nvGrpSpPr>
        <p:grpSpPr>
          <a:xfrm rot="0">
            <a:off x="3750058" y="3763166"/>
            <a:ext cx="163073" cy="160464"/>
            <a:chOff x="0" y="0"/>
            <a:chExt cx="158750" cy="156210"/>
          </a:xfrm>
        </p:grpSpPr>
        <p:sp>
          <p:nvSpPr>
            <p:cNvPr id="287" name="Freeform 6"/>
            <p:cNvSpPr/>
            <p:nvPr/>
          </p:nvSpPr>
          <p:spPr>
            <a:xfrm>
              <a:off x="45720" y="44450"/>
              <a:ext cx="62230" cy="64770"/>
            </a:xfrm>
            <a:custGeom>
              <a:avLst/>
              <a:gdLst/>
              <a:ahLst/>
              <a:cxnLst/>
              <a:rect l="l" t="t" r="r" b="b"/>
              <a:pathLst>
                <a:path w="62230" h="64770">
                  <a:moveTo>
                    <a:pt x="62230" y="22860"/>
                  </a:moveTo>
                  <a:cubicBezTo>
                    <a:pt x="35560" y="64770"/>
                    <a:pt x="10160" y="57150"/>
                    <a:pt x="5080" y="48260"/>
                  </a:cubicBezTo>
                  <a:cubicBezTo>
                    <a:pt x="0" y="39370"/>
                    <a:pt x="3810" y="12700"/>
                    <a:pt x="12700" y="6350"/>
                  </a:cubicBezTo>
                  <a:cubicBezTo>
                    <a:pt x="21590" y="0"/>
                    <a:pt x="54610" y="8890"/>
                    <a:pt x="54610" y="8890"/>
                  </a:cubicBezTo>
                </a:path>
              </a:pathLst>
            </a:custGeom>
            <a:solidFill>
              <a:srgbClr val="312249"/>
            </a:solidFill>
            <a:ln cap="sq">
              <a:noFill/>
              <a:prstDash val="solid"/>
              <a:miter/>
            </a:ln>
          </p:spPr>
        </p:sp>
      </p:grpSp>
      <p:grpSp>
        <p:nvGrpSpPr>
          <p:cNvPr id="288" name="Group 7"/>
          <p:cNvGrpSpPr/>
          <p:nvPr/>
        </p:nvGrpSpPr>
        <p:grpSpPr>
          <a:xfrm rot="0">
            <a:off x="1221233" y="3899404"/>
            <a:ext cx="4599956" cy="3909832"/>
            <a:chOff x="0" y="0"/>
            <a:chExt cx="4478020" cy="3806190"/>
          </a:xfrm>
        </p:grpSpPr>
        <p:sp>
          <p:nvSpPr>
            <p:cNvPr id="289" name="Freeform 8"/>
            <p:cNvSpPr/>
            <p:nvPr/>
          </p:nvSpPr>
          <p:spPr>
            <a:xfrm>
              <a:off x="45720" y="49530"/>
              <a:ext cx="4385310" cy="3718560"/>
            </a:xfrm>
            <a:custGeom>
              <a:avLst/>
              <a:gdLst/>
              <a:ahLst/>
              <a:cxnLst/>
              <a:rect l="l" t="t" r="r" b="b"/>
              <a:pathLst>
                <a:path w="4385310" h="3718560">
                  <a:moveTo>
                    <a:pt x="49530" y="3613150"/>
                  </a:moveTo>
                  <a:cubicBezTo>
                    <a:pt x="547370" y="3591560"/>
                    <a:pt x="692150" y="3563620"/>
                    <a:pt x="839470" y="3531870"/>
                  </a:cubicBezTo>
                  <a:cubicBezTo>
                    <a:pt x="998220" y="3497580"/>
                    <a:pt x="1195070" y="3449320"/>
                    <a:pt x="1330960" y="3403600"/>
                  </a:cubicBezTo>
                  <a:cubicBezTo>
                    <a:pt x="1430020" y="3369310"/>
                    <a:pt x="1513840" y="3331210"/>
                    <a:pt x="1582420" y="3296920"/>
                  </a:cubicBezTo>
                  <a:cubicBezTo>
                    <a:pt x="1631950" y="3272790"/>
                    <a:pt x="1652270" y="3258820"/>
                    <a:pt x="1705610" y="3227070"/>
                  </a:cubicBezTo>
                  <a:cubicBezTo>
                    <a:pt x="1808480" y="3164840"/>
                    <a:pt x="2006600" y="3048000"/>
                    <a:pt x="2150110" y="2937510"/>
                  </a:cubicBezTo>
                  <a:cubicBezTo>
                    <a:pt x="2299970" y="2821940"/>
                    <a:pt x="2446020" y="2675890"/>
                    <a:pt x="2584450" y="2545080"/>
                  </a:cubicBezTo>
                  <a:cubicBezTo>
                    <a:pt x="2716530" y="2419350"/>
                    <a:pt x="2848610" y="2287270"/>
                    <a:pt x="2961640" y="2167890"/>
                  </a:cubicBezTo>
                  <a:cubicBezTo>
                    <a:pt x="3059430" y="2065020"/>
                    <a:pt x="3152140" y="1967230"/>
                    <a:pt x="3228340" y="1871980"/>
                  </a:cubicBezTo>
                  <a:cubicBezTo>
                    <a:pt x="3293110" y="1791970"/>
                    <a:pt x="3333750" y="1719580"/>
                    <a:pt x="3393440" y="1640840"/>
                  </a:cubicBezTo>
                  <a:cubicBezTo>
                    <a:pt x="3459480" y="1554480"/>
                    <a:pt x="3547110" y="1463040"/>
                    <a:pt x="3610610" y="1375410"/>
                  </a:cubicBezTo>
                  <a:cubicBezTo>
                    <a:pt x="3669030" y="1295400"/>
                    <a:pt x="3713480" y="1224280"/>
                    <a:pt x="3763010" y="1139190"/>
                  </a:cubicBezTo>
                  <a:cubicBezTo>
                    <a:pt x="3818890" y="1045210"/>
                    <a:pt x="3869690" y="947420"/>
                    <a:pt x="3926840" y="835660"/>
                  </a:cubicBezTo>
                  <a:cubicBezTo>
                    <a:pt x="3994150" y="701040"/>
                    <a:pt x="4083050" y="523240"/>
                    <a:pt x="4138930" y="384810"/>
                  </a:cubicBezTo>
                  <a:cubicBezTo>
                    <a:pt x="4184650" y="271780"/>
                    <a:pt x="4215130" y="133350"/>
                    <a:pt x="4246880" y="71120"/>
                  </a:cubicBezTo>
                  <a:cubicBezTo>
                    <a:pt x="4262120" y="41910"/>
                    <a:pt x="4273550" y="21590"/>
                    <a:pt x="4290060" y="10160"/>
                  </a:cubicBezTo>
                  <a:cubicBezTo>
                    <a:pt x="4301490" y="2540"/>
                    <a:pt x="4315460" y="0"/>
                    <a:pt x="4328160" y="1270"/>
                  </a:cubicBezTo>
                  <a:cubicBezTo>
                    <a:pt x="4340860" y="2540"/>
                    <a:pt x="4354830" y="7620"/>
                    <a:pt x="4363720" y="17780"/>
                  </a:cubicBezTo>
                  <a:cubicBezTo>
                    <a:pt x="4373880" y="29210"/>
                    <a:pt x="4384040" y="54610"/>
                    <a:pt x="4381500" y="71120"/>
                  </a:cubicBezTo>
                  <a:cubicBezTo>
                    <a:pt x="4378960" y="87630"/>
                    <a:pt x="4363720" y="109220"/>
                    <a:pt x="4348480" y="116840"/>
                  </a:cubicBezTo>
                  <a:cubicBezTo>
                    <a:pt x="4333240" y="124460"/>
                    <a:pt x="4305300" y="120650"/>
                    <a:pt x="4291330" y="114300"/>
                  </a:cubicBezTo>
                  <a:cubicBezTo>
                    <a:pt x="4279900" y="109220"/>
                    <a:pt x="4271010" y="96520"/>
                    <a:pt x="4265930" y="85090"/>
                  </a:cubicBezTo>
                  <a:cubicBezTo>
                    <a:pt x="4260850" y="73660"/>
                    <a:pt x="4260850" y="58420"/>
                    <a:pt x="4263390" y="46990"/>
                  </a:cubicBezTo>
                  <a:cubicBezTo>
                    <a:pt x="4265930" y="35560"/>
                    <a:pt x="4273550" y="21590"/>
                    <a:pt x="4284980" y="13970"/>
                  </a:cubicBezTo>
                  <a:cubicBezTo>
                    <a:pt x="4297680" y="5080"/>
                    <a:pt x="4324350" y="0"/>
                    <a:pt x="4340860" y="5080"/>
                  </a:cubicBezTo>
                  <a:cubicBezTo>
                    <a:pt x="4357370" y="10160"/>
                    <a:pt x="4375150" y="31750"/>
                    <a:pt x="4380230" y="45720"/>
                  </a:cubicBezTo>
                  <a:cubicBezTo>
                    <a:pt x="4385310" y="57150"/>
                    <a:pt x="4382770" y="69850"/>
                    <a:pt x="4378960" y="83820"/>
                  </a:cubicBezTo>
                  <a:cubicBezTo>
                    <a:pt x="4372610" y="104140"/>
                    <a:pt x="4353560" y="121920"/>
                    <a:pt x="4337050" y="154940"/>
                  </a:cubicBezTo>
                  <a:cubicBezTo>
                    <a:pt x="4304030" y="222250"/>
                    <a:pt x="4258310" y="363220"/>
                    <a:pt x="4208780" y="476250"/>
                  </a:cubicBezTo>
                  <a:cubicBezTo>
                    <a:pt x="4151630" y="605790"/>
                    <a:pt x="4075430" y="759460"/>
                    <a:pt x="4009390" y="885190"/>
                  </a:cubicBezTo>
                  <a:cubicBezTo>
                    <a:pt x="3952240" y="995680"/>
                    <a:pt x="3896360" y="1097280"/>
                    <a:pt x="3837940" y="1191260"/>
                  </a:cubicBezTo>
                  <a:cubicBezTo>
                    <a:pt x="3785870" y="1276350"/>
                    <a:pt x="3738880" y="1347470"/>
                    <a:pt x="3679190" y="1427480"/>
                  </a:cubicBezTo>
                  <a:cubicBezTo>
                    <a:pt x="3614420" y="1515110"/>
                    <a:pt x="3529330" y="1605280"/>
                    <a:pt x="3462020" y="1691640"/>
                  </a:cubicBezTo>
                  <a:cubicBezTo>
                    <a:pt x="3399790" y="1771650"/>
                    <a:pt x="3356610" y="1847850"/>
                    <a:pt x="3290570" y="1930400"/>
                  </a:cubicBezTo>
                  <a:cubicBezTo>
                    <a:pt x="3213100" y="2026920"/>
                    <a:pt x="3119120" y="2127250"/>
                    <a:pt x="3020060" y="2231390"/>
                  </a:cubicBezTo>
                  <a:cubicBezTo>
                    <a:pt x="2907030" y="2352040"/>
                    <a:pt x="2767330" y="2490470"/>
                    <a:pt x="2644140" y="2608580"/>
                  </a:cubicBezTo>
                  <a:cubicBezTo>
                    <a:pt x="2528570" y="2719070"/>
                    <a:pt x="2385060" y="2848610"/>
                    <a:pt x="2302510" y="2921000"/>
                  </a:cubicBezTo>
                  <a:cubicBezTo>
                    <a:pt x="2258060" y="2960370"/>
                    <a:pt x="2245360" y="2973070"/>
                    <a:pt x="2195830" y="3009900"/>
                  </a:cubicBezTo>
                  <a:cubicBezTo>
                    <a:pt x="2099310" y="3081020"/>
                    <a:pt x="1852930" y="3238500"/>
                    <a:pt x="1747520" y="3302000"/>
                  </a:cubicBezTo>
                  <a:cubicBezTo>
                    <a:pt x="1691640" y="3336290"/>
                    <a:pt x="1672590" y="3348990"/>
                    <a:pt x="1616710" y="3375660"/>
                  </a:cubicBezTo>
                  <a:cubicBezTo>
                    <a:pt x="1524000" y="3418840"/>
                    <a:pt x="1362710" y="3482340"/>
                    <a:pt x="1234440" y="3522980"/>
                  </a:cubicBezTo>
                  <a:cubicBezTo>
                    <a:pt x="1108710" y="3562350"/>
                    <a:pt x="994410" y="3589020"/>
                    <a:pt x="853440" y="3616960"/>
                  </a:cubicBezTo>
                  <a:cubicBezTo>
                    <a:pt x="680720" y="3651250"/>
                    <a:pt x="426720" y="3695700"/>
                    <a:pt x="274320" y="3705860"/>
                  </a:cubicBezTo>
                  <a:cubicBezTo>
                    <a:pt x="175260" y="3712210"/>
                    <a:pt x="64770" y="3718560"/>
                    <a:pt x="27940" y="3702050"/>
                  </a:cubicBezTo>
                  <a:cubicBezTo>
                    <a:pt x="13970" y="3695700"/>
                    <a:pt x="8890" y="3686810"/>
                    <a:pt x="5080" y="3676650"/>
                  </a:cubicBezTo>
                  <a:cubicBezTo>
                    <a:pt x="1270" y="3666490"/>
                    <a:pt x="0" y="3653790"/>
                    <a:pt x="5080" y="3643630"/>
                  </a:cubicBezTo>
                  <a:cubicBezTo>
                    <a:pt x="11430" y="3630930"/>
                    <a:pt x="49530" y="3613150"/>
                    <a:pt x="49530" y="3613150"/>
                  </a:cubicBezTo>
                </a:path>
              </a:pathLst>
            </a:custGeom>
            <a:solidFill>
              <a:srgbClr val="FFFFFF"/>
            </a:solidFill>
            <a:ln cap="sq">
              <a:noFill/>
              <a:prstDash val="solid"/>
              <a:miter/>
            </a:ln>
          </p:spPr>
        </p:sp>
      </p:grpSp>
      <p:grpSp>
        <p:nvGrpSpPr>
          <p:cNvPr id="290" name="Group 9"/>
          <p:cNvGrpSpPr/>
          <p:nvPr/>
        </p:nvGrpSpPr>
        <p:grpSpPr>
          <a:xfrm rot="0">
            <a:off x="1668705" y="7263921"/>
            <a:ext cx="328755" cy="898857"/>
            <a:chOff x="0" y="0"/>
            <a:chExt cx="320040" cy="875030"/>
          </a:xfrm>
        </p:grpSpPr>
        <p:sp>
          <p:nvSpPr>
            <p:cNvPr id="291" name="Freeform 10"/>
            <p:cNvSpPr/>
            <p:nvPr/>
          </p:nvSpPr>
          <p:spPr>
            <a:xfrm>
              <a:off x="50800" y="46990"/>
              <a:ext cx="219710" cy="781050"/>
            </a:xfrm>
            <a:custGeom>
              <a:avLst/>
              <a:gdLst/>
              <a:ahLst/>
              <a:cxnLst/>
              <a:rect l="l" t="t" r="r" b="b"/>
              <a:pathLst>
                <a:path w="219710" h="781050">
                  <a:moveTo>
                    <a:pt x="101600" y="41910"/>
                  </a:moveTo>
                  <a:cubicBezTo>
                    <a:pt x="215900" y="744220"/>
                    <a:pt x="212090" y="755650"/>
                    <a:pt x="204470" y="764540"/>
                  </a:cubicBezTo>
                  <a:cubicBezTo>
                    <a:pt x="198120" y="772160"/>
                    <a:pt x="186690" y="775970"/>
                    <a:pt x="176530" y="777240"/>
                  </a:cubicBezTo>
                  <a:cubicBezTo>
                    <a:pt x="166370" y="778510"/>
                    <a:pt x="154940" y="777240"/>
                    <a:pt x="146050" y="772160"/>
                  </a:cubicBezTo>
                  <a:cubicBezTo>
                    <a:pt x="135890" y="765810"/>
                    <a:pt x="123190" y="746760"/>
                    <a:pt x="121920" y="734060"/>
                  </a:cubicBezTo>
                  <a:cubicBezTo>
                    <a:pt x="120650" y="720090"/>
                    <a:pt x="128270" y="699770"/>
                    <a:pt x="139700" y="692150"/>
                  </a:cubicBezTo>
                  <a:cubicBezTo>
                    <a:pt x="152400" y="683260"/>
                    <a:pt x="185420" y="683260"/>
                    <a:pt x="198120" y="690880"/>
                  </a:cubicBezTo>
                  <a:cubicBezTo>
                    <a:pt x="209550" y="698500"/>
                    <a:pt x="219710" y="717550"/>
                    <a:pt x="218440" y="731520"/>
                  </a:cubicBezTo>
                  <a:cubicBezTo>
                    <a:pt x="217170" y="746760"/>
                    <a:pt x="194310" y="772160"/>
                    <a:pt x="181610" y="777240"/>
                  </a:cubicBezTo>
                  <a:cubicBezTo>
                    <a:pt x="171450" y="781050"/>
                    <a:pt x="160020" y="779780"/>
                    <a:pt x="151130" y="774700"/>
                  </a:cubicBezTo>
                  <a:cubicBezTo>
                    <a:pt x="139700" y="768350"/>
                    <a:pt x="133350" y="760730"/>
                    <a:pt x="123190" y="739140"/>
                  </a:cubicBezTo>
                  <a:cubicBezTo>
                    <a:pt x="86360" y="656590"/>
                    <a:pt x="0" y="147320"/>
                    <a:pt x="0" y="63500"/>
                  </a:cubicBezTo>
                  <a:cubicBezTo>
                    <a:pt x="0" y="44450"/>
                    <a:pt x="1270" y="38100"/>
                    <a:pt x="6350" y="27940"/>
                  </a:cubicBezTo>
                  <a:cubicBezTo>
                    <a:pt x="11430" y="17780"/>
                    <a:pt x="22860" y="7620"/>
                    <a:pt x="34290" y="3810"/>
                  </a:cubicBezTo>
                  <a:cubicBezTo>
                    <a:pt x="44450" y="0"/>
                    <a:pt x="60960" y="0"/>
                    <a:pt x="71120" y="5080"/>
                  </a:cubicBezTo>
                  <a:cubicBezTo>
                    <a:pt x="83820" y="11430"/>
                    <a:pt x="101600" y="41910"/>
                    <a:pt x="101600" y="41910"/>
                  </a:cubicBezTo>
                </a:path>
              </a:pathLst>
            </a:custGeom>
            <a:solidFill>
              <a:srgbClr val="312249"/>
            </a:solidFill>
            <a:ln cap="sq">
              <a:noFill/>
              <a:prstDash val="solid"/>
              <a:miter/>
            </a:ln>
          </p:spPr>
        </p:sp>
      </p:grpSp>
      <p:grpSp>
        <p:nvGrpSpPr>
          <p:cNvPr id="292" name="Group 11"/>
          <p:cNvGrpSpPr/>
          <p:nvPr/>
        </p:nvGrpSpPr>
        <p:grpSpPr>
          <a:xfrm rot="0">
            <a:off x="1317772" y="7372201"/>
            <a:ext cx="310490" cy="747525"/>
            <a:chOff x="0" y="0"/>
            <a:chExt cx="302260" cy="727710"/>
          </a:xfrm>
        </p:grpSpPr>
        <p:sp>
          <p:nvSpPr>
            <p:cNvPr id="293" name="Freeform 12"/>
            <p:cNvSpPr/>
            <p:nvPr/>
          </p:nvSpPr>
          <p:spPr>
            <a:xfrm>
              <a:off x="49530" y="48260"/>
              <a:ext cx="208280" cy="628650"/>
            </a:xfrm>
            <a:custGeom>
              <a:avLst/>
              <a:gdLst/>
              <a:ahLst/>
              <a:cxnLst/>
              <a:rect l="l" t="t" r="r" b="b"/>
              <a:pathLst>
                <a:path w="208280" h="628650">
                  <a:moveTo>
                    <a:pt x="101600" y="38100"/>
                  </a:moveTo>
                  <a:cubicBezTo>
                    <a:pt x="173990" y="347980"/>
                    <a:pt x="208280" y="519430"/>
                    <a:pt x="201930" y="575310"/>
                  </a:cubicBezTo>
                  <a:cubicBezTo>
                    <a:pt x="199390" y="595630"/>
                    <a:pt x="195580" y="607060"/>
                    <a:pt x="186690" y="615950"/>
                  </a:cubicBezTo>
                  <a:cubicBezTo>
                    <a:pt x="179070" y="623570"/>
                    <a:pt x="168910" y="628650"/>
                    <a:pt x="158750" y="628650"/>
                  </a:cubicBezTo>
                  <a:cubicBezTo>
                    <a:pt x="146050" y="628650"/>
                    <a:pt x="125730" y="622300"/>
                    <a:pt x="118110" y="610870"/>
                  </a:cubicBezTo>
                  <a:cubicBezTo>
                    <a:pt x="109220" y="598170"/>
                    <a:pt x="109220" y="565150"/>
                    <a:pt x="116840" y="552450"/>
                  </a:cubicBezTo>
                  <a:cubicBezTo>
                    <a:pt x="123190" y="541020"/>
                    <a:pt x="143510" y="533400"/>
                    <a:pt x="156210" y="533400"/>
                  </a:cubicBezTo>
                  <a:cubicBezTo>
                    <a:pt x="166370" y="533400"/>
                    <a:pt x="177800" y="538480"/>
                    <a:pt x="185420" y="544830"/>
                  </a:cubicBezTo>
                  <a:cubicBezTo>
                    <a:pt x="193040" y="551180"/>
                    <a:pt x="199390" y="560070"/>
                    <a:pt x="200660" y="570230"/>
                  </a:cubicBezTo>
                  <a:cubicBezTo>
                    <a:pt x="201930" y="582930"/>
                    <a:pt x="198120" y="603250"/>
                    <a:pt x="190500" y="613410"/>
                  </a:cubicBezTo>
                  <a:cubicBezTo>
                    <a:pt x="184150" y="621030"/>
                    <a:pt x="172720" y="626110"/>
                    <a:pt x="163830" y="627380"/>
                  </a:cubicBezTo>
                  <a:cubicBezTo>
                    <a:pt x="153670" y="628650"/>
                    <a:pt x="142240" y="627380"/>
                    <a:pt x="133350" y="623570"/>
                  </a:cubicBezTo>
                  <a:cubicBezTo>
                    <a:pt x="124460" y="619760"/>
                    <a:pt x="119380" y="614680"/>
                    <a:pt x="113030" y="601980"/>
                  </a:cubicBezTo>
                  <a:cubicBezTo>
                    <a:pt x="91440" y="557530"/>
                    <a:pt x="81280" y="369570"/>
                    <a:pt x="59690" y="271780"/>
                  </a:cubicBezTo>
                  <a:cubicBezTo>
                    <a:pt x="41910" y="191770"/>
                    <a:pt x="0" y="99060"/>
                    <a:pt x="1270" y="57150"/>
                  </a:cubicBezTo>
                  <a:cubicBezTo>
                    <a:pt x="1270" y="40640"/>
                    <a:pt x="5080" y="30480"/>
                    <a:pt x="12700" y="21590"/>
                  </a:cubicBezTo>
                  <a:cubicBezTo>
                    <a:pt x="19050" y="12700"/>
                    <a:pt x="31750" y="5080"/>
                    <a:pt x="43180" y="2540"/>
                  </a:cubicBezTo>
                  <a:cubicBezTo>
                    <a:pt x="54610" y="0"/>
                    <a:pt x="69850" y="3810"/>
                    <a:pt x="80010" y="10160"/>
                  </a:cubicBezTo>
                  <a:cubicBezTo>
                    <a:pt x="88900" y="16510"/>
                    <a:pt x="101600" y="38100"/>
                    <a:pt x="101600" y="38100"/>
                  </a:cubicBezTo>
                </a:path>
              </a:pathLst>
            </a:custGeom>
            <a:solidFill>
              <a:srgbClr val="312249"/>
            </a:solidFill>
            <a:ln cap="sq">
              <a:noFill/>
              <a:prstDash val="solid"/>
              <a:miter/>
            </a:ln>
          </p:spPr>
        </p:sp>
      </p:grpSp>
      <p:grpSp>
        <p:nvGrpSpPr>
          <p:cNvPr id="294" name="Group 13"/>
          <p:cNvGrpSpPr/>
          <p:nvPr/>
        </p:nvGrpSpPr>
        <p:grpSpPr>
          <a:xfrm rot="0">
            <a:off x="2048338" y="7243047"/>
            <a:ext cx="366587" cy="872765"/>
            <a:chOff x="0" y="0"/>
            <a:chExt cx="356870" cy="849630"/>
          </a:xfrm>
        </p:grpSpPr>
        <p:sp>
          <p:nvSpPr>
            <p:cNvPr id="295" name="Freeform 14"/>
            <p:cNvSpPr/>
            <p:nvPr/>
          </p:nvSpPr>
          <p:spPr>
            <a:xfrm>
              <a:off x="50800" y="48260"/>
              <a:ext cx="255270" cy="753110"/>
            </a:xfrm>
            <a:custGeom>
              <a:avLst/>
              <a:gdLst/>
              <a:ahLst/>
              <a:cxnLst/>
              <a:rect l="l" t="t" r="r" b="b"/>
              <a:pathLst>
                <a:path w="255270" h="753110">
                  <a:moveTo>
                    <a:pt x="101600" y="35560"/>
                  </a:moveTo>
                  <a:cubicBezTo>
                    <a:pt x="215900" y="445770"/>
                    <a:pt x="255270" y="640080"/>
                    <a:pt x="255270" y="694690"/>
                  </a:cubicBezTo>
                  <a:cubicBezTo>
                    <a:pt x="255270" y="709930"/>
                    <a:pt x="255270" y="716280"/>
                    <a:pt x="250190" y="725170"/>
                  </a:cubicBezTo>
                  <a:cubicBezTo>
                    <a:pt x="243840" y="735330"/>
                    <a:pt x="226060" y="749300"/>
                    <a:pt x="212090" y="750570"/>
                  </a:cubicBezTo>
                  <a:cubicBezTo>
                    <a:pt x="198120" y="751840"/>
                    <a:pt x="177800" y="742950"/>
                    <a:pt x="168910" y="734060"/>
                  </a:cubicBezTo>
                  <a:cubicBezTo>
                    <a:pt x="161290" y="726440"/>
                    <a:pt x="158750" y="715010"/>
                    <a:pt x="157480" y="704850"/>
                  </a:cubicBezTo>
                  <a:cubicBezTo>
                    <a:pt x="156210" y="694690"/>
                    <a:pt x="160020" y="681990"/>
                    <a:pt x="165100" y="674370"/>
                  </a:cubicBezTo>
                  <a:cubicBezTo>
                    <a:pt x="170180" y="665480"/>
                    <a:pt x="180340" y="657860"/>
                    <a:pt x="190500" y="655320"/>
                  </a:cubicBezTo>
                  <a:cubicBezTo>
                    <a:pt x="203200" y="652780"/>
                    <a:pt x="224790" y="654050"/>
                    <a:pt x="236220" y="662940"/>
                  </a:cubicBezTo>
                  <a:cubicBezTo>
                    <a:pt x="246380" y="671830"/>
                    <a:pt x="255270" y="692150"/>
                    <a:pt x="255270" y="704850"/>
                  </a:cubicBezTo>
                  <a:cubicBezTo>
                    <a:pt x="255270" y="715010"/>
                    <a:pt x="250190" y="726440"/>
                    <a:pt x="243840" y="734060"/>
                  </a:cubicBezTo>
                  <a:cubicBezTo>
                    <a:pt x="237490" y="741680"/>
                    <a:pt x="227330" y="748030"/>
                    <a:pt x="217170" y="750570"/>
                  </a:cubicBezTo>
                  <a:cubicBezTo>
                    <a:pt x="207010" y="753110"/>
                    <a:pt x="194310" y="751840"/>
                    <a:pt x="185420" y="746760"/>
                  </a:cubicBezTo>
                  <a:cubicBezTo>
                    <a:pt x="173990" y="740410"/>
                    <a:pt x="166370" y="730250"/>
                    <a:pt x="157480" y="709930"/>
                  </a:cubicBezTo>
                  <a:cubicBezTo>
                    <a:pt x="133350" y="654050"/>
                    <a:pt x="121920" y="469900"/>
                    <a:pt x="93980" y="358140"/>
                  </a:cubicBezTo>
                  <a:cubicBezTo>
                    <a:pt x="68580" y="254000"/>
                    <a:pt x="1270" y="110490"/>
                    <a:pt x="0" y="59690"/>
                  </a:cubicBezTo>
                  <a:cubicBezTo>
                    <a:pt x="0" y="41910"/>
                    <a:pt x="3810" y="33020"/>
                    <a:pt x="10160" y="24130"/>
                  </a:cubicBezTo>
                  <a:cubicBezTo>
                    <a:pt x="16510" y="13970"/>
                    <a:pt x="29210" y="5080"/>
                    <a:pt x="40640" y="2540"/>
                  </a:cubicBezTo>
                  <a:cubicBezTo>
                    <a:pt x="52070" y="0"/>
                    <a:pt x="67310" y="2540"/>
                    <a:pt x="77470" y="7620"/>
                  </a:cubicBezTo>
                  <a:cubicBezTo>
                    <a:pt x="87630" y="12700"/>
                    <a:pt x="101600" y="35560"/>
                    <a:pt x="101600" y="35560"/>
                  </a:cubicBezTo>
                </a:path>
              </a:pathLst>
            </a:custGeom>
            <a:solidFill>
              <a:srgbClr val="312249"/>
            </a:solidFill>
            <a:ln cap="sq">
              <a:noFill/>
              <a:prstDash val="solid"/>
              <a:miter/>
            </a:ln>
          </p:spPr>
        </p:sp>
      </p:grpSp>
      <p:grpSp>
        <p:nvGrpSpPr>
          <p:cNvPr id="296" name="Group 15"/>
          <p:cNvGrpSpPr/>
          <p:nvPr/>
        </p:nvGrpSpPr>
        <p:grpSpPr>
          <a:xfrm rot="0">
            <a:off x="2474936" y="7126939"/>
            <a:ext cx="380938" cy="738393"/>
            <a:chOff x="0" y="0"/>
            <a:chExt cx="370840" cy="718820"/>
          </a:xfrm>
        </p:grpSpPr>
        <p:sp>
          <p:nvSpPr>
            <p:cNvPr id="297" name="Freeform 16"/>
            <p:cNvSpPr/>
            <p:nvPr/>
          </p:nvSpPr>
          <p:spPr>
            <a:xfrm>
              <a:off x="45720" y="46990"/>
              <a:ext cx="276860" cy="622300"/>
            </a:xfrm>
            <a:custGeom>
              <a:avLst/>
              <a:gdLst/>
              <a:ahLst/>
              <a:cxnLst/>
              <a:rect l="l" t="t" r="r" b="b"/>
              <a:pathLst>
                <a:path w="276860" h="622300">
                  <a:moveTo>
                    <a:pt x="102870" y="34290"/>
                  </a:moveTo>
                  <a:cubicBezTo>
                    <a:pt x="233680" y="396240"/>
                    <a:pt x="274320" y="511810"/>
                    <a:pt x="274320" y="561340"/>
                  </a:cubicBezTo>
                  <a:cubicBezTo>
                    <a:pt x="274320" y="581660"/>
                    <a:pt x="270510" y="595630"/>
                    <a:pt x="262890" y="605790"/>
                  </a:cubicBezTo>
                  <a:cubicBezTo>
                    <a:pt x="256540" y="613410"/>
                    <a:pt x="246380" y="619760"/>
                    <a:pt x="236220" y="621030"/>
                  </a:cubicBezTo>
                  <a:cubicBezTo>
                    <a:pt x="223520" y="622300"/>
                    <a:pt x="201930" y="615950"/>
                    <a:pt x="191770" y="607060"/>
                  </a:cubicBezTo>
                  <a:cubicBezTo>
                    <a:pt x="184150" y="600710"/>
                    <a:pt x="179070" y="589280"/>
                    <a:pt x="177800" y="579120"/>
                  </a:cubicBezTo>
                  <a:cubicBezTo>
                    <a:pt x="176530" y="568960"/>
                    <a:pt x="179070" y="557530"/>
                    <a:pt x="184150" y="548640"/>
                  </a:cubicBezTo>
                  <a:cubicBezTo>
                    <a:pt x="189230" y="539750"/>
                    <a:pt x="198120" y="530860"/>
                    <a:pt x="207010" y="527050"/>
                  </a:cubicBezTo>
                  <a:cubicBezTo>
                    <a:pt x="215900" y="523240"/>
                    <a:pt x="228600" y="520700"/>
                    <a:pt x="238760" y="524510"/>
                  </a:cubicBezTo>
                  <a:cubicBezTo>
                    <a:pt x="250190" y="528320"/>
                    <a:pt x="266700" y="543560"/>
                    <a:pt x="271780" y="556260"/>
                  </a:cubicBezTo>
                  <a:cubicBezTo>
                    <a:pt x="276860" y="568960"/>
                    <a:pt x="273050" y="589280"/>
                    <a:pt x="266700" y="600710"/>
                  </a:cubicBezTo>
                  <a:cubicBezTo>
                    <a:pt x="261620" y="609600"/>
                    <a:pt x="250190" y="617220"/>
                    <a:pt x="241300" y="619760"/>
                  </a:cubicBezTo>
                  <a:cubicBezTo>
                    <a:pt x="231140" y="622300"/>
                    <a:pt x="218440" y="622300"/>
                    <a:pt x="209550" y="618490"/>
                  </a:cubicBezTo>
                  <a:cubicBezTo>
                    <a:pt x="200660" y="614680"/>
                    <a:pt x="193040" y="612140"/>
                    <a:pt x="185420" y="599440"/>
                  </a:cubicBezTo>
                  <a:cubicBezTo>
                    <a:pt x="161290" y="563880"/>
                    <a:pt x="143510" y="430530"/>
                    <a:pt x="114300" y="345440"/>
                  </a:cubicBezTo>
                  <a:cubicBezTo>
                    <a:pt x="83820" y="255270"/>
                    <a:pt x="16510" y="124460"/>
                    <a:pt x="6350" y="74930"/>
                  </a:cubicBezTo>
                  <a:cubicBezTo>
                    <a:pt x="2540" y="57150"/>
                    <a:pt x="0" y="49530"/>
                    <a:pt x="5080" y="38100"/>
                  </a:cubicBezTo>
                  <a:cubicBezTo>
                    <a:pt x="10160" y="25400"/>
                    <a:pt x="27940" y="8890"/>
                    <a:pt x="40640" y="3810"/>
                  </a:cubicBezTo>
                  <a:cubicBezTo>
                    <a:pt x="52070" y="0"/>
                    <a:pt x="67310" y="2540"/>
                    <a:pt x="77470" y="7620"/>
                  </a:cubicBezTo>
                  <a:cubicBezTo>
                    <a:pt x="87630" y="12700"/>
                    <a:pt x="102870" y="34290"/>
                    <a:pt x="102870" y="34290"/>
                  </a:cubicBezTo>
                </a:path>
              </a:pathLst>
            </a:custGeom>
            <a:solidFill>
              <a:srgbClr val="312249"/>
            </a:solidFill>
            <a:ln cap="sq">
              <a:noFill/>
              <a:prstDash val="solid"/>
              <a:miter/>
            </a:ln>
          </p:spPr>
        </p:sp>
      </p:grpSp>
      <p:grpSp>
        <p:nvGrpSpPr>
          <p:cNvPr id="298" name="Group 17"/>
          <p:cNvGrpSpPr/>
          <p:nvPr/>
        </p:nvGrpSpPr>
        <p:grpSpPr>
          <a:xfrm rot="0">
            <a:off x="2845438" y="7033010"/>
            <a:ext cx="324841" cy="469649"/>
            <a:chOff x="0" y="0"/>
            <a:chExt cx="316230" cy="457200"/>
          </a:xfrm>
        </p:grpSpPr>
        <p:sp>
          <p:nvSpPr>
            <p:cNvPr id="299" name="Freeform 18"/>
            <p:cNvSpPr/>
            <p:nvPr/>
          </p:nvSpPr>
          <p:spPr>
            <a:xfrm>
              <a:off x="48260" y="46990"/>
              <a:ext cx="219710" cy="360680"/>
            </a:xfrm>
            <a:custGeom>
              <a:avLst/>
              <a:gdLst/>
              <a:ahLst/>
              <a:cxnLst/>
              <a:rect l="l" t="t" r="r" b="b"/>
              <a:pathLst>
                <a:path w="219710" h="360680">
                  <a:moveTo>
                    <a:pt x="107950" y="34290"/>
                  </a:moveTo>
                  <a:cubicBezTo>
                    <a:pt x="218440" y="318770"/>
                    <a:pt x="215900" y="326390"/>
                    <a:pt x="209550" y="335280"/>
                  </a:cubicBezTo>
                  <a:cubicBezTo>
                    <a:pt x="201930" y="345440"/>
                    <a:pt x="180340" y="359410"/>
                    <a:pt x="166370" y="359410"/>
                  </a:cubicBezTo>
                  <a:cubicBezTo>
                    <a:pt x="151130" y="359410"/>
                    <a:pt x="130810" y="349250"/>
                    <a:pt x="121920" y="336550"/>
                  </a:cubicBezTo>
                  <a:cubicBezTo>
                    <a:pt x="113030" y="325120"/>
                    <a:pt x="111760" y="299720"/>
                    <a:pt x="115570" y="287020"/>
                  </a:cubicBezTo>
                  <a:cubicBezTo>
                    <a:pt x="119380" y="276860"/>
                    <a:pt x="128270" y="266700"/>
                    <a:pt x="137160" y="261620"/>
                  </a:cubicBezTo>
                  <a:cubicBezTo>
                    <a:pt x="146050" y="256540"/>
                    <a:pt x="158750" y="251460"/>
                    <a:pt x="170180" y="254000"/>
                  </a:cubicBezTo>
                  <a:cubicBezTo>
                    <a:pt x="184150" y="256540"/>
                    <a:pt x="203200" y="270510"/>
                    <a:pt x="210820" y="281940"/>
                  </a:cubicBezTo>
                  <a:cubicBezTo>
                    <a:pt x="217170" y="290830"/>
                    <a:pt x="219710" y="303530"/>
                    <a:pt x="217170" y="314960"/>
                  </a:cubicBezTo>
                  <a:cubicBezTo>
                    <a:pt x="214630" y="327660"/>
                    <a:pt x="199390" y="347980"/>
                    <a:pt x="187960" y="354330"/>
                  </a:cubicBezTo>
                  <a:cubicBezTo>
                    <a:pt x="177800" y="359410"/>
                    <a:pt x="165100" y="360680"/>
                    <a:pt x="154940" y="358140"/>
                  </a:cubicBezTo>
                  <a:cubicBezTo>
                    <a:pt x="144780" y="355600"/>
                    <a:pt x="135890" y="353060"/>
                    <a:pt x="125730" y="340360"/>
                  </a:cubicBezTo>
                  <a:cubicBezTo>
                    <a:pt x="93980" y="303530"/>
                    <a:pt x="8890" y="116840"/>
                    <a:pt x="2540" y="66040"/>
                  </a:cubicBezTo>
                  <a:cubicBezTo>
                    <a:pt x="0" y="46990"/>
                    <a:pt x="3810" y="36830"/>
                    <a:pt x="10160" y="26670"/>
                  </a:cubicBezTo>
                  <a:cubicBezTo>
                    <a:pt x="16510" y="16510"/>
                    <a:pt x="29210" y="7620"/>
                    <a:pt x="40640" y="3810"/>
                  </a:cubicBezTo>
                  <a:cubicBezTo>
                    <a:pt x="52070" y="0"/>
                    <a:pt x="68580" y="1270"/>
                    <a:pt x="80010" y="6350"/>
                  </a:cubicBezTo>
                  <a:cubicBezTo>
                    <a:pt x="91440" y="11430"/>
                    <a:pt x="107950" y="34290"/>
                    <a:pt x="107950" y="34290"/>
                  </a:cubicBezTo>
                </a:path>
              </a:pathLst>
            </a:custGeom>
            <a:solidFill>
              <a:srgbClr val="312249"/>
            </a:solidFill>
            <a:ln cap="sq">
              <a:noFill/>
              <a:prstDash val="solid"/>
              <a:miter/>
            </a:ln>
          </p:spPr>
        </p:sp>
      </p:grpSp>
      <p:grpSp>
        <p:nvGrpSpPr>
          <p:cNvPr id="300" name="Group 19"/>
          <p:cNvGrpSpPr/>
          <p:nvPr/>
        </p:nvGrpSpPr>
        <p:grpSpPr>
          <a:xfrm rot="0">
            <a:off x="3024165" y="6901247"/>
            <a:ext cx="425294" cy="467040"/>
            <a:chOff x="0" y="0"/>
            <a:chExt cx="414020" cy="454660"/>
          </a:xfrm>
        </p:grpSpPr>
        <p:sp>
          <p:nvSpPr>
            <p:cNvPr id="301" name="Freeform 20"/>
            <p:cNvSpPr/>
            <p:nvPr/>
          </p:nvSpPr>
          <p:spPr>
            <a:xfrm>
              <a:off x="48260" y="49530"/>
              <a:ext cx="317500" cy="355600"/>
            </a:xfrm>
            <a:custGeom>
              <a:avLst/>
              <a:gdLst/>
              <a:ahLst/>
              <a:cxnLst/>
              <a:rect l="l" t="t" r="r" b="b"/>
              <a:pathLst>
                <a:path w="317500" h="355600">
                  <a:moveTo>
                    <a:pt x="97790" y="19050"/>
                  </a:moveTo>
                  <a:cubicBezTo>
                    <a:pt x="314960" y="288290"/>
                    <a:pt x="317500" y="303530"/>
                    <a:pt x="313690" y="317500"/>
                  </a:cubicBezTo>
                  <a:cubicBezTo>
                    <a:pt x="311150" y="328930"/>
                    <a:pt x="300990" y="339090"/>
                    <a:pt x="292100" y="345440"/>
                  </a:cubicBezTo>
                  <a:cubicBezTo>
                    <a:pt x="283210" y="351790"/>
                    <a:pt x="269240" y="354330"/>
                    <a:pt x="259080" y="354330"/>
                  </a:cubicBezTo>
                  <a:cubicBezTo>
                    <a:pt x="247650" y="353060"/>
                    <a:pt x="234950" y="349250"/>
                    <a:pt x="227330" y="341630"/>
                  </a:cubicBezTo>
                  <a:cubicBezTo>
                    <a:pt x="217170" y="331470"/>
                    <a:pt x="207010" y="311150"/>
                    <a:pt x="208280" y="295910"/>
                  </a:cubicBezTo>
                  <a:cubicBezTo>
                    <a:pt x="209550" y="280670"/>
                    <a:pt x="224790" y="260350"/>
                    <a:pt x="236220" y="252730"/>
                  </a:cubicBezTo>
                  <a:cubicBezTo>
                    <a:pt x="245110" y="246380"/>
                    <a:pt x="259080" y="246380"/>
                    <a:pt x="269240" y="247650"/>
                  </a:cubicBezTo>
                  <a:cubicBezTo>
                    <a:pt x="279400" y="248920"/>
                    <a:pt x="292100" y="255270"/>
                    <a:pt x="299720" y="262890"/>
                  </a:cubicBezTo>
                  <a:cubicBezTo>
                    <a:pt x="307340" y="270510"/>
                    <a:pt x="313690" y="283210"/>
                    <a:pt x="314960" y="293370"/>
                  </a:cubicBezTo>
                  <a:cubicBezTo>
                    <a:pt x="316230" y="304800"/>
                    <a:pt x="313690" y="318770"/>
                    <a:pt x="308610" y="327660"/>
                  </a:cubicBezTo>
                  <a:cubicBezTo>
                    <a:pt x="303530" y="337820"/>
                    <a:pt x="293370" y="346710"/>
                    <a:pt x="281940" y="350520"/>
                  </a:cubicBezTo>
                  <a:cubicBezTo>
                    <a:pt x="269240" y="354330"/>
                    <a:pt x="252730" y="355600"/>
                    <a:pt x="232410" y="345440"/>
                  </a:cubicBezTo>
                  <a:cubicBezTo>
                    <a:pt x="180340" y="317500"/>
                    <a:pt x="30480" y="133350"/>
                    <a:pt x="7620" y="82550"/>
                  </a:cubicBezTo>
                  <a:cubicBezTo>
                    <a:pt x="0" y="64770"/>
                    <a:pt x="0" y="55880"/>
                    <a:pt x="2540" y="43180"/>
                  </a:cubicBezTo>
                  <a:cubicBezTo>
                    <a:pt x="5080" y="31750"/>
                    <a:pt x="13970" y="16510"/>
                    <a:pt x="24130" y="10160"/>
                  </a:cubicBezTo>
                  <a:cubicBezTo>
                    <a:pt x="34290" y="3810"/>
                    <a:pt x="49530" y="0"/>
                    <a:pt x="62230" y="1270"/>
                  </a:cubicBezTo>
                  <a:cubicBezTo>
                    <a:pt x="74930" y="2540"/>
                    <a:pt x="97790" y="19050"/>
                    <a:pt x="97790" y="19050"/>
                  </a:cubicBezTo>
                </a:path>
              </a:pathLst>
            </a:custGeom>
            <a:solidFill>
              <a:srgbClr val="312249"/>
            </a:solidFill>
            <a:ln cap="sq">
              <a:noFill/>
              <a:prstDash val="solid"/>
              <a:miter/>
            </a:ln>
          </p:spPr>
        </p:sp>
      </p:grpSp>
      <p:grpSp>
        <p:nvGrpSpPr>
          <p:cNvPr id="302" name="Group 21"/>
          <p:cNvGrpSpPr/>
          <p:nvPr/>
        </p:nvGrpSpPr>
        <p:grpSpPr>
          <a:xfrm rot="0">
            <a:off x="3299432" y="6692514"/>
            <a:ext cx="562275" cy="567493"/>
            <a:chOff x="0" y="0"/>
            <a:chExt cx="547370" cy="552450"/>
          </a:xfrm>
        </p:grpSpPr>
        <p:sp>
          <p:nvSpPr>
            <p:cNvPr id="303" name="Freeform 22"/>
            <p:cNvSpPr/>
            <p:nvPr/>
          </p:nvSpPr>
          <p:spPr>
            <a:xfrm>
              <a:off x="50800" y="50800"/>
              <a:ext cx="448310" cy="453390"/>
            </a:xfrm>
            <a:custGeom>
              <a:avLst/>
              <a:gdLst/>
              <a:ahLst/>
              <a:cxnLst/>
              <a:rect l="l" t="t" r="r" b="b"/>
              <a:pathLst>
                <a:path w="448310" h="453390">
                  <a:moveTo>
                    <a:pt x="95250" y="16510"/>
                  </a:moveTo>
                  <a:cubicBezTo>
                    <a:pt x="444500" y="383540"/>
                    <a:pt x="448310" y="396240"/>
                    <a:pt x="445770" y="410210"/>
                  </a:cubicBezTo>
                  <a:cubicBezTo>
                    <a:pt x="443230" y="424180"/>
                    <a:pt x="426720" y="441960"/>
                    <a:pt x="414020" y="448310"/>
                  </a:cubicBezTo>
                  <a:cubicBezTo>
                    <a:pt x="403860" y="453390"/>
                    <a:pt x="391160" y="452120"/>
                    <a:pt x="381000" y="449580"/>
                  </a:cubicBezTo>
                  <a:cubicBezTo>
                    <a:pt x="370840" y="447040"/>
                    <a:pt x="359410" y="440690"/>
                    <a:pt x="353060" y="431800"/>
                  </a:cubicBezTo>
                  <a:cubicBezTo>
                    <a:pt x="345440" y="420370"/>
                    <a:pt x="340360" y="397510"/>
                    <a:pt x="344170" y="383540"/>
                  </a:cubicBezTo>
                  <a:cubicBezTo>
                    <a:pt x="347980" y="369570"/>
                    <a:pt x="365760" y="353060"/>
                    <a:pt x="379730" y="349250"/>
                  </a:cubicBezTo>
                  <a:cubicBezTo>
                    <a:pt x="393700" y="345440"/>
                    <a:pt x="415290" y="350520"/>
                    <a:pt x="426720" y="359410"/>
                  </a:cubicBezTo>
                  <a:cubicBezTo>
                    <a:pt x="438150" y="368300"/>
                    <a:pt x="447040" y="389890"/>
                    <a:pt x="445770" y="403860"/>
                  </a:cubicBezTo>
                  <a:cubicBezTo>
                    <a:pt x="444500" y="417830"/>
                    <a:pt x="430530" y="438150"/>
                    <a:pt x="419100" y="445770"/>
                  </a:cubicBezTo>
                  <a:cubicBezTo>
                    <a:pt x="410210" y="452120"/>
                    <a:pt x="396240" y="452120"/>
                    <a:pt x="386080" y="450850"/>
                  </a:cubicBezTo>
                  <a:cubicBezTo>
                    <a:pt x="375920" y="449580"/>
                    <a:pt x="370840" y="445770"/>
                    <a:pt x="356870" y="435610"/>
                  </a:cubicBezTo>
                  <a:cubicBezTo>
                    <a:pt x="303530" y="396240"/>
                    <a:pt x="54610" y="151130"/>
                    <a:pt x="15240" y="92710"/>
                  </a:cubicBezTo>
                  <a:cubicBezTo>
                    <a:pt x="3810" y="76200"/>
                    <a:pt x="0" y="68580"/>
                    <a:pt x="0" y="57150"/>
                  </a:cubicBezTo>
                  <a:cubicBezTo>
                    <a:pt x="0" y="44450"/>
                    <a:pt x="3810" y="29210"/>
                    <a:pt x="12700" y="20320"/>
                  </a:cubicBezTo>
                  <a:cubicBezTo>
                    <a:pt x="22860" y="10160"/>
                    <a:pt x="45720" y="0"/>
                    <a:pt x="59690" y="0"/>
                  </a:cubicBezTo>
                  <a:cubicBezTo>
                    <a:pt x="72390" y="0"/>
                    <a:pt x="95250" y="16510"/>
                    <a:pt x="95250" y="16510"/>
                  </a:cubicBezTo>
                </a:path>
              </a:pathLst>
            </a:custGeom>
            <a:solidFill>
              <a:srgbClr val="312249"/>
            </a:solidFill>
            <a:ln cap="sq">
              <a:noFill/>
              <a:prstDash val="solid"/>
              <a:miter/>
            </a:ln>
          </p:spPr>
        </p:sp>
      </p:grpSp>
      <p:grpSp>
        <p:nvGrpSpPr>
          <p:cNvPr id="304" name="Group 23"/>
          <p:cNvGrpSpPr/>
          <p:nvPr/>
        </p:nvGrpSpPr>
        <p:grpSpPr>
          <a:xfrm rot="0">
            <a:off x="3517297" y="6430293"/>
            <a:ext cx="563579" cy="583148"/>
            <a:chOff x="0" y="0"/>
            <a:chExt cx="548640" cy="567690"/>
          </a:xfrm>
        </p:grpSpPr>
        <p:sp>
          <p:nvSpPr>
            <p:cNvPr id="305" name="Freeform 24"/>
            <p:cNvSpPr/>
            <p:nvPr/>
          </p:nvSpPr>
          <p:spPr>
            <a:xfrm>
              <a:off x="49530" y="50800"/>
              <a:ext cx="448310" cy="471170"/>
            </a:xfrm>
            <a:custGeom>
              <a:avLst/>
              <a:gdLst/>
              <a:ahLst/>
              <a:cxnLst/>
              <a:rect l="l" t="t" r="r" b="b"/>
              <a:pathLst>
                <a:path w="448310" h="471170">
                  <a:moveTo>
                    <a:pt x="90170" y="13970"/>
                  </a:moveTo>
                  <a:cubicBezTo>
                    <a:pt x="445770" y="401320"/>
                    <a:pt x="448310" y="406400"/>
                    <a:pt x="448310" y="416560"/>
                  </a:cubicBezTo>
                  <a:cubicBezTo>
                    <a:pt x="448310" y="429260"/>
                    <a:pt x="439420" y="450850"/>
                    <a:pt x="427990" y="458470"/>
                  </a:cubicBezTo>
                  <a:cubicBezTo>
                    <a:pt x="416560" y="466090"/>
                    <a:pt x="394970" y="471170"/>
                    <a:pt x="382270" y="466090"/>
                  </a:cubicBezTo>
                  <a:cubicBezTo>
                    <a:pt x="368300" y="459740"/>
                    <a:pt x="349250" y="431800"/>
                    <a:pt x="349250" y="416560"/>
                  </a:cubicBezTo>
                  <a:cubicBezTo>
                    <a:pt x="349250" y="402590"/>
                    <a:pt x="363220" y="383540"/>
                    <a:pt x="373380" y="375920"/>
                  </a:cubicBezTo>
                  <a:cubicBezTo>
                    <a:pt x="382270" y="369570"/>
                    <a:pt x="393700" y="368300"/>
                    <a:pt x="403860" y="369570"/>
                  </a:cubicBezTo>
                  <a:cubicBezTo>
                    <a:pt x="414020" y="370840"/>
                    <a:pt x="425450" y="375920"/>
                    <a:pt x="433070" y="383540"/>
                  </a:cubicBezTo>
                  <a:cubicBezTo>
                    <a:pt x="440690" y="389890"/>
                    <a:pt x="445770" y="401320"/>
                    <a:pt x="447040" y="411480"/>
                  </a:cubicBezTo>
                  <a:cubicBezTo>
                    <a:pt x="448310" y="421640"/>
                    <a:pt x="447040" y="433070"/>
                    <a:pt x="441960" y="441960"/>
                  </a:cubicBezTo>
                  <a:cubicBezTo>
                    <a:pt x="436880" y="450850"/>
                    <a:pt x="429260" y="459740"/>
                    <a:pt x="419100" y="463550"/>
                  </a:cubicBezTo>
                  <a:cubicBezTo>
                    <a:pt x="407670" y="467360"/>
                    <a:pt x="393700" y="469900"/>
                    <a:pt x="373380" y="461010"/>
                  </a:cubicBezTo>
                  <a:cubicBezTo>
                    <a:pt x="306070" y="430530"/>
                    <a:pt x="41910" y="144780"/>
                    <a:pt x="8890" y="81280"/>
                  </a:cubicBezTo>
                  <a:cubicBezTo>
                    <a:pt x="0" y="64770"/>
                    <a:pt x="0" y="55880"/>
                    <a:pt x="1270" y="44450"/>
                  </a:cubicBezTo>
                  <a:cubicBezTo>
                    <a:pt x="2540" y="33020"/>
                    <a:pt x="11430" y="19050"/>
                    <a:pt x="20320" y="11430"/>
                  </a:cubicBezTo>
                  <a:cubicBezTo>
                    <a:pt x="29210" y="3810"/>
                    <a:pt x="44450" y="0"/>
                    <a:pt x="55880" y="0"/>
                  </a:cubicBezTo>
                  <a:cubicBezTo>
                    <a:pt x="67310" y="0"/>
                    <a:pt x="90170" y="13970"/>
                    <a:pt x="90170" y="13970"/>
                  </a:cubicBezTo>
                </a:path>
              </a:pathLst>
            </a:custGeom>
            <a:solidFill>
              <a:srgbClr val="312249"/>
            </a:solidFill>
            <a:ln cap="sq">
              <a:noFill/>
              <a:prstDash val="solid"/>
              <a:miter/>
            </a:ln>
          </p:spPr>
        </p:sp>
      </p:grpSp>
      <p:grpSp>
        <p:nvGrpSpPr>
          <p:cNvPr id="306" name="Group 25"/>
          <p:cNvGrpSpPr/>
          <p:nvPr/>
        </p:nvGrpSpPr>
        <p:grpSpPr>
          <a:xfrm rot="0">
            <a:off x="3800391" y="6222864"/>
            <a:ext cx="614458" cy="613153"/>
            <a:chOff x="0" y="0"/>
            <a:chExt cx="598170" cy="596900"/>
          </a:xfrm>
        </p:grpSpPr>
        <p:sp>
          <p:nvSpPr>
            <p:cNvPr id="307" name="Freeform 26"/>
            <p:cNvSpPr/>
            <p:nvPr/>
          </p:nvSpPr>
          <p:spPr>
            <a:xfrm>
              <a:off x="50800" y="49530"/>
              <a:ext cx="496570" cy="497840"/>
            </a:xfrm>
            <a:custGeom>
              <a:avLst/>
              <a:gdLst/>
              <a:ahLst/>
              <a:cxnLst/>
              <a:rect l="l" t="t" r="r" b="b"/>
              <a:pathLst>
                <a:path w="496570" h="497840">
                  <a:moveTo>
                    <a:pt x="88900" y="15240"/>
                  </a:moveTo>
                  <a:cubicBezTo>
                    <a:pt x="490220" y="427990"/>
                    <a:pt x="494030" y="431800"/>
                    <a:pt x="495300" y="441960"/>
                  </a:cubicBezTo>
                  <a:cubicBezTo>
                    <a:pt x="496570" y="454660"/>
                    <a:pt x="488950" y="474980"/>
                    <a:pt x="481330" y="483870"/>
                  </a:cubicBezTo>
                  <a:cubicBezTo>
                    <a:pt x="474980" y="491490"/>
                    <a:pt x="463550" y="495300"/>
                    <a:pt x="453390" y="496570"/>
                  </a:cubicBezTo>
                  <a:cubicBezTo>
                    <a:pt x="443230" y="497840"/>
                    <a:pt x="431800" y="496570"/>
                    <a:pt x="422910" y="490220"/>
                  </a:cubicBezTo>
                  <a:cubicBezTo>
                    <a:pt x="412750" y="482600"/>
                    <a:pt x="400050" y="464820"/>
                    <a:pt x="401320" y="450850"/>
                  </a:cubicBezTo>
                  <a:cubicBezTo>
                    <a:pt x="402590" y="435610"/>
                    <a:pt x="420370" y="408940"/>
                    <a:pt x="434340" y="403860"/>
                  </a:cubicBezTo>
                  <a:cubicBezTo>
                    <a:pt x="447040" y="398780"/>
                    <a:pt x="467360" y="405130"/>
                    <a:pt x="477520" y="412750"/>
                  </a:cubicBezTo>
                  <a:cubicBezTo>
                    <a:pt x="487680" y="420370"/>
                    <a:pt x="496570" y="440690"/>
                    <a:pt x="496570" y="453390"/>
                  </a:cubicBezTo>
                  <a:cubicBezTo>
                    <a:pt x="496570" y="463550"/>
                    <a:pt x="490220" y="473710"/>
                    <a:pt x="483870" y="481330"/>
                  </a:cubicBezTo>
                  <a:cubicBezTo>
                    <a:pt x="477520" y="488950"/>
                    <a:pt x="468630" y="495300"/>
                    <a:pt x="458470" y="496570"/>
                  </a:cubicBezTo>
                  <a:cubicBezTo>
                    <a:pt x="445770" y="497840"/>
                    <a:pt x="434340" y="495300"/>
                    <a:pt x="415290" y="483870"/>
                  </a:cubicBezTo>
                  <a:cubicBezTo>
                    <a:pt x="346710" y="443230"/>
                    <a:pt x="58420" y="149860"/>
                    <a:pt x="15240" y="88900"/>
                  </a:cubicBezTo>
                  <a:cubicBezTo>
                    <a:pt x="3810" y="73660"/>
                    <a:pt x="0" y="67310"/>
                    <a:pt x="0" y="55880"/>
                  </a:cubicBezTo>
                  <a:cubicBezTo>
                    <a:pt x="0" y="41910"/>
                    <a:pt x="10160" y="20320"/>
                    <a:pt x="20320" y="11430"/>
                  </a:cubicBezTo>
                  <a:cubicBezTo>
                    <a:pt x="29210" y="3810"/>
                    <a:pt x="44450" y="0"/>
                    <a:pt x="55880" y="1270"/>
                  </a:cubicBezTo>
                  <a:cubicBezTo>
                    <a:pt x="67310" y="2540"/>
                    <a:pt x="88900" y="15240"/>
                    <a:pt x="88900" y="15240"/>
                  </a:cubicBezTo>
                </a:path>
              </a:pathLst>
            </a:custGeom>
            <a:solidFill>
              <a:srgbClr val="312249"/>
            </a:solidFill>
            <a:ln cap="sq">
              <a:noFill/>
              <a:prstDash val="solid"/>
              <a:miter/>
            </a:ln>
          </p:spPr>
        </p:sp>
      </p:grpSp>
      <p:grpSp>
        <p:nvGrpSpPr>
          <p:cNvPr id="308" name="Group 27"/>
          <p:cNvGrpSpPr/>
          <p:nvPr/>
        </p:nvGrpSpPr>
        <p:grpSpPr>
          <a:xfrm rot="0">
            <a:off x="4002602" y="6062401"/>
            <a:ext cx="564884" cy="568798"/>
            <a:chOff x="0" y="0"/>
            <a:chExt cx="549910" cy="553720"/>
          </a:xfrm>
        </p:grpSpPr>
        <p:sp>
          <p:nvSpPr>
            <p:cNvPr id="309" name="Freeform 28"/>
            <p:cNvSpPr/>
            <p:nvPr/>
          </p:nvSpPr>
          <p:spPr>
            <a:xfrm>
              <a:off x="50800" y="49530"/>
              <a:ext cx="452120" cy="455930"/>
            </a:xfrm>
            <a:custGeom>
              <a:avLst/>
              <a:gdLst/>
              <a:ahLst/>
              <a:cxnLst/>
              <a:rect l="l" t="t" r="r" b="b"/>
              <a:pathLst>
                <a:path w="452120" h="455930">
                  <a:moveTo>
                    <a:pt x="91440" y="16510"/>
                  </a:moveTo>
                  <a:cubicBezTo>
                    <a:pt x="452120" y="406400"/>
                    <a:pt x="448310" y="419100"/>
                    <a:pt x="443230" y="430530"/>
                  </a:cubicBezTo>
                  <a:cubicBezTo>
                    <a:pt x="438150" y="439420"/>
                    <a:pt x="427990" y="447040"/>
                    <a:pt x="419100" y="450850"/>
                  </a:cubicBezTo>
                  <a:cubicBezTo>
                    <a:pt x="410210" y="454660"/>
                    <a:pt x="397510" y="455930"/>
                    <a:pt x="388620" y="453390"/>
                  </a:cubicBezTo>
                  <a:cubicBezTo>
                    <a:pt x="379730" y="450850"/>
                    <a:pt x="369570" y="443230"/>
                    <a:pt x="363220" y="435610"/>
                  </a:cubicBezTo>
                  <a:cubicBezTo>
                    <a:pt x="356870" y="427990"/>
                    <a:pt x="353060" y="416560"/>
                    <a:pt x="353060" y="407670"/>
                  </a:cubicBezTo>
                  <a:cubicBezTo>
                    <a:pt x="353060" y="397510"/>
                    <a:pt x="355600" y="386080"/>
                    <a:pt x="361950" y="378460"/>
                  </a:cubicBezTo>
                  <a:cubicBezTo>
                    <a:pt x="369570" y="368300"/>
                    <a:pt x="388620" y="356870"/>
                    <a:pt x="402590" y="358140"/>
                  </a:cubicBezTo>
                  <a:cubicBezTo>
                    <a:pt x="417830" y="359410"/>
                    <a:pt x="443230" y="379730"/>
                    <a:pt x="448310" y="394970"/>
                  </a:cubicBezTo>
                  <a:cubicBezTo>
                    <a:pt x="452120" y="407670"/>
                    <a:pt x="444500" y="429260"/>
                    <a:pt x="436880" y="439420"/>
                  </a:cubicBezTo>
                  <a:cubicBezTo>
                    <a:pt x="430530" y="447040"/>
                    <a:pt x="420370" y="452120"/>
                    <a:pt x="410210" y="453390"/>
                  </a:cubicBezTo>
                  <a:cubicBezTo>
                    <a:pt x="397510" y="454660"/>
                    <a:pt x="386080" y="452120"/>
                    <a:pt x="367030" y="440690"/>
                  </a:cubicBezTo>
                  <a:cubicBezTo>
                    <a:pt x="303530" y="402590"/>
                    <a:pt x="54610" y="147320"/>
                    <a:pt x="15240" y="88900"/>
                  </a:cubicBezTo>
                  <a:cubicBezTo>
                    <a:pt x="3810" y="72390"/>
                    <a:pt x="0" y="66040"/>
                    <a:pt x="0" y="54610"/>
                  </a:cubicBezTo>
                  <a:cubicBezTo>
                    <a:pt x="0" y="43180"/>
                    <a:pt x="5080" y="27940"/>
                    <a:pt x="12700" y="19050"/>
                  </a:cubicBezTo>
                  <a:cubicBezTo>
                    <a:pt x="20320" y="10160"/>
                    <a:pt x="33020" y="2540"/>
                    <a:pt x="44450" y="1270"/>
                  </a:cubicBezTo>
                  <a:cubicBezTo>
                    <a:pt x="58420" y="0"/>
                    <a:pt x="91440" y="16510"/>
                    <a:pt x="91440" y="16510"/>
                  </a:cubicBezTo>
                </a:path>
              </a:pathLst>
            </a:custGeom>
            <a:solidFill>
              <a:srgbClr val="312249"/>
            </a:solidFill>
            <a:ln cap="sq">
              <a:noFill/>
              <a:prstDash val="solid"/>
              <a:miter/>
            </a:ln>
          </p:spPr>
        </p:sp>
      </p:grpSp>
      <p:grpSp>
        <p:nvGrpSpPr>
          <p:cNvPr id="310" name="Group 29"/>
          <p:cNvGrpSpPr/>
          <p:nvPr/>
        </p:nvGrpSpPr>
        <p:grpSpPr>
          <a:xfrm rot="0">
            <a:off x="4219162" y="5792352"/>
            <a:ext cx="636636" cy="590976"/>
            <a:chOff x="0" y="0"/>
            <a:chExt cx="619760" cy="575310"/>
          </a:xfrm>
        </p:grpSpPr>
        <p:sp>
          <p:nvSpPr>
            <p:cNvPr id="311" name="Freeform 30"/>
            <p:cNvSpPr/>
            <p:nvPr/>
          </p:nvSpPr>
          <p:spPr>
            <a:xfrm>
              <a:off x="49530" y="50800"/>
              <a:ext cx="520700" cy="476250"/>
            </a:xfrm>
            <a:custGeom>
              <a:avLst/>
              <a:gdLst/>
              <a:ahLst/>
              <a:cxnLst/>
              <a:rect l="l" t="t" r="r" b="b"/>
              <a:pathLst>
                <a:path w="520700" h="476250">
                  <a:moveTo>
                    <a:pt x="87630" y="12700"/>
                  </a:moveTo>
                  <a:cubicBezTo>
                    <a:pt x="514350" y="405130"/>
                    <a:pt x="518160" y="408940"/>
                    <a:pt x="519430" y="419100"/>
                  </a:cubicBezTo>
                  <a:cubicBezTo>
                    <a:pt x="520700" y="431800"/>
                    <a:pt x="514350" y="453390"/>
                    <a:pt x="504190" y="462280"/>
                  </a:cubicBezTo>
                  <a:cubicBezTo>
                    <a:pt x="494030" y="471170"/>
                    <a:pt x="473710" y="474980"/>
                    <a:pt x="461010" y="473710"/>
                  </a:cubicBezTo>
                  <a:cubicBezTo>
                    <a:pt x="450850" y="472440"/>
                    <a:pt x="440690" y="464820"/>
                    <a:pt x="434340" y="457200"/>
                  </a:cubicBezTo>
                  <a:cubicBezTo>
                    <a:pt x="427990" y="449580"/>
                    <a:pt x="424180" y="438150"/>
                    <a:pt x="424180" y="429260"/>
                  </a:cubicBezTo>
                  <a:cubicBezTo>
                    <a:pt x="424180" y="419100"/>
                    <a:pt x="426720" y="407670"/>
                    <a:pt x="431800" y="400050"/>
                  </a:cubicBezTo>
                  <a:cubicBezTo>
                    <a:pt x="436880" y="392430"/>
                    <a:pt x="447040" y="383540"/>
                    <a:pt x="457200" y="381000"/>
                  </a:cubicBezTo>
                  <a:cubicBezTo>
                    <a:pt x="468630" y="378460"/>
                    <a:pt x="490220" y="382270"/>
                    <a:pt x="500380" y="388620"/>
                  </a:cubicBezTo>
                  <a:cubicBezTo>
                    <a:pt x="509270" y="393700"/>
                    <a:pt x="515620" y="403860"/>
                    <a:pt x="518160" y="414020"/>
                  </a:cubicBezTo>
                  <a:cubicBezTo>
                    <a:pt x="520700" y="426720"/>
                    <a:pt x="515620" y="448310"/>
                    <a:pt x="508000" y="458470"/>
                  </a:cubicBezTo>
                  <a:cubicBezTo>
                    <a:pt x="501650" y="467360"/>
                    <a:pt x="491490" y="472440"/>
                    <a:pt x="481330" y="473710"/>
                  </a:cubicBezTo>
                  <a:cubicBezTo>
                    <a:pt x="472440" y="474980"/>
                    <a:pt x="464820" y="476250"/>
                    <a:pt x="450850" y="469900"/>
                  </a:cubicBezTo>
                  <a:cubicBezTo>
                    <a:pt x="387350" y="441960"/>
                    <a:pt x="52070" y="146050"/>
                    <a:pt x="11430" y="82550"/>
                  </a:cubicBezTo>
                  <a:cubicBezTo>
                    <a:pt x="1270" y="66040"/>
                    <a:pt x="0" y="58420"/>
                    <a:pt x="1270" y="46990"/>
                  </a:cubicBezTo>
                  <a:cubicBezTo>
                    <a:pt x="2540" y="35560"/>
                    <a:pt x="8890" y="21590"/>
                    <a:pt x="17780" y="13970"/>
                  </a:cubicBezTo>
                  <a:cubicBezTo>
                    <a:pt x="26670" y="6350"/>
                    <a:pt x="40640" y="0"/>
                    <a:pt x="52070" y="0"/>
                  </a:cubicBezTo>
                  <a:cubicBezTo>
                    <a:pt x="63500" y="0"/>
                    <a:pt x="87630" y="12700"/>
                    <a:pt x="87630" y="12700"/>
                  </a:cubicBezTo>
                </a:path>
              </a:pathLst>
            </a:custGeom>
            <a:solidFill>
              <a:srgbClr val="312249"/>
            </a:solidFill>
            <a:ln cap="sq">
              <a:noFill/>
              <a:prstDash val="solid"/>
              <a:miter/>
            </a:ln>
          </p:spPr>
        </p:sp>
      </p:grpSp>
      <p:grpSp>
        <p:nvGrpSpPr>
          <p:cNvPr id="312" name="Group 31"/>
          <p:cNvGrpSpPr/>
          <p:nvPr/>
        </p:nvGrpSpPr>
        <p:grpSpPr>
          <a:xfrm rot="0">
            <a:off x="4416154" y="5507953"/>
            <a:ext cx="600108" cy="504873"/>
            <a:chOff x="0" y="0"/>
            <a:chExt cx="584200" cy="491490"/>
          </a:xfrm>
        </p:grpSpPr>
        <p:sp>
          <p:nvSpPr>
            <p:cNvPr id="313" name="Freeform 32"/>
            <p:cNvSpPr/>
            <p:nvPr/>
          </p:nvSpPr>
          <p:spPr>
            <a:xfrm>
              <a:off x="50800" y="49530"/>
              <a:ext cx="485140" cy="393700"/>
            </a:xfrm>
            <a:custGeom>
              <a:avLst/>
              <a:gdLst/>
              <a:ahLst/>
              <a:cxnLst/>
              <a:rect l="l" t="t" r="r" b="b"/>
              <a:pathLst>
                <a:path w="485140" h="393700">
                  <a:moveTo>
                    <a:pt x="83820" y="11430"/>
                  </a:moveTo>
                  <a:cubicBezTo>
                    <a:pt x="476250" y="317500"/>
                    <a:pt x="481330" y="321310"/>
                    <a:pt x="482600" y="331470"/>
                  </a:cubicBezTo>
                  <a:cubicBezTo>
                    <a:pt x="485140" y="344170"/>
                    <a:pt x="478790" y="365760"/>
                    <a:pt x="471170" y="375920"/>
                  </a:cubicBezTo>
                  <a:cubicBezTo>
                    <a:pt x="464820" y="383540"/>
                    <a:pt x="453390" y="388620"/>
                    <a:pt x="444500" y="391160"/>
                  </a:cubicBezTo>
                  <a:cubicBezTo>
                    <a:pt x="435610" y="393700"/>
                    <a:pt x="422910" y="392430"/>
                    <a:pt x="414020" y="387350"/>
                  </a:cubicBezTo>
                  <a:cubicBezTo>
                    <a:pt x="402590" y="381000"/>
                    <a:pt x="388620" y="363220"/>
                    <a:pt x="386080" y="350520"/>
                  </a:cubicBezTo>
                  <a:cubicBezTo>
                    <a:pt x="383540" y="340360"/>
                    <a:pt x="387350" y="327660"/>
                    <a:pt x="392430" y="318770"/>
                  </a:cubicBezTo>
                  <a:cubicBezTo>
                    <a:pt x="397510" y="309880"/>
                    <a:pt x="405130" y="302260"/>
                    <a:pt x="415290" y="298450"/>
                  </a:cubicBezTo>
                  <a:cubicBezTo>
                    <a:pt x="426720" y="294640"/>
                    <a:pt x="449580" y="295910"/>
                    <a:pt x="461010" y="302260"/>
                  </a:cubicBezTo>
                  <a:cubicBezTo>
                    <a:pt x="469900" y="307340"/>
                    <a:pt x="478790" y="316230"/>
                    <a:pt x="481330" y="326390"/>
                  </a:cubicBezTo>
                  <a:cubicBezTo>
                    <a:pt x="485140" y="337820"/>
                    <a:pt x="481330" y="359410"/>
                    <a:pt x="474980" y="370840"/>
                  </a:cubicBezTo>
                  <a:cubicBezTo>
                    <a:pt x="469900" y="379730"/>
                    <a:pt x="458470" y="387350"/>
                    <a:pt x="449580" y="389890"/>
                  </a:cubicBezTo>
                  <a:cubicBezTo>
                    <a:pt x="439420" y="392430"/>
                    <a:pt x="433070" y="393700"/>
                    <a:pt x="417830" y="388620"/>
                  </a:cubicBezTo>
                  <a:cubicBezTo>
                    <a:pt x="356870" y="367030"/>
                    <a:pt x="53340" y="144780"/>
                    <a:pt x="12700" y="88900"/>
                  </a:cubicBezTo>
                  <a:cubicBezTo>
                    <a:pt x="1270" y="73660"/>
                    <a:pt x="0" y="64770"/>
                    <a:pt x="0" y="53340"/>
                  </a:cubicBezTo>
                  <a:cubicBezTo>
                    <a:pt x="0" y="41910"/>
                    <a:pt x="6350" y="26670"/>
                    <a:pt x="13970" y="17780"/>
                  </a:cubicBezTo>
                  <a:cubicBezTo>
                    <a:pt x="21590" y="8890"/>
                    <a:pt x="35560" y="2540"/>
                    <a:pt x="46990" y="1270"/>
                  </a:cubicBezTo>
                  <a:cubicBezTo>
                    <a:pt x="58420" y="0"/>
                    <a:pt x="83820" y="11430"/>
                    <a:pt x="83820" y="11430"/>
                  </a:cubicBezTo>
                </a:path>
              </a:pathLst>
            </a:custGeom>
            <a:solidFill>
              <a:srgbClr val="312249"/>
            </a:solidFill>
            <a:ln cap="sq">
              <a:noFill/>
              <a:prstDash val="solid"/>
              <a:miter/>
            </a:ln>
          </p:spPr>
        </p:sp>
      </p:grpSp>
      <p:grpSp>
        <p:nvGrpSpPr>
          <p:cNvPr id="314" name="Group 33"/>
          <p:cNvGrpSpPr/>
          <p:nvPr/>
        </p:nvGrpSpPr>
        <p:grpSpPr>
          <a:xfrm rot="0">
            <a:off x="4618364" y="5270519"/>
            <a:ext cx="701865" cy="512701"/>
            <a:chOff x="0" y="0"/>
            <a:chExt cx="683260" cy="499110"/>
          </a:xfrm>
        </p:grpSpPr>
        <p:sp>
          <p:nvSpPr>
            <p:cNvPr id="315" name="Freeform 34"/>
            <p:cNvSpPr/>
            <p:nvPr/>
          </p:nvSpPr>
          <p:spPr>
            <a:xfrm>
              <a:off x="46990" y="45720"/>
              <a:ext cx="588010" cy="405130"/>
            </a:xfrm>
            <a:custGeom>
              <a:avLst/>
              <a:gdLst/>
              <a:ahLst/>
              <a:cxnLst/>
              <a:rect l="l" t="t" r="r" b="b"/>
              <a:pathLst>
                <a:path w="588010" h="405130">
                  <a:moveTo>
                    <a:pt x="77470" y="6350"/>
                  </a:moveTo>
                  <a:cubicBezTo>
                    <a:pt x="576580" y="328930"/>
                    <a:pt x="580390" y="331470"/>
                    <a:pt x="582930" y="341630"/>
                  </a:cubicBezTo>
                  <a:cubicBezTo>
                    <a:pt x="585470" y="353060"/>
                    <a:pt x="585470" y="374650"/>
                    <a:pt x="576580" y="384810"/>
                  </a:cubicBezTo>
                  <a:cubicBezTo>
                    <a:pt x="566420" y="396240"/>
                    <a:pt x="535940" y="405130"/>
                    <a:pt x="521970" y="401320"/>
                  </a:cubicBezTo>
                  <a:cubicBezTo>
                    <a:pt x="509270" y="397510"/>
                    <a:pt x="495300" y="381000"/>
                    <a:pt x="492760" y="368300"/>
                  </a:cubicBezTo>
                  <a:cubicBezTo>
                    <a:pt x="490220" y="355600"/>
                    <a:pt x="494030" y="334010"/>
                    <a:pt x="504190" y="325120"/>
                  </a:cubicBezTo>
                  <a:cubicBezTo>
                    <a:pt x="515620" y="314960"/>
                    <a:pt x="546100" y="309880"/>
                    <a:pt x="560070" y="314960"/>
                  </a:cubicBezTo>
                  <a:cubicBezTo>
                    <a:pt x="572770" y="320040"/>
                    <a:pt x="582930" y="339090"/>
                    <a:pt x="585470" y="350520"/>
                  </a:cubicBezTo>
                  <a:cubicBezTo>
                    <a:pt x="588010" y="360680"/>
                    <a:pt x="585470" y="373380"/>
                    <a:pt x="579120" y="381000"/>
                  </a:cubicBezTo>
                  <a:cubicBezTo>
                    <a:pt x="570230" y="392430"/>
                    <a:pt x="552450" y="405130"/>
                    <a:pt x="527050" y="402590"/>
                  </a:cubicBezTo>
                  <a:cubicBezTo>
                    <a:pt x="444500" y="396240"/>
                    <a:pt x="83820" y="147320"/>
                    <a:pt x="26670" y="96520"/>
                  </a:cubicBezTo>
                  <a:cubicBezTo>
                    <a:pt x="12700" y="83820"/>
                    <a:pt x="7620" y="78740"/>
                    <a:pt x="3810" y="68580"/>
                  </a:cubicBezTo>
                  <a:cubicBezTo>
                    <a:pt x="0" y="57150"/>
                    <a:pt x="0" y="41910"/>
                    <a:pt x="5080" y="31750"/>
                  </a:cubicBezTo>
                  <a:cubicBezTo>
                    <a:pt x="10160" y="21590"/>
                    <a:pt x="19050" y="10160"/>
                    <a:pt x="30480" y="5080"/>
                  </a:cubicBezTo>
                  <a:cubicBezTo>
                    <a:pt x="43180" y="0"/>
                    <a:pt x="77470" y="6350"/>
                    <a:pt x="77470" y="6350"/>
                  </a:cubicBezTo>
                </a:path>
              </a:pathLst>
            </a:custGeom>
            <a:solidFill>
              <a:srgbClr val="312249"/>
            </a:solidFill>
            <a:ln cap="sq">
              <a:noFill/>
              <a:prstDash val="solid"/>
              <a:miter/>
            </a:ln>
          </p:spPr>
        </p:sp>
      </p:grpSp>
      <p:grpSp>
        <p:nvGrpSpPr>
          <p:cNvPr id="316" name="Group 35"/>
          <p:cNvGrpSpPr/>
          <p:nvPr/>
        </p:nvGrpSpPr>
        <p:grpSpPr>
          <a:xfrm rot="0">
            <a:off x="4811442" y="4845226"/>
            <a:ext cx="657509" cy="577930"/>
            <a:chOff x="0" y="0"/>
            <a:chExt cx="640080" cy="562610"/>
          </a:xfrm>
        </p:grpSpPr>
        <p:sp>
          <p:nvSpPr>
            <p:cNvPr id="317" name="Freeform 36"/>
            <p:cNvSpPr/>
            <p:nvPr/>
          </p:nvSpPr>
          <p:spPr>
            <a:xfrm>
              <a:off x="49530" y="50800"/>
              <a:ext cx="544830" cy="462280"/>
            </a:xfrm>
            <a:custGeom>
              <a:avLst/>
              <a:gdLst/>
              <a:ahLst/>
              <a:cxnLst/>
              <a:rect l="l" t="t" r="r" b="b"/>
              <a:pathLst>
                <a:path w="544830" h="462280">
                  <a:moveTo>
                    <a:pt x="86360" y="11430"/>
                  </a:moveTo>
                  <a:cubicBezTo>
                    <a:pt x="544830" y="403860"/>
                    <a:pt x="542290" y="417830"/>
                    <a:pt x="538480" y="430530"/>
                  </a:cubicBezTo>
                  <a:cubicBezTo>
                    <a:pt x="534670" y="440690"/>
                    <a:pt x="525780" y="449580"/>
                    <a:pt x="516890" y="454660"/>
                  </a:cubicBezTo>
                  <a:cubicBezTo>
                    <a:pt x="508000" y="459740"/>
                    <a:pt x="495300" y="462280"/>
                    <a:pt x="485140" y="461010"/>
                  </a:cubicBezTo>
                  <a:cubicBezTo>
                    <a:pt x="474980" y="459740"/>
                    <a:pt x="463550" y="453390"/>
                    <a:pt x="455930" y="445770"/>
                  </a:cubicBezTo>
                  <a:cubicBezTo>
                    <a:pt x="448310" y="438150"/>
                    <a:pt x="443230" y="427990"/>
                    <a:pt x="441960" y="417830"/>
                  </a:cubicBezTo>
                  <a:cubicBezTo>
                    <a:pt x="440690" y="407670"/>
                    <a:pt x="441960" y="394970"/>
                    <a:pt x="448310" y="386080"/>
                  </a:cubicBezTo>
                  <a:cubicBezTo>
                    <a:pt x="455930" y="374650"/>
                    <a:pt x="474980" y="363220"/>
                    <a:pt x="487680" y="360680"/>
                  </a:cubicBezTo>
                  <a:cubicBezTo>
                    <a:pt x="497840" y="359410"/>
                    <a:pt x="510540" y="363220"/>
                    <a:pt x="519430" y="368300"/>
                  </a:cubicBezTo>
                  <a:cubicBezTo>
                    <a:pt x="528320" y="373380"/>
                    <a:pt x="537210" y="383540"/>
                    <a:pt x="539750" y="393700"/>
                  </a:cubicBezTo>
                  <a:cubicBezTo>
                    <a:pt x="543560" y="406400"/>
                    <a:pt x="541020" y="429260"/>
                    <a:pt x="533400" y="440690"/>
                  </a:cubicBezTo>
                  <a:cubicBezTo>
                    <a:pt x="525780" y="452120"/>
                    <a:pt x="502920" y="461010"/>
                    <a:pt x="490220" y="461010"/>
                  </a:cubicBezTo>
                  <a:cubicBezTo>
                    <a:pt x="480060" y="461010"/>
                    <a:pt x="474980" y="458470"/>
                    <a:pt x="461010" y="449580"/>
                  </a:cubicBezTo>
                  <a:cubicBezTo>
                    <a:pt x="398780" y="414020"/>
                    <a:pt x="52070" y="148590"/>
                    <a:pt x="11430" y="86360"/>
                  </a:cubicBezTo>
                  <a:cubicBezTo>
                    <a:pt x="1270" y="69850"/>
                    <a:pt x="0" y="60960"/>
                    <a:pt x="1270" y="49530"/>
                  </a:cubicBezTo>
                  <a:cubicBezTo>
                    <a:pt x="2540" y="38100"/>
                    <a:pt x="8890" y="24130"/>
                    <a:pt x="16510" y="15240"/>
                  </a:cubicBezTo>
                  <a:cubicBezTo>
                    <a:pt x="25400" y="7620"/>
                    <a:pt x="39370" y="0"/>
                    <a:pt x="50800" y="0"/>
                  </a:cubicBezTo>
                  <a:cubicBezTo>
                    <a:pt x="62230" y="0"/>
                    <a:pt x="86360" y="11430"/>
                    <a:pt x="86360" y="11430"/>
                  </a:cubicBezTo>
                </a:path>
              </a:pathLst>
            </a:custGeom>
            <a:solidFill>
              <a:srgbClr val="312249"/>
            </a:solidFill>
            <a:ln cap="sq">
              <a:noFill/>
              <a:prstDash val="solid"/>
              <a:miter/>
            </a:ln>
          </p:spPr>
        </p:sp>
      </p:grpSp>
      <p:grpSp>
        <p:nvGrpSpPr>
          <p:cNvPr id="318" name="Group 37"/>
          <p:cNvGrpSpPr/>
          <p:nvPr/>
        </p:nvGrpSpPr>
        <p:grpSpPr>
          <a:xfrm rot="0">
            <a:off x="5065836" y="4598660"/>
            <a:ext cx="601412" cy="504873"/>
            <a:chOff x="0" y="0"/>
            <a:chExt cx="585470" cy="491490"/>
          </a:xfrm>
        </p:grpSpPr>
        <p:sp>
          <p:nvSpPr>
            <p:cNvPr id="319" name="Freeform 38"/>
            <p:cNvSpPr/>
            <p:nvPr/>
          </p:nvSpPr>
          <p:spPr>
            <a:xfrm>
              <a:off x="48260" y="48260"/>
              <a:ext cx="490220" cy="396240"/>
            </a:xfrm>
            <a:custGeom>
              <a:avLst/>
              <a:gdLst/>
              <a:ahLst/>
              <a:cxnLst/>
              <a:rect l="l" t="t" r="r" b="b"/>
              <a:pathLst>
                <a:path w="490220" h="396240">
                  <a:moveTo>
                    <a:pt x="90170" y="12700"/>
                  </a:moveTo>
                  <a:cubicBezTo>
                    <a:pt x="311150" y="195580"/>
                    <a:pt x="434340" y="267970"/>
                    <a:pt x="467360" y="300990"/>
                  </a:cubicBezTo>
                  <a:cubicBezTo>
                    <a:pt x="478790" y="312420"/>
                    <a:pt x="483870" y="317500"/>
                    <a:pt x="486410" y="328930"/>
                  </a:cubicBezTo>
                  <a:cubicBezTo>
                    <a:pt x="488950" y="341630"/>
                    <a:pt x="483870" y="365760"/>
                    <a:pt x="476250" y="375920"/>
                  </a:cubicBezTo>
                  <a:cubicBezTo>
                    <a:pt x="469900" y="384810"/>
                    <a:pt x="458470" y="389890"/>
                    <a:pt x="448310" y="392430"/>
                  </a:cubicBezTo>
                  <a:cubicBezTo>
                    <a:pt x="438150" y="394970"/>
                    <a:pt x="425450" y="394970"/>
                    <a:pt x="415290" y="389890"/>
                  </a:cubicBezTo>
                  <a:cubicBezTo>
                    <a:pt x="403860" y="383540"/>
                    <a:pt x="389890" y="363220"/>
                    <a:pt x="386080" y="350520"/>
                  </a:cubicBezTo>
                  <a:cubicBezTo>
                    <a:pt x="383540" y="340360"/>
                    <a:pt x="386080" y="327660"/>
                    <a:pt x="391160" y="318770"/>
                  </a:cubicBezTo>
                  <a:cubicBezTo>
                    <a:pt x="396240" y="309880"/>
                    <a:pt x="403860" y="299720"/>
                    <a:pt x="414020" y="295910"/>
                  </a:cubicBezTo>
                  <a:cubicBezTo>
                    <a:pt x="426720" y="290830"/>
                    <a:pt x="449580" y="292100"/>
                    <a:pt x="462280" y="298450"/>
                  </a:cubicBezTo>
                  <a:cubicBezTo>
                    <a:pt x="472440" y="303530"/>
                    <a:pt x="480060" y="313690"/>
                    <a:pt x="483870" y="322580"/>
                  </a:cubicBezTo>
                  <a:cubicBezTo>
                    <a:pt x="487680" y="332740"/>
                    <a:pt x="490220" y="345440"/>
                    <a:pt x="486410" y="355600"/>
                  </a:cubicBezTo>
                  <a:cubicBezTo>
                    <a:pt x="482600" y="368300"/>
                    <a:pt x="466090" y="386080"/>
                    <a:pt x="453390" y="391160"/>
                  </a:cubicBezTo>
                  <a:cubicBezTo>
                    <a:pt x="443230" y="394970"/>
                    <a:pt x="435610" y="396240"/>
                    <a:pt x="420370" y="391160"/>
                  </a:cubicBezTo>
                  <a:cubicBezTo>
                    <a:pt x="359410" y="370840"/>
                    <a:pt x="68580" y="148590"/>
                    <a:pt x="21590" y="96520"/>
                  </a:cubicBezTo>
                  <a:cubicBezTo>
                    <a:pt x="8890" y="82550"/>
                    <a:pt x="5080" y="74930"/>
                    <a:pt x="2540" y="63500"/>
                  </a:cubicBezTo>
                  <a:cubicBezTo>
                    <a:pt x="0" y="52070"/>
                    <a:pt x="3810" y="35560"/>
                    <a:pt x="10160" y="25400"/>
                  </a:cubicBezTo>
                  <a:cubicBezTo>
                    <a:pt x="16510" y="15240"/>
                    <a:pt x="27940" y="5080"/>
                    <a:pt x="40640" y="2540"/>
                  </a:cubicBezTo>
                  <a:cubicBezTo>
                    <a:pt x="54610" y="0"/>
                    <a:pt x="90170" y="12700"/>
                    <a:pt x="90170" y="12700"/>
                  </a:cubicBezTo>
                </a:path>
              </a:pathLst>
            </a:custGeom>
            <a:solidFill>
              <a:srgbClr val="312249"/>
            </a:solidFill>
            <a:ln cap="sq">
              <a:noFill/>
              <a:prstDash val="solid"/>
              <a:miter/>
            </a:ln>
          </p:spPr>
        </p:sp>
      </p:grpSp>
      <p:grpSp>
        <p:nvGrpSpPr>
          <p:cNvPr id="320" name="Group 39"/>
          <p:cNvGrpSpPr/>
          <p:nvPr/>
        </p:nvGrpSpPr>
        <p:grpSpPr>
          <a:xfrm rot="0">
            <a:off x="5138892" y="4402973"/>
            <a:ext cx="703170" cy="451385"/>
            <a:chOff x="0" y="0"/>
            <a:chExt cx="684530" cy="439420"/>
          </a:xfrm>
        </p:grpSpPr>
        <p:sp>
          <p:nvSpPr>
            <p:cNvPr id="321" name="Freeform 40"/>
            <p:cNvSpPr/>
            <p:nvPr/>
          </p:nvSpPr>
          <p:spPr>
            <a:xfrm>
              <a:off x="46990" y="45720"/>
              <a:ext cx="588010" cy="344170"/>
            </a:xfrm>
            <a:custGeom>
              <a:avLst/>
              <a:gdLst/>
              <a:ahLst/>
              <a:cxnLst/>
              <a:rect l="l" t="t" r="r" b="b"/>
              <a:pathLst>
                <a:path w="588010" h="344170">
                  <a:moveTo>
                    <a:pt x="80010" y="7620"/>
                  </a:moveTo>
                  <a:cubicBezTo>
                    <a:pt x="419100" y="198120"/>
                    <a:pt x="539750" y="231140"/>
                    <a:pt x="570230" y="259080"/>
                  </a:cubicBezTo>
                  <a:cubicBezTo>
                    <a:pt x="580390" y="269240"/>
                    <a:pt x="584200" y="275590"/>
                    <a:pt x="585470" y="285750"/>
                  </a:cubicBezTo>
                  <a:cubicBezTo>
                    <a:pt x="586740" y="298450"/>
                    <a:pt x="580390" y="318770"/>
                    <a:pt x="572770" y="328930"/>
                  </a:cubicBezTo>
                  <a:cubicBezTo>
                    <a:pt x="566420" y="336550"/>
                    <a:pt x="554990" y="341630"/>
                    <a:pt x="544830" y="342900"/>
                  </a:cubicBezTo>
                  <a:cubicBezTo>
                    <a:pt x="534670" y="344170"/>
                    <a:pt x="523240" y="342900"/>
                    <a:pt x="514350" y="336550"/>
                  </a:cubicBezTo>
                  <a:cubicBezTo>
                    <a:pt x="504190" y="328930"/>
                    <a:pt x="492760" y="311150"/>
                    <a:pt x="490220" y="298450"/>
                  </a:cubicBezTo>
                  <a:cubicBezTo>
                    <a:pt x="488950" y="288290"/>
                    <a:pt x="491490" y="276860"/>
                    <a:pt x="497840" y="269240"/>
                  </a:cubicBezTo>
                  <a:cubicBezTo>
                    <a:pt x="505460" y="259080"/>
                    <a:pt x="524510" y="247650"/>
                    <a:pt x="537210" y="246380"/>
                  </a:cubicBezTo>
                  <a:cubicBezTo>
                    <a:pt x="547370" y="245110"/>
                    <a:pt x="558800" y="248920"/>
                    <a:pt x="566420" y="255270"/>
                  </a:cubicBezTo>
                  <a:cubicBezTo>
                    <a:pt x="576580" y="262890"/>
                    <a:pt x="585470" y="283210"/>
                    <a:pt x="586740" y="295910"/>
                  </a:cubicBezTo>
                  <a:cubicBezTo>
                    <a:pt x="588010" y="306070"/>
                    <a:pt x="582930" y="317500"/>
                    <a:pt x="576580" y="325120"/>
                  </a:cubicBezTo>
                  <a:cubicBezTo>
                    <a:pt x="570230" y="332740"/>
                    <a:pt x="560070" y="339090"/>
                    <a:pt x="549910" y="341630"/>
                  </a:cubicBezTo>
                  <a:cubicBezTo>
                    <a:pt x="541020" y="344170"/>
                    <a:pt x="533400" y="342900"/>
                    <a:pt x="519430" y="339090"/>
                  </a:cubicBezTo>
                  <a:cubicBezTo>
                    <a:pt x="478790" y="328930"/>
                    <a:pt x="369570" y="280670"/>
                    <a:pt x="292100" y="242570"/>
                  </a:cubicBezTo>
                  <a:cubicBezTo>
                    <a:pt x="205740" y="200660"/>
                    <a:pt x="66040" y="130810"/>
                    <a:pt x="26670" y="97790"/>
                  </a:cubicBezTo>
                  <a:cubicBezTo>
                    <a:pt x="12700" y="86360"/>
                    <a:pt x="7620" y="80010"/>
                    <a:pt x="3810" y="68580"/>
                  </a:cubicBezTo>
                  <a:cubicBezTo>
                    <a:pt x="0" y="57150"/>
                    <a:pt x="0" y="41910"/>
                    <a:pt x="5080" y="31750"/>
                  </a:cubicBezTo>
                  <a:cubicBezTo>
                    <a:pt x="10160" y="21590"/>
                    <a:pt x="19050" y="8890"/>
                    <a:pt x="30480" y="5080"/>
                  </a:cubicBezTo>
                  <a:cubicBezTo>
                    <a:pt x="43180" y="0"/>
                    <a:pt x="80010" y="7620"/>
                    <a:pt x="80010" y="7620"/>
                  </a:cubicBezTo>
                </a:path>
              </a:pathLst>
            </a:custGeom>
            <a:solidFill>
              <a:srgbClr val="312249"/>
            </a:solidFill>
            <a:ln cap="sq">
              <a:noFill/>
              <a:prstDash val="solid"/>
              <a:miter/>
            </a:ln>
          </p:spPr>
        </p:sp>
      </p:grpSp>
      <p:grpSp>
        <p:nvGrpSpPr>
          <p:cNvPr id="322" name="Group 41"/>
          <p:cNvGrpSpPr/>
          <p:nvPr/>
        </p:nvGrpSpPr>
        <p:grpSpPr>
          <a:xfrm rot="0">
            <a:off x="5290224" y="4097700"/>
            <a:ext cx="747525" cy="514005"/>
            <a:chOff x="0" y="0"/>
            <a:chExt cx="727710" cy="500380"/>
          </a:xfrm>
        </p:grpSpPr>
        <p:sp>
          <p:nvSpPr>
            <p:cNvPr id="323" name="Freeform 42"/>
            <p:cNvSpPr/>
            <p:nvPr/>
          </p:nvSpPr>
          <p:spPr>
            <a:xfrm>
              <a:off x="49530" y="49530"/>
              <a:ext cx="628650" cy="402590"/>
            </a:xfrm>
            <a:custGeom>
              <a:avLst/>
              <a:gdLst/>
              <a:ahLst/>
              <a:cxnLst/>
              <a:rect l="l" t="t" r="r" b="b"/>
              <a:pathLst>
                <a:path w="628650" h="402590">
                  <a:moveTo>
                    <a:pt x="83820" y="10160"/>
                  </a:moveTo>
                  <a:cubicBezTo>
                    <a:pt x="364490" y="190500"/>
                    <a:pt x="554990" y="267970"/>
                    <a:pt x="601980" y="309880"/>
                  </a:cubicBezTo>
                  <a:cubicBezTo>
                    <a:pt x="618490" y="325120"/>
                    <a:pt x="624840" y="335280"/>
                    <a:pt x="627380" y="347980"/>
                  </a:cubicBezTo>
                  <a:cubicBezTo>
                    <a:pt x="628650" y="358140"/>
                    <a:pt x="624840" y="369570"/>
                    <a:pt x="619760" y="377190"/>
                  </a:cubicBezTo>
                  <a:cubicBezTo>
                    <a:pt x="614680" y="386080"/>
                    <a:pt x="605790" y="393700"/>
                    <a:pt x="596900" y="397510"/>
                  </a:cubicBezTo>
                  <a:cubicBezTo>
                    <a:pt x="588010" y="401320"/>
                    <a:pt x="575310" y="402590"/>
                    <a:pt x="565150" y="398780"/>
                  </a:cubicBezTo>
                  <a:cubicBezTo>
                    <a:pt x="553720" y="393700"/>
                    <a:pt x="537210" y="379730"/>
                    <a:pt x="533400" y="367030"/>
                  </a:cubicBezTo>
                  <a:cubicBezTo>
                    <a:pt x="529590" y="354330"/>
                    <a:pt x="532130" y="332740"/>
                    <a:pt x="541020" y="322580"/>
                  </a:cubicBezTo>
                  <a:cubicBezTo>
                    <a:pt x="551180" y="311150"/>
                    <a:pt x="582930" y="304800"/>
                    <a:pt x="596900" y="307340"/>
                  </a:cubicBezTo>
                  <a:cubicBezTo>
                    <a:pt x="607060" y="309880"/>
                    <a:pt x="615950" y="318770"/>
                    <a:pt x="621030" y="327660"/>
                  </a:cubicBezTo>
                  <a:cubicBezTo>
                    <a:pt x="626110" y="339090"/>
                    <a:pt x="628650" y="360680"/>
                    <a:pt x="622300" y="373380"/>
                  </a:cubicBezTo>
                  <a:cubicBezTo>
                    <a:pt x="615950" y="384810"/>
                    <a:pt x="598170" y="397510"/>
                    <a:pt x="586740" y="400050"/>
                  </a:cubicBezTo>
                  <a:cubicBezTo>
                    <a:pt x="576580" y="402590"/>
                    <a:pt x="571500" y="400050"/>
                    <a:pt x="556260" y="394970"/>
                  </a:cubicBezTo>
                  <a:cubicBezTo>
                    <a:pt x="486410" y="370840"/>
                    <a:pt x="83820" y="157480"/>
                    <a:pt x="24130" y="96520"/>
                  </a:cubicBezTo>
                  <a:cubicBezTo>
                    <a:pt x="7620" y="78740"/>
                    <a:pt x="2540" y="67310"/>
                    <a:pt x="1270" y="53340"/>
                  </a:cubicBezTo>
                  <a:cubicBezTo>
                    <a:pt x="0" y="41910"/>
                    <a:pt x="6350" y="27940"/>
                    <a:pt x="13970" y="19050"/>
                  </a:cubicBezTo>
                  <a:cubicBezTo>
                    <a:pt x="21590" y="10160"/>
                    <a:pt x="35560" y="2540"/>
                    <a:pt x="46990" y="1270"/>
                  </a:cubicBezTo>
                  <a:cubicBezTo>
                    <a:pt x="58420" y="0"/>
                    <a:pt x="83820" y="10160"/>
                    <a:pt x="83820" y="10160"/>
                  </a:cubicBezTo>
                </a:path>
              </a:pathLst>
            </a:custGeom>
            <a:solidFill>
              <a:srgbClr val="312249"/>
            </a:solidFill>
            <a:ln cap="sq">
              <a:noFill/>
              <a:prstDash val="solid"/>
              <a:miter/>
            </a:ln>
          </p:spPr>
        </p:sp>
      </p:grpSp>
      <p:grpSp>
        <p:nvGrpSpPr>
          <p:cNvPr id="324" name="Group 43"/>
          <p:cNvGrpSpPr/>
          <p:nvPr/>
        </p:nvGrpSpPr>
        <p:grpSpPr>
          <a:xfrm rot="0">
            <a:off x="5368499" y="3797647"/>
            <a:ext cx="607935" cy="484000"/>
            <a:chOff x="0" y="0"/>
            <a:chExt cx="591820" cy="471170"/>
          </a:xfrm>
        </p:grpSpPr>
        <p:sp>
          <p:nvSpPr>
            <p:cNvPr id="325" name="Freeform 44"/>
            <p:cNvSpPr/>
            <p:nvPr/>
          </p:nvSpPr>
          <p:spPr>
            <a:xfrm>
              <a:off x="48260" y="46990"/>
              <a:ext cx="494030" cy="375920"/>
            </a:xfrm>
            <a:custGeom>
              <a:avLst/>
              <a:gdLst/>
              <a:ahLst/>
              <a:cxnLst/>
              <a:rect l="l" t="t" r="r" b="b"/>
              <a:pathLst>
                <a:path w="494030" h="375920">
                  <a:moveTo>
                    <a:pt x="85090" y="11430"/>
                  </a:moveTo>
                  <a:cubicBezTo>
                    <a:pt x="492760" y="306070"/>
                    <a:pt x="492760" y="313690"/>
                    <a:pt x="492760" y="323850"/>
                  </a:cubicBezTo>
                  <a:cubicBezTo>
                    <a:pt x="492760" y="334010"/>
                    <a:pt x="488950" y="345440"/>
                    <a:pt x="482600" y="353060"/>
                  </a:cubicBezTo>
                  <a:cubicBezTo>
                    <a:pt x="473710" y="363220"/>
                    <a:pt x="453390" y="373380"/>
                    <a:pt x="440690" y="373380"/>
                  </a:cubicBezTo>
                  <a:cubicBezTo>
                    <a:pt x="430530" y="373380"/>
                    <a:pt x="419100" y="368300"/>
                    <a:pt x="411480" y="361950"/>
                  </a:cubicBezTo>
                  <a:cubicBezTo>
                    <a:pt x="403860" y="355600"/>
                    <a:pt x="397510" y="345440"/>
                    <a:pt x="394970" y="335280"/>
                  </a:cubicBezTo>
                  <a:cubicBezTo>
                    <a:pt x="392430" y="325120"/>
                    <a:pt x="394970" y="312420"/>
                    <a:pt x="398780" y="303530"/>
                  </a:cubicBezTo>
                  <a:cubicBezTo>
                    <a:pt x="402590" y="294640"/>
                    <a:pt x="410210" y="284480"/>
                    <a:pt x="420370" y="280670"/>
                  </a:cubicBezTo>
                  <a:cubicBezTo>
                    <a:pt x="431800" y="275590"/>
                    <a:pt x="454660" y="275590"/>
                    <a:pt x="466090" y="280670"/>
                  </a:cubicBezTo>
                  <a:cubicBezTo>
                    <a:pt x="476250" y="284480"/>
                    <a:pt x="483870" y="294640"/>
                    <a:pt x="487680" y="303530"/>
                  </a:cubicBezTo>
                  <a:cubicBezTo>
                    <a:pt x="491490" y="312420"/>
                    <a:pt x="494030" y="323850"/>
                    <a:pt x="491490" y="334010"/>
                  </a:cubicBezTo>
                  <a:cubicBezTo>
                    <a:pt x="487680" y="346710"/>
                    <a:pt x="473710" y="363220"/>
                    <a:pt x="462280" y="369570"/>
                  </a:cubicBezTo>
                  <a:cubicBezTo>
                    <a:pt x="453390" y="374650"/>
                    <a:pt x="445770" y="375920"/>
                    <a:pt x="430530" y="372110"/>
                  </a:cubicBezTo>
                  <a:cubicBezTo>
                    <a:pt x="369570" y="355600"/>
                    <a:pt x="71120" y="147320"/>
                    <a:pt x="22860" y="97790"/>
                  </a:cubicBezTo>
                  <a:cubicBezTo>
                    <a:pt x="8890" y="83820"/>
                    <a:pt x="5080" y="77470"/>
                    <a:pt x="2540" y="66040"/>
                  </a:cubicBezTo>
                  <a:cubicBezTo>
                    <a:pt x="0" y="54610"/>
                    <a:pt x="1270" y="38100"/>
                    <a:pt x="7620" y="27940"/>
                  </a:cubicBezTo>
                  <a:cubicBezTo>
                    <a:pt x="13970" y="17780"/>
                    <a:pt x="25400" y="7620"/>
                    <a:pt x="36830" y="3810"/>
                  </a:cubicBezTo>
                  <a:cubicBezTo>
                    <a:pt x="50800" y="0"/>
                    <a:pt x="85090" y="11430"/>
                    <a:pt x="85090" y="11430"/>
                  </a:cubicBezTo>
                </a:path>
              </a:pathLst>
            </a:custGeom>
            <a:solidFill>
              <a:srgbClr val="312249"/>
            </a:solidFill>
            <a:ln cap="sq">
              <a:noFill/>
              <a:prstDash val="solid"/>
              <a:miter/>
            </a:ln>
          </p:spPr>
        </p:sp>
      </p:grpSp>
      <p:grpSp>
        <p:nvGrpSpPr>
          <p:cNvPr id="326" name="Group 45"/>
          <p:cNvGrpSpPr/>
          <p:nvPr/>
        </p:nvGrpSpPr>
        <p:grpSpPr>
          <a:xfrm rot="0">
            <a:off x="1295594" y="7514400"/>
            <a:ext cx="246566" cy="246566"/>
            <a:chOff x="0" y="0"/>
            <a:chExt cx="240030" cy="240030"/>
          </a:xfrm>
        </p:grpSpPr>
        <p:sp>
          <p:nvSpPr>
            <p:cNvPr id="327" name="Freeform 46"/>
            <p:cNvSpPr/>
            <p:nvPr/>
          </p:nvSpPr>
          <p:spPr>
            <a:xfrm>
              <a:off x="49530" y="49530"/>
              <a:ext cx="138430" cy="142240"/>
            </a:xfrm>
            <a:custGeom>
              <a:avLst/>
              <a:gdLst/>
              <a:ahLst/>
              <a:cxnLst/>
              <a:rect l="l" t="t" r="r" b="b"/>
              <a:pathLst>
                <a:path w="138430" h="142240">
                  <a:moveTo>
                    <a:pt x="138430" y="49530"/>
                  </a:moveTo>
                  <a:cubicBezTo>
                    <a:pt x="134620" y="99060"/>
                    <a:pt x="114300" y="124460"/>
                    <a:pt x="100330" y="133350"/>
                  </a:cubicBezTo>
                  <a:cubicBezTo>
                    <a:pt x="90170" y="139700"/>
                    <a:pt x="78740" y="142240"/>
                    <a:pt x="67310" y="139700"/>
                  </a:cubicBezTo>
                  <a:cubicBezTo>
                    <a:pt x="50800" y="137160"/>
                    <a:pt x="21590" y="119380"/>
                    <a:pt x="11430" y="105410"/>
                  </a:cubicBezTo>
                  <a:cubicBezTo>
                    <a:pt x="3810" y="95250"/>
                    <a:pt x="0" y="85090"/>
                    <a:pt x="1270" y="73660"/>
                  </a:cubicBezTo>
                  <a:cubicBezTo>
                    <a:pt x="2540" y="57150"/>
                    <a:pt x="16510" y="26670"/>
                    <a:pt x="27940" y="15240"/>
                  </a:cubicBezTo>
                  <a:cubicBezTo>
                    <a:pt x="36830" y="6350"/>
                    <a:pt x="45720" y="2540"/>
                    <a:pt x="58420" y="1270"/>
                  </a:cubicBezTo>
                  <a:cubicBezTo>
                    <a:pt x="74930" y="0"/>
                    <a:pt x="120650" y="20320"/>
                    <a:pt x="120650" y="20320"/>
                  </a:cubicBezTo>
                </a:path>
              </a:pathLst>
            </a:custGeom>
            <a:solidFill>
              <a:srgbClr val="5200FF"/>
            </a:solidFill>
            <a:ln cap="sq">
              <a:noFill/>
              <a:prstDash val="solid"/>
              <a:miter/>
            </a:ln>
          </p:spPr>
        </p:sp>
      </p:grpSp>
      <p:grpSp>
        <p:nvGrpSpPr>
          <p:cNvPr id="328" name="Group 47"/>
          <p:cNvGrpSpPr/>
          <p:nvPr/>
        </p:nvGrpSpPr>
        <p:grpSpPr>
          <a:xfrm rot="0">
            <a:off x="1552597" y="7745311"/>
            <a:ext cx="241348" cy="245261"/>
            <a:chOff x="0" y="0"/>
            <a:chExt cx="234950" cy="238760"/>
          </a:xfrm>
        </p:grpSpPr>
        <p:sp>
          <p:nvSpPr>
            <p:cNvPr id="329" name="Freeform 48"/>
            <p:cNvSpPr/>
            <p:nvPr/>
          </p:nvSpPr>
          <p:spPr>
            <a:xfrm>
              <a:off x="45720" y="48260"/>
              <a:ext cx="135890" cy="142240"/>
            </a:xfrm>
            <a:custGeom>
              <a:avLst/>
              <a:gdLst/>
              <a:ahLst/>
              <a:cxnLst/>
              <a:rect l="l" t="t" r="r" b="b"/>
              <a:pathLst>
                <a:path w="135890" h="142240">
                  <a:moveTo>
                    <a:pt x="135890" y="48260"/>
                  </a:moveTo>
                  <a:cubicBezTo>
                    <a:pt x="133350" y="99060"/>
                    <a:pt x="111760" y="124460"/>
                    <a:pt x="97790" y="133350"/>
                  </a:cubicBezTo>
                  <a:cubicBezTo>
                    <a:pt x="87630" y="139700"/>
                    <a:pt x="76200" y="142240"/>
                    <a:pt x="64770" y="139700"/>
                  </a:cubicBezTo>
                  <a:cubicBezTo>
                    <a:pt x="48260" y="137160"/>
                    <a:pt x="20320" y="121920"/>
                    <a:pt x="10160" y="105410"/>
                  </a:cubicBezTo>
                  <a:cubicBezTo>
                    <a:pt x="0" y="88900"/>
                    <a:pt x="0" y="57150"/>
                    <a:pt x="5080" y="40640"/>
                  </a:cubicBezTo>
                  <a:cubicBezTo>
                    <a:pt x="8890" y="29210"/>
                    <a:pt x="16510" y="21590"/>
                    <a:pt x="26670" y="15240"/>
                  </a:cubicBezTo>
                  <a:cubicBezTo>
                    <a:pt x="41910" y="6350"/>
                    <a:pt x="73660" y="0"/>
                    <a:pt x="90170" y="2540"/>
                  </a:cubicBezTo>
                  <a:cubicBezTo>
                    <a:pt x="102870" y="5080"/>
                    <a:pt x="119380" y="20320"/>
                    <a:pt x="119380" y="20320"/>
                  </a:cubicBezTo>
                </a:path>
              </a:pathLst>
            </a:custGeom>
            <a:solidFill>
              <a:srgbClr val="5200FF"/>
            </a:solidFill>
            <a:ln cap="sq">
              <a:noFill/>
              <a:prstDash val="solid"/>
              <a:miter/>
            </a:ln>
          </p:spPr>
        </p:sp>
      </p:grpSp>
      <p:grpSp>
        <p:nvGrpSpPr>
          <p:cNvPr id="330" name="Group 49"/>
          <p:cNvGrpSpPr/>
          <p:nvPr/>
        </p:nvGrpSpPr>
        <p:grpSpPr>
          <a:xfrm rot="0">
            <a:off x="1613912" y="7430907"/>
            <a:ext cx="262221" cy="255698"/>
            <a:chOff x="0" y="0"/>
            <a:chExt cx="255270" cy="248920"/>
          </a:xfrm>
        </p:grpSpPr>
        <p:sp>
          <p:nvSpPr>
            <p:cNvPr id="331" name="Freeform 50"/>
            <p:cNvSpPr/>
            <p:nvPr/>
          </p:nvSpPr>
          <p:spPr>
            <a:xfrm>
              <a:off x="46990" y="43180"/>
              <a:ext cx="163830" cy="157480"/>
            </a:xfrm>
            <a:custGeom>
              <a:avLst/>
              <a:gdLst/>
              <a:ahLst/>
              <a:cxnLst/>
              <a:rect l="l" t="t" r="r" b="b"/>
              <a:pathLst>
                <a:path w="163830" h="157480">
                  <a:moveTo>
                    <a:pt x="110490" y="13970"/>
                  </a:moveTo>
                  <a:cubicBezTo>
                    <a:pt x="162560" y="76200"/>
                    <a:pt x="163830" y="92710"/>
                    <a:pt x="157480" y="106680"/>
                  </a:cubicBezTo>
                  <a:cubicBezTo>
                    <a:pt x="149860" y="123190"/>
                    <a:pt x="127000" y="146050"/>
                    <a:pt x="110490" y="152400"/>
                  </a:cubicBezTo>
                  <a:cubicBezTo>
                    <a:pt x="96520" y="157480"/>
                    <a:pt x="78740" y="157480"/>
                    <a:pt x="64770" y="151130"/>
                  </a:cubicBezTo>
                  <a:cubicBezTo>
                    <a:pt x="48260" y="143510"/>
                    <a:pt x="25400" y="119380"/>
                    <a:pt x="21590" y="100330"/>
                  </a:cubicBezTo>
                  <a:cubicBezTo>
                    <a:pt x="17780" y="81280"/>
                    <a:pt x="25400" y="50800"/>
                    <a:pt x="39370" y="36830"/>
                  </a:cubicBezTo>
                  <a:cubicBezTo>
                    <a:pt x="53340" y="22860"/>
                    <a:pt x="82550" y="12700"/>
                    <a:pt x="101600" y="15240"/>
                  </a:cubicBezTo>
                  <a:cubicBezTo>
                    <a:pt x="120650" y="17780"/>
                    <a:pt x="147320" y="36830"/>
                    <a:pt x="154940" y="54610"/>
                  </a:cubicBezTo>
                  <a:cubicBezTo>
                    <a:pt x="162560" y="72390"/>
                    <a:pt x="161290" y="104140"/>
                    <a:pt x="151130" y="120650"/>
                  </a:cubicBezTo>
                  <a:cubicBezTo>
                    <a:pt x="140970" y="137160"/>
                    <a:pt x="115570" y="153670"/>
                    <a:pt x="95250" y="154940"/>
                  </a:cubicBezTo>
                  <a:cubicBezTo>
                    <a:pt x="72390" y="156210"/>
                    <a:pt x="35560" y="137160"/>
                    <a:pt x="20320" y="119380"/>
                  </a:cubicBezTo>
                  <a:cubicBezTo>
                    <a:pt x="7620" y="102870"/>
                    <a:pt x="0" y="76200"/>
                    <a:pt x="3810" y="57150"/>
                  </a:cubicBezTo>
                  <a:cubicBezTo>
                    <a:pt x="7620" y="38100"/>
                    <a:pt x="27940" y="15240"/>
                    <a:pt x="45720" y="7620"/>
                  </a:cubicBezTo>
                  <a:cubicBezTo>
                    <a:pt x="63500" y="0"/>
                    <a:pt x="110490" y="13970"/>
                    <a:pt x="110490" y="13970"/>
                  </a:cubicBezTo>
                </a:path>
              </a:pathLst>
            </a:custGeom>
            <a:solidFill>
              <a:srgbClr val="5200FF"/>
            </a:solidFill>
            <a:ln cap="sq">
              <a:noFill/>
              <a:prstDash val="solid"/>
              <a:miter/>
            </a:ln>
          </p:spPr>
        </p:sp>
      </p:grpSp>
      <p:grpSp>
        <p:nvGrpSpPr>
          <p:cNvPr id="332" name="Group 51"/>
          <p:cNvGrpSpPr/>
          <p:nvPr/>
        </p:nvGrpSpPr>
        <p:grpSpPr>
          <a:xfrm rot="0">
            <a:off x="2022246" y="7524837"/>
            <a:ext cx="241348" cy="246566"/>
            <a:chOff x="0" y="0"/>
            <a:chExt cx="234950" cy="240030"/>
          </a:xfrm>
        </p:grpSpPr>
        <p:sp>
          <p:nvSpPr>
            <p:cNvPr id="333" name="Freeform 52"/>
            <p:cNvSpPr/>
            <p:nvPr/>
          </p:nvSpPr>
          <p:spPr>
            <a:xfrm>
              <a:off x="45720" y="49530"/>
              <a:ext cx="135890" cy="142240"/>
            </a:xfrm>
            <a:custGeom>
              <a:avLst/>
              <a:gdLst/>
              <a:ahLst/>
              <a:cxnLst/>
              <a:rect l="l" t="t" r="r" b="b"/>
              <a:pathLst>
                <a:path w="135890" h="142240">
                  <a:moveTo>
                    <a:pt x="135890" y="49530"/>
                  </a:moveTo>
                  <a:cubicBezTo>
                    <a:pt x="133350" y="99060"/>
                    <a:pt x="113030" y="125730"/>
                    <a:pt x="97790" y="134620"/>
                  </a:cubicBezTo>
                  <a:cubicBezTo>
                    <a:pt x="87630" y="140970"/>
                    <a:pt x="76200" y="142240"/>
                    <a:pt x="64770" y="139700"/>
                  </a:cubicBezTo>
                  <a:cubicBezTo>
                    <a:pt x="48260" y="135890"/>
                    <a:pt x="20320" y="123190"/>
                    <a:pt x="10160" y="106680"/>
                  </a:cubicBezTo>
                  <a:cubicBezTo>
                    <a:pt x="0" y="9017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334" name="Group 53"/>
          <p:cNvGrpSpPr/>
          <p:nvPr/>
        </p:nvGrpSpPr>
        <p:grpSpPr>
          <a:xfrm rot="0">
            <a:off x="2197060" y="7275662"/>
            <a:ext cx="241348" cy="245261"/>
            <a:chOff x="0" y="0"/>
            <a:chExt cx="234950" cy="238760"/>
          </a:xfrm>
        </p:grpSpPr>
        <p:sp>
          <p:nvSpPr>
            <p:cNvPr id="335" name="Freeform 54"/>
            <p:cNvSpPr/>
            <p:nvPr/>
          </p:nvSpPr>
          <p:spPr>
            <a:xfrm>
              <a:off x="44450" y="48260"/>
              <a:ext cx="137160" cy="142240"/>
            </a:xfrm>
            <a:custGeom>
              <a:avLst/>
              <a:gdLst/>
              <a:ahLst/>
              <a:cxnLst/>
              <a:rect l="l" t="t" r="r" b="b"/>
              <a:pathLst>
                <a:path w="137160" h="142240">
                  <a:moveTo>
                    <a:pt x="137160" y="49530"/>
                  </a:moveTo>
                  <a:cubicBezTo>
                    <a:pt x="134620" y="99060"/>
                    <a:pt x="113030" y="124460"/>
                    <a:pt x="99060" y="133350"/>
                  </a:cubicBezTo>
                  <a:cubicBezTo>
                    <a:pt x="88900" y="139700"/>
                    <a:pt x="77470" y="142240"/>
                    <a:pt x="66040" y="139700"/>
                  </a:cubicBezTo>
                  <a:cubicBezTo>
                    <a:pt x="49530" y="137160"/>
                    <a:pt x="20320" y="121920"/>
                    <a:pt x="10160" y="105410"/>
                  </a:cubicBezTo>
                  <a:cubicBezTo>
                    <a:pt x="0" y="88900"/>
                    <a:pt x="1270" y="57150"/>
                    <a:pt x="6350" y="40640"/>
                  </a:cubicBezTo>
                  <a:cubicBezTo>
                    <a:pt x="10160" y="29210"/>
                    <a:pt x="17780" y="21590"/>
                    <a:pt x="27940" y="15240"/>
                  </a:cubicBezTo>
                  <a:cubicBezTo>
                    <a:pt x="43180" y="6350"/>
                    <a:pt x="74930" y="0"/>
                    <a:pt x="91440" y="2540"/>
                  </a:cubicBezTo>
                  <a:cubicBezTo>
                    <a:pt x="102870" y="5080"/>
                    <a:pt x="119380" y="20320"/>
                    <a:pt x="119380" y="20320"/>
                  </a:cubicBezTo>
                </a:path>
              </a:pathLst>
            </a:custGeom>
            <a:solidFill>
              <a:srgbClr val="5200FF"/>
            </a:solidFill>
            <a:ln cap="sq">
              <a:noFill/>
              <a:prstDash val="solid"/>
              <a:miter/>
            </a:ln>
          </p:spPr>
        </p:sp>
      </p:grpSp>
      <p:grpSp>
        <p:nvGrpSpPr>
          <p:cNvPr id="336" name="Group 55"/>
          <p:cNvGrpSpPr/>
          <p:nvPr/>
        </p:nvGrpSpPr>
        <p:grpSpPr>
          <a:xfrm rot="0">
            <a:off x="2442322" y="7524837"/>
            <a:ext cx="246566" cy="246566"/>
            <a:chOff x="0" y="0"/>
            <a:chExt cx="240030" cy="240030"/>
          </a:xfrm>
        </p:grpSpPr>
        <p:sp>
          <p:nvSpPr>
            <p:cNvPr id="337" name="Freeform 56"/>
            <p:cNvSpPr/>
            <p:nvPr/>
          </p:nvSpPr>
          <p:spPr>
            <a:xfrm>
              <a:off x="49530" y="49530"/>
              <a:ext cx="138430" cy="142240"/>
            </a:xfrm>
            <a:custGeom>
              <a:avLst/>
              <a:gdLst/>
              <a:ahLst/>
              <a:cxnLst/>
              <a:rect l="l" t="t" r="r" b="b"/>
              <a:pathLst>
                <a:path w="138430" h="142240">
                  <a:moveTo>
                    <a:pt x="138430" y="49530"/>
                  </a:moveTo>
                  <a:cubicBezTo>
                    <a:pt x="134620" y="99060"/>
                    <a:pt x="114300" y="125730"/>
                    <a:pt x="100330" y="134620"/>
                  </a:cubicBezTo>
                  <a:cubicBezTo>
                    <a:pt x="90170" y="140970"/>
                    <a:pt x="78740" y="142240"/>
                    <a:pt x="67310" y="139700"/>
                  </a:cubicBezTo>
                  <a:cubicBezTo>
                    <a:pt x="50800" y="135890"/>
                    <a:pt x="21590" y="119380"/>
                    <a:pt x="11430" y="106680"/>
                  </a:cubicBezTo>
                  <a:cubicBezTo>
                    <a:pt x="381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338" name="Group 57"/>
          <p:cNvGrpSpPr/>
          <p:nvPr/>
        </p:nvGrpSpPr>
        <p:grpSpPr>
          <a:xfrm rot="0">
            <a:off x="3206807" y="7483090"/>
            <a:ext cx="246566" cy="245261"/>
            <a:chOff x="0" y="0"/>
            <a:chExt cx="240030" cy="238760"/>
          </a:xfrm>
        </p:grpSpPr>
        <p:sp>
          <p:nvSpPr>
            <p:cNvPr id="339" name="Freeform 58"/>
            <p:cNvSpPr/>
            <p:nvPr/>
          </p:nvSpPr>
          <p:spPr>
            <a:xfrm>
              <a:off x="49530" y="48260"/>
              <a:ext cx="137160" cy="142240"/>
            </a:xfrm>
            <a:custGeom>
              <a:avLst/>
              <a:gdLst/>
              <a:ahLst/>
              <a:cxnLst/>
              <a:rect l="l" t="t" r="r" b="b"/>
              <a:pathLst>
                <a:path w="137160" h="142240">
                  <a:moveTo>
                    <a:pt x="137160" y="49530"/>
                  </a:moveTo>
                  <a:cubicBezTo>
                    <a:pt x="134620" y="99060"/>
                    <a:pt x="114300" y="124460"/>
                    <a:pt x="100330" y="133350"/>
                  </a:cubicBezTo>
                  <a:cubicBezTo>
                    <a:pt x="90170" y="139700"/>
                    <a:pt x="78740" y="142240"/>
                    <a:pt x="67310" y="139700"/>
                  </a:cubicBezTo>
                  <a:cubicBezTo>
                    <a:pt x="50800" y="137160"/>
                    <a:pt x="21590" y="119380"/>
                    <a:pt x="11430" y="105410"/>
                  </a:cubicBezTo>
                  <a:cubicBezTo>
                    <a:pt x="3810" y="95250"/>
                    <a:pt x="0" y="85090"/>
                    <a:pt x="1270" y="73660"/>
                  </a:cubicBezTo>
                  <a:cubicBezTo>
                    <a:pt x="2540" y="57150"/>
                    <a:pt x="12700" y="26670"/>
                    <a:pt x="27940" y="15240"/>
                  </a:cubicBezTo>
                  <a:cubicBezTo>
                    <a:pt x="43180" y="381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340" name="Group 59"/>
          <p:cNvGrpSpPr/>
          <p:nvPr/>
        </p:nvGrpSpPr>
        <p:grpSpPr>
          <a:xfrm rot="0">
            <a:off x="2868920" y="7720524"/>
            <a:ext cx="253089" cy="247871"/>
            <a:chOff x="0" y="0"/>
            <a:chExt cx="246380" cy="241300"/>
          </a:xfrm>
        </p:grpSpPr>
        <p:sp>
          <p:nvSpPr>
            <p:cNvPr id="341" name="Freeform 60"/>
            <p:cNvSpPr/>
            <p:nvPr/>
          </p:nvSpPr>
          <p:spPr>
            <a:xfrm>
              <a:off x="48260" y="49530"/>
              <a:ext cx="147320" cy="140970"/>
            </a:xfrm>
            <a:custGeom>
              <a:avLst/>
              <a:gdLst/>
              <a:ahLst/>
              <a:cxnLst/>
              <a:rect l="l" t="t" r="r" b="b"/>
              <a:pathLst>
                <a:path w="147320" h="140970">
                  <a:moveTo>
                    <a:pt x="77470" y="1270"/>
                  </a:moveTo>
                  <a:cubicBezTo>
                    <a:pt x="134620" y="27940"/>
                    <a:pt x="147320" y="57150"/>
                    <a:pt x="147320" y="74930"/>
                  </a:cubicBezTo>
                  <a:cubicBezTo>
                    <a:pt x="147320" y="90170"/>
                    <a:pt x="140970" y="106680"/>
                    <a:pt x="130810" y="116840"/>
                  </a:cubicBezTo>
                  <a:cubicBezTo>
                    <a:pt x="118110" y="129540"/>
                    <a:pt x="87630" y="140970"/>
                    <a:pt x="69850" y="140970"/>
                  </a:cubicBezTo>
                  <a:cubicBezTo>
                    <a:pt x="54610" y="140970"/>
                    <a:pt x="39370" y="132080"/>
                    <a:pt x="29210" y="121920"/>
                  </a:cubicBezTo>
                  <a:cubicBezTo>
                    <a:pt x="19050" y="111760"/>
                    <a:pt x="10160" y="97790"/>
                    <a:pt x="8890" y="82550"/>
                  </a:cubicBezTo>
                  <a:cubicBezTo>
                    <a:pt x="7620" y="64770"/>
                    <a:pt x="15240" y="34290"/>
                    <a:pt x="29210" y="20320"/>
                  </a:cubicBezTo>
                  <a:cubicBezTo>
                    <a:pt x="43180" y="6350"/>
                    <a:pt x="74930" y="0"/>
                    <a:pt x="92710" y="2540"/>
                  </a:cubicBezTo>
                  <a:cubicBezTo>
                    <a:pt x="107950" y="5080"/>
                    <a:pt x="121920" y="15240"/>
                    <a:pt x="130810" y="25400"/>
                  </a:cubicBezTo>
                  <a:cubicBezTo>
                    <a:pt x="139700" y="36830"/>
                    <a:pt x="147320" y="52070"/>
                    <a:pt x="147320" y="67310"/>
                  </a:cubicBezTo>
                  <a:cubicBezTo>
                    <a:pt x="147320" y="85090"/>
                    <a:pt x="134620" y="114300"/>
                    <a:pt x="120650" y="127000"/>
                  </a:cubicBezTo>
                  <a:cubicBezTo>
                    <a:pt x="109220" y="137160"/>
                    <a:pt x="92710" y="140970"/>
                    <a:pt x="77470" y="140970"/>
                  </a:cubicBezTo>
                  <a:cubicBezTo>
                    <a:pt x="62230" y="140970"/>
                    <a:pt x="41910" y="137160"/>
                    <a:pt x="29210" y="128270"/>
                  </a:cubicBezTo>
                  <a:cubicBezTo>
                    <a:pt x="16510" y="119380"/>
                    <a:pt x="6350" y="100330"/>
                    <a:pt x="2540" y="86360"/>
                  </a:cubicBezTo>
                  <a:cubicBezTo>
                    <a:pt x="0" y="74930"/>
                    <a:pt x="0" y="63500"/>
                    <a:pt x="3810" y="52070"/>
                  </a:cubicBezTo>
                  <a:cubicBezTo>
                    <a:pt x="8890" y="38100"/>
                    <a:pt x="22860" y="20320"/>
                    <a:pt x="34290" y="11430"/>
                  </a:cubicBezTo>
                  <a:cubicBezTo>
                    <a:pt x="44450" y="5080"/>
                    <a:pt x="66040" y="1270"/>
                    <a:pt x="66040" y="1270"/>
                  </a:cubicBezTo>
                </a:path>
              </a:pathLst>
            </a:custGeom>
            <a:solidFill>
              <a:srgbClr val="5200FF"/>
            </a:solidFill>
            <a:ln cap="sq">
              <a:noFill/>
              <a:prstDash val="solid"/>
              <a:miter/>
            </a:ln>
          </p:spPr>
        </p:sp>
      </p:grpSp>
      <p:grpSp>
        <p:nvGrpSpPr>
          <p:cNvPr id="342" name="Group 61"/>
          <p:cNvGrpSpPr/>
          <p:nvPr/>
        </p:nvGrpSpPr>
        <p:grpSpPr>
          <a:xfrm rot="0">
            <a:off x="3654278" y="7524837"/>
            <a:ext cx="246566" cy="246566"/>
            <a:chOff x="0" y="0"/>
            <a:chExt cx="240030" cy="240030"/>
          </a:xfrm>
        </p:grpSpPr>
        <p:sp>
          <p:nvSpPr>
            <p:cNvPr id="343" name="Freeform 62"/>
            <p:cNvSpPr/>
            <p:nvPr/>
          </p:nvSpPr>
          <p:spPr>
            <a:xfrm>
              <a:off x="49530" y="49530"/>
              <a:ext cx="138430" cy="142240"/>
            </a:xfrm>
            <a:custGeom>
              <a:avLst/>
              <a:gdLst/>
              <a:ahLst/>
              <a:cxnLst/>
              <a:rect l="l" t="t" r="r" b="b"/>
              <a:pathLst>
                <a:path w="138430" h="142240">
                  <a:moveTo>
                    <a:pt x="138430" y="49530"/>
                  </a:moveTo>
                  <a:cubicBezTo>
                    <a:pt x="134620" y="99060"/>
                    <a:pt x="114300" y="125730"/>
                    <a:pt x="100330" y="134620"/>
                  </a:cubicBezTo>
                  <a:cubicBezTo>
                    <a:pt x="90170" y="140970"/>
                    <a:pt x="78740" y="142240"/>
                    <a:pt x="67310" y="139700"/>
                  </a:cubicBezTo>
                  <a:cubicBezTo>
                    <a:pt x="50800" y="135890"/>
                    <a:pt x="21590" y="119380"/>
                    <a:pt x="11430" y="106680"/>
                  </a:cubicBezTo>
                  <a:cubicBezTo>
                    <a:pt x="381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344" name="Group 63"/>
          <p:cNvGrpSpPr/>
          <p:nvPr/>
        </p:nvGrpSpPr>
        <p:grpSpPr>
          <a:xfrm rot="0">
            <a:off x="4086095" y="7275662"/>
            <a:ext cx="241348" cy="245261"/>
            <a:chOff x="0" y="0"/>
            <a:chExt cx="234950" cy="238760"/>
          </a:xfrm>
        </p:grpSpPr>
        <p:sp>
          <p:nvSpPr>
            <p:cNvPr id="345" name="Freeform 64"/>
            <p:cNvSpPr/>
            <p:nvPr/>
          </p:nvSpPr>
          <p:spPr>
            <a:xfrm>
              <a:off x="45720" y="48260"/>
              <a:ext cx="135890" cy="142240"/>
            </a:xfrm>
            <a:custGeom>
              <a:avLst/>
              <a:gdLst/>
              <a:ahLst/>
              <a:cxnLst/>
              <a:rect l="l" t="t" r="r" b="b"/>
              <a:pathLst>
                <a:path w="135890" h="142240">
                  <a:moveTo>
                    <a:pt x="135890" y="49530"/>
                  </a:moveTo>
                  <a:cubicBezTo>
                    <a:pt x="133350" y="99060"/>
                    <a:pt x="111760" y="124460"/>
                    <a:pt x="97790" y="133350"/>
                  </a:cubicBezTo>
                  <a:cubicBezTo>
                    <a:pt x="87630" y="139700"/>
                    <a:pt x="76200" y="142240"/>
                    <a:pt x="64770" y="139700"/>
                  </a:cubicBezTo>
                  <a:cubicBezTo>
                    <a:pt x="48260" y="137160"/>
                    <a:pt x="20320" y="121920"/>
                    <a:pt x="10160" y="105410"/>
                  </a:cubicBezTo>
                  <a:cubicBezTo>
                    <a:pt x="0" y="88900"/>
                    <a:pt x="0" y="57150"/>
                    <a:pt x="5080" y="40640"/>
                  </a:cubicBezTo>
                  <a:cubicBezTo>
                    <a:pt x="8890" y="29210"/>
                    <a:pt x="16510" y="21590"/>
                    <a:pt x="26670" y="15240"/>
                  </a:cubicBezTo>
                  <a:cubicBezTo>
                    <a:pt x="41910" y="6350"/>
                    <a:pt x="73660" y="0"/>
                    <a:pt x="90170" y="2540"/>
                  </a:cubicBezTo>
                  <a:cubicBezTo>
                    <a:pt x="102870" y="5080"/>
                    <a:pt x="119380" y="20320"/>
                    <a:pt x="119380" y="20320"/>
                  </a:cubicBezTo>
                </a:path>
              </a:pathLst>
            </a:custGeom>
            <a:solidFill>
              <a:srgbClr val="5200FF"/>
            </a:solidFill>
            <a:ln cap="sq">
              <a:noFill/>
              <a:prstDash val="solid"/>
              <a:miter/>
            </a:ln>
          </p:spPr>
        </p:sp>
      </p:grpSp>
      <p:grpSp>
        <p:nvGrpSpPr>
          <p:cNvPr id="346" name="Group 65"/>
          <p:cNvGrpSpPr/>
          <p:nvPr/>
        </p:nvGrpSpPr>
        <p:grpSpPr>
          <a:xfrm rot="0">
            <a:off x="4418763" y="7059101"/>
            <a:ext cx="247871" cy="251784"/>
            <a:chOff x="0" y="0"/>
            <a:chExt cx="241300" cy="245110"/>
          </a:xfrm>
        </p:grpSpPr>
        <p:sp>
          <p:nvSpPr>
            <p:cNvPr id="347" name="Freeform 66"/>
            <p:cNvSpPr/>
            <p:nvPr/>
          </p:nvSpPr>
          <p:spPr>
            <a:xfrm>
              <a:off x="49530" y="49530"/>
              <a:ext cx="142240" cy="148590"/>
            </a:xfrm>
            <a:custGeom>
              <a:avLst/>
              <a:gdLst/>
              <a:ahLst/>
              <a:cxnLst/>
              <a:rect l="l" t="t" r="r" b="b"/>
              <a:pathLst>
                <a:path w="142240" h="148590">
                  <a:moveTo>
                    <a:pt x="1270" y="71120"/>
                  </a:moveTo>
                  <a:cubicBezTo>
                    <a:pt x="43180" y="3810"/>
                    <a:pt x="60960" y="0"/>
                    <a:pt x="74930" y="1270"/>
                  </a:cubicBezTo>
                  <a:cubicBezTo>
                    <a:pt x="88900" y="2540"/>
                    <a:pt x="106680" y="7620"/>
                    <a:pt x="116840" y="17780"/>
                  </a:cubicBezTo>
                  <a:cubicBezTo>
                    <a:pt x="129540" y="30480"/>
                    <a:pt x="140970" y="60960"/>
                    <a:pt x="140970" y="78740"/>
                  </a:cubicBezTo>
                  <a:cubicBezTo>
                    <a:pt x="140970" y="93980"/>
                    <a:pt x="132080" y="109220"/>
                    <a:pt x="121920" y="119380"/>
                  </a:cubicBezTo>
                  <a:cubicBezTo>
                    <a:pt x="111760" y="129540"/>
                    <a:pt x="97790" y="139700"/>
                    <a:pt x="82550" y="140970"/>
                  </a:cubicBezTo>
                  <a:cubicBezTo>
                    <a:pt x="64770" y="142240"/>
                    <a:pt x="34290" y="133350"/>
                    <a:pt x="20320" y="119380"/>
                  </a:cubicBezTo>
                  <a:cubicBezTo>
                    <a:pt x="6350" y="105410"/>
                    <a:pt x="0" y="73660"/>
                    <a:pt x="2540" y="55880"/>
                  </a:cubicBezTo>
                  <a:cubicBezTo>
                    <a:pt x="5080" y="40640"/>
                    <a:pt x="15240" y="26670"/>
                    <a:pt x="25400" y="17780"/>
                  </a:cubicBezTo>
                  <a:cubicBezTo>
                    <a:pt x="36830" y="8890"/>
                    <a:pt x="53340" y="2540"/>
                    <a:pt x="67310" y="1270"/>
                  </a:cubicBezTo>
                  <a:cubicBezTo>
                    <a:pt x="81280" y="0"/>
                    <a:pt x="99060" y="5080"/>
                    <a:pt x="110490" y="12700"/>
                  </a:cubicBezTo>
                  <a:cubicBezTo>
                    <a:pt x="121920" y="20320"/>
                    <a:pt x="133350" y="33020"/>
                    <a:pt x="137160" y="48260"/>
                  </a:cubicBezTo>
                  <a:cubicBezTo>
                    <a:pt x="142240" y="67310"/>
                    <a:pt x="137160" y="104140"/>
                    <a:pt x="128270" y="119380"/>
                  </a:cubicBezTo>
                  <a:cubicBezTo>
                    <a:pt x="121920" y="130810"/>
                    <a:pt x="113030" y="137160"/>
                    <a:pt x="101600" y="140970"/>
                  </a:cubicBezTo>
                  <a:cubicBezTo>
                    <a:pt x="87630" y="146050"/>
                    <a:pt x="67310" y="148590"/>
                    <a:pt x="52070" y="144780"/>
                  </a:cubicBezTo>
                  <a:cubicBezTo>
                    <a:pt x="36830" y="140970"/>
                    <a:pt x="20320" y="127000"/>
                    <a:pt x="11430" y="115570"/>
                  </a:cubicBezTo>
                  <a:cubicBezTo>
                    <a:pt x="5080" y="106680"/>
                    <a:pt x="1270" y="83820"/>
                    <a:pt x="1270" y="83820"/>
                  </a:cubicBezTo>
                </a:path>
              </a:pathLst>
            </a:custGeom>
            <a:solidFill>
              <a:srgbClr val="5200FF"/>
            </a:solidFill>
            <a:ln cap="sq">
              <a:noFill/>
              <a:prstDash val="solid"/>
              <a:miter/>
            </a:ln>
          </p:spPr>
        </p:sp>
      </p:grpSp>
      <p:grpSp>
        <p:nvGrpSpPr>
          <p:cNvPr id="348" name="Group 67"/>
          <p:cNvGrpSpPr/>
          <p:nvPr/>
        </p:nvGrpSpPr>
        <p:grpSpPr>
          <a:xfrm rot="0">
            <a:off x="4768391" y="7275662"/>
            <a:ext cx="247871" cy="251784"/>
            <a:chOff x="0" y="0"/>
            <a:chExt cx="241300" cy="245110"/>
          </a:xfrm>
        </p:grpSpPr>
        <p:sp>
          <p:nvSpPr>
            <p:cNvPr id="349" name="Freeform 68"/>
            <p:cNvSpPr/>
            <p:nvPr/>
          </p:nvSpPr>
          <p:spPr>
            <a:xfrm>
              <a:off x="50800" y="46990"/>
              <a:ext cx="140970" cy="147320"/>
            </a:xfrm>
            <a:custGeom>
              <a:avLst/>
              <a:gdLst/>
              <a:ahLst/>
              <a:cxnLst/>
              <a:rect l="l" t="t" r="r" b="b"/>
              <a:pathLst>
                <a:path w="140970" h="147320">
                  <a:moveTo>
                    <a:pt x="139700" y="77470"/>
                  </a:moveTo>
                  <a:cubicBezTo>
                    <a:pt x="113030" y="133350"/>
                    <a:pt x="83820" y="147320"/>
                    <a:pt x="66040" y="147320"/>
                  </a:cubicBezTo>
                  <a:cubicBezTo>
                    <a:pt x="50800" y="147320"/>
                    <a:pt x="34290" y="140970"/>
                    <a:pt x="24130" y="130810"/>
                  </a:cubicBezTo>
                  <a:cubicBezTo>
                    <a:pt x="11430" y="118110"/>
                    <a:pt x="0" y="87630"/>
                    <a:pt x="0" y="69850"/>
                  </a:cubicBezTo>
                  <a:cubicBezTo>
                    <a:pt x="0" y="54610"/>
                    <a:pt x="8890" y="39370"/>
                    <a:pt x="19050" y="29210"/>
                  </a:cubicBezTo>
                  <a:cubicBezTo>
                    <a:pt x="29210" y="19050"/>
                    <a:pt x="43180" y="8890"/>
                    <a:pt x="58420" y="7620"/>
                  </a:cubicBezTo>
                  <a:cubicBezTo>
                    <a:pt x="76200" y="6350"/>
                    <a:pt x="106680" y="15240"/>
                    <a:pt x="120650" y="29210"/>
                  </a:cubicBezTo>
                  <a:cubicBezTo>
                    <a:pt x="134620" y="43180"/>
                    <a:pt x="140970" y="74930"/>
                    <a:pt x="138430" y="92710"/>
                  </a:cubicBezTo>
                  <a:cubicBezTo>
                    <a:pt x="135890" y="107950"/>
                    <a:pt x="125730" y="121920"/>
                    <a:pt x="115570" y="130810"/>
                  </a:cubicBezTo>
                  <a:cubicBezTo>
                    <a:pt x="104140" y="139700"/>
                    <a:pt x="88900" y="147320"/>
                    <a:pt x="73660" y="147320"/>
                  </a:cubicBezTo>
                  <a:cubicBezTo>
                    <a:pt x="55880" y="147320"/>
                    <a:pt x="26670" y="133350"/>
                    <a:pt x="13970" y="119380"/>
                  </a:cubicBezTo>
                  <a:cubicBezTo>
                    <a:pt x="3810" y="107950"/>
                    <a:pt x="0" y="91440"/>
                    <a:pt x="0" y="77470"/>
                  </a:cubicBezTo>
                  <a:cubicBezTo>
                    <a:pt x="0" y="62230"/>
                    <a:pt x="5080" y="40640"/>
                    <a:pt x="12700" y="29210"/>
                  </a:cubicBezTo>
                  <a:cubicBezTo>
                    <a:pt x="19050" y="19050"/>
                    <a:pt x="27940" y="11430"/>
                    <a:pt x="39370" y="7620"/>
                  </a:cubicBezTo>
                  <a:cubicBezTo>
                    <a:pt x="53340" y="2540"/>
                    <a:pt x="73660" y="0"/>
                    <a:pt x="88900" y="3810"/>
                  </a:cubicBezTo>
                  <a:cubicBezTo>
                    <a:pt x="104140" y="7620"/>
                    <a:pt x="120650" y="21590"/>
                    <a:pt x="129540" y="33020"/>
                  </a:cubicBezTo>
                  <a:cubicBezTo>
                    <a:pt x="135890" y="41910"/>
                    <a:pt x="139700" y="64770"/>
                    <a:pt x="139700" y="64770"/>
                  </a:cubicBezTo>
                </a:path>
              </a:pathLst>
            </a:custGeom>
            <a:solidFill>
              <a:srgbClr val="5200FF"/>
            </a:solidFill>
            <a:ln cap="sq">
              <a:noFill/>
              <a:prstDash val="solid"/>
              <a:miter/>
            </a:ln>
          </p:spPr>
        </p:sp>
      </p:grpSp>
      <p:grpSp>
        <p:nvGrpSpPr>
          <p:cNvPr id="350" name="Group 69"/>
          <p:cNvGrpSpPr/>
          <p:nvPr/>
        </p:nvGrpSpPr>
        <p:grpSpPr>
          <a:xfrm rot="0">
            <a:off x="4635324" y="7545710"/>
            <a:ext cx="263526" cy="249175"/>
            <a:chOff x="0" y="0"/>
            <a:chExt cx="256540" cy="242570"/>
          </a:xfrm>
        </p:grpSpPr>
        <p:sp>
          <p:nvSpPr>
            <p:cNvPr id="351" name="Freeform 70"/>
            <p:cNvSpPr/>
            <p:nvPr/>
          </p:nvSpPr>
          <p:spPr>
            <a:xfrm>
              <a:off x="50800" y="48260"/>
              <a:ext cx="157480" cy="146050"/>
            </a:xfrm>
            <a:custGeom>
              <a:avLst/>
              <a:gdLst/>
              <a:ahLst/>
              <a:cxnLst/>
              <a:rect l="l" t="t" r="r" b="b"/>
              <a:pathLst>
                <a:path w="157480" h="146050">
                  <a:moveTo>
                    <a:pt x="83820" y="2540"/>
                  </a:moveTo>
                  <a:cubicBezTo>
                    <a:pt x="140970" y="29210"/>
                    <a:pt x="156210" y="57150"/>
                    <a:pt x="154940" y="76200"/>
                  </a:cubicBezTo>
                  <a:cubicBezTo>
                    <a:pt x="153670" y="95250"/>
                    <a:pt x="137160" y="123190"/>
                    <a:pt x="120650" y="133350"/>
                  </a:cubicBezTo>
                  <a:cubicBezTo>
                    <a:pt x="104140" y="143510"/>
                    <a:pt x="72390" y="144780"/>
                    <a:pt x="54610" y="135890"/>
                  </a:cubicBezTo>
                  <a:cubicBezTo>
                    <a:pt x="36830" y="127000"/>
                    <a:pt x="19050" y="102870"/>
                    <a:pt x="15240" y="83820"/>
                  </a:cubicBezTo>
                  <a:cubicBezTo>
                    <a:pt x="11430" y="64770"/>
                    <a:pt x="21590" y="35560"/>
                    <a:pt x="35560" y="21590"/>
                  </a:cubicBezTo>
                  <a:cubicBezTo>
                    <a:pt x="49530" y="7620"/>
                    <a:pt x="80010" y="0"/>
                    <a:pt x="99060" y="3810"/>
                  </a:cubicBezTo>
                  <a:cubicBezTo>
                    <a:pt x="118110" y="7620"/>
                    <a:pt x="142240" y="29210"/>
                    <a:pt x="149860" y="46990"/>
                  </a:cubicBezTo>
                  <a:cubicBezTo>
                    <a:pt x="157480" y="64770"/>
                    <a:pt x="153670" y="95250"/>
                    <a:pt x="142240" y="111760"/>
                  </a:cubicBezTo>
                  <a:cubicBezTo>
                    <a:pt x="130810" y="128270"/>
                    <a:pt x="104140" y="140970"/>
                    <a:pt x="83820" y="143510"/>
                  </a:cubicBezTo>
                  <a:cubicBezTo>
                    <a:pt x="63500" y="146050"/>
                    <a:pt x="34290" y="135890"/>
                    <a:pt x="20320" y="123190"/>
                  </a:cubicBezTo>
                  <a:cubicBezTo>
                    <a:pt x="7620" y="111760"/>
                    <a:pt x="0" y="92710"/>
                    <a:pt x="0" y="76200"/>
                  </a:cubicBezTo>
                  <a:cubicBezTo>
                    <a:pt x="0" y="60960"/>
                    <a:pt x="6350" y="40640"/>
                    <a:pt x="16510" y="27940"/>
                  </a:cubicBezTo>
                  <a:cubicBezTo>
                    <a:pt x="26670" y="15240"/>
                    <a:pt x="59690" y="2540"/>
                    <a:pt x="59690" y="2540"/>
                  </a:cubicBezTo>
                </a:path>
              </a:pathLst>
            </a:custGeom>
            <a:solidFill>
              <a:srgbClr val="5200FF"/>
            </a:solidFill>
            <a:ln cap="sq">
              <a:noFill/>
              <a:prstDash val="solid"/>
              <a:miter/>
            </a:ln>
          </p:spPr>
        </p:sp>
      </p:grpSp>
      <p:grpSp>
        <p:nvGrpSpPr>
          <p:cNvPr id="352" name="Group 71"/>
          <p:cNvGrpSpPr/>
          <p:nvPr/>
        </p:nvGrpSpPr>
        <p:grpSpPr>
          <a:xfrm rot="0">
            <a:off x="5320229" y="7230001"/>
            <a:ext cx="241348" cy="246566"/>
            <a:chOff x="0" y="0"/>
            <a:chExt cx="234950" cy="240030"/>
          </a:xfrm>
        </p:grpSpPr>
        <p:sp>
          <p:nvSpPr>
            <p:cNvPr id="353" name="Freeform 72"/>
            <p:cNvSpPr/>
            <p:nvPr/>
          </p:nvSpPr>
          <p:spPr>
            <a:xfrm>
              <a:off x="44450" y="49530"/>
              <a:ext cx="137160" cy="142240"/>
            </a:xfrm>
            <a:custGeom>
              <a:avLst/>
              <a:gdLst/>
              <a:ahLst/>
              <a:cxnLst/>
              <a:rect l="l" t="t" r="r" b="b"/>
              <a:pathLst>
                <a:path w="137160" h="142240">
                  <a:moveTo>
                    <a:pt x="137160" y="49530"/>
                  </a:moveTo>
                  <a:cubicBezTo>
                    <a:pt x="134620" y="99060"/>
                    <a:pt x="114300" y="125730"/>
                    <a:pt x="99060" y="134620"/>
                  </a:cubicBezTo>
                  <a:cubicBezTo>
                    <a:pt x="88900" y="140970"/>
                    <a:pt x="77470" y="142240"/>
                    <a:pt x="66040" y="139700"/>
                  </a:cubicBezTo>
                  <a:cubicBezTo>
                    <a:pt x="49530" y="135890"/>
                    <a:pt x="20320" y="123190"/>
                    <a:pt x="10160" y="106680"/>
                  </a:cubicBezTo>
                  <a:cubicBezTo>
                    <a:pt x="0" y="90170"/>
                    <a:pt x="1270" y="58420"/>
                    <a:pt x="6350" y="41910"/>
                  </a:cubicBezTo>
                  <a:cubicBezTo>
                    <a:pt x="10160" y="30480"/>
                    <a:pt x="19050" y="21590"/>
                    <a:pt x="27940" y="15240"/>
                  </a:cubicBezTo>
                  <a:cubicBezTo>
                    <a:pt x="36830" y="8890"/>
                    <a:pt x="46990" y="2540"/>
                    <a:pt x="58420" y="1270"/>
                  </a:cubicBezTo>
                  <a:cubicBezTo>
                    <a:pt x="74930" y="0"/>
                    <a:pt x="119380" y="21590"/>
                    <a:pt x="119380" y="21590"/>
                  </a:cubicBezTo>
                </a:path>
              </a:pathLst>
            </a:custGeom>
            <a:solidFill>
              <a:srgbClr val="5200FF"/>
            </a:solidFill>
            <a:ln cap="sq">
              <a:noFill/>
              <a:prstDash val="solid"/>
              <a:miter/>
            </a:ln>
          </p:spPr>
        </p:sp>
      </p:grpSp>
      <p:grpSp>
        <p:nvGrpSpPr>
          <p:cNvPr id="354" name="Group 73"/>
          <p:cNvGrpSpPr/>
          <p:nvPr/>
        </p:nvGrpSpPr>
        <p:grpSpPr>
          <a:xfrm rot="0">
            <a:off x="5041049" y="6949516"/>
            <a:ext cx="247871" cy="251784"/>
            <a:chOff x="0" y="0"/>
            <a:chExt cx="241300" cy="245110"/>
          </a:xfrm>
        </p:grpSpPr>
        <p:sp>
          <p:nvSpPr>
            <p:cNvPr id="355" name="Freeform 74"/>
            <p:cNvSpPr/>
            <p:nvPr/>
          </p:nvSpPr>
          <p:spPr>
            <a:xfrm>
              <a:off x="49530" y="49530"/>
              <a:ext cx="143510" cy="147320"/>
            </a:xfrm>
            <a:custGeom>
              <a:avLst/>
              <a:gdLst/>
              <a:ahLst/>
              <a:cxnLst/>
              <a:rect l="l" t="t" r="r" b="b"/>
              <a:pathLst>
                <a:path w="143510" h="147320">
                  <a:moveTo>
                    <a:pt x="1270" y="71120"/>
                  </a:moveTo>
                  <a:cubicBezTo>
                    <a:pt x="27940" y="15240"/>
                    <a:pt x="55880" y="0"/>
                    <a:pt x="74930" y="1270"/>
                  </a:cubicBezTo>
                  <a:cubicBezTo>
                    <a:pt x="93980" y="2540"/>
                    <a:pt x="121920" y="20320"/>
                    <a:pt x="132080" y="35560"/>
                  </a:cubicBezTo>
                  <a:cubicBezTo>
                    <a:pt x="140970" y="48260"/>
                    <a:pt x="142240" y="64770"/>
                    <a:pt x="140970" y="78740"/>
                  </a:cubicBezTo>
                  <a:cubicBezTo>
                    <a:pt x="139700" y="92710"/>
                    <a:pt x="132080" y="109220"/>
                    <a:pt x="121920" y="119380"/>
                  </a:cubicBezTo>
                  <a:cubicBezTo>
                    <a:pt x="111760" y="129540"/>
                    <a:pt x="97790" y="139700"/>
                    <a:pt x="82550" y="140970"/>
                  </a:cubicBezTo>
                  <a:cubicBezTo>
                    <a:pt x="64770" y="142240"/>
                    <a:pt x="34290" y="133350"/>
                    <a:pt x="20320" y="119380"/>
                  </a:cubicBezTo>
                  <a:cubicBezTo>
                    <a:pt x="6350" y="105410"/>
                    <a:pt x="0" y="73660"/>
                    <a:pt x="2540" y="55880"/>
                  </a:cubicBezTo>
                  <a:cubicBezTo>
                    <a:pt x="5080" y="40640"/>
                    <a:pt x="15240" y="26670"/>
                    <a:pt x="26670" y="17780"/>
                  </a:cubicBezTo>
                  <a:cubicBezTo>
                    <a:pt x="36830" y="8890"/>
                    <a:pt x="53340" y="2540"/>
                    <a:pt x="67310" y="1270"/>
                  </a:cubicBezTo>
                  <a:cubicBezTo>
                    <a:pt x="81280" y="0"/>
                    <a:pt x="99060" y="6350"/>
                    <a:pt x="110490" y="13970"/>
                  </a:cubicBezTo>
                  <a:cubicBezTo>
                    <a:pt x="121920" y="21590"/>
                    <a:pt x="134620" y="34290"/>
                    <a:pt x="138430" y="49530"/>
                  </a:cubicBezTo>
                  <a:cubicBezTo>
                    <a:pt x="143510" y="68580"/>
                    <a:pt x="137160" y="104140"/>
                    <a:pt x="128270" y="119380"/>
                  </a:cubicBezTo>
                  <a:cubicBezTo>
                    <a:pt x="121920" y="130810"/>
                    <a:pt x="113030" y="137160"/>
                    <a:pt x="101600" y="140970"/>
                  </a:cubicBezTo>
                  <a:cubicBezTo>
                    <a:pt x="87630" y="146050"/>
                    <a:pt x="66040" y="147320"/>
                    <a:pt x="52070" y="144780"/>
                  </a:cubicBezTo>
                  <a:cubicBezTo>
                    <a:pt x="40640" y="142240"/>
                    <a:pt x="30480" y="137160"/>
                    <a:pt x="22860" y="128270"/>
                  </a:cubicBezTo>
                  <a:cubicBezTo>
                    <a:pt x="12700" y="118110"/>
                    <a:pt x="1270" y="83820"/>
                    <a:pt x="1270" y="83820"/>
                  </a:cubicBezTo>
                </a:path>
              </a:pathLst>
            </a:custGeom>
            <a:solidFill>
              <a:srgbClr val="5200FF"/>
            </a:solidFill>
            <a:ln cap="sq">
              <a:noFill/>
              <a:prstDash val="solid"/>
              <a:miter/>
            </a:ln>
          </p:spPr>
        </p:sp>
      </p:grpSp>
      <p:grpSp>
        <p:nvGrpSpPr>
          <p:cNvPr id="356" name="Group 75"/>
          <p:cNvGrpSpPr/>
          <p:nvPr/>
        </p:nvGrpSpPr>
        <p:grpSpPr>
          <a:xfrm rot="0">
            <a:off x="3048952" y="6967780"/>
            <a:ext cx="241348" cy="241348"/>
            <a:chOff x="0" y="0"/>
            <a:chExt cx="234950" cy="234950"/>
          </a:xfrm>
        </p:grpSpPr>
        <p:sp>
          <p:nvSpPr>
            <p:cNvPr id="357" name="Freeform 76"/>
            <p:cNvSpPr/>
            <p:nvPr/>
          </p:nvSpPr>
          <p:spPr>
            <a:xfrm>
              <a:off x="45720" y="49530"/>
              <a:ext cx="135890" cy="142240"/>
            </a:xfrm>
            <a:custGeom>
              <a:avLst/>
              <a:gdLst/>
              <a:ahLst/>
              <a:cxnLst/>
              <a:rect l="l" t="t" r="r" b="b"/>
              <a:pathLst>
                <a:path w="135890" h="142240">
                  <a:moveTo>
                    <a:pt x="135890" y="49530"/>
                  </a:moveTo>
                  <a:cubicBezTo>
                    <a:pt x="133350" y="99060"/>
                    <a:pt x="115570" y="127000"/>
                    <a:pt x="97790" y="134620"/>
                  </a:cubicBezTo>
                  <a:cubicBezTo>
                    <a:pt x="80010" y="142240"/>
                    <a:pt x="48260" y="137160"/>
                    <a:pt x="33020" y="130810"/>
                  </a:cubicBezTo>
                  <a:cubicBezTo>
                    <a:pt x="21590" y="125730"/>
                    <a:pt x="13970" y="118110"/>
                    <a:pt x="8890" y="106680"/>
                  </a:cubicBezTo>
                  <a:cubicBezTo>
                    <a:pt x="254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358" name="Group 77"/>
          <p:cNvGrpSpPr/>
          <p:nvPr/>
        </p:nvGrpSpPr>
        <p:grpSpPr>
          <a:xfrm rot="0">
            <a:off x="2594958" y="7155640"/>
            <a:ext cx="245261" cy="245261"/>
            <a:chOff x="0" y="0"/>
            <a:chExt cx="238760" cy="238760"/>
          </a:xfrm>
        </p:grpSpPr>
        <p:sp>
          <p:nvSpPr>
            <p:cNvPr id="359" name="Freeform 78"/>
            <p:cNvSpPr/>
            <p:nvPr/>
          </p:nvSpPr>
          <p:spPr>
            <a:xfrm>
              <a:off x="49530" y="48260"/>
              <a:ext cx="138430" cy="142240"/>
            </a:xfrm>
            <a:custGeom>
              <a:avLst/>
              <a:gdLst/>
              <a:ahLst/>
              <a:cxnLst/>
              <a:rect l="l" t="t" r="r" b="b"/>
              <a:pathLst>
                <a:path w="138430" h="142240">
                  <a:moveTo>
                    <a:pt x="138430" y="48260"/>
                  </a:moveTo>
                  <a:cubicBezTo>
                    <a:pt x="120650" y="123190"/>
                    <a:pt x="110490" y="128270"/>
                    <a:pt x="100330" y="133350"/>
                  </a:cubicBezTo>
                  <a:cubicBezTo>
                    <a:pt x="90170" y="138430"/>
                    <a:pt x="78740" y="142240"/>
                    <a:pt x="67310" y="139700"/>
                  </a:cubicBezTo>
                  <a:cubicBezTo>
                    <a:pt x="50800" y="137160"/>
                    <a:pt x="21590" y="119380"/>
                    <a:pt x="11430" y="105410"/>
                  </a:cubicBezTo>
                  <a:cubicBezTo>
                    <a:pt x="3810" y="95250"/>
                    <a:pt x="0" y="85090"/>
                    <a:pt x="1270" y="73660"/>
                  </a:cubicBezTo>
                  <a:cubicBezTo>
                    <a:pt x="2540" y="57150"/>
                    <a:pt x="12700" y="26670"/>
                    <a:pt x="27940" y="15240"/>
                  </a:cubicBezTo>
                  <a:cubicBezTo>
                    <a:pt x="43180" y="3810"/>
                    <a:pt x="76200" y="0"/>
                    <a:pt x="92710" y="2540"/>
                  </a:cubicBezTo>
                  <a:cubicBezTo>
                    <a:pt x="104140" y="5080"/>
                    <a:pt x="120650" y="20320"/>
                    <a:pt x="120650" y="20320"/>
                  </a:cubicBezTo>
                </a:path>
              </a:pathLst>
            </a:custGeom>
            <a:solidFill>
              <a:srgbClr val="5200FF"/>
            </a:solidFill>
            <a:ln cap="sq">
              <a:noFill/>
              <a:prstDash val="solid"/>
              <a:miter/>
            </a:ln>
          </p:spPr>
        </p:sp>
      </p:grpSp>
      <p:grpSp>
        <p:nvGrpSpPr>
          <p:cNvPr id="360" name="Group 79"/>
          <p:cNvGrpSpPr/>
          <p:nvPr/>
        </p:nvGrpSpPr>
        <p:grpSpPr>
          <a:xfrm rot="0">
            <a:off x="2911971" y="7330454"/>
            <a:ext cx="246566" cy="245261"/>
            <a:chOff x="0" y="0"/>
            <a:chExt cx="240030" cy="238760"/>
          </a:xfrm>
        </p:grpSpPr>
        <p:sp>
          <p:nvSpPr>
            <p:cNvPr id="361" name="Freeform 80"/>
            <p:cNvSpPr/>
            <p:nvPr/>
          </p:nvSpPr>
          <p:spPr>
            <a:xfrm>
              <a:off x="49530" y="48260"/>
              <a:ext cx="137160" cy="142240"/>
            </a:xfrm>
            <a:custGeom>
              <a:avLst/>
              <a:gdLst/>
              <a:ahLst/>
              <a:cxnLst/>
              <a:rect l="l" t="t" r="r" b="b"/>
              <a:pathLst>
                <a:path w="137160" h="142240">
                  <a:moveTo>
                    <a:pt x="137160" y="48260"/>
                  </a:moveTo>
                  <a:cubicBezTo>
                    <a:pt x="134620" y="99060"/>
                    <a:pt x="114300" y="124460"/>
                    <a:pt x="100330" y="133350"/>
                  </a:cubicBezTo>
                  <a:cubicBezTo>
                    <a:pt x="90170" y="139700"/>
                    <a:pt x="78740" y="142240"/>
                    <a:pt x="67310" y="139700"/>
                  </a:cubicBezTo>
                  <a:cubicBezTo>
                    <a:pt x="50800" y="137160"/>
                    <a:pt x="21590" y="119380"/>
                    <a:pt x="11430" y="105410"/>
                  </a:cubicBezTo>
                  <a:cubicBezTo>
                    <a:pt x="3810" y="95250"/>
                    <a:pt x="0" y="86360"/>
                    <a:pt x="1270" y="73660"/>
                  </a:cubicBezTo>
                  <a:cubicBezTo>
                    <a:pt x="2540" y="57150"/>
                    <a:pt x="12700" y="25400"/>
                    <a:pt x="27940" y="13970"/>
                  </a:cubicBezTo>
                  <a:cubicBezTo>
                    <a:pt x="43180" y="254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362" name="Group 81"/>
          <p:cNvGrpSpPr/>
          <p:nvPr/>
        </p:nvGrpSpPr>
        <p:grpSpPr>
          <a:xfrm rot="0">
            <a:off x="3414235" y="7175209"/>
            <a:ext cx="246566" cy="241348"/>
            <a:chOff x="0" y="0"/>
            <a:chExt cx="240030" cy="234950"/>
          </a:xfrm>
        </p:grpSpPr>
        <p:sp>
          <p:nvSpPr>
            <p:cNvPr id="363" name="Freeform 82"/>
            <p:cNvSpPr/>
            <p:nvPr/>
          </p:nvSpPr>
          <p:spPr>
            <a:xfrm>
              <a:off x="49530" y="49530"/>
              <a:ext cx="138430" cy="142240"/>
            </a:xfrm>
            <a:custGeom>
              <a:avLst/>
              <a:gdLst/>
              <a:ahLst/>
              <a:cxnLst/>
              <a:rect l="l" t="t" r="r" b="b"/>
              <a:pathLst>
                <a:path w="138430" h="142240">
                  <a:moveTo>
                    <a:pt x="138430" y="49530"/>
                  </a:moveTo>
                  <a:cubicBezTo>
                    <a:pt x="134620" y="99060"/>
                    <a:pt x="118110" y="127000"/>
                    <a:pt x="100330" y="134620"/>
                  </a:cubicBezTo>
                  <a:cubicBezTo>
                    <a:pt x="82550" y="142240"/>
                    <a:pt x="50800" y="137160"/>
                    <a:pt x="35560" y="130810"/>
                  </a:cubicBezTo>
                  <a:cubicBezTo>
                    <a:pt x="24130" y="125730"/>
                    <a:pt x="17780" y="115570"/>
                    <a:pt x="11430" y="106680"/>
                  </a:cubicBezTo>
                  <a:cubicBezTo>
                    <a:pt x="635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364" name="Group 83"/>
          <p:cNvGrpSpPr/>
          <p:nvPr/>
        </p:nvGrpSpPr>
        <p:grpSpPr>
          <a:xfrm rot="0">
            <a:off x="3261599" y="6806012"/>
            <a:ext cx="246566" cy="238738"/>
            <a:chOff x="0" y="0"/>
            <a:chExt cx="240030" cy="232410"/>
          </a:xfrm>
        </p:grpSpPr>
        <p:sp>
          <p:nvSpPr>
            <p:cNvPr id="365" name="Freeform 84"/>
            <p:cNvSpPr/>
            <p:nvPr/>
          </p:nvSpPr>
          <p:spPr>
            <a:xfrm>
              <a:off x="49530" y="48260"/>
              <a:ext cx="137160" cy="140970"/>
            </a:xfrm>
            <a:custGeom>
              <a:avLst/>
              <a:gdLst/>
              <a:ahLst/>
              <a:cxnLst/>
              <a:rect l="l" t="t" r="r" b="b"/>
              <a:pathLst>
                <a:path w="137160" h="140970">
                  <a:moveTo>
                    <a:pt x="137160" y="49530"/>
                  </a:moveTo>
                  <a:cubicBezTo>
                    <a:pt x="134620" y="99060"/>
                    <a:pt x="116840" y="125730"/>
                    <a:pt x="99060" y="133350"/>
                  </a:cubicBezTo>
                  <a:cubicBezTo>
                    <a:pt x="81280" y="140970"/>
                    <a:pt x="49530" y="137160"/>
                    <a:pt x="34290" y="129540"/>
                  </a:cubicBezTo>
                  <a:cubicBezTo>
                    <a:pt x="22860" y="124460"/>
                    <a:pt x="16510" y="114300"/>
                    <a:pt x="11430" y="105410"/>
                  </a:cubicBezTo>
                  <a:cubicBezTo>
                    <a:pt x="6350" y="96520"/>
                    <a:pt x="0" y="85090"/>
                    <a:pt x="1270" y="73660"/>
                  </a:cubicBezTo>
                  <a:cubicBezTo>
                    <a:pt x="2540" y="57150"/>
                    <a:pt x="12700" y="26670"/>
                    <a:pt x="27940" y="15240"/>
                  </a:cubicBezTo>
                  <a:cubicBezTo>
                    <a:pt x="43180" y="381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366" name="Group 85"/>
          <p:cNvGrpSpPr/>
          <p:nvPr/>
        </p:nvGrpSpPr>
        <p:grpSpPr>
          <a:xfrm rot="0">
            <a:off x="3726030" y="6902551"/>
            <a:ext cx="241348" cy="246566"/>
            <a:chOff x="0" y="0"/>
            <a:chExt cx="234950" cy="240030"/>
          </a:xfrm>
        </p:grpSpPr>
        <p:sp>
          <p:nvSpPr>
            <p:cNvPr id="367" name="Freeform 86"/>
            <p:cNvSpPr/>
            <p:nvPr/>
          </p:nvSpPr>
          <p:spPr>
            <a:xfrm>
              <a:off x="44450" y="49530"/>
              <a:ext cx="137160" cy="142240"/>
            </a:xfrm>
            <a:custGeom>
              <a:avLst/>
              <a:gdLst/>
              <a:ahLst/>
              <a:cxnLst/>
              <a:rect l="l" t="t" r="r" b="b"/>
              <a:pathLst>
                <a:path w="137160" h="142240">
                  <a:moveTo>
                    <a:pt x="137160" y="49530"/>
                  </a:moveTo>
                  <a:cubicBezTo>
                    <a:pt x="134620" y="99060"/>
                    <a:pt x="113030" y="124460"/>
                    <a:pt x="99060" y="133350"/>
                  </a:cubicBezTo>
                  <a:cubicBezTo>
                    <a:pt x="88900" y="139700"/>
                    <a:pt x="77470" y="142240"/>
                    <a:pt x="66040" y="139700"/>
                  </a:cubicBezTo>
                  <a:cubicBezTo>
                    <a:pt x="49530" y="137160"/>
                    <a:pt x="20320" y="123190"/>
                    <a:pt x="10160" y="106680"/>
                  </a:cubicBezTo>
                  <a:cubicBezTo>
                    <a:pt x="0" y="90170"/>
                    <a:pt x="1270" y="58420"/>
                    <a:pt x="6350" y="41910"/>
                  </a:cubicBezTo>
                  <a:cubicBezTo>
                    <a:pt x="10160" y="30480"/>
                    <a:pt x="19050" y="21590"/>
                    <a:pt x="27940" y="15240"/>
                  </a:cubicBezTo>
                  <a:cubicBezTo>
                    <a:pt x="36830" y="8890"/>
                    <a:pt x="45720" y="2540"/>
                    <a:pt x="58420" y="1270"/>
                  </a:cubicBezTo>
                  <a:cubicBezTo>
                    <a:pt x="74930" y="0"/>
                    <a:pt x="119380" y="20320"/>
                    <a:pt x="119380" y="20320"/>
                  </a:cubicBezTo>
                </a:path>
              </a:pathLst>
            </a:custGeom>
            <a:solidFill>
              <a:srgbClr val="5200FF"/>
            </a:solidFill>
            <a:ln cap="sq">
              <a:noFill/>
              <a:prstDash val="solid"/>
              <a:miter/>
            </a:ln>
          </p:spPr>
        </p:sp>
      </p:grpSp>
      <p:grpSp>
        <p:nvGrpSpPr>
          <p:cNvPr id="368" name="Group 87"/>
          <p:cNvGrpSpPr/>
          <p:nvPr/>
        </p:nvGrpSpPr>
        <p:grpSpPr>
          <a:xfrm rot="0">
            <a:off x="4020866" y="6893419"/>
            <a:ext cx="241348" cy="245261"/>
            <a:chOff x="0" y="0"/>
            <a:chExt cx="234950" cy="238760"/>
          </a:xfrm>
        </p:grpSpPr>
        <p:sp>
          <p:nvSpPr>
            <p:cNvPr id="369" name="Freeform 88"/>
            <p:cNvSpPr/>
            <p:nvPr/>
          </p:nvSpPr>
          <p:spPr>
            <a:xfrm>
              <a:off x="44450" y="48260"/>
              <a:ext cx="137160" cy="142240"/>
            </a:xfrm>
            <a:custGeom>
              <a:avLst/>
              <a:gdLst/>
              <a:ahLst/>
              <a:cxnLst/>
              <a:rect l="l" t="t" r="r" b="b"/>
              <a:pathLst>
                <a:path w="137160" h="142240">
                  <a:moveTo>
                    <a:pt x="137160" y="49530"/>
                  </a:moveTo>
                  <a:cubicBezTo>
                    <a:pt x="134620" y="99060"/>
                    <a:pt x="113030" y="124460"/>
                    <a:pt x="99060" y="133350"/>
                  </a:cubicBezTo>
                  <a:cubicBezTo>
                    <a:pt x="88900" y="139700"/>
                    <a:pt x="77470" y="142240"/>
                    <a:pt x="66040" y="139700"/>
                  </a:cubicBezTo>
                  <a:cubicBezTo>
                    <a:pt x="49530" y="137160"/>
                    <a:pt x="20320" y="121920"/>
                    <a:pt x="10160" y="105410"/>
                  </a:cubicBezTo>
                  <a:cubicBezTo>
                    <a:pt x="0" y="88900"/>
                    <a:pt x="1270" y="57150"/>
                    <a:pt x="6350" y="40640"/>
                  </a:cubicBezTo>
                  <a:cubicBezTo>
                    <a:pt x="10160" y="29210"/>
                    <a:pt x="17780" y="21590"/>
                    <a:pt x="27940" y="15240"/>
                  </a:cubicBezTo>
                  <a:cubicBezTo>
                    <a:pt x="43180" y="6350"/>
                    <a:pt x="74930" y="0"/>
                    <a:pt x="91440" y="2540"/>
                  </a:cubicBezTo>
                  <a:cubicBezTo>
                    <a:pt x="102870" y="5080"/>
                    <a:pt x="119380" y="20320"/>
                    <a:pt x="119380" y="20320"/>
                  </a:cubicBezTo>
                </a:path>
              </a:pathLst>
            </a:custGeom>
            <a:solidFill>
              <a:srgbClr val="5200FF"/>
            </a:solidFill>
            <a:ln cap="sq">
              <a:noFill/>
              <a:prstDash val="solid"/>
              <a:miter/>
            </a:ln>
          </p:spPr>
        </p:sp>
      </p:grpSp>
      <p:grpSp>
        <p:nvGrpSpPr>
          <p:cNvPr id="370" name="Group 89"/>
          <p:cNvGrpSpPr/>
          <p:nvPr/>
        </p:nvGrpSpPr>
        <p:grpSpPr>
          <a:xfrm rot="0">
            <a:off x="4992779" y="6653376"/>
            <a:ext cx="241348" cy="245261"/>
            <a:chOff x="0" y="0"/>
            <a:chExt cx="234950" cy="238760"/>
          </a:xfrm>
        </p:grpSpPr>
        <p:sp>
          <p:nvSpPr>
            <p:cNvPr id="371" name="Freeform 90"/>
            <p:cNvSpPr/>
            <p:nvPr/>
          </p:nvSpPr>
          <p:spPr>
            <a:xfrm>
              <a:off x="44450" y="46990"/>
              <a:ext cx="137160" cy="143510"/>
            </a:xfrm>
            <a:custGeom>
              <a:avLst/>
              <a:gdLst/>
              <a:ahLst/>
              <a:cxnLst/>
              <a:rect l="l" t="t" r="r" b="b"/>
              <a:pathLst>
                <a:path w="137160" h="143510">
                  <a:moveTo>
                    <a:pt x="137160" y="49530"/>
                  </a:moveTo>
                  <a:cubicBezTo>
                    <a:pt x="134620" y="100330"/>
                    <a:pt x="113030" y="125730"/>
                    <a:pt x="99060" y="134620"/>
                  </a:cubicBezTo>
                  <a:cubicBezTo>
                    <a:pt x="88900" y="140970"/>
                    <a:pt x="77470" y="143510"/>
                    <a:pt x="66040" y="140970"/>
                  </a:cubicBezTo>
                  <a:cubicBezTo>
                    <a:pt x="49530" y="138430"/>
                    <a:pt x="20320" y="123190"/>
                    <a:pt x="10160" y="106680"/>
                  </a:cubicBezTo>
                  <a:cubicBezTo>
                    <a:pt x="0" y="90170"/>
                    <a:pt x="1270" y="58420"/>
                    <a:pt x="6350" y="41910"/>
                  </a:cubicBezTo>
                  <a:cubicBezTo>
                    <a:pt x="10160" y="30480"/>
                    <a:pt x="17780" y="21590"/>
                    <a:pt x="27940" y="15240"/>
                  </a:cubicBezTo>
                  <a:cubicBezTo>
                    <a:pt x="43180" y="6350"/>
                    <a:pt x="74930" y="0"/>
                    <a:pt x="91440" y="3810"/>
                  </a:cubicBezTo>
                  <a:cubicBezTo>
                    <a:pt x="102870" y="6350"/>
                    <a:pt x="119380" y="21590"/>
                    <a:pt x="119380" y="21590"/>
                  </a:cubicBezTo>
                </a:path>
              </a:pathLst>
            </a:custGeom>
            <a:solidFill>
              <a:srgbClr val="5200FF"/>
            </a:solidFill>
            <a:ln cap="sq">
              <a:noFill/>
              <a:prstDash val="solid"/>
              <a:miter/>
            </a:ln>
          </p:spPr>
        </p:sp>
      </p:grpSp>
      <p:grpSp>
        <p:nvGrpSpPr>
          <p:cNvPr id="372" name="Group 91"/>
          <p:cNvGrpSpPr/>
          <p:nvPr/>
        </p:nvGrpSpPr>
        <p:grpSpPr>
          <a:xfrm rot="0">
            <a:off x="5380240" y="6632503"/>
            <a:ext cx="247871" cy="254393"/>
            <a:chOff x="0" y="0"/>
            <a:chExt cx="241300" cy="247650"/>
          </a:xfrm>
        </p:grpSpPr>
        <p:sp>
          <p:nvSpPr>
            <p:cNvPr id="373" name="Freeform 92"/>
            <p:cNvSpPr/>
            <p:nvPr/>
          </p:nvSpPr>
          <p:spPr>
            <a:xfrm>
              <a:off x="49530" y="49530"/>
              <a:ext cx="140970" cy="149860"/>
            </a:xfrm>
            <a:custGeom>
              <a:avLst/>
              <a:gdLst/>
              <a:ahLst/>
              <a:cxnLst/>
              <a:rect l="l" t="t" r="r" b="b"/>
              <a:pathLst>
                <a:path w="140970" h="149860">
                  <a:moveTo>
                    <a:pt x="1270" y="72390"/>
                  </a:moveTo>
                  <a:cubicBezTo>
                    <a:pt x="27940" y="15240"/>
                    <a:pt x="57150" y="1270"/>
                    <a:pt x="74930" y="1270"/>
                  </a:cubicBezTo>
                  <a:cubicBezTo>
                    <a:pt x="90170" y="1270"/>
                    <a:pt x="106680" y="7620"/>
                    <a:pt x="116840" y="17780"/>
                  </a:cubicBezTo>
                  <a:cubicBezTo>
                    <a:pt x="129540" y="30480"/>
                    <a:pt x="140970" y="60960"/>
                    <a:pt x="140970" y="80010"/>
                  </a:cubicBezTo>
                  <a:cubicBezTo>
                    <a:pt x="140970" y="95250"/>
                    <a:pt x="132080" y="110490"/>
                    <a:pt x="121920" y="120650"/>
                  </a:cubicBezTo>
                  <a:cubicBezTo>
                    <a:pt x="111760" y="130810"/>
                    <a:pt x="97790" y="139700"/>
                    <a:pt x="82550" y="140970"/>
                  </a:cubicBezTo>
                  <a:cubicBezTo>
                    <a:pt x="64770" y="142240"/>
                    <a:pt x="34290" y="132080"/>
                    <a:pt x="20320" y="120650"/>
                  </a:cubicBezTo>
                  <a:cubicBezTo>
                    <a:pt x="8890" y="110490"/>
                    <a:pt x="2540" y="93980"/>
                    <a:pt x="1270" y="80010"/>
                  </a:cubicBezTo>
                  <a:cubicBezTo>
                    <a:pt x="0" y="66040"/>
                    <a:pt x="1270" y="48260"/>
                    <a:pt x="10160" y="35560"/>
                  </a:cubicBezTo>
                  <a:cubicBezTo>
                    <a:pt x="20320" y="20320"/>
                    <a:pt x="48260" y="2540"/>
                    <a:pt x="67310" y="1270"/>
                  </a:cubicBezTo>
                  <a:cubicBezTo>
                    <a:pt x="86360" y="0"/>
                    <a:pt x="114300" y="15240"/>
                    <a:pt x="127000" y="29210"/>
                  </a:cubicBezTo>
                  <a:cubicBezTo>
                    <a:pt x="137160" y="40640"/>
                    <a:pt x="140970" y="57150"/>
                    <a:pt x="140970" y="72390"/>
                  </a:cubicBezTo>
                  <a:cubicBezTo>
                    <a:pt x="140970" y="87630"/>
                    <a:pt x="135890" y="106680"/>
                    <a:pt x="127000" y="119380"/>
                  </a:cubicBezTo>
                  <a:cubicBezTo>
                    <a:pt x="118110" y="132080"/>
                    <a:pt x="99060" y="143510"/>
                    <a:pt x="85090" y="147320"/>
                  </a:cubicBezTo>
                  <a:cubicBezTo>
                    <a:pt x="73660" y="149860"/>
                    <a:pt x="63500" y="149860"/>
                    <a:pt x="52070" y="146050"/>
                  </a:cubicBezTo>
                  <a:cubicBezTo>
                    <a:pt x="38100" y="140970"/>
                    <a:pt x="20320" y="127000"/>
                    <a:pt x="11430" y="115570"/>
                  </a:cubicBezTo>
                  <a:cubicBezTo>
                    <a:pt x="5080" y="105410"/>
                    <a:pt x="1270" y="83820"/>
                    <a:pt x="1270" y="83820"/>
                  </a:cubicBezTo>
                </a:path>
              </a:pathLst>
            </a:custGeom>
            <a:solidFill>
              <a:srgbClr val="5200FF"/>
            </a:solidFill>
            <a:ln cap="sq">
              <a:noFill/>
              <a:prstDash val="solid"/>
              <a:miter/>
            </a:ln>
          </p:spPr>
        </p:sp>
      </p:grpSp>
      <p:grpSp>
        <p:nvGrpSpPr>
          <p:cNvPr id="374" name="Group 93"/>
          <p:cNvGrpSpPr/>
          <p:nvPr/>
        </p:nvGrpSpPr>
        <p:grpSpPr>
          <a:xfrm rot="0">
            <a:off x="5378935" y="6250260"/>
            <a:ext cx="249175" cy="273962"/>
            <a:chOff x="0" y="0"/>
            <a:chExt cx="242570" cy="266700"/>
          </a:xfrm>
        </p:grpSpPr>
        <p:sp>
          <p:nvSpPr>
            <p:cNvPr id="375" name="Freeform 94"/>
            <p:cNvSpPr/>
            <p:nvPr/>
          </p:nvSpPr>
          <p:spPr>
            <a:xfrm>
              <a:off x="45720" y="44450"/>
              <a:ext cx="148590" cy="176530"/>
            </a:xfrm>
            <a:custGeom>
              <a:avLst/>
              <a:gdLst/>
              <a:ahLst/>
              <a:cxnLst/>
              <a:rect l="l" t="t" r="r" b="b"/>
              <a:pathLst>
                <a:path w="148590" h="176530">
                  <a:moveTo>
                    <a:pt x="146050" y="72390"/>
                  </a:moveTo>
                  <a:cubicBezTo>
                    <a:pt x="135890" y="143510"/>
                    <a:pt x="114300" y="166370"/>
                    <a:pt x="95250" y="171450"/>
                  </a:cubicBezTo>
                  <a:cubicBezTo>
                    <a:pt x="76200" y="176530"/>
                    <a:pt x="45720" y="170180"/>
                    <a:pt x="30480" y="157480"/>
                  </a:cubicBezTo>
                  <a:cubicBezTo>
                    <a:pt x="15240" y="144780"/>
                    <a:pt x="2540" y="114300"/>
                    <a:pt x="5080" y="95250"/>
                  </a:cubicBezTo>
                  <a:cubicBezTo>
                    <a:pt x="7620" y="76200"/>
                    <a:pt x="25400" y="49530"/>
                    <a:pt x="43180" y="40640"/>
                  </a:cubicBezTo>
                  <a:cubicBezTo>
                    <a:pt x="60960" y="31750"/>
                    <a:pt x="91440" y="31750"/>
                    <a:pt x="109220" y="40640"/>
                  </a:cubicBezTo>
                  <a:cubicBezTo>
                    <a:pt x="125730" y="49530"/>
                    <a:pt x="143510" y="76200"/>
                    <a:pt x="146050" y="95250"/>
                  </a:cubicBezTo>
                  <a:cubicBezTo>
                    <a:pt x="148590" y="114300"/>
                    <a:pt x="137160" y="144780"/>
                    <a:pt x="121920" y="157480"/>
                  </a:cubicBezTo>
                  <a:cubicBezTo>
                    <a:pt x="106680" y="170180"/>
                    <a:pt x="76200" y="176530"/>
                    <a:pt x="57150" y="171450"/>
                  </a:cubicBezTo>
                  <a:cubicBezTo>
                    <a:pt x="38100" y="166370"/>
                    <a:pt x="17780" y="144780"/>
                    <a:pt x="8890" y="125730"/>
                  </a:cubicBezTo>
                  <a:cubicBezTo>
                    <a:pt x="0" y="106680"/>
                    <a:pt x="0" y="76200"/>
                    <a:pt x="7620" y="55880"/>
                  </a:cubicBezTo>
                  <a:cubicBezTo>
                    <a:pt x="15240" y="36830"/>
                    <a:pt x="33020" y="12700"/>
                    <a:pt x="50800" y="6350"/>
                  </a:cubicBezTo>
                  <a:cubicBezTo>
                    <a:pt x="68580" y="0"/>
                    <a:pt x="99060" y="3810"/>
                    <a:pt x="115570" y="15240"/>
                  </a:cubicBezTo>
                  <a:cubicBezTo>
                    <a:pt x="130810" y="26670"/>
                    <a:pt x="146050" y="72390"/>
                    <a:pt x="146050" y="72390"/>
                  </a:cubicBezTo>
                </a:path>
              </a:pathLst>
            </a:custGeom>
            <a:solidFill>
              <a:srgbClr val="5200FF"/>
            </a:solidFill>
            <a:ln cap="sq">
              <a:noFill/>
              <a:prstDash val="solid"/>
              <a:miter/>
            </a:ln>
          </p:spPr>
        </p:sp>
      </p:grpSp>
      <p:grpSp>
        <p:nvGrpSpPr>
          <p:cNvPr id="376" name="Group 95"/>
          <p:cNvGrpSpPr/>
          <p:nvPr/>
        </p:nvGrpSpPr>
        <p:grpSpPr>
          <a:xfrm rot="0">
            <a:off x="4801006" y="6620762"/>
            <a:ext cx="246566" cy="245261"/>
            <a:chOff x="0" y="0"/>
            <a:chExt cx="240030" cy="238760"/>
          </a:xfrm>
        </p:grpSpPr>
        <p:sp>
          <p:nvSpPr>
            <p:cNvPr id="377" name="Freeform 96"/>
            <p:cNvSpPr/>
            <p:nvPr/>
          </p:nvSpPr>
          <p:spPr>
            <a:xfrm>
              <a:off x="49530" y="48260"/>
              <a:ext cx="138430" cy="142240"/>
            </a:xfrm>
            <a:custGeom>
              <a:avLst/>
              <a:gdLst/>
              <a:ahLst/>
              <a:cxnLst/>
              <a:rect l="l" t="t" r="r" b="b"/>
              <a:pathLst>
                <a:path w="138430" h="142240">
                  <a:moveTo>
                    <a:pt x="138430" y="48260"/>
                  </a:moveTo>
                  <a:cubicBezTo>
                    <a:pt x="134620" y="99060"/>
                    <a:pt x="114300" y="124460"/>
                    <a:pt x="100330" y="133350"/>
                  </a:cubicBezTo>
                  <a:cubicBezTo>
                    <a:pt x="90170" y="139700"/>
                    <a:pt x="78740" y="142240"/>
                    <a:pt x="67310" y="139700"/>
                  </a:cubicBezTo>
                  <a:cubicBezTo>
                    <a:pt x="50800" y="137160"/>
                    <a:pt x="21590" y="119380"/>
                    <a:pt x="11430" y="105410"/>
                  </a:cubicBezTo>
                  <a:cubicBezTo>
                    <a:pt x="3810" y="95250"/>
                    <a:pt x="0" y="86360"/>
                    <a:pt x="1270" y="73660"/>
                  </a:cubicBezTo>
                  <a:cubicBezTo>
                    <a:pt x="2540" y="57150"/>
                    <a:pt x="12700" y="25400"/>
                    <a:pt x="27940" y="13970"/>
                  </a:cubicBezTo>
                  <a:cubicBezTo>
                    <a:pt x="43180" y="254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378" name="Group 97"/>
          <p:cNvGrpSpPr/>
          <p:nvPr/>
        </p:nvGrpSpPr>
        <p:grpSpPr>
          <a:xfrm rot="0">
            <a:off x="5587669" y="6552923"/>
            <a:ext cx="246566" cy="246566"/>
            <a:chOff x="0" y="0"/>
            <a:chExt cx="240030" cy="240030"/>
          </a:xfrm>
        </p:grpSpPr>
        <p:sp>
          <p:nvSpPr>
            <p:cNvPr id="379" name="Freeform 98"/>
            <p:cNvSpPr/>
            <p:nvPr/>
          </p:nvSpPr>
          <p:spPr>
            <a:xfrm>
              <a:off x="49530" y="49530"/>
              <a:ext cx="137160" cy="142240"/>
            </a:xfrm>
            <a:custGeom>
              <a:avLst/>
              <a:gdLst/>
              <a:ahLst/>
              <a:cxnLst/>
              <a:rect l="l" t="t" r="r" b="b"/>
              <a:pathLst>
                <a:path w="137160" h="142240">
                  <a:moveTo>
                    <a:pt x="137160" y="49530"/>
                  </a:moveTo>
                  <a:cubicBezTo>
                    <a:pt x="134620" y="99060"/>
                    <a:pt x="114300" y="125730"/>
                    <a:pt x="99060" y="134620"/>
                  </a:cubicBezTo>
                  <a:cubicBezTo>
                    <a:pt x="88900" y="140970"/>
                    <a:pt x="77470" y="142240"/>
                    <a:pt x="66040" y="139700"/>
                  </a:cubicBezTo>
                  <a:cubicBezTo>
                    <a:pt x="49530" y="135890"/>
                    <a:pt x="21590" y="119380"/>
                    <a:pt x="11430" y="106680"/>
                  </a:cubicBezTo>
                  <a:cubicBezTo>
                    <a:pt x="381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380" name="Group 99"/>
          <p:cNvGrpSpPr/>
          <p:nvPr/>
        </p:nvGrpSpPr>
        <p:grpSpPr>
          <a:xfrm rot="0">
            <a:off x="5872067" y="6693818"/>
            <a:ext cx="253089" cy="247871"/>
            <a:chOff x="0" y="0"/>
            <a:chExt cx="246380" cy="241300"/>
          </a:xfrm>
        </p:grpSpPr>
        <p:sp>
          <p:nvSpPr>
            <p:cNvPr id="381" name="Freeform 100"/>
            <p:cNvSpPr/>
            <p:nvPr/>
          </p:nvSpPr>
          <p:spPr>
            <a:xfrm>
              <a:off x="48260" y="49530"/>
              <a:ext cx="148590" cy="143510"/>
            </a:xfrm>
            <a:custGeom>
              <a:avLst/>
              <a:gdLst/>
              <a:ahLst/>
              <a:cxnLst/>
              <a:rect l="l" t="t" r="r" b="b"/>
              <a:pathLst>
                <a:path w="148590" h="143510">
                  <a:moveTo>
                    <a:pt x="77470" y="1270"/>
                  </a:moveTo>
                  <a:cubicBezTo>
                    <a:pt x="134620" y="27940"/>
                    <a:pt x="148590" y="55880"/>
                    <a:pt x="147320" y="74930"/>
                  </a:cubicBezTo>
                  <a:cubicBezTo>
                    <a:pt x="146050" y="93980"/>
                    <a:pt x="129540" y="121920"/>
                    <a:pt x="114300" y="132080"/>
                  </a:cubicBezTo>
                  <a:cubicBezTo>
                    <a:pt x="101600" y="140970"/>
                    <a:pt x="85090" y="143510"/>
                    <a:pt x="69850" y="140970"/>
                  </a:cubicBezTo>
                  <a:cubicBezTo>
                    <a:pt x="52070" y="137160"/>
                    <a:pt x="25400" y="119380"/>
                    <a:pt x="15240" y="104140"/>
                  </a:cubicBezTo>
                  <a:cubicBezTo>
                    <a:pt x="7620" y="91440"/>
                    <a:pt x="6350" y="73660"/>
                    <a:pt x="8890" y="59690"/>
                  </a:cubicBezTo>
                  <a:cubicBezTo>
                    <a:pt x="11430" y="45720"/>
                    <a:pt x="17780" y="29210"/>
                    <a:pt x="29210" y="20320"/>
                  </a:cubicBezTo>
                  <a:cubicBezTo>
                    <a:pt x="43180" y="8890"/>
                    <a:pt x="74930" y="0"/>
                    <a:pt x="92710" y="2540"/>
                  </a:cubicBezTo>
                  <a:cubicBezTo>
                    <a:pt x="107950" y="5080"/>
                    <a:pt x="121920" y="15240"/>
                    <a:pt x="130810" y="25400"/>
                  </a:cubicBezTo>
                  <a:cubicBezTo>
                    <a:pt x="139700" y="36830"/>
                    <a:pt x="146050" y="53340"/>
                    <a:pt x="147320" y="67310"/>
                  </a:cubicBezTo>
                  <a:cubicBezTo>
                    <a:pt x="148590" y="81280"/>
                    <a:pt x="143510" y="99060"/>
                    <a:pt x="135890" y="110490"/>
                  </a:cubicBezTo>
                  <a:cubicBezTo>
                    <a:pt x="128270" y="121920"/>
                    <a:pt x="115570" y="134620"/>
                    <a:pt x="100330" y="138430"/>
                  </a:cubicBezTo>
                  <a:cubicBezTo>
                    <a:pt x="81280" y="143510"/>
                    <a:pt x="45720" y="138430"/>
                    <a:pt x="29210" y="128270"/>
                  </a:cubicBezTo>
                  <a:cubicBezTo>
                    <a:pt x="15240" y="119380"/>
                    <a:pt x="6350" y="100330"/>
                    <a:pt x="2540" y="86360"/>
                  </a:cubicBezTo>
                  <a:cubicBezTo>
                    <a:pt x="0" y="74930"/>
                    <a:pt x="1270" y="62230"/>
                    <a:pt x="3810" y="52070"/>
                  </a:cubicBezTo>
                  <a:cubicBezTo>
                    <a:pt x="6350" y="41910"/>
                    <a:pt x="11430" y="30480"/>
                    <a:pt x="20320" y="22860"/>
                  </a:cubicBezTo>
                  <a:cubicBezTo>
                    <a:pt x="30480" y="12700"/>
                    <a:pt x="66040" y="1270"/>
                    <a:pt x="66040" y="1270"/>
                  </a:cubicBezTo>
                </a:path>
              </a:pathLst>
            </a:custGeom>
            <a:solidFill>
              <a:srgbClr val="5200FF"/>
            </a:solidFill>
            <a:ln cap="sq">
              <a:noFill/>
              <a:prstDash val="solid"/>
              <a:miter/>
            </a:ln>
          </p:spPr>
        </p:sp>
      </p:grpSp>
      <p:grpSp>
        <p:nvGrpSpPr>
          <p:cNvPr id="382" name="Group 101"/>
          <p:cNvGrpSpPr/>
          <p:nvPr/>
        </p:nvGrpSpPr>
        <p:grpSpPr>
          <a:xfrm rot="0">
            <a:off x="6177340" y="6170681"/>
            <a:ext cx="246566" cy="241348"/>
            <a:chOff x="0" y="0"/>
            <a:chExt cx="240030" cy="234950"/>
          </a:xfrm>
        </p:grpSpPr>
        <p:sp>
          <p:nvSpPr>
            <p:cNvPr id="383" name="Freeform 102"/>
            <p:cNvSpPr/>
            <p:nvPr/>
          </p:nvSpPr>
          <p:spPr>
            <a:xfrm>
              <a:off x="49530" y="49530"/>
              <a:ext cx="137160" cy="142240"/>
            </a:xfrm>
            <a:custGeom>
              <a:avLst/>
              <a:gdLst/>
              <a:ahLst/>
              <a:cxnLst/>
              <a:rect l="l" t="t" r="r" b="b"/>
              <a:pathLst>
                <a:path w="137160" h="142240">
                  <a:moveTo>
                    <a:pt x="137160" y="49530"/>
                  </a:moveTo>
                  <a:cubicBezTo>
                    <a:pt x="134620" y="99060"/>
                    <a:pt x="116840" y="127000"/>
                    <a:pt x="99060" y="134620"/>
                  </a:cubicBezTo>
                  <a:cubicBezTo>
                    <a:pt x="81280" y="142240"/>
                    <a:pt x="49530" y="138430"/>
                    <a:pt x="34290" y="130810"/>
                  </a:cubicBezTo>
                  <a:cubicBezTo>
                    <a:pt x="22860" y="125730"/>
                    <a:pt x="16510" y="115570"/>
                    <a:pt x="11430" y="106680"/>
                  </a:cubicBezTo>
                  <a:cubicBezTo>
                    <a:pt x="635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384" name="Group 103"/>
          <p:cNvGrpSpPr/>
          <p:nvPr/>
        </p:nvGrpSpPr>
        <p:grpSpPr>
          <a:xfrm rot="0">
            <a:off x="5849890" y="6031091"/>
            <a:ext cx="246566" cy="245261"/>
            <a:chOff x="0" y="0"/>
            <a:chExt cx="240030" cy="238760"/>
          </a:xfrm>
        </p:grpSpPr>
        <p:sp>
          <p:nvSpPr>
            <p:cNvPr id="385" name="Freeform 104"/>
            <p:cNvSpPr/>
            <p:nvPr/>
          </p:nvSpPr>
          <p:spPr>
            <a:xfrm>
              <a:off x="49530" y="48260"/>
              <a:ext cx="137160" cy="142240"/>
            </a:xfrm>
            <a:custGeom>
              <a:avLst/>
              <a:gdLst/>
              <a:ahLst/>
              <a:cxnLst/>
              <a:rect l="l" t="t" r="r" b="b"/>
              <a:pathLst>
                <a:path w="137160" h="142240">
                  <a:moveTo>
                    <a:pt x="137160" y="48260"/>
                  </a:moveTo>
                  <a:cubicBezTo>
                    <a:pt x="134620" y="99060"/>
                    <a:pt x="113030" y="124460"/>
                    <a:pt x="99060" y="133350"/>
                  </a:cubicBezTo>
                  <a:cubicBezTo>
                    <a:pt x="88900" y="139700"/>
                    <a:pt x="77470" y="142240"/>
                    <a:pt x="66040" y="139700"/>
                  </a:cubicBezTo>
                  <a:cubicBezTo>
                    <a:pt x="49530" y="137160"/>
                    <a:pt x="21590" y="119380"/>
                    <a:pt x="11430" y="105410"/>
                  </a:cubicBezTo>
                  <a:cubicBezTo>
                    <a:pt x="3810" y="95250"/>
                    <a:pt x="0" y="86360"/>
                    <a:pt x="1270" y="73660"/>
                  </a:cubicBezTo>
                  <a:cubicBezTo>
                    <a:pt x="2540" y="57150"/>
                    <a:pt x="12700" y="25400"/>
                    <a:pt x="27940" y="13970"/>
                  </a:cubicBezTo>
                  <a:cubicBezTo>
                    <a:pt x="43180" y="254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386" name="Group 105"/>
          <p:cNvGrpSpPr/>
          <p:nvPr/>
        </p:nvGrpSpPr>
        <p:grpSpPr>
          <a:xfrm rot="0">
            <a:off x="5702472" y="5648848"/>
            <a:ext cx="241348" cy="245261"/>
            <a:chOff x="0" y="0"/>
            <a:chExt cx="234950" cy="238760"/>
          </a:xfrm>
        </p:grpSpPr>
        <p:sp>
          <p:nvSpPr>
            <p:cNvPr id="387" name="Freeform 106"/>
            <p:cNvSpPr/>
            <p:nvPr/>
          </p:nvSpPr>
          <p:spPr>
            <a:xfrm>
              <a:off x="44450" y="46990"/>
              <a:ext cx="137160" cy="143510"/>
            </a:xfrm>
            <a:custGeom>
              <a:avLst/>
              <a:gdLst/>
              <a:ahLst/>
              <a:cxnLst/>
              <a:rect l="l" t="t" r="r" b="b"/>
              <a:pathLst>
                <a:path w="137160" h="143510">
                  <a:moveTo>
                    <a:pt x="137160" y="49530"/>
                  </a:moveTo>
                  <a:cubicBezTo>
                    <a:pt x="134620" y="100330"/>
                    <a:pt x="113030" y="125730"/>
                    <a:pt x="99060" y="134620"/>
                  </a:cubicBezTo>
                  <a:cubicBezTo>
                    <a:pt x="88900" y="140970"/>
                    <a:pt x="77470" y="143510"/>
                    <a:pt x="66040" y="140970"/>
                  </a:cubicBezTo>
                  <a:cubicBezTo>
                    <a:pt x="49530" y="138430"/>
                    <a:pt x="20320" y="123190"/>
                    <a:pt x="10160" y="106680"/>
                  </a:cubicBezTo>
                  <a:cubicBezTo>
                    <a:pt x="0" y="90170"/>
                    <a:pt x="1270" y="58420"/>
                    <a:pt x="6350" y="41910"/>
                  </a:cubicBezTo>
                  <a:cubicBezTo>
                    <a:pt x="10160" y="30480"/>
                    <a:pt x="17780" y="21590"/>
                    <a:pt x="27940" y="15240"/>
                  </a:cubicBezTo>
                  <a:cubicBezTo>
                    <a:pt x="43180" y="6350"/>
                    <a:pt x="74930" y="0"/>
                    <a:pt x="91440" y="3810"/>
                  </a:cubicBezTo>
                  <a:cubicBezTo>
                    <a:pt x="102870" y="6350"/>
                    <a:pt x="119380" y="21590"/>
                    <a:pt x="119380" y="21590"/>
                  </a:cubicBezTo>
                </a:path>
              </a:pathLst>
            </a:custGeom>
            <a:solidFill>
              <a:srgbClr val="5200FF"/>
            </a:solidFill>
            <a:ln cap="sq">
              <a:noFill/>
              <a:prstDash val="solid"/>
              <a:miter/>
            </a:ln>
          </p:spPr>
        </p:sp>
      </p:grpSp>
      <p:grpSp>
        <p:nvGrpSpPr>
          <p:cNvPr id="388" name="Group 107"/>
          <p:cNvGrpSpPr/>
          <p:nvPr/>
        </p:nvGrpSpPr>
        <p:grpSpPr>
          <a:xfrm rot="0">
            <a:off x="6187776" y="5690595"/>
            <a:ext cx="246566" cy="246566"/>
            <a:chOff x="0" y="0"/>
            <a:chExt cx="240030" cy="240030"/>
          </a:xfrm>
        </p:grpSpPr>
        <p:sp>
          <p:nvSpPr>
            <p:cNvPr id="389" name="Freeform 108"/>
            <p:cNvSpPr/>
            <p:nvPr/>
          </p:nvSpPr>
          <p:spPr>
            <a:xfrm>
              <a:off x="49530" y="49530"/>
              <a:ext cx="138430" cy="142240"/>
            </a:xfrm>
            <a:custGeom>
              <a:avLst/>
              <a:gdLst/>
              <a:ahLst/>
              <a:cxnLst/>
              <a:rect l="l" t="t" r="r" b="b"/>
              <a:pathLst>
                <a:path w="138430" h="142240">
                  <a:moveTo>
                    <a:pt x="138430" y="49530"/>
                  </a:moveTo>
                  <a:cubicBezTo>
                    <a:pt x="134620" y="99060"/>
                    <a:pt x="114300" y="124460"/>
                    <a:pt x="100330" y="133350"/>
                  </a:cubicBezTo>
                  <a:cubicBezTo>
                    <a:pt x="90170" y="139700"/>
                    <a:pt x="78740" y="142240"/>
                    <a:pt x="67310" y="139700"/>
                  </a:cubicBezTo>
                  <a:cubicBezTo>
                    <a:pt x="50800" y="137160"/>
                    <a:pt x="21590" y="120650"/>
                    <a:pt x="11430" y="106680"/>
                  </a:cubicBezTo>
                  <a:cubicBezTo>
                    <a:pt x="3810" y="96520"/>
                    <a:pt x="0" y="86360"/>
                    <a:pt x="1270" y="73660"/>
                  </a:cubicBezTo>
                  <a:cubicBezTo>
                    <a:pt x="2540" y="57150"/>
                    <a:pt x="16510" y="26670"/>
                    <a:pt x="27940" y="15240"/>
                  </a:cubicBezTo>
                  <a:cubicBezTo>
                    <a:pt x="36830" y="6350"/>
                    <a:pt x="45720" y="2540"/>
                    <a:pt x="58420" y="1270"/>
                  </a:cubicBezTo>
                  <a:cubicBezTo>
                    <a:pt x="74930" y="0"/>
                    <a:pt x="120650" y="20320"/>
                    <a:pt x="120650" y="20320"/>
                  </a:cubicBezTo>
                </a:path>
              </a:pathLst>
            </a:custGeom>
            <a:solidFill>
              <a:srgbClr val="5200FF"/>
            </a:solidFill>
            <a:ln cap="sq">
              <a:noFill/>
              <a:prstDash val="solid"/>
              <a:miter/>
            </a:ln>
          </p:spPr>
        </p:sp>
      </p:grpSp>
      <p:grpSp>
        <p:nvGrpSpPr>
          <p:cNvPr id="390" name="Group 109"/>
          <p:cNvGrpSpPr/>
          <p:nvPr/>
        </p:nvGrpSpPr>
        <p:grpSpPr>
          <a:xfrm rot="0">
            <a:off x="6412164" y="5318789"/>
            <a:ext cx="241348" cy="241348"/>
            <a:chOff x="0" y="0"/>
            <a:chExt cx="234950" cy="234950"/>
          </a:xfrm>
        </p:grpSpPr>
        <p:sp>
          <p:nvSpPr>
            <p:cNvPr id="391" name="Freeform 110"/>
            <p:cNvSpPr/>
            <p:nvPr/>
          </p:nvSpPr>
          <p:spPr>
            <a:xfrm>
              <a:off x="45720" y="49530"/>
              <a:ext cx="135890" cy="142240"/>
            </a:xfrm>
            <a:custGeom>
              <a:avLst/>
              <a:gdLst/>
              <a:ahLst/>
              <a:cxnLst/>
              <a:rect l="l" t="t" r="r" b="b"/>
              <a:pathLst>
                <a:path w="135890" h="142240">
                  <a:moveTo>
                    <a:pt x="135890" y="49530"/>
                  </a:moveTo>
                  <a:cubicBezTo>
                    <a:pt x="133350" y="99060"/>
                    <a:pt x="115570" y="127000"/>
                    <a:pt x="97790" y="134620"/>
                  </a:cubicBezTo>
                  <a:cubicBezTo>
                    <a:pt x="80010" y="14224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4450" y="2540"/>
                    <a:pt x="57150" y="1270"/>
                  </a:cubicBezTo>
                  <a:cubicBezTo>
                    <a:pt x="73660" y="0"/>
                    <a:pt x="119380" y="21590"/>
                    <a:pt x="119380" y="21590"/>
                  </a:cubicBezTo>
                </a:path>
              </a:pathLst>
            </a:custGeom>
            <a:solidFill>
              <a:srgbClr val="5200FF"/>
            </a:solidFill>
            <a:ln cap="sq">
              <a:noFill/>
              <a:prstDash val="solid"/>
              <a:miter/>
            </a:ln>
          </p:spPr>
        </p:sp>
      </p:grpSp>
      <p:grpSp>
        <p:nvGrpSpPr>
          <p:cNvPr id="392" name="Group 111"/>
          <p:cNvGrpSpPr/>
          <p:nvPr/>
        </p:nvGrpSpPr>
        <p:grpSpPr>
          <a:xfrm rot="0">
            <a:off x="5964693" y="5211813"/>
            <a:ext cx="241348" cy="245261"/>
            <a:chOff x="0" y="0"/>
            <a:chExt cx="234950" cy="238760"/>
          </a:xfrm>
        </p:grpSpPr>
        <p:sp>
          <p:nvSpPr>
            <p:cNvPr id="393" name="Freeform 112"/>
            <p:cNvSpPr/>
            <p:nvPr/>
          </p:nvSpPr>
          <p:spPr>
            <a:xfrm>
              <a:off x="44450" y="48260"/>
              <a:ext cx="137160" cy="142240"/>
            </a:xfrm>
            <a:custGeom>
              <a:avLst/>
              <a:gdLst/>
              <a:ahLst/>
              <a:cxnLst/>
              <a:rect l="l" t="t" r="r" b="b"/>
              <a:pathLst>
                <a:path w="137160" h="142240">
                  <a:moveTo>
                    <a:pt x="137160" y="48260"/>
                  </a:moveTo>
                  <a:cubicBezTo>
                    <a:pt x="134620" y="99060"/>
                    <a:pt x="113030" y="124460"/>
                    <a:pt x="99060" y="133350"/>
                  </a:cubicBezTo>
                  <a:cubicBezTo>
                    <a:pt x="88900" y="139700"/>
                    <a:pt x="77470" y="142240"/>
                    <a:pt x="66040" y="139700"/>
                  </a:cubicBezTo>
                  <a:cubicBezTo>
                    <a:pt x="49530" y="137160"/>
                    <a:pt x="20320" y="121920"/>
                    <a:pt x="10160" y="105410"/>
                  </a:cubicBezTo>
                  <a:cubicBezTo>
                    <a:pt x="0" y="88900"/>
                    <a:pt x="1270" y="57150"/>
                    <a:pt x="6350" y="40640"/>
                  </a:cubicBezTo>
                  <a:cubicBezTo>
                    <a:pt x="10160" y="29210"/>
                    <a:pt x="17780" y="21590"/>
                    <a:pt x="27940" y="15240"/>
                  </a:cubicBezTo>
                  <a:cubicBezTo>
                    <a:pt x="43180" y="6350"/>
                    <a:pt x="74930" y="0"/>
                    <a:pt x="91440" y="2540"/>
                  </a:cubicBezTo>
                  <a:cubicBezTo>
                    <a:pt x="102870" y="5080"/>
                    <a:pt x="119380" y="20320"/>
                    <a:pt x="119380" y="20320"/>
                  </a:cubicBezTo>
                </a:path>
              </a:pathLst>
            </a:custGeom>
            <a:solidFill>
              <a:srgbClr val="5200FF"/>
            </a:solidFill>
            <a:ln cap="sq">
              <a:noFill/>
              <a:prstDash val="solid"/>
              <a:miter/>
            </a:ln>
          </p:spPr>
        </p:sp>
      </p:grpSp>
      <p:grpSp>
        <p:nvGrpSpPr>
          <p:cNvPr id="394" name="Group 113"/>
          <p:cNvGrpSpPr/>
          <p:nvPr/>
        </p:nvGrpSpPr>
        <p:grpSpPr>
          <a:xfrm rot="0">
            <a:off x="5838148" y="4686067"/>
            <a:ext cx="245261" cy="246566"/>
            <a:chOff x="0" y="0"/>
            <a:chExt cx="238760" cy="240030"/>
          </a:xfrm>
        </p:grpSpPr>
        <p:sp>
          <p:nvSpPr>
            <p:cNvPr id="395" name="Freeform 114"/>
            <p:cNvSpPr/>
            <p:nvPr/>
          </p:nvSpPr>
          <p:spPr>
            <a:xfrm>
              <a:off x="49530" y="49530"/>
              <a:ext cx="138430" cy="142240"/>
            </a:xfrm>
            <a:custGeom>
              <a:avLst/>
              <a:gdLst/>
              <a:ahLst/>
              <a:cxnLst/>
              <a:rect l="l" t="t" r="r" b="b"/>
              <a:pathLst>
                <a:path w="138430" h="142240">
                  <a:moveTo>
                    <a:pt x="138430" y="49530"/>
                  </a:moveTo>
                  <a:cubicBezTo>
                    <a:pt x="120650" y="123190"/>
                    <a:pt x="110490" y="128270"/>
                    <a:pt x="100330" y="133350"/>
                  </a:cubicBezTo>
                  <a:cubicBezTo>
                    <a:pt x="90170" y="138430"/>
                    <a:pt x="78740" y="142240"/>
                    <a:pt x="67310" y="139700"/>
                  </a:cubicBezTo>
                  <a:cubicBezTo>
                    <a:pt x="50800" y="137160"/>
                    <a:pt x="21590" y="119380"/>
                    <a:pt x="11430" y="105410"/>
                  </a:cubicBezTo>
                  <a:cubicBezTo>
                    <a:pt x="3810" y="95250"/>
                    <a:pt x="0" y="85090"/>
                    <a:pt x="1270" y="73660"/>
                  </a:cubicBezTo>
                  <a:cubicBezTo>
                    <a:pt x="2540" y="57150"/>
                    <a:pt x="16510" y="26670"/>
                    <a:pt x="27940" y="15240"/>
                  </a:cubicBezTo>
                  <a:cubicBezTo>
                    <a:pt x="36830" y="6350"/>
                    <a:pt x="45720" y="2540"/>
                    <a:pt x="58420" y="1270"/>
                  </a:cubicBezTo>
                  <a:cubicBezTo>
                    <a:pt x="74930" y="0"/>
                    <a:pt x="120650" y="20320"/>
                    <a:pt x="120650" y="20320"/>
                  </a:cubicBezTo>
                </a:path>
              </a:pathLst>
            </a:custGeom>
            <a:solidFill>
              <a:srgbClr val="5200FF"/>
            </a:solidFill>
            <a:ln cap="sq">
              <a:noFill/>
              <a:prstDash val="solid"/>
              <a:miter/>
            </a:ln>
          </p:spPr>
        </p:sp>
      </p:grpSp>
      <p:grpSp>
        <p:nvGrpSpPr>
          <p:cNvPr id="396" name="Group 115"/>
          <p:cNvGrpSpPr/>
          <p:nvPr/>
        </p:nvGrpSpPr>
        <p:grpSpPr>
          <a:xfrm rot="0">
            <a:off x="6624811" y="6041527"/>
            <a:ext cx="246566" cy="245261"/>
            <a:chOff x="0" y="0"/>
            <a:chExt cx="240030" cy="238760"/>
          </a:xfrm>
        </p:grpSpPr>
        <p:sp>
          <p:nvSpPr>
            <p:cNvPr id="397" name="Freeform 116"/>
            <p:cNvSpPr/>
            <p:nvPr/>
          </p:nvSpPr>
          <p:spPr>
            <a:xfrm>
              <a:off x="49530" y="48260"/>
              <a:ext cx="138430" cy="142240"/>
            </a:xfrm>
            <a:custGeom>
              <a:avLst/>
              <a:gdLst/>
              <a:ahLst/>
              <a:cxnLst/>
              <a:rect l="l" t="t" r="r" b="b"/>
              <a:pathLst>
                <a:path w="138430" h="142240">
                  <a:moveTo>
                    <a:pt x="138430" y="49530"/>
                  </a:moveTo>
                  <a:cubicBezTo>
                    <a:pt x="134620" y="99060"/>
                    <a:pt x="114300" y="124460"/>
                    <a:pt x="100330" y="133350"/>
                  </a:cubicBezTo>
                  <a:cubicBezTo>
                    <a:pt x="90170" y="139700"/>
                    <a:pt x="78740" y="142240"/>
                    <a:pt x="67310" y="139700"/>
                  </a:cubicBezTo>
                  <a:cubicBezTo>
                    <a:pt x="50800" y="137160"/>
                    <a:pt x="21590" y="119380"/>
                    <a:pt x="11430" y="105410"/>
                  </a:cubicBezTo>
                  <a:cubicBezTo>
                    <a:pt x="3810" y="95250"/>
                    <a:pt x="0" y="85090"/>
                    <a:pt x="1270" y="73660"/>
                  </a:cubicBezTo>
                  <a:cubicBezTo>
                    <a:pt x="2540" y="57150"/>
                    <a:pt x="12700" y="26670"/>
                    <a:pt x="27940" y="15240"/>
                  </a:cubicBezTo>
                  <a:cubicBezTo>
                    <a:pt x="43180" y="381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398" name="Group 117"/>
          <p:cNvGrpSpPr/>
          <p:nvPr/>
        </p:nvGrpSpPr>
        <p:grpSpPr>
          <a:xfrm rot="0">
            <a:off x="6570019" y="5406196"/>
            <a:ext cx="246566" cy="241348"/>
            <a:chOff x="0" y="0"/>
            <a:chExt cx="240030" cy="234950"/>
          </a:xfrm>
        </p:grpSpPr>
        <p:sp>
          <p:nvSpPr>
            <p:cNvPr id="399" name="Freeform 118"/>
            <p:cNvSpPr/>
            <p:nvPr/>
          </p:nvSpPr>
          <p:spPr>
            <a:xfrm>
              <a:off x="49530" y="49530"/>
              <a:ext cx="138430" cy="142240"/>
            </a:xfrm>
            <a:custGeom>
              <a:avLst/>
              <a:gdLst/>
              <a:ahLst/>
              <a:cxnLst/>
              <a:rect l="l" t="t" r="r" b="b"/>
              <a:pathLst>
                <a:path w="138430" h="142240">
                  <a:moveTo>
                    <a:pt x="138430" y="49530"/>
                  </a:moveTo>
                  <a:cubicBezTo>
                    <a:pt x="134620" y="99060"/>
                    <a:pt x="118110" y="127000"/>
                    <a:pt x="100330" y="134620"/>
                  </a:cubicBezTo>
                  <a:cubicBezTo>
                    <a:pt x="82550" y="142240"/>
                    <a:pt x="50800" y="137160"/>
                    <a:pt x="35560" y="130810"/>
                  </a:cubicBezTo>
                  <a:cubicBezTo>
                    <a:pt x="24130" y="125730"/>
                    <a:pt x="17780" y="115570"/>
                    <a:pt x="11430" y="106680"/>
                  </a:cubicBezTo>
                  <a:cubicBezTo>
                    <a:pt x="635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400" name="Group 119"/>
          <p:cNvGrpSpPr/>
          <p:nvPr/>
        </p:nvGrpSpPr>
        <p:grpSpPr>
          <a:xfrm rot="0">
            <a:off x="6232132" y="4884363"/>
            <a:ext cx="246566" cy="245261"/>
            <a:chOff x="0" y="0"/>
            <a:chExt cx="240030" cy="238760"/>
          </a:xfrm>
        </p:grpSpPr>
        <p:sp>
          <p:nvSpPr>
            <p:cNvPr id="401" name="Freeform 120"/>
            <p:cNvSpPr/>
            <p:nvPr/>
          </p:nvSpPr>
          <p:spPr>
            <a:xfrm>
              <a:off x="49530" y="48260"/>
              <a:ext cx="137160" cy="142240"/>
            </a:xfrm>
            <a:custGeom>
              <a:avLst/>
              <a:gdLst/>
              <a:ahLst/>
              <a:cxnLst/>
              <a:rect l="l" t="t" r="r" b="b"/>
              <a:pathLst>
                <a:path w="137160" h="142240">
                  <a:moveTo>
                    <a:pt x="137160" y="48260"/>
                  </a:moveTo>
                  <a:cubicBezTo>
                    <a:pt x="134620" y="99060"/>
                    <a:pt x="113030" y="124460"/>
                    <a:pt x="99060" y="133350"/>
                  </a:cubicBezTo>
                  <a:cubicBezTo>
                    <a:pt x="88900" y="139700"/>
                    <a:pt x="77470" y="142240"/>
                    <a:pt x="66040" y="139700"/>
                  </a:cubicBezTo>
                  <a:cubicBezTo>
                    <a:pt x="49530" y="137160"/>
                    <a:pt x="21590" y="119380"/>
                    <a:pt x="11430" y="105410"/>
                  </a:cubicBezTo>
                  <a:cubicBezTo>
                    <a:pt x="3810" y="95250"/>
                    <a:pt x="0" y="86360"/>
                    <a:pt x="1270" y="73660"/>
                  </a:cubicBezTo>
                  <a:cubicBezTo>
                    <a:pt x="2540" y="57150"/>
                    <a:pt x="12700" y="25400"/>
                    <a:pt x="27940" y="13970"/>
                  </a:cubicBezTo>
                  <a:cubicBezTo>
                    <a:pt x="43180" y="254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402" name="Group 121"/>
          <p:cNvGrpSpPr/>
          <p:nvPr/>
        </p:nvGrpSpPr>
        <p:grpSpPr>
          <a:xfrm rot="0">
            <a:off x="1568252" y="6880373"/>
            <a:ext cx="245261" cy="241348"/>
            <a:chOff x="0" y="0"/>
            <a:chExt cx="238760" cy="234950"/>
          </a:xfrm>
        </p:grpSpPr>
        <p:sp>
          <p:nvSpPr>
            <p:cNvPr id="403" name="Freeform 122"/>
            <p:cNvSpPr/>
            <p:nvPr/>
          </p:nvSpPr>
          <p:spPr>
            <a:xfrm>
              <a:off x="49530" y="49530"/>
              <a:ext cx="138430" cy="139700"/>
            </a:xfrm>
            <a:custGeom>
              <a:avLst/>
              <a:gdLst/>
              <a:ahLst/>
              <a:cxnLst/>
              <a:rect l="l" t="t" r="r" b="b"/>
              <a:pathLst>
                <a:path w="138430" h="139700">
                  <a:moveTo>
                    <a:pt x="138430" y="49530"/>
                  </a:moveTo>
                  <a:cubicBezTo>
                    <a:pt x="120650" y="123190"/>
                    <a:pt x="111760" y="130810"/>
                    <a:pt x="100330" y="134620"/>
                  </a:cubicBezTo>
                  <a:cubicBezTo>
                    <a:pt x="83820" y="139700"/>
                    <a:pt x="50800" y="137160"/>
                    <a:pt x="35560" y="130810"/>
                  </a:cubicBezTo>
                  <a:cubicBezTo>
                    <a:pt x="24130" y="125730"/>
                    <a:pt x="17780" y="115570"/>
                    <a:pt x="11430" y="106680"/>
                  </a:cubicBezTo>
                  <a:cubicBezTo>
                    <a:pt x="635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404" name="Group 123"/>
          <p:cNvGrpSpPr/>
          <p:nvPr/>
        </p:nvGrpSpPr>
        <p:grpSpPr>
          <a:xfrm rot="0">
            <a:off x="1345168" y="7087802"/>
            <a:ext cx="238738" cy="241348"/>
            <a:chOff x="0" y="0"/>
            <a:chExt cx="232410" cy="234950"/>
          </a:xfrm>
        </p:grpSpPr>
        <p:sp>
          <p:nvSpPr>
            <p:cNvPr id="405"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06" name="Group 125"/>
          <p:cNvGrpSpPr/>
          <p:nvPr/>
        </p:nvGrpSpPr>
        <p:grpSpPr>
          <a:xfrm rot="0">
            <a:off x="2344478" y="7939694"/>
            <a:ext cx="246566" cy="241348"/>
            <a:chOff x="0" y="0"/>
            <a:chExt cx="240030" cy="234950"/>
          </a:xfrm>
        </p:grpSpPr>
        <p:sp>
          <p:nvSpPr>
            <p:cNvPr id="407" name="Freeform 126"/>
            <p:cNvSpPr/>
            <p:nvPr/>
          </p:nvSpPr>
          <p:spPr>
            <a:xfrm>
              <a:off x="49530" y="49530"/>
              <a:ext cx="137160" cy="142240"/>
            </a:xfrm>
            <a:custGeom>
              <a:avLst/>
              <a:gdLst/>
              <a:ahLst/>
              <a:cxnLst/>
              <a:rect l="l" t="t" r="r" b="b"/>
              <a:pathLst>
                <a:path w="137160" h="142240">
                  <a:moveTo>
                    <a:pt x="137160" y="49530"/>
                  </a:moveTo>
                  <a:cubicBezTo>
                    <a:pt x="134620" y="99060"/>
                    <a:pt x="116840" y="127000"/>
                    <a:pt x="99060" y="134620"/>
                  </a:cubicBezTo>
                  <a:cubicBezTo>
                    <a:pt x="81280" y="142240"/>
                    <a:pt x="49530" y="138430"/>
                    <a:pt x="34290" y="130810"/>
                  </a:cubicBezTo>
                  <a:cubicBezTo>
                    <a:pt x="22860" y="125730"/>
                    <a:pt x="16510" y="115570"/>
                    <a:pt x="11430" y="106680"/>
                  </a:cubicBezTo>
                  <a:cubicBezTo>
                    <a:pt x="6350" y="97790"/>
                    <a:pt x="0" y="87630"/>
                    <a:pt x="1270" y="74930"/>
                  </a:cubicBezTo>
                  <a:cubicBezTo>
                    <a:pt x="2540" y="58420"/>
                    <a:pt x="16510" y="27940"/>
                    <a:pt x="27940" y="15240"/>
                  </a:cubicBezTo>
                  <a:cubicBezTo>
                    <a:pt x="36830" y="6350"/>
                    <a:pt x="45720" y="2540"/>
                    <a:pt x="58420" y="1270"/>
                  </a:cubicBezTo>
                  <a:cubicBezTo>
                    <a:pt x="74930" y="0"/>
                    <a:pt x="120650" y="21590"/>
                    <a:pt x="120650" y="21590"/>
                  </a:cubicBezTo>
                </a:path>
              </a:pathLst>
            </a:custGeom>
            <a:solidFill>
              <a:srgbClr val="5200FF"/>
            </a:solidFill>
            <a:ln cap="sq">
              <a:noFill/>
              <a:prstDash val="solid"/>
              <a:miter/>
            </a:ln>
          </p:spPr>
        </p:sp>
      </p:grpSp>
      <p:grpSp>
        <p:nvGrpSpPr>
          <p:cNvPr id="408" name="Group 127"/>
          <p:cNvGrpSpPr/>
          <p:nvPr/>
        </p:nvGrpSpPr>
        <p:grpSpPr>
          <a:xfrm rot="0">
            <a:off x="4450073" y="6667727"/>
            <a:ext cx="246566" cy="246566"/>
            <a:chOff x="0" y="0"/>
            <a:chExt cx="240030" cy="240030"/>
          </a:xfrm>
        </p:grpSpPr>
        <p:sp>
          <p:nvSpPr>
            <p:cNvPr id="409" name="Freeform 128"/>
            <p:cNvSpPr/>
            <p:nvPr/>
          </p:nvSpPr>
          <p:spPr>
            <a:xfrm>
              <a:off x="49530" y="49530"/>
              <a:ext cx="138430" cy="142240"/>
            </a:xfrm>
            <a:custGeom>
              <a:avLst/>
              <a:gdLst/>
              <a:ahLst/>
              <a:cxnLst/>
              <a:rect l="l" t="t" r="r" b="b"/>
              <a:pathLst>
                <a:path w="138430" h="142240">
                  <a:moveTo>
                    <a:pt x="138430" y="49530"/>
                  </a:moveTo>
                  <a:cubicBezTo>
                    <a:pt x="134620" y="99060"/>
                    <a:pt x="114300" y="125730"/>
                    <a:pt x="100330" y="134620"/>
                  </a:cubicBezTo>
                  <a:cubicBezTo>
                    <a:pt x="90170" y="140970"/>
                    <a:pt x="78740" y="142240"/>
                    <a:pt x="67310" y="139700"/>
                  </a:cubicBezTo>
                  <a:cubicBezTo>
                    <a:pt x="50800" y="135890"/>
                    <a:pt x="21590" y="119380"/>
                    <a:pt x="11430" y="106680"/>
                  </a:cubicBezTo>
                  <a:cubicBezTo>
                    <a:pt x="3810" y="97790"/>
                    <a:pt x="0" y="87630"/>
                    <a:pt x="1270" y="74930"/>
                  </a:cubicBezTo>
                  <a:cubicBezTo>
                    <a:pt x="2540" y="58420"/>
                    <a:pt x="16510" y="27940"/>
                    <a:pt x="27940" y="15240"/>
                  </a:cubicBezTo>
                  <a:cubicBezTo>
                    <a:pt x="36830" y="6350"/>
                    <a:pt x="45720" y="2540"/>
                    <a:pt x="58420" y="1270"/>
                  </a:cubicBezTo>
                  <a:cubicBezTo>
                    <a:pt x="74930" y="0"/>
                    <a:pt x="120650" y="20320"/>
                    <a:pt x="120650" y="20320"/>
                  </a:cubicBezTo>
                </a:path>
              </a:pathLst>
            </a:custGeom>
            <a:solidFill>
              <a:srgbClr val="5200FF"/>
            </a:solidFill>
            <a:ln cap="sq">
              <a:noFill/>
              <a:prstDash val="solid"/>
              <a:miter/>
            </a:ln>
          </p:spPr>
        </p:sp>
      </p:grpSp>
      <p:grpSp>
        <p:nvGrpSpPr>
          <p:cNvPr id="410" name="Group 129"/>
          <p:cNvGrpSpPr/>
          <p:nvPr/>
        </p:nvGrpSpPr>
        <p:grpSpPr>
          <a:xfrm rot="0">
            <a:off x="4974515" y="6123716"/>
            <a:ext cx="246566" cy="238738"/>
            <a:chOff x="0" y="0"/>
            <a:chExt cx="240030" cy="232410"/>
          </a:xfrm>
        </p:grpSpPr>
        <p:sp>
          <p:nvSpPr>
            <p:cNvPr id="411" name="Freeform 130"/>
            <p:cNvSpPr/>
            <p:nvPr/>
          </p:nvSpPr>
          <p:spPr>
            <a:xfrm>
              <a:off x="49530" y="48260"/>
              <a:ext cx="137160" cy="140970"/>
            </a:xfrm>
            <a:custGeom>
              <a:avLst/>
              <a:gdLst/>
              <a:ahLst/>
              <a:cxnLst/>
              <a:rect l="l" t="t" r="r" b="b"/>
              <a:pathLst>
                <a:path w="137160" h="140970">
                  <a:moveTo>
                    <a:pt x="137160" y="48260"/>
                  </a:moveTo>
                  <a:cubicBezTo>
                    <a:pt x="134620" y="99060"/>
                    <a:pt x="116840" y="125730"/>
                    <a:pt x="99060" y="133350"/>
                  </a:cubicBezTo>
                  <a:cubicBezTo>
                    <a:pt x="81280" y="140970"/>
                    <a:pt x="49530" y="137160"/>
                    <a:pt x="34290" y="129540"/>
                  </a:cubicBezTo>
                  <a:cubicBezTo>
                    <a:pt x="22860" y="124460"/>
                    <a:pt x="16510" y="114300"/>
                    <a:pt x="11430" y="105410"/>
                  </a:cubicBezTo>
                  <a:cubicBezTo>
                    <a:pt x="6350" y="96520"/>
                    <a:pt x="0" y="85090"/>
                    <a:pt x="1270" y="73660"/>
                  </a:cubicBezTo>
                  <a:cubicBezTo>
                    <a:pt x="2540" y="57150"/>
                    <a:pt x="12700" y="26670"/>
                    <a:pt x="27940" y="15240"/>
                  </a:cubicBezTo>
                  <a:cubicBezTo>
                    <a:pt x="43180" y="3810"/>
                    <a:pt x="74930" y="0"/>
                    <a:pt x="91440" y="2540"/>
                  </a:cubicBezTo>
                  <a:cubicBezTo>
                    <a:pt x="104140" y="5080"/>
                    <a:pt x="120650" y="20320"/>
                    <a:pt x="120650" y="20320"/>
                  </a:cubicBezTo>
                </a:path>
              </a:pathLst>
            </a:custGeom>
            <a:solidFill>
              <a:srgbClr val="5200FF"/>
            </a:solidFill>
            <a:ln cap="sq">
              <a:noFill/>
              <a:prstDash val="solid"/>
              <a:miter/>
            </a:ln>
          </p:spPr>
        </p:sp>
      </p:grpSp>
      <p:grpSp>
        <p:nvGrpSpPr>
          <p:cNvPr id="412" name="Group 123"/>
          <p:cNvGrpSpPr/>
          <p:nvPr/>
        </p:nvGrpSpPr>
        <p:grpSpPr>
          <a:xfrm rot="0">
            <a:off x="1629648" y="7424352"/>
            <a:ext cx="238738" cy="241348"/>
            <a:chOff x="0" y="0"/>
            <a:chExt cx="232410" cy="234950"/>
          </a:xfrm>
        </p:grpSpPr>
        <p:sp>
          <p:nvSpPr>
            <p:cNvPr id="413"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14" name="Group 123"/>
          <p:cNvGrpSpPr/>
          <p:nvPr/>
        </p:nvGrpSpPr>
        <p:grpSpPr>
          <a:xfrm rot="0">
            <a:off x="2883138" y="7721532"/>
            <a:ext cx="238738" cy="241348"/>
            <a:chOff x="0" y="0"/>
            <a:chExt cx="232410" cy="234950"/>
          </a:xfrm>
        </p:grpSpPr>
        <p:sp>
          <p:nvSpPr>
            <p:cNvPr id="415"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16" name="Group 123"/>
          <p:cNvGrpSpPr/>
          <p:nvPr/>
        </p:nvGrpSpPr>
        <p:grpSpPr>
          <a:xfrm rot="0">
            <a:off x="4421743" y="7059227"/>
            <a:ext cx="238738" cy="241348"/>
            <a:chOff x="0" y="0"/>
            <a:chExt cx="232410" cy="234950"/>
          </a:xfrm>
        </p:grpSpPr>
        <p:sp>
          <p:nvSpPr>
            <p:cNvPr id="417"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18" name="Group 123"/>
          <p:cNvGrpSpPr/>
          <p:nvPr/>
        </p:nvGrpSpPr>
        <p:grpSpPr>
          <a:xfrm rot="0">
            <a:off x="4773533" y="7266237"/>
            <a:ext cx="238738" cy="241348"/>
            <a:chOff x="0" y="0"/>
            <a:chExt cx="232410" cy="234950"/>
          </a:xfrm>
        </p:grpSpPr>
        <p:sp>
          <p:nvSpPr>
            <p:cNvPr id="419"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20" name="Group 123"/>
          <p:cNvGrpSpPr/>
          <p:nvPr/>
        </p:nvGrpSpPr>
        <p:grpSpPr>
          <a:xfrm rot="0">
            <a:off x="4640818" y="7531032"/>
            <a:ext cx="238738" cy="241348"/>
            <a:chOff x="0" y="0"/>
            <a:chExt cx="232410" cy="234950"/>
          </a:xfrm>
        </p:grpSpPr>
        <p:sp>
          <p:nvSpPr>
            <p:cNvPr id="421"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22" name="Group 123"/>
          <p:cNvGrpSpPr/>
          <p:nvPr/>
        </p:nvGrpSpPr>
        <p:grpSpPr>
          <a:xfrm rot="0">
            <a:off x="5052933" y="6944292"/>
            <a:ext cx="238738" cy="241348"/>
            <a:chOff x="0" y="0"/>
            <a:chExt cx="232410" cy="234950"/>
          </a:xfrm>
        </p:grpSpPr>
        <p:sp>
          <p:nvSpPr>
            <p:cNvPr id="423"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24" name="Group 123"/>
          <p:cNvGrpSpPr/>
          <p:nvPr/>
        </p:nvGrpSpPr>
        <p:grpSpPr>
          <a:xfrm rot="0">
            <a:off x="5392023" y="6632507"/>
            <a:ext cx="238738" cy="241348"/>
            <a:chOff x="0" y="0"/>
            <a:chExt cx="232410" cy="234950"/>
          </a:xfrm>
        </p:grpSpPr>
        <p:sp>
          <p:nvSpPr>
            <p:cNvPr id="425"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26" name="Group 123"/>
          <p:cNvGrpSpPr/>
          <p:nvPr/>
        </p:nvGrpSpPr>
        <p:grpSpPr>
          <a:xfrm rot="0">
            <a:off x="5392023" y="6288337"/>
            <a:ext cx="238738" cy="241348"/>
            <a:chOff x="0" y="0"/>
            <a:chExt cx="232410" cy="234950"/>
          </a:xfrm>
        </p:grpSpPr>
        <p:sp>
          <p:nvSpPr>
            <p:cNvPr id="427"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28" name="Group 123"/>
          <p:cNvGrpSpPr/>
          <p:nvPr/>
        </p:nvGrpSpPr>
        <p:grpSpPr>
          <a:xfrm rot="0">
            <a:off x="5874623" y="6699182"/>
            <a:ext cx="238738" cy="241348"/>
            <a:chOff x="0" y="0"/>
            <a:chExt cx="232410" cy="234950"/>
          </a:xfrm>
        </p:grpSpPr>
        <p:sp>
          <p:nvSpPr>
            <p:cNvPr id="429"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grpSp>
        <p:nvGrpSpPr>
          <p:cNvPr id="430" name="Group 123"/>
          <p:cNvGrpSpPr/>
          <p:nvPr/>
        </p:nvGrpSpPr>
        <p:grpSpPr>
          <a:xfrm rot="0">
            <a:off x="6629003" y="4832282"/>
            <a:ext cx="238738" cy="241348"/>
            <a:chOff x="0" y="0"/>
            <a:chExt cx="232410" cy="234950"/>
          </a:xfrm>
        </p:grpSpPr>
        <p:sp>
          <p:nvSpPr>
            <p:cNvPr id="431" name="Freeform 124"/>
            <p:cNvSpPr/>
            <p:nvPr/>
          </p:nvSpPr>
          <p:spPr>
            <a:xfrm>
              <a:off x="45720" y="49530"/>
              <a:ext cx="135890" cy="139700"/>
            </a:xfrm>
            <a:custGeom>
              <a:avLst/>
              <a:gdLst/>
              <a:ahLst/>
              <a:cxnLst/>
              <a:rect l="l" t="t" r="r" b="b"/>
              <a:pathLst>
                <a:path w="135890" h="139700">
                  <a:moveTo>
                    <a:pt x="135890" y="49530"/>
                  </a:moveTo>
                  <a:cubicBezTo>
                    <a:pt x="118110" y="124460"/>
                    <a:pt x="109220" y="130810"/>
                    <a:pt x="97790" y="134620"/>
                  </a:cubicBezTo>
                  <a:cubicBezTo>
                    <a:pt x="81280" y="139700"/>
                    <a:pt x="48260" y="138430"/>
                    <a:pt x="33020" y="130810"/>
                  </a:cubicBezTo>
                  <a:cubicBezTo>
                    <a:pt x="21590" y="125730"/>
                    <a:pt x="15240" y="118110"/>
                    <a:pt x="10160" y="106680"/>
                  </a:cubicBezTo>
                  <a:cubicBezTo>
                    <a:pt x="3810" y="91440"/>
                    <a:pt x="0" y="58420"/>
                    <a:pt x="5080" y="41910"/>
                  </a:cubicBezTo>
                  <a:cubicBezTo>
                    <a:pt x="8890" y="30480"/>
                    <a:pt x="17780" y="21590"/>
                    <a:pt x="26670" y="15240"/>
                  </a:cubicBezTo>
                  <a:cubicBezTo>
                    <a:pt x="35560" y="8890"/>
                    <a:pt x="45720" y="2540"/>
                    <a:pt x="57150" y="1270"/>
                  </a:cubicBezTo>
                  <a:cubicBezTo>
                    <a:pt x="73660" y="0"/>
                    <a:pt x="118110" y="21590"/>
                    <a:pt x="118110" y="21590"/>
                  </a:cubicBezTo>
                </a:path>
              </a:pathLst>
            </a:custGeom>
            <a:solidFill>
              <a:srgbClr val="5200FF"/>
            </a:solidFill>
            <a:ln cap="sq">
              <a:noFill/>
              <a:prstDash val="solid"/>
              <a:miter/>
            </a:ln>
          </p:spPr>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Freeform 2"/>
          <p:cNvSpPr/>
          <p:nvPr/>
        </p:nvSpPr>
        <p:spPr>
          <a:xfrm>
            <a:off x="1132659" y="2777928"/>
            <a:ext cx="11266362" cy="6480372"/>
          </a:xfrm>
          <a:custGeom>
            <a:avLst/>
            <a:gdLst/>
            <a:ahLst/>
            <a:cxnLst/>
            <a:rect l="l" t="t" r="r" b="b"/>
            <a:pathLst>
              <a:path w="11266362" h="6480372">
                <a:moveTo>
                  <a:pt x="0" y="0"/>
                </a:moveTo>
                <a:lnTo>
                  <a:pt x="11266362" y="0"/>
                </a:lnTo>
                <a:lnTo>
                  <a:pt x="11266362" y="6480372"/>
                </a:lnTo>
                <a:lnTo>
                  <a:pt x="0" y="6480372"/>
                </a:lnTo>
                <a:lnTo>
                  <a:pt x="0" y="0"/>
                </a:lnTo>
                <a:close/>
              </a:path>
            </a:pathLst>
          </a:custGeom>
          <a:blipFill>
            <a:blip r:embed="rId1"/>
            <a:stretch>
              <a:fillRect t="-21957"/>
            </a:stretch>
          </a:blipFill>
        </p:spPr>
      </p:sp>
      <p:sp>
        <p:nvSpPr>
          <p:cNvPr id="3" name="Freeform 3"/>
          <p:cNvSpPr/>
          <p:nvPr/>
        </p:nvSpPr>
        <p:spPr>
          <a:xfrm>
            <a:off x="12399021" y="2777928"/>
            <a:ext cx="4860279" cy="3240186"/>
          </a:xfrm>
          <a:custGeom>
            <a:avLst/>
            <a:gdLst/>
            <a:ahLst/>
            <a:cxnLst/>
            <a:rect l="l" t="t" r="r" b="b"/>
            <a:pathLst>
              <a:path w="4860279" h="3240186">
                <a:moveTo>
                  <a:pt x="0" y="0"/>
                </a:moveTo>
                <a:lnTo>
                  <a:pt x="4860279" y="0"/>
                </a:lnTo>
                <a:lnTo>
                  <a:pt x="4860279" y="3240186"/>
                </a:lnTo>
                <a:lnTo>
                  <a:pt x="0" y="3240186"/>
                </a:lnTo>
                <a:lnTo>
                  <a:pt x="0" y="0"/>
                </a:lnTo>
                <a:close/>
              </a:path>
            </a:pathLst>
          </a:custGeom>
          <a:blipFill>
            <a:blip r:embed="rId2"/>
            <a:stretch>
              <a:fillRect/>
            </a:stretch>
          </a:blipFill>
        </p:spPr>
      </p:sp>
      <p:sp>
        <p:nvSpPr>
          <p:cNvPr id="4" name="Freeform 4"/>
          <p:cNvSpPr/>
          <p:nvPr/>
        </p:nvSpPr>
        <p:spPr>
          <a:xfrm>
            <a:off x="12399021" y="6018114"/>
            <a:ext cx="4860279" cy="3240186"/>
          </a:xfrm>
          <a:custGeom>
            <a:avLst/>
            <a:gdLst/>
            <a:ahLst/>
            <a:cxnLst/>
            <a:rect l="l" t="t" r="r" b="b"/>
            <a:pathLst>
              <a:path w="4860279" h="3240186">
                <a:moveTo>
                  <a:pt x="0" y="0"/>
                </a:moveTo>
                <a:lnTo>
                  <a:pt x="4860279" y="0"/>
                </a:lnTo>
                <a:lnTo>
                  <a:pt x="4860279" y="3240186"/>
                </a:lnTo>
                <a:lnTo>
                  <a:pt x="0" y="3240186"/>
                </a:lnTo>
                <a:lnTo>
                  <a:pt x="0" y="0"/>
                </a:lnTo>
                <a:close/>
              </a:path>
            </a:pathLst>
          </a:custGeom>
          <a:blipFill>
            <a:blip r:embed="rId3"/>
            <a:stretch>
              <a:fillRect t="-6603" b="-6603"/>
            </a:stretch>
          </a:blipFill>
        </p:spPr>
      </p:sp>
      <p:sp>
        <p:nvSpPr>
          <p:cNvPr id="5" name="TextBox 5"/>
          <p:cNvSpPr txBox="1"/>
          <p:nvPr/>
        </p:nvSpPr>
        <p:spPr>
          <a:xfrm>
            <a:off x="1132659" y="885825"/>
            <a:ext cx="5664155"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Overfitting</a:t>
            </a:r>
            <a:endParaRPr lang="en-US" sz="7975">
              <a:solidFill>
                <a:srgbClr val="FFFFFF"/>
              </a:solidFill>
              <a:latin typeface="Noto Sans Bold" panose="020B0802040504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TextBox 2"/>
          <p:cNvSpPr txBox="1"/>
          <p:nvPr/>
        </p:nvSpPr>
        <p:spPr>
          <a:xfrm>
            <a:off x="1028700" y="885825"/>
            <a:ext cx="5664155"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Overfitting</a:t>
            </a:r>
            <a:endParaRPr lang="en-US" sz="7975">
              <a:solidFill>
                <a:srgbClr val="FFFFFF"/>
              </a:solidFill>
              <a:latin typeface="Noto Sans Bold" panose="020B0802040504020204"/>
            </a:endParaRPr>
          </a:p>
        </p:txBody>
      </p:sp>
      <p:sp>
        <p:nvSpPr>
          <p:cNvPr id="3" name="AutoShape 3"/>
          <p:cNvSpPr/>
          <p:nvPr/>
        </p:nvSpPr>
        <p:spPr>
          <a:xfrm>
            <a:off x="1062941" y="9206187"/>
            <a:ext cx="6011952" cy="0"/>
          </a:xfrm>
          <a:prstGeom prst="line">
            <a:avLst/>
          </a:prstGeom>
          <a:ln w="104775" cap="flat">
            <a:solidFill>
              <a:srgbClr val="FFFFFF"/>
            </a:solidFill>
            <a:prstDash val="solid"/>
            <a:headEnd type="none" w="sm" len="sm"/>
            <a:tailEnd type="arrow" w="med" len="sm"/>
          </a:ln>
        </p:spPr>
      </p:sp>
      <p:sp>
        <p:nvSpPr>
          <p:cNvPr id="4" name="AutoShape 4"/>
          <p:cNvSpPr/>
          <p:nvPr/>
        </p:nvSpPr>
        <p:spPr>
          <a:xfrm flipV="1">
            <a:off x="1080582" y="3211876"/>
            <a:ext cx="0" cy="6011952"/>
          </a:xfrm>
          <a:prstGeom prst="line">
            <a:avLst/>
          </a:prstGeom>
          <a:ln w="104775" cap="flat">
            <a:solidFill>
              <a:srgbClr val="FFFFFF"/>
            </a:solidFill>
            <a:prstDash val="solid"/>
            <a:headEnd type="none" w="sm" len="sm"/>
            <a:tailEnd type="arrow" w="med" len="sm"/>
          </a:ln>
        </p:spPr>
      </p:sp>
      <p:grpSp>
        <p:nvGrpSpPr>
          <p:cNvPr id="5" name="Group 5"/>
          <p:cNvGrpSpPr/>
          <p:nvPr/>
        </p:nvGrpSpPr>
        <p:grpSpPr>
          <a:xfrm rot="0">
            <a:off x="3949200" y="3662343"/>
            <a:ext cx="181113" cy="178215"/>
            <a:chOff x="0" y="0"/>
            <a:chExt cx="158750" cy="156210"/>
          </a:xfrm>
        </p:grpSpPr>
        <p:sp>
          <p:nvSpPr>
            <p:cNvPr id="6" name="Freeform 6"/>
            <p:cNvSpPr/>
            <p:nvPr/>
          </p:nvSpPr>
          <p:spPr>
            <a:xfrm>
              <a:off x="45720" y="44450"/>
              <a:ext cx="62230" cy="64770"/>
            </a:xfrm>
            <a:custGeom>
              <a:avLst/>
              <a:gdLst/>
              <a:ahLst/>
              <a:cxnLst/>
              <a:rect l="l" t="t" r="r" b="b"/>
              <a:pathLst>
                <a:path w="62230" h="64770">
                  <a:moveTo>
                    <a:pt x="62230" y="22860"/>
                  </a:moveTo>
                  <a:cubicBezTo>
                    <a:pt x="35560" y="64770"/>
                    <a:pt x="10160" y="57150"/>
                    <a:pt x="5080" y="48260"/>
                  </a:cubicBezTo>
                  <a:cubicBezTo>
                    <a:pt x="0" y="39370"/>
                    <a:pt x="3810" y="12700"/>
                    <a:pt x="12700" y="6350"/>
                  </a:cubicBezTo>
                  <a:cubicBezTo>
                    <a:pt x="21590" y="0"/>
                    <a:pt x="54610" y="8890"/>
                    <a:pt x="54610" y="8890"/>
                  </a:cubicBezTo>
                </a:path>
              </a:pathLst>
            </a:custGeom>
            <a:solidFill>
              <a:srgbClr val="312249"/>
            </a:solidFill>
            <a:ln cap="sq">
              <a:noFill/>
              <a:prstDash val="solid"/>
              <a:miter/>
            </a:ln>
          </p:spPr>
        </p:sp>
      </p:grpSp>
      <p:grpSp>
        <p:nvGrpSpPr>
          <p:cNvPr id="7" name="Group 7"/>
          <p:cNvGrpSpPr/>
          <p:nvPr/>
        </p:nvGrpSpPr>
        <p:grpSpPr>
          <a:xfrm rot="0">
            <a:off x="1126946" y="4636207"/>
            <a:ext cx="5521771" cy="4129375"/>
            <a:chOff x="0" y="0"/>
            <a:chExt cx="4839970" cy="3619500"/>
          </a:xfrm>
        </p:grpSpPr>
        <p:sp>
          <p:nvSpPr>
            <p:cNvPr id="8" name="Freeform 8"/>
            <p:cNvSpPr/>
            <p:nvPr/>
          </p:nvSpPr>
          <p:spPr>
            <a:xfrm>
              <a:off x="52070" y="49530"/>
              <a:ext cx="4743450" cy="3520440"/>
            </a:xfrm>
            <a:custGeom>
              <a:avLst/>
              <a:gdLst/>
              <a:ahLst/>
              <a:cxnLst/>
              <a:rect l="l" t="t" r="r" b="b"/>
              <a:pathLst>
                <a:path w="4743450" h="3520440">
                  <a:moveTo>
                    <a:pt x="0" y="1769110"/>
                  </a:moveTo>
                  <a:cubicBezTo>
                    <a:pt x="3810" y="1540510"/>
                    <a:pt x="15240" y="1478280"/>
                    <a:pt x="34290" y="1412240"/>
                  </a:cubicBezTo>
                  <a:cubicBezTo>
                    <a:pt x="55880" y="1337310"/>
                    <a:pt x="99060" y="1225550"/>
                    <a:pt x="125730" y="1176020"/>
                  </a:cubicBezTo>
                  <a:cubicBezTo>
                    <a:pt x="139700" y="1150620"/>
                    <a:pt x="149860" y="1134110"/>
                    <a:pt x="165100" y="1122680"/>
                  </a:cubicBezTo>
                  <a:cubicBezTo>
                    <a:pt x="176530" y="1113790"/>
                    <a:pt x="189230" y="1106170"/>
                    <a:pt x="201930" y="1107440"/>
                  </a:cubicBezTo>
                  <a:cubicBezTo>
                    <a:pt x="215900" y="1108710"/>
                    <a:pt x="232410" y="1118870"/>
                    <a:pt x="245110" y="1136650"/>
                  </a:cubicBezTo>
                  <a:cubicBezTo>
                    <a:pt x="271780" y="1172210"/>
                    <a:pt x="293370" y="1253490"/>
                    <a:pt x="308610" y="1336040"/>
                  </a:cubicBezTo>
                  <a:cubicBezTo>
                    <a:pt x="331470" y="1461770"/>
                    <a:pt x="309880" y="1696720"/>
                    <a:pt x="336550" y="1824990"/>
                  </a:cubicBezTo>
                  <a:cubicBezTo>
                    <a:pt x="355600" y="1912620"/>
                    <a:pt x="398780" y="2040890"/>
                    <a:pt x="416560" y="2039620"/>
                  </a:cubicBezTo>
                  <a:cubicBezTo>
                    <a:pt x="430530" y="2038350"/>
                    <a:pt x="436880" y="1955800"/>
                    <a:pt x="443230" y="1897380"/>
                  </a:cubicBezTo>
                  <a:cubicBezTo>
                    <a:pt x="453390" y="1804670"/>
                    <a:pt x="447040" y="1631950"/>
                    <a:pt x="459740" y="1536700"/>
                  </a:cubicBezTo>
                  <a:cubicBezTo>
                    <a:pt x="468630" y="1471930"/>
                    <a:pt x="478790" y="1416050"/>
                    <a:pt x="496570" y="1376680"/>
                  </a:cubicBezTo>
                  <a:cubicBezTo>
                    <a:pt x="509270" y="1351280"/>
                    <a:pt x="523240" y="1333500"/>
                    <a:pt x="541020" y="1318260"/>
                  </a:cubicBezTo>
                  <a:cubicBezTo>
                    <a:pt x="556260" y="1305560"/>
                    <a:pt x="576580" y="1295400"/>
                    <a:pt x="593090" y="1290320"/>
                  </a:cubicBezTo>
                  <a:cubicBezTo>
                    <a:pt x="608330" y="1286510"/>
                    <a:pt x="622300" y="1282700"/>
                    <a:pt x="636270" y="1286510"/>
                  </a:cubicBezTo>
                  <a:cubicBezTo>
                    <a:pt x="651510" y="1291590"/>
                    <a:pt x="666750" y="1303020"/>
                    <a:pt x="678180" y="1322070"/>
                  </a:cubicBezTo>
                  <a:cubicBezTo>
                    <a:pt x="699770" y="1356360"/>
                    <a:pt x="711200" y="1422400"/>
                    <a:pt x="722630" y="1492250"/>
                  </a:cubicBezTo>
                  <a:cubicBezTo>
                    <a:pt x="740410" y="1602740"/>
                    <a:pt x="742950" y="1757680"/>
                    <a:pt x="748030" y="1921510"/>
                  </a:cubicBezTo>
                  <a:cubicBezTo>
                    <a:pt x="754380" y="2142490"/>
                    <a:pt x="721360" y="2536190"/>
                    <a:pt x="748030" y="2701290"/>
                  </a:cubicBezTo>
                  <a:cubicBezTo>
                    <a:pt x="760730" y="2781300"/>
                    <a:pt x="777240" y="2843530"/>
                    <a:pt x="805180" y="2874010"/>
                  </a:cubicBezTo>
                  <a:cubicBezTo>
                    <a:pt x="821690" y="2891790"/>
                    <a:pt x="847090" y="2903220"/>
                    <a:pt x="863600" y="2900680"/>
                  </a:cubicBezTo>
                  <a:cubicBezTo>
                    <a:pt x="876300" y="2899410"/>
                    <a:pt x="886460" y="2886710"/>
                    <a:pt x="896620" y="2874010"/>
                  </a:cubicBezTo>
                  <a:cubicBezTo>
                    <a:pt x="911860" y="2856230"/>
                    <a:pt x="925830" y="2829560"/>
                    <a:pt x="937260" y="2800350"/>
                  </a:cubicBezTo>
                  <a:cubicBezTo>
                    <a:pt x="951230" y="2763520"/>
                    <a:pt x="958850" y="2717800"/>
                    <a:pt x="965200" y="2668270"/>
                  </a:cubicBezTo>
                  <a:cubicBezTo>
                    <a:pt x="972820" y="2607310"/>
                    <a:pt x="976630" y="2542540"/>
                    <a:pt x="975360" y="2461260"/>
                  </a:cubicBezTo>
                  <a:cubicBezTo>
                    <a:pt x="974090" y="2341880"/>
                    <a:pt x="949960" y="2155190"/>
                    <a:pt x="944880" y="2023110"/>
                  </a:cubicBezTo>
                  <a:cubicBezTo>
                    <a:pt x="941070" y="1915160"/>
                    <a:pt x="932180" y="1821180"/>
                    <a:pt x="943610" y="1725930"/>
                  </a:cubicBezTo>
                  <a:cubicBezTo>
                    <a:pt x="953770" y="1637030"/>
                    <a:pt x="981710" y="1508760"/>
                    <a:pt x="1007110" y="1469390"/>
                  </a:cubicBezTo>
                  <a:cubicBezTo>
                    <a:pt x="1017270" y="1454150"/>
                    <a:pt x="1026160" y="1447800"/>
                    <a:pt x="1038860" y="1443990"/>
                  </a:cubicBezTo>
                  <a:cubicBezTo>
                    <a:pt x="1055370" y="1438910"/>
                    <a:pt x="1080770" y="1438910"/>
                    <a:pt x="1101090" y="1449070"/>
                  </a:cubicBezTo>
                  <a:cubicBezTo>
                    <a:pt x="1132840" y="1464310"/>
                    <a:pt x="1169670" y="1501140"/>
                    <a:pt x="1195070" y="1557020"/>
                  </a:cubicBezTo>
                  <a:cubicBezTo>
                    <a:pt x="1247140" y="1672590"/>
                    <a:pt x="1238250" y="2010410"/>
                    <a:pt x="1273810" y="2156460"/>
                  </a:cubicBezTo>
                  <a:cubicBezTo>
                    <a:pt x="1295400" y="2245360"/>
                    <a:pt x="1344930" y="2364740"/>
                    <a:pt x="1348740" y="2363470"/>
                  </a:cubicBezTo>
                  <a:cubicBezTo>
                    <a:pt x="1350010" y="2363470"/>
                    <a:pt x="1343660" y="2348230"/>
                    <a:pt x="1344930" y="2332990"/>
                  </a:cubicBezTo>
                  <a:cubicBezTo>
                    <a:pt x="1348740" y="2277110"/>
                    <a:pt x="1404620" y="2043430"/>
                    <a:pt x="1437640" y="1957070"/>
                  </a:cubicBezTo>
                  <a:cubicBezTo>
                    <a:pt x="1456690" y="1908810"/>
                    <a:pt x="1473200" y="1870710"/>
                    <a:pt x="1494790" y="1847850"/>
                  </a:cubicBezTo>
                  <a:cubicBezTo>
                    <a:pt x="1508760" y="1832610"/>
                    <a:pt x="1527810" y="1817370"/>
                    <a:pt x="1541780" y="1821180"/>
                  </a:cubicBezTo>
                  <a:cubicBezTo>
                    <a:pt x="1557020" y="1824990"/>
                    <a:pt x="1572260" y="1856740"/>
                    <a:pt x="1579880" y="1879600"/>
                  </a:cubicBezTo>
                  <a:cubicBezTo>
                    <a:pt x="1588770" y="1906270"/>
                    <a:pt x="1586230" y="1924050"/>
                    <a:pt x="1587500" y="1972310"/>
                  </a:cubicBezTo>
                  <a:cubicBezTo>
                    <a:pt x="1593850" y="2143760"/>
                    <a:pt x="1553210" y="2895600"/>
                    <a:pt x="1576070" y="3138170"/>
                  </a:cubicBezTo>
                  <a:cubicBezTo>
                    <a:pt x="1586230" y="3249930"/>
                    <a:pt x="1601470" y="3321050"/>
                    <a:pt x="1624330" y="3380740"/>
                  </a:cubicBezTo>
                  <a:cubicBezTo>
                    <a:pt x="1639570" y="3418840"/>
                    <a:pt x="1658620" y="3467100"/>
                    <a:pt x="1677670" y="3468370"/>
                  </a:cubicBezTo>
                  <a:cubicBezTo>
                    <a:pt x="1697990" y="3469640"/>
                    <a:pt x="1727200" y="3416300"/>
                    <a:pt x="1746250" y="3375660"/>
                  </a:cubicBezTo>
                  <a:cubicBezTo>
                    <a:pt x="1772920" y="3318510"/>
                    <a:pt x="1791970" y="3216910"/>
                    <a:pt x="1804670" y="3148330"/>
                  </a:cubicBezTo>
                  <a:cubicBezTo>
                    <a:pt x="1814830" y="3093720"/>
                    <a:pt x="1818640" y="3065780"/>
                    <a:pt x="1823720" y="2999740"/>
                  </a:cubicBezTo>
                  <a:cubicBezTo>
                    <a:pt x="1835150" y="2865120"/>
                    <a:pt x="1827530" y="2550160"/>
                    <a:pt x="1849120" y="2388870"/>
                  </a:cubicBezTo>
                  <a:cubicBezTo>
                    <a:pt x="1863090" y="2282190"/>
                    <a:pt x="1885950" y="2170430"/>
                    <a:pt x="1908810" y="2124710"/>
                  </a:cubicBezTo>
                  <a:cubicBezTo>
                    <a:pt x="1918970" y="2105660"/>
                    <a:pt x="1926590" y="2098040"/>
                    <a:pt x="1939290" y="2090420"/>
                  </a:cubicBezTo>
                  <a:cubicBezTo>
                    <a:pt x="1950720" y="2084070"/>
                    <a:pt x="1964690" y="2081530"/>
                    <a:pt x="1978660" y="2081530"/>
                  </a:cubicBezTo>
                  <a:cubicBezTo>
                    <a:pt x="1995170" y="2081530"/>
                    <a:pt x="2014220" y="2086610"/>
                    <a:pt x="2030730" y="2096770"/>
                  </a:cubicBezTo>
                  <a:cubicBezTo>
                    <a:pt x="2051050" y="2108200"/>
                    <a:pt x="2072640" y="2131060"/>
                    <a:pt x="2090420" y="2153920"/>
                  </a:cubicBezTo>
                  <a:cubicBezTo>
                    <a:pt x="2110740" y="2180590"/>
                    <a:pt x="2127250" y="2213610"/>
                    <a:pt x="2141220" y="2247900"/>
                  </a:cubicBezTo>
                  <a:cubicBezTo>
                    <a:pt x="2156460" y="2287270"/>
                    <a:pt x="2169160" y="2325370"/>
                    <a:pt x="2176780" y="2377440"/>
                  </a:cubicBezTo>
                  <a:cubicBezTo>
                    <a:pt x="2188210" y="2454910"/>
                    <a:pt x="2170430" y="2590800"/>
                    <a:pt x="2183130" y="2672080"/>
                  </a:cubicBezTo>
                  <a:cubicBezTo>
                    <a:pt x="2192020" y="2731770"/>
                    <a:pt x="2213610" y="2825750"/>
                    <a:pt x="2227580" y="2825750"/>
                  </a:cubicBezTo>
                  <a:cubicBezTo>
                    <a:pt x="2240280" y="2825750"/>
                    <a:pt x="2252980" y="2757170"/>
                    <a:pt x="2264410" y="2708910"/>
                  </a:cubicBezTo>
                  <a:cubicBezTo>
                    <a:pt x="2282190" y="2630170"/>
                    <a:pt x="2293620" y="2479040"/>
                    <a:pt x="2312670" y="2396490"/>
                  </a:cubicBezTo>
                  <a:cubicBezTo>
                    <a:pt x="2325370" y="2341880"/>
                    <a:pt x="2340610" y="2296160"/>
                    <a:pt x="2357120" y="2260600"/>
                  </a:cubicBezTo>
                  <a:cubicBezTo>
                    <a:pt x="2368550" y="2235200"/>
                    <a:pt x="2381250" y="2209800"/>
                    <a:pt x="2395220" y="2198370"/>
                  </a:cubicBezTo>
                  <a:cubicBezTo>
                    <a:pt x="2404110" y="2190750"/>
                    <a:pt x="2411730" y="2186940"/>
                    <a:pt x="2423160" y="2186940"/>
                  </a:cubicBezTo>
                  <a:cubicBezTo>
                    <a:pt x="2439670" y="2186940"/>
                    <a:pt x="2463800" y="2194560"/>
                    <a:pt x="2481580" y="2212340"/>
                  </a:cubicBezTo>
                  <a:cubicBezTo>
                    <a:pt x="2512060" y="2244090"/>
                    <a:pt x="2534920" y="2321560"/>
                    <a:pt x="2553970" y="2396490"/>
                  </a:cubicBezTo>
                  <a:cubicBezTo>
                    <a:pt x="2580640" y="2501900"/>
                    <a:pt x="2576830" y="2698750"/>
                    <a:pt x="2599690" y="2792730"/>
                  </a:cubicBezTo>
                  <a:cubicBezTo>
                    <a:pt x="2613660" y="2847340"/>
                    <a:pt x="2627630" y="2880360"/>
                    <a:pt x="2649220" y="2919730"/>
                  </a:cubicBezTo>
                  <a:cubicBezTo>
                    <a:pt x="2670810" y="2959100"/>
                    <a:pt x="2706370" y="3032760"/>
                    <a:pt x="2729230" y="3030220"/>
                  </a:cubicBezTo>
                  <a:cubicBezTo>
                    <a:pt x="2750820" y="3027680"/>
                    <a:pt x="2766060" y="2961640"/>
                    <a:pt x="2782570" y="2917190"/>
                  </a:cubicBezTo>
                  <a:cubicBezTo>
                    <a:pt x="2802890" y="2860040"/>
                    <a:pt x="2825750" y="2800350"/>
                    <a:pt x="2837180" y="2715260"/>
                  </a:cubicBezTo>
                  <a:cubicBezTo>
                    <a:pt x="2856230" y="2573020"/>
                    <a:pt x="2829560" y="2264410"/>
                    <a:pt x="2843530" y="2138680"/>
                  </a:cubicBezTo>
                  <a:cubicBezTo>
                    <a:pt x="2849880" y="2077720"/>
                    <a:pt x="2858770" y="2049780"/>
                    <a:pt x="2872740" y="2002790"/>
                  </a:cubicBezTo>
                  <a:cubicBezTo>
                    <a:pt x="2889250" y="1950720"/>
                    <a:pt x="2914650" y="1879600"/>
                    <a:pt x="2938780" y="1841500"/>
                  </a:cubicBezTo>
                  <a:cubicBezTo>
                    <a:pt x="2955290" y="1816100"/>
                    <a:pt x="2974340" y="1794510"/>
                    <a:pt x="2992120" y="1784350"/>
                  </a:cubicBezTo>
                  <a:cubicBezTo>
                    <a:pt x="3003550" y="1778000"/>
                    <a:pt x="3013710" y="1775460"/>
                    <a:pt x="3026410" y="1778000"/>
                  </a:cubicBezTo>
                  <a:cubicBezTo>
                    <a:pt x="3045460" y="1780540"/>
                    <a:pt x="3074670" y="1793240"/>
                    <a:pt x="3092450" y="1814830"/>
                  </a:cubicBezTo>
                  <a:cubicBezTo>
                    <a:pt x="3120390" y="1847850"/>
                    <a:pt x="3131820" y="1908810"/>
                    <a:pt x="3149600" y="1977390"/>
                  </a:cubicBezTo>
                  <a:cubicBezTo>
                    <a:pt x="3178810" y="2089150"/>
                    <a:pt x="3201670" y="2341880"/>
                    <a:pt x="3230880" y="2424430"/>
                  </a:cubicBezTo>
                  <a:cubicBezTo>
                    <a:pt x="3243580" y="2458720"/>
                    <a:pt x="3253740" y="2489200"/>
                    <a:pt x="3268980" y="2493010"/>
                  </a:cubicBezTo>
                  <a:cubicBezTo>
                    <a:pt x="3279140" y="2495550"/>
                    <a:pt x="3293110" y="2484120"/>
                    <a:pt x="3304540" y="2473960"/>
                  </a:cubicBezTo>
                  <a:cubicBezTo>
                    <a:pt x="3321050" y="2458720"/>
                    <a:pt x="3342640" y="2432050"/>
                    <a:pt x="3355340" y="2405380"/>
                  </a:cubicBezTo>
                  <a:cubicBezTo>
                    <a:pt x="3369310" y="2377440"/>
                    <a:pt x="3375660" y="2358390"/>
                    <a:pt x="3385820" y="2308860"/>
                  </a:cubicBezTo>
                  <a:cubicBezTo>
                    <a:pt x="3417570" y="2157730"/>
                    <a:pt x="3451860" y="1593850"/>
                    <a:pt x="3489960" y="1376680"/>
                  </a:cubicBezTo>
                  <a:cubicBezTo>
                    <a:pt x="3510280" y="1258570"/>
                    <a:pt x="3535680" y="1165860"/>
                    <a:pt x="3556000" y="1106170"/>
                  </a:cubicBezTo>
                  <a:cubicBezTo>
                    <a:pt x="3566160" y="1074420"/>
                    <a:pt x="3572510" y="1060450"/>
                    <a:pt x="3586480" y="1036320"/>
                  </a:cubicBezTo>
                  <a:cubicBezTo>
                    <a:pt x="3602990" y="1007110"/>
                    <a:pt x="3628390" y="971550"/>
                    <a:pt x="3651250" y="943610"/>
                  </a:cubicBezTo>
                  <a:cubicBezTo>
                    <a:pt x="3672840" y="918210"/>
                    <a:pt x="3695700" y="885190"/>
                    <a:pt x="3721100" y="876300"/>
                  </a:cubicBezTo>
                  <a:cubicBezTo>
                    <a:pt x="3741420" y="868680"/>
                    <a:pt x="3769360" y="869950"/>
                    <a:pt x="3785870" y="878840"/>
                  </a:cubicBezTo>
                  <a:cubicBezTo>
                    <a:pt x="3801110" y="886460"/>
                    <a:pt x="3812540" y="896620"/>
                    <a:pt x="3821430" y="922020"/>
                  </a:cubicBezTo>
                  <a:cubicBezTo>
                    <a:pt x="3851910" y="1003300"/>
                    <a:pt x="3807460" y="1407160"/>
                    <a:pt x="3830320" y="1504950"/>
                  </a:cubicBezTo>
                  <a:cubicBezTo>
                    <a:pt x="3837940" y="1540510"/>
                    <a:pt x="3849370" y="1558290"/>
                    <a:pt x="3862070" y="1573530"/>
                  </a:cubicBezTo>
                  <a:cubicBezTo>
                    <a:pt x="3870960" y="1584960"/>
                    <a:pt x="3884930" y="1595120"/>
                    <a:pt x="3893820" y="1595120"/>
                  </a:cubicBezTo>
                  <a:cubicBezTo>
                    <a:pt x="3901440" y="1595120"/>
                    <a:pt x="3906520" y="1586230"/>
                    <a:pt x="3914140" y="1578610"/>
                  </a:cubicBezTo>
                  <a:cubicBezTo>
                    <a:pt x="3926840" y="1564640"/>
                    <a:pt x="3943350" y="1540510"/>
                    <a:pt x="3959860" y="1510030"/>
                  </a:cubicBezTo>
                  <a:cubicBezTo>
                    <a:pt x="3986530" y="1460500"/>
                    <a:pt x="4027170" y="1375410"/>
                    <a:pt x="4051300" y="1301750"/>
                  </a:cubicBezTo>
                  <a:cubicBezTo>
                    <a:pt x="4075430" y="1225550"/>
                    <a:pt x="4072890" y="1103630"/>
                    <a:pt x="4102100" y="1061720"/>
                  </a:cubicBezTo>
                  <a:cubicBezTo>
                    <a:pt x="4116070" y="1041400"/>
                    <a:pt x="4130040" y="1036320"/>
                    <a:pt x="4154170" y="1028700"/>
                  </a:cubicBezTo>
                  <a:cubicBezTo>
                    <a:pt x="4193540" y="1016000"/>
                    <a:pt x="4282440" y="1031240"/>
                    <a:pt x="4323080" y="1017270"/>
                  </a:cubicBezTo>
                  <a:cubicBezTo>
                    <a:pt x="4349750" y="1008380"/>
                    <a:pt x="4362450" y="995680"/>
                    <a:pt x="4381500" y="977900"/>
                  </a:cubicBezTo>
                  <a:cubicBezTo>
                    <a:pt x="4406900" y="953770"/>
                    <a:pt x="4437380" y="911860"/>
                    <a:pt x="4457700" y="876300"/>
                  </a:cubicBezTo>
                  <a:cubicBezTo>
                    <a:pt x="4476750" y="840740"/>
                    <a:pt x="4485640" y="815340"/>
                    <a:pt x="4500880" y="764540"/>
                  </a:cubicBezTo>
                  <a:cubicBezTo>
                    <a:pt x="4532630" y="664210"/>
                    <a:pt x="4578350" y="424180"/>
                    <a:pt x="4612640" y="307340"/>
                  </a:cubicBezTo>
                  <a:cubicBezTo>
                    <a:pt x="4634230" y="233680"/>
                    <a:pt x="4660900" y="180340"/>
                    <a:pt x="4674870" y="128270"/>
                  </a:cubicBezTo>
                  <a:cubicBezTo>
                    <a:pt x="4685030" y="87630"/>
                    <a:pt x="4682490" y="40640"/>
                    <a:pt x="4692650" y="20320"/>
                  </a:cubicBezTo>
                  <a:cubicBezTo>
                    <a:pt x="4697730" y="10160"/>
                    <a:pt x="4704080" y="2540"/>
                    <a:pt x="4711700" y="1270"/>
                  </a:cubicBezTo>
                  <a:cubicBezTo>
                    <a:pt x="4719320" y="0"/>
                    <a:pt x="4734560" y="7620"/>
                    <a:pt x="4735830" y="13970"/>
                  </a:cubicBezTo>
                  <a:cubicBezTo>
                    <a:pt x="4738370" y="21590"/>
                    <a:pt x="4723130" y="45720"/>
                    <a:pt x="4716780" y="45720"/>
                  </a:cubicBezTo>
                  <a:cubicBezTo>
                    <a:pt x="4709160" y="45720"/>
                    <a:pt x="4692650" y="24130"/>
                    <a:pt x="4693920" y="16510"/>
                  </a:cubicBezTo>
                  <a:cubicBezTo>
                    <a:pt x="4695190" y="10160"/>
                    <a:pt x="4709160" y="1270"/>
                    <a:pt x="4716780" y="1270"/>
                  </a:cubicBezTo>
                  <a:cubicBezTo>
                    <a:pt x="4724400" y="1270"/>
                    <a:pt x="4733290" y="8890"/>
                    <a:pt x="4737100" y="17780"/>
                  </a:cubicBezTo>
                  <a:cubicBezTo>
                    <a:pt x="4743450" y="35560"/>
                    <a:pt x="4729480" y="74930"/>
                    <a:pt x="4720590" y="111760"/>
                  </a:cubicBezTo>
                  <a:cubicBezTo>
                    <a:pt x="4706620" y="166370"/>
                    <a:pt x="4676140" y="231140"/>
                    <a:pt x="4652010" y="312420"/>
                  </a:cubicBezTo>
                  <a:cubicBezTo>
                    <a:pt x="4616450" y="434340"/>
                    <a:pt x="4570730" y="673100"/>
                    <a:pt x="4538980" y="777240"/>
                  </a:cubicBezTo>
                  <a:cubicBezTo>
                    <a:pt x="4522470" y="830580"/>
                    <a:pt x="4513580" y="862330"/>
                    <a:pt x="4495800" y="896620"/>
                  </a:cubicBezTo>
                  <a:cubicBezTo>
                    <a:pt x="4480560" y="927100"/>
                    <a:pt x="4461510" y="951230"/>
                    <a:pt x="4441190" y="976630"/>
                  </a:cubicBezTo>
                  <a:cubicBezTo>
                    <a:pt x="4419600" y="1002030"/>
                    <a:pt x="4396740" y="1032510"/>
                    <a:pt x="4367530" y="1049020"/>
                  </a:cubicBezTo>
                  <a:cubicBezTo>
                    <a:pt x="4338320" y="1065530"/>
                    <a:pt x="4301490" y="1070610"/>
                    <a:pt x="4267200" y="1074420"/>
                  </a:cubicBezTo>
                  <a:cubicBezTo>
                    <a:pt x="4232910" y="1078230"/>
                    <a:pt x="4183380" y="1065530"/>
                    <a:pt x="4161790" y="1074420"/>
                  </a:cubicBezTo>
                  <a:cubicBezTo>
                    <a:pt x="4150360" y="1079500"/>
                    <a:pt x="4146550" y="1083310"/>
                    <a:pt x="4140200" y="1096010"/>
                  </a:cubicBezTo>
                  <a:cubicBezTo>
                    <a:pt x="4121150" y="1130300"/>
                    <a:pt x="4112260" y="1244600"/>
                    <a:pt x="4089400" y="1316990"/>
                  </a:cubicBezTo>
                  <a:cubicBezTo>
                    <a:pt x="4066540" y="1390650"/>
                    <a:pt x="4029710" y="1477010"/>
                    <a:pt x="4000500" y="1531620"/>
                  </a:cubicBezTo>
                  <a:cubicBezTo>
                    <a:pt x="3981450" y="1568450"/>
                    <a:pt x="3967480" y="1600200"/>
                    <a:pt x="3944620" y="1617980"/>
                  </a:cubicBezTo>
                  <a:cubicBezTo>
                    <a:pt x="3926840" y="1631950"/>
                    <a:pt x="3903980" y="1643380"/>
                    <a:pt x="3884930" y="1640840"/>
                  </a:cubicBezTo>
                  <a:cubicBezTo>
                    <a:pt x="3864610" y="1638300"/>
                    <a:pt x="3841750" y="1620520"/>
                    <a:pt x="3826510" y="1604010"/>
                  </a:cubicBezTo>
                  <a:cubicBezTo>
                    <a:pt x="3810000" y="1586230"/>
                    <a:pt x="3801110" y="1572260"/>
                    <a:pt x="3792220" y="1537970"/>
                  </a:cubicBezTo>
                  <a:cubicBezTo>
                    <a:pt x="3770630" y="1450340"/>
                    <a:pt x="3792220" y="1144270"/>
                    <a:pt x="3783330" y="1038860"/>
                  </a:cubicBezTo>
                  <a:cubicBezTo>
                    <a:pt x="3779520" y="989330"/>
                    <a:pt x="3780790" y="947420"/>
                    <a:pt x="3768090" y="930910"/>
                  </a:cubicBezTo>
                  <a:cubicBezTo>
                    <a:pt x="3761740" y="922020"/>
                    <a:pt x="3749040" y="918210"/>
                    <a:pt x="3741420" y="919480"/>
                  </a:cubicBezTo>
                  <a:cubicBezTo>
                    <a:pt x="3733800" y="920750"/>
                    <a:pt x="3728720" y="927100"/>
                    <a:pt x="3719830" y="935990"/>
                  </a:cubicBezTo>
                  <a:cubicBezTo>
                    <a:pt x="3695700" y="960120"/>
                    <a:pt x="3637280" y="1018540"/>
                    <a:pt x="3606800" y="1083310"/>
                  </a:cubicBezTo>
                  <a:cubicBezTo>
                    <a:pt x="3562350" y="1174750"/>
                    <a:pt x="3542030" y="1303020"/>
                    <a:pt x="3516630" y="1450340"/>
                  </a:cubicBezTo>
                  <a:cubicBezTo>
                    <a:pt x="3479800" y="1663700"/>
                    <a:pt x="3468370" y="2077720"/>
                    <a:pt x="3439160" y="2247900"/>
                  </a:cubicBezTo>
                  <a:cubicBezTo>
                    <a:pt x="3425190" y="2329180"/>
                    <a:pt x="3411220" y="2386330"/>
                    <a:pt x="3395980" y="2426970"/>
                  </a:cubicBezTo>
                  <a:cubicBezTo>
                    <a:pt x="3387090" y="2449830"/>
                    <a:pt x="3382010" y="2461260"/>
                    <a:pt x="3369310" y="2477770"/>
                  </a:cubicBezTo>
                  <a:cubicBezTo>
                    <a:pt x="3352800" y="2500630"/>
                    <a:pt x="3317240" y="2536190"/>
                    <a:pt x="3296920" y="2545080"/>
                  </a:cubicBezTo>
                  <a:cubicBezTo>
                    <a:pt x="3285490" y="2550160"/>
                    <a:pt x="3277870" y="2552700"/>
                    <a:pt x="3266440" y="2548890"/>
                  </a:cubicBezTo>
                  <a:cubicBezTo>
                    <a:pt x="3249930" y="2543810"/>
                    <a:pt x="3228340" y="2527300"/>
                    <a:pt x="3210560" y="2496820"/>
                  </a:cubicBezTo>
                  <a:cubicBezTo>
                    <a:pt x="3163570" y="2413000"/>
                    <a:pt x="3130550" y="2061210"/>
                    <a:pt x="3093720" y="1949450"/>
                  </a:cubicBezTo>
                  <a:cubicBezTo>
                    <a:pt x="3077210" y="1897380"/>
                    <a:pt x="3060700" y="1856740"/>
                    <a:pt x="3044190" y="1838960"/>
                  </a:cubicBezTo>
                  <a:cubicBezTo>
                    <a:pt x="3036570" y="1830070"/>
                    <a:pt x="3028950" y="1826260"/>
                    <a:pt x="3021330" y="1826260"/>
                  </a:cubicBezTo>
                  <a:cubicBezTo>
                    <a:pt x="3012440" y="1826260"/>
                    <a:pt x="3004820" y="1832610"/>
                    <a:pt x="2995930" y="1842770"/>
                  </a:cubicBezTo>
                  <a:cubicBezTo>
                    <a:pt x="2978150" y="1861820"/>
                    <a:pt x="2951480" y="1908810"/>
                    <a:pt x="2933700" y="1951990"/>
                  </a:cubicBezTo>
                  <a:cubicBezTo>
                    <a:pt x="2912110" y="2005330"/>
                    <a:pt x="2893060" y="2061210"/>
                    <a:pt x="2881630" y="2142490"/>
                  </a:cubicBezTo>
                  <a:cubicBezTo>
                    <a:pt x="2862580" y="2282190"/>
                    <a:pt x="2894330" y="2578100"/>
                    <a:pt x="2876550" y="2722880"/>
                  </a:cubicBezTo>
                  <a:cubicBezTo>
                    <a:pt x="2865120" y="2810510"/>
                    <a:pt x="2847340" y="2875280"/>
                    <a:pt x="2825750" y="2932430"/>
                  </a:cubicBezTo>
                  <a:cubicBezTo>
                    <a:pt x="2809240" y="2975610"/>
                    <a:pt x="2790190" y="3017520"/>
                    <a:pt x="2769870" y="3041650"/>
                  </a:cubicBezTo>
                  <a:cubicBezTo>
                    <a:pt x="2757170" y="3056890"/>
                    <a:pt x="2744470" y="3069590"/>
                    <a:pt x="2730500" y="3070860"/>
                  </a:cubicBezTo>
                  <a:cubicBezTo>
                    <a:pt x="2716530" y="3072130"/>
                    <a:pt x="2700020" y="3064510"/>
                    <a:pt x="2683510" y="3050540"/>
                  </a:cubicBezTo>
                  <a:cubicBezTo>
                    <a:pt x="2654300" y="3025140"/>
                    <a:pt x="2614930" y="2952750"/>
                    <a:pt x="2592070" y="2901950"/>
                  </a:cubicBezTo>
                  <a:cubicBezTo>
                    <a:pt x="2570480" y="2853690"/>
                    <a:pt x="2561590" y="2813050"/>
                    <a:pt x="2550160" y="2753360"/>
                  </a:cubicBezTo>
                  <a:cubicBezTo>
                    <a:pt x="2532380" y="2663190"/>
                    <a:pt x="2534920" y="2503170"/>
                    <a:pt x="2512060" y="2411730"/>
                  </a:cubicBezTo>
                  <a:cubicBezTo>
                    <a:pt x="2495550" y="2345690"/>
                    <a:pt x="2473960" y="2268220"/>
                    <a:pt x="2449830" y="2247900"/>
                  </a:cubicBezTo>
                  <a:cubicBezTo>
                    <a:pt x="2439670" y="2239010"/>
                    <a:pt x="2425700" y="2236470"/>
                    <a:pt x="2416810" y="2240280"/>
                  </a:cubicBezTo>
                  <a:cubicBezTo>
                    <a:pt x="2406650" y="2244090"/>
                    <a:pt x="2402840" y="2258060"/>
                    <a:pt x="2395220" y="2273300"/>
                  </a:cubicBezTo>
                  <a:cubicBezTo>
                    <a:pt x="2381250" y="2302510"/>
                    <a:pt x="2364740" y="2350770"/>
                    <a:pt x="2352040" y="2405380"/>
                  </a:cubicBezTo>
                  <a:cubicBezTo>
                    <a:pt x="2332990" y="2487930"/>
                    <a:pt x="2324100" y="2647950"/>
                    <a:pt x="2308860" y="2722880"/>
                  </a:cubicBezTo>
                  <a:cubicBezTo>
                    <a:pt x="2299970" y="2764790"/>
                    <a:pt x="2293620" y="2794000"/>
                    <a:pt x="2280920" y="2819400"/>
                  </a:cubicBezTo>
                  <a:cubicBezTo>
                    <a:pt x="2270760" y="2839720"/>
                    <a:pt x="2255520" y="2860040"/>
                    <a:pt x="2242820" y="2867660"/>
                  </a:cubicBezTo>
                  <a:cubicBezTo>
                    <a:pt x="2233930" y="2872740"/>
                    <a:pt x="2225040" y="2874010"/>
                    <a:pt x="2216150" y="2872740"/>
                  </a:cubicBezTo>
                  <a:cubicBezTo>
                    <a:pt x="2207260" y="2871470"/>
                    <a:pt x="2199640" y="2868930"/>
                    <a:pt x="2192020" y="2858770"/>
                  </a:cubicBezTo>
                  <a:cubicBezTo>
                    <a:pt x="2171700" y="2833370"/>
                    <a:pt x="2150110" y="2744470"/>
                    <a:pt x="2138680" y="2672080"/>
                  </a:cubicBezTo>
                  <a:cubicBezTo>
                    <a:pt x="2123440" y="2578100"/>
                    <a:pt x="2150110" y="2426970"/>
                    <a:pt x="2128520" y="2339340"/>
                  </a:cubicBezTo>
                  <a:cubicBezTo>
                    <a:pt x="2113280" y="2275840"/>
                    <a:pt x="2084070" y="2221230"/>
                    <a:pt x="2054860" y="2184400"/>
                  </a:cubicBezTo>
                  <a:cubicBezTo>
                    <a:pt x="2033270" y="2157730"/>
                    <a:pt x="2001520" y="2129790"/>
                    <a:pt x="1981200" y="2127250"/>
                  </a:cubicBezTo>
                  <a:cubicBezTo>
                    <a:pt x="1968500" y="2125980"/>
                    <a:pt x="1958340" y="2129790"/>
                    <a:pt x="1948180" y="2141220"/>
                  </a:cubicBezTo>
                  <a:cubicBezTo>
                    <a:pt x="1921510" y="2172970"/>
                    <a:pt x="1902460" y="2288540"/>
                    <a:pt x="1888490" y="2390140"/>
                  </a:cubicBezTo>
                  <a:cubicBezTo>
                    <a:pt x="1866900" y="2548890"/>
                    <a:pt x="1877060" y="2846070"/>
                    <a:pt x="1863090" y="3003550"/>
                  </a:cubicBezTo>
                  <a:cubicBezTo>
                    <a:pt x="1854200" y="3102610"/>
                    <a:pt x="1844040" y="3172460"/>
                    <a:pt x="1828800" y="3243580"/>
                  </a:cubicBezTo>
                  <a:cubicBezTo>
                    <a:pt x="1816100" y="3300730"/>
                    <a:pt x="1803400" y="3352800"/>
                    <a:pt x="1785620" y="3395980"/>
                  </a:cubicBezTo>
                  <a:cubicBezTo>
                    <a:pt x="1771650" y="3430270"/>
                    <a:pt x="1753870" y="3460750"/>
                    <a:pt x="1734820" y="3482340"/>
                  </a:cubicBezTo>
                  <a:cubicBezTo>
                    <a:pt x="1720850" y="3498850"/>
                    <a:pt x="1705610" y="3519170"/>
                    <a:pt x="1689100" y="3519170"/>
                  </a:cubicBezTo>
                  <a:cubicBezTo>
                    <a:pt x="1668780" y="3520440"/>
                    <a:pt x="1637030" y="3492500"/>
                    <a:pt x="1619250" y="3470910"/>
                  </a:cubicBezTo>
                  <a:cubicBezTo>
                    <a:pt x="1601470" y="3449320"/>
                    <a:pt x="1595120" y="3426460"/>
                    <a:pt x="1583690" y="3392170"/>
                  </a:cubicBezTo>
                  <a:cubicBezTo>
                    <a:pt x="1564640" y="3332480"/>
                    <a:pt x="1546860" y="3256280"/>
                    <a:pt x="1536700" y="3138170"/>
                  </a:cubicBezTo>
                  <a:cubicBezTo>
                    <a:pt x="1512570" y="2876550"/>
                    <a:pt x="1590040" y="1877060"/>
                    <a:pt x="1540510" y="1860550"/>
                  </a:cubicBezTo>
                  <a:cubicBezTo>
                    <a:pt x="1527810" y="1856740"/>
                    <a:pt x="1507490" y="1899920"/>
                    <a:pt x="1494790" y="1922780"/>
                  </a:cubicBezTo>
                  <a:cubicBezTo>
                    <a:pt x="1480820" y="1948180"/>
                    <a:pt x="1475740" y="1968500"/>
                    <a:pt x="1464310" y="2006600"/>
                  </a:cubicBezTo>
                  <a:cubicBezTo>
                    <a:pt x="1442720" y="2082800"/>
                    <a:pt x="1409700" y="2303780"/>
                    <a:pt x="1388110" y="2357120"/>
                  </a:cubicBezTo>
                  <a:cubicBezTo>
                    <a:pt x="1380490" y="2374900"/>
                    <a:pt x="1376680" y="2381250"/>
                    <a:pt x="1367790" y="2388870"/>
                  </a:cubicBezTo>
                  <a:cubicBezTo>
                    <a:pt x="1360170" y="2395220"/>
                    <a:pt x="1348740" y="2401570"/>
                    <a:pt x="1338580" y="2400300"/>
                  </a:cubicBezTo>
                  <a:cubicBezTo>
                    <a:pt x="1327150" y="2399030"/>
                    <a:pt x="1314450" y="2386330"/>
                    <a:pt x="1305560" y="2376170"/>
                  </a:cubicBezTo>
                  <a:cubicBezTo>
                    <a:pt x="1295400" y="2366010"/>
                    <a:pt x="1289050" y="2355850"/>
                    <a:pt x="1281430" y="2338070"/>
                  </a:cubicBezTo>
                  <a:cubicBezTo>
                    <a:pt x="1264920" y="2301240"/>
                    <a:pt x="1244600" y="2237740"/>
                    <a:pt x="1229360" y="2161540"/>
                  </a:cubicBezTo>
                  <a:cubicBezTo>
                    <a:pt x="1202690" y="2030730"/>
                    <a:pt x="1197610" y="1720850"/>
                    <a:pt x="1165860" y="1619250"/>
                  </a:cubicBezTo>
                  <a:cubicBezTo>
                    <a:pt x="1151890" y="1576070"/>
                    <a:pt x="1134110" y="1555750"/>
                    <a:pt x="1118870" y="1532890"/>
                  </a:cubicBezTo>
                  <a:cubicBezTo>
                    <a:pt x="1107440" y="1516380"/>
                    <a:pt x="1097280" y="1502410"/>
                    <a:pt x="1084580" y="1493520"/>
                  </a:cubicBezTo>
                  <a:cubicBezTo>
                    <a:pt x="1073150" y="1485900"/>
                    <a:pt x="1060450" y="1475740"/>
                    <a:pt x="1049020" y="1482090"/>
                  </a:cubicBezTo>
                  <a:cubicBezTo>
                    <a:pt x="1021080" y="1497330"/>
                    <a:pt x="993140" y="1635760"/>
                    <a:pt x="981710" y="1725930"/>
                  </a:cubicBezTo>
                  <a:cubicBezTo>
                    <a:pt x="967740" y="1835150"/>
                    <a:pt x="981710" y="1971040"/>
                    <a:pt x="986790" y="2092960"/>
                  </a:cubicBezTo>
                  <a:cubicBezTo>
                    <a:pt x="991870" y="2216150"/>
                    <a:pt x="1012190" y="2355850"/>
                    <a:pt x="1014730" y="2462530"/>
                  </a:cubicBezTo>
                  <a:cubicBezTo>
                    <a:pt x="1016000" y="2543810"/>
                    <a:pt x="1017270" y="2607310"/>
                    <a:pt x="1007110" y="2675890"/>
                  </a:cubicBezTo>
                  <a:cubicBezTo>
                    <a:pt x="996950" y="2741930"/>
                    <a:pt x="979170" y="2823210"/>
                    <a:pt x="956310" y="2868930"/>
                  </a:cubicBezTo>
                  <a:cubicBezTo>
                    <a:pt x="942340" y="2896870"/>
                    <a:pt x="928370" y="2917190"/>
                    <a:pt x="908050" y="2931160"/>
                  </a:cubicBezTo>
                  <a:cubicBezTo>
                    <a:pt x="890270" y="2943860"/>
                    <a:pt x="864870" y="2955290"/>
                    <a:pt x="843280" y="2952750"/>
                  </a:cubicBezTo>
                  <a:cubicBezTo>
                    <a:pt x="817880" y="2948940"/>
                    <a:pt x="787400" y="2928620"/>
                    <a:pt x="767080" y="2900680"/>
                  </a:cubicBezTo>
                  <a:cubicBezTo>
                    <a:pt x="736600" y="2858770"/>
                    <a:pt x="720090" y="2791460"/>
                    <a:pt x="706120" y="2701290"/>
                  </a:cubicBezTo>
                  <a:cubicBezTo>
                    <a:pt x="679450" y="2523490"/>
                    <a:pt x="711200" y="2110740"/>
                    <a:pt x="703580" y="1889760"/>
                  </a:cubicBezTo>
                  <a:cubicBezTo>
                    <a:pt x="698500" y="1736090"/>
                    <a:pt x="695960" y="1597660"/>
                    <a:pt x="679450" y="1498600"/>
                  </a:cubicBezTo>
                  <a:cubicBezTo>
                    <a:pt x="669290" y="1437640"/>
                    <a:pt x="654050" y="1376680"/>
                    <a:pt x="638810" y="1351280"/>
                  </a:cubicBezTo>
                  <a:cubicBezTo>
                    <a:pt x="632460" y="1341120"/>
                    <a:pt x="626110" y="1334770"/>
                    <a:pt x="618490" y="1332230"/>
                  </a:cubicBezTo>
                  <a:cubicBezTo>
                    <a:pt x="610870" y="1329690"/>
                    <a:pt x="600710" y="1332230"/>
                    <a:pt x="590550" y="1337310"/>
                  </a:cubicBezTo>
                  <a:cubicBezTo>
                    <a:pt x="574040" y="1346200"/>
                    <a:pt x="551180" y="1365250"/>
                    <a:pt x="537210" y="1389380"/>
                  </a:cubicBezTo>
                  <a:cubicBezTo>
                    <a:pt x="516890" y="1423670"/>
                    <a:pt x="509270" y="1474470"/>
                    <a:pt x="500380" y="1536700"/>
                  </a:cubicBezTo>
                  <a:cubicBezTo>
                    <a:pt x="485140" y="1640840"/>
                    <a:pt x="497840" y="1877060"/>
                    <a:pt x="483870" y="1962150"/>
                  </a:cubicBezTo>
                  <a:cubicBezTo>
                    <a:pt x="477520" y="1998980"/>
                    <a:pt x="471170" y="2020570"/>
                    <a:pt x="459740" y="2040890"/>
                  </a:cubicBezTo>
                  <a:cubicBezTo>
                    <a:pt x="449580" y="2057400"/>
                    <a:pt x="435610" y="2075180"/>
                    <a:pt x="422910" y="2080260"/>
                  </a:cubicBezTo>
                  <a:cubicBezTo>
                    <a:pt x="414020" y="2084070"/>
                    <a:pt x="402590" y="2081530"/>
                    <a:pt x="393700" y="2077720"/>
                  </a:cubicBezTo>
                  <a:cubicBezTo>
                    <a:pt x="384810" y="2073910"/>
                    <a:pt x="379730" y="2068830"/>
                    <a:pt x="372110" y="2056130"/>
                  </a:cubicBezTo>
                  <a:cubicBezTo>
                    <a:pt x="351790" y="2024380"/>
                    <a:pt x="313690" y="1941830"/>
                    <a:pt x="294640" y="1856740"/>
                  </a:cubicBezTo>
                  <a:cubicBezTo>
                    <a:pt x="265430" y="1722120"/>
                    <a:pt x="283210" y="1430020"/>
                    <a:pt x="259080" y="1315720"/>
                  </a:cubicBezTo>
                  <a:cubicBezTo>
                    <a:pt x="247650" y="1259840"/>
                    <a:pt x="231140" y="1223010"/>
                    <a:pt x="215900" y="1196340"/>
                  </a:cubicBezTo>
                  <a:cubicBezTo>
                    <a:pt x="207010" y="1181100"/>
                    <a:pt x="196850" y="1163320"/>
                    <a:pt x="186690" y="1164590"/>
                  </a:cubicBezTo>
                  <a:cubicBezTo>
                    <a:pt x="168910" y="1165860"/>
                    <a:pt x="146050" y="1226820"/>
                    <a:pt x="128270" y="1264920"/>
                  </a:cubicBezTo>
                  <a:cubicBezTo>
                    <a:pt x="106680" y="1310640"/>
                    <a:pt x="87630" y="1366520"/>
                    <a:pt x="72390" y="1421130"/>
                  </a:cubicBezTo>
                  <a:cubicBezTo>
                    <a:pt x="57150" y="1479550"/>
                    <a:pt x="43180" y="1544320"/>
                    <a:pt x="38100" y="1604010"/>
                  </a:cubicBezTo>
                  <a:cubicBezTo>
                    <a:pt x="33020" y="1662430"/>
                    <a:pt x="53340" y="1751330"/>
                    <a:pt x="40640" y="1775460"/>
                  </a:cubicBezTo>
                  <a:cubicBezTo>
                    <a:pt x="35560" y="1784350"/>
                    <a:pt x="26670" y="1789430"/>
                    <a:pt x="20320" y="1788160"/>
                  </a:cubicBezTo>
                  <a:cubicBezTo>
                    <a:pt x="12700" y="1786890"/>
                    <a:pt x="0" y="1769110"/>
                    <a:pt x="0" y="1769110"/>
                  </a:cubicBezTo>
                </a:path>
              </a:pathLst>
            </a:custGeom>
            <a:solidFill>
              <a:srgbClr val="FFFFFF"/>
            </a:solidFill>
            <a:ln cap="sq">
              <a:noFill/>
              <a:prstDash val="solid"/>
              <a:miter/>
            </a:ln>
          </p:spPr>
        </p:sp>
      </p:grpSp>
      <p:grpSp>
        <p:nvGrpSpPr>
          <p:cNvPr id="9" name="Group 9"/>
          <p:cNvGrpSpPr/>
          <p:nvPr/>
        </p:nvGrpSpPr>
        <p:grpSpPr>
          <a:xfrm rot="0">
            <a:off x="1093622" y="6440092"/>
            <a:ext cx="246314" cy="186909"/>
            <a:chOff x="0" y="0"/>
            <a:chExt cx="215900" cy="163830"/>
          </a:xfrm>
        </p:grpSpPr>
        <p:sp>
          <p:nvSpPr>
            <p:cNvPr id="10" name="Freeform 10"/>
            <p:cNvSpPr/>
            <p:nvPr/>
          </p:nvSpPr>
          <p:spPr>
            <a:xfrm>
              <a:off x="46990" y="50800"/>
              <a:ext cx="121920" cy="66040"/>
            </a:xfrm>
            <a:custGeom>
              <a:avLst/>
              <a:gdLst/>
              <a:ahLst/>
              <a:cxnLst/>
              <a:rect l="l" t="t" r="r" b="b"/>
              <a:pathLst>
                <a:path w="121920" h="66040">
                  <a:moveTo>
                    <a:pt x="29210" y="0"/>
                  </a:moveTo>
                  <a:cubicBezTo>
                    <a:pt x="120650" y="26670"/>
                    <a:pt x="121920" y="43180"/>
                    <a:pt x="116840" y="49530"/>
                  </a:cubicBezTo>
                  <a:cubicBezTo>
                    <a:pt x="111760" y="57150"/>
                    <a:pt x="87630" y="62230"/>
                    <a:pt x="80010" y="57150"/>
                  </a:cubicBezTo>
                  <a:cubicBezTo>
                    <a:pt x="73660" y="53340"/>
                    <a:pt x="68580" y="35560"/>
                    <a:pt x="71120" y="27940"/>
                  </a:cubicBezTo>
                  <a:cubicBezTo>
                    <a:pt x="72390" y="20320"/>
                    <a:pt x="81280" y="12700"/>
                    <a:pt x="88900" y="11430"/>
                  </a:cubicBezTo>
                  <a:cubicBezTo>
                    <a:pt x="96520" y="10160"/>
                    <a:pt x="111760" y="17780"/>
                    <a:pt x="116840" y="24130"/>
                  </a:cubicBezTo>
                  <a:cubicBezTo>
                    <a:pt x="120650" y="30480"/>
                    <a:pt x="120650" y="41910"/>
                    <a:pt x="118110" y="48260"/>
                  </a:cubicBezTo>
                  <a:cubicBezTo>
                    <a:pt x="115570" y="54610"/>
                    <a:pt x="107950" y="59690"/>
                    <a:pt x="97790" y="62230"/>
                  </a:cubicBezTo>
                  <a:cubicBezTo>
                    <a:pt x="78740" y="66040"/>
                    <a:pt x="22860" y="58420"/>
                    <a:pt x="10160" y="45720"/>
                  </a:cubicBezTo>
                  <a:cubicBezTo>
                    <a:pt x="2540" y="38100"/>
                    <a:pt x="0" y="20320"/>
                    <a:pt x="3810" y="12700"/>
                  </a:cubicBezTo>
                  <a:cubicBezTo>
                    <a:pt x="7620" y="5080"/>
                    <a:pt x="29210" y="0"/>
                    <a:pt x="29210" y="0"/>
                  </a:cubicBezTo>
                </a:path>
              </a:pathLst>
            </a:custGeom>
            <a:solidFill>
              <a:srgbClr val="312249"/>
            </a:solidFill>
            <a:ln cap="sq">
              <a:noFill/>
              <a:prstDash val="solid"/>
              <a:miter/>
            </a:ln>
          </p:spPr>
        </p:sp>
      </p:grpSp>
      <p:grpSp>
        <p:nvGrpSpPr>
          <p:cNvPr id="11" name="Group 11"/>
          <p:cNvGrpSpPr/>
          <p:nvPr/>
        </p:nvGrpSpPr>
        <p:grpSpPr>
          <a:xfrm rot="0">
            <a:off x="1116804" y="6225654"/>
            <a:ext cx="302821" cy="227478"/>
            <a:chOff x="0" y="0"/>
            <a:chExt cx="265430" cy="199390"/>
          </a:xfrm>
        </p:grpSpPr>
        <p:sp>
          <p:nvSpPr>
            <p:cNvPr id="12" name="Freeform 12"/>
            <p:cNvSpPr/>
            <p:nvPr/>
          </p:nvSpPr>
          <p:spPr>
            <a:xfrm>
              <a:off x="48260" y="50800"/>
              <a:ext cx="167640" cy="99060"/>
            </a:xfrm>
            <a:custGeom>
              <a:avLst/>
              <a:gdLst/>
              <a:ahLst/>
              <a:cxnLst/>
              <a:rect l="l" t="t" r="r" b="b"/>
              <a:pathLst>
                <a:path w="167640" h="99060">
                  <a:moveTo>
                    <a:pt x="36830" y="0"/>
                  </a:moveTo>
                  <a:cubicBezTo>
                    <a:pt x="166370" y="64770"/>
                    <a:pt x="167640" y="72390"/>
                    <a:pt x="166370" y="78740"/>
                  </a:cubicBezTo>
                  <a:cubicBezTo>
                    <a:pt x="165100" y="85090"/>
                    <a:pt x="158750" y="93980"/>
                    <a:pt x="152400" y="96520"/>
                  </a:cubicBezTo>
                  <a:cubicBezTo>
                    <a:pt x="146050" y="99060"/>
                    <a:pt x="135890" y="97790"/>
                    <a:pt x="130810" y="93980"/>
                  </a:cubicBezTo>
                  <a:cubicBezTo>
                    <a:pt x="125730" y="90170"/>
                    <a:pt x="119380" y="81280"/>
                    <a:pt x="119380" y="74930"/>
                  </a:cubicBezTo>
                  <a:cubicBezTo>
                    <a:pt x="119380" y="68580"/>
                    <a:pt x="124460" y="58420"/>
                    <a:pt x="129540" y="54610"/>
                  </a:cubicBezTo>
                  <a:cubicBezTo>
                    <a:pt x="134620" y="50800"/>
                    <a:pt x="144780" y="49530"/>
                    <a:pt x="151130" y="52070"/>
                  </a:cubicBezTo>
                  <a:cubicBezTo>
                    <a:pt x="157480" y="54610"/>
                    <a:pt x="165100" y="62230"/>
                    <a:pt x="166370" y="68580"/>
                  </a:cubicBezTo>
                  <a:cubicBezTo>
                    <a:pt x="167640" y="74930"/>
                    <a:pt x="165100" y="85090"/>
                    <a:pt x="161290" y="90170"/>
                  </a:cubicBezTo>
                  <a:cubicBezTo>
                    <a:pt x="157480" y="95250"/>
                    <a:pt x="149860" y="97790"/>
                    <a:pt x="139700" y="97790"/>
                  </a:cubicBezTo>
                  <a:cubicBezTo>
                    <a:pt x="115570" y="96520"/>
                    <a:pt x="34290" y="63500"/>
                    <a:pt x="15240" y="44450"/>
                  </a:cubicBezTo>
                  <a:cubicBezTo>
                    <a:pt x="5080" y="34290"/>
                    <a:pt x="0" y="21590"/>
                    <a:pt x="2540" y="13970"/>
                  </a:cubicBezTo>
                  <a:cubicBezTo>
                    <a:pt x="6350" y="6350"/>
                    <a:pt x="36830" y="0"/>
                    <a:pt x="36830" y="0"/>
                  </a:cubicBezTo>
                </a:path>
              </a:pathLst>
            </a:custGeom>
            <a:solidFill>
              <a:srgbClr val="312249"/>
            </a:solidFill>
            <a:ln cap="sq">
              <a:noFill/>
              <a:prstDash val="solid"/>
              <a:miter/>
            </a:ln>
          </p:spPr>
        </p:sp>
      </p:grpSp>
      <p:grpSp>
        <p:nvGrpSpPr>
          <p:cNvPr id="13" name="Group 13"/>
          <p:cNvGrpSpPr/>
          <p:nvPr/>
        </p:nvGrpSpPr>
        <p:grpSpPr>
          <a:xfrm rot="0">
            <a:off x="1124049" y="6059031"/>
            <a:ext cx="308616" cy="253558"/>
            <a:chOff x="0" y="0"/>
            <a:chExt cx="270510" cy="222250"/>
          </a:xfrm>
        </p:grpSpPr>
        <p:sp>
          <p:nvSpPr>
            <p:cNvPr id="14" name="Freeform 14"/>
            <p:cNvSpPr/>
            <p:nvPr/>
          </p:nvSpPr>
          <p:spPr>
            <a:xfrm>
              <a:off x="45720" y="50800"/>
              <a:ext cx="177800" cy="121920"/>
            </a:xfrm>
            <a:custGeom>
              <a:avLst/>
              <a:gdLst/>
              <a:ahLst/>
              <a:cxnLst/>
              <a:rect l="l" t="t" r="r" b="b"/>
              <a:pathLst>
                <a:path w="177800" h="121920">
                  <a:moveTo>
                    <a:pt x="36830" y="0"/>
                  </a:moveTo>
                  <a:cubicBezTo>
                    <a:pt x="173990" y="88900"/>
                    <a:pt x="176530" y="105410"/>
                    <a:pt x="172720" y="111760"/>
                  </a:cubicBezTo>
                  <a:cubicBezTo>
                    <a:pt x="168910" y="118110"/>
                    <a:pt x="152400" y="121920"/>
                    <a:pt x="144780" y="119380"/>
                  </a:cubicBezTo>
                  <a:cubicBezTo>
                    <a:pt x="138430" y="116840"/>
                    <a:pt x="132080" y="109220"/>
                    <a:pt x="130810" y="102870"/>
                  </a:cubicBezTo>
                  <a:cubicBezTo>
                    <a:pt x="129540" y="96520"/>
                    <a:pt x="130810" y="86360"/>
                    <a:pt x="135890" y="81280"/>
                  </a:cubicBezTo>
                  <a:cubicBezTo>
                    <a:pt x="140970" y="76200"/>
                    <a:pt x="157480" y="72390"/>
                    <a:pt x="163830" y="76200"/>
                  </a:cubicBezTo>
                  <a:cubicBezTo>
                    <a:pt x="171450" y="80010"/>
                    <a:pt x="177800" y="101600"/>
                    <a:pt x="173990" y="109220"/>
                  </a:cubicBezTo>
                  <a:cubicBezTo>
                    <a:pt x="171450" y="115570"/>
                    <a:pt x="160020" y="121920"/>
                    <a:pt x="147320" y="120650"/>
                  </a:cubicBezTo>
                  <a:cubicBezTo>
                    <a:pt x="119380" y="119380"/>
                    <a:pt x="25400" y="66040"/>
                    <a:pt x="8890" y="40640"/>
                  </a:cubicBezTo>
                  <a:cubicBezTo>
                    <a:pt x="1270" y="29210"/>
                    <a:pt x="0" y="13970"/>
                    <a:pt x="5080" y="7620"/>
                  </a:cubicBezTo>
                  <a:cubicBezTo>
                    <a:pt x="10160" y="1270"/>
                    <a:pt x="36830" y="0"/>
                    <a:pt x="36830" y="0"/>
                  </a:cubicBezTo>
                </a:path>
              </a:pathLst>
            </a:custGeom>
            <a:solidFill>
              <a:srgbClr val="312249"/>
            </a:solidFill>
            <a:ln cap="sq">
              <a:noFill/>
              <a:prstDash val="solid"/>
              <a:miter/>
            </a:ln>
          </p:spPr>
        </p:sp>
      </p:grpSp>
      <p:grpSp>
        <p:nvGrpSpPr>
          <p:cNvPr id="15" name="Group 15"/>
          <p:cNvGrpSpPr/>
          <p:nvPr/>
        </p:nvGrpSpPr>
        <p:grpSpPr>
          <a:xfrm rot="0">
            <a:off x="1210983" y="5946016"/>
            <a:ext cx="266598" cy="233273"/>
            <a:chOff x="0" y="0"/>
            <a:chExt cx="233680" cy="204470"/>
          </a:xfrm>
        </p:grpSpPr>
        <p:sp>
          <p:nvSpPr>
            <p:cNvPr id="16" name="Freeform 16"/>
            <p:cNvSpPr/>
            <p:nvPr/>
          </p:nvSpPr>
          <p:spPr>
            <a:xfrm>
              <a:off x="45720" y="50800"/>
              <a:ext cx="140970" cy="105410"/>
            </a:xfrm>
            <a:custGeom>
              <a:avLst/>
              <a:gdLst/>
              <a:ahLst/>
              <a:cxnLst/>
              <a:rect l="l" t="t" r="r" b="b"/>
              <a:pathLst>
                <a:path w="140970" h="105410">
                  <a:moveTo>
                    <a:pt x="36830" y="0"/>
                  </a:moveTo>
                  <a:cubicBezTo>
                    <a:pt x="139700" y="77470"/>
                    <a:pt x="137160" y="91440"/>
                    <a:pt x="132080" y="96520"/>
                  </a:cubicBezTo>
                  <a:cubicBezTo>
                    <a:pt x="125730" y="102870"/>
                    <a:pt x="102870" y="102870"/>
                    <a:pt x="96520" y="97790"/>
                  </a:cubicBezTo>
                  <a:cubicBezTo>
                    <a:pt x="90170" y="92710"/>
                    <a:pt x="88900" y="74930"/>
                    <a:pt x="92710" y="67310"/>
                  </a:cubicBezTo>
                  <a:cubicBezTo>
                    <a:pt x="95250" y="60960"/>
                    <a:pt x="105410" y="55880"/>
                    <a:pt x="111760" y="55880"/>
                  </a:cubicBezTo>
                  <a:cubicBezTo>
                    <a:pt x="119380" y="55880"/>
                    <a:pt x="133350" y="63500"/>
                    <a:pt x="137160" y="71120"/>
                  </a:cubicBezTo>
                  <a:cubicBezTo>
                    <a:pt x="140970" y="77470"/>
                    <a:pt x="139700" y="90170"/>
                    <a:pt x="134620" y="95250"/>
                  </a:cubicBezTo>
                  <a:cubicBezTo>
                    <a:pt x="129540" y="101600"/>
                    <a:pt x="116840" y="105410"/>
                    <a:pt x="105410" y="102870"/>
                  </a:cubicBezTo>
                  <a:cubicBezTo>
                    <a:pt x="82550" y="99060"/>
                    <a:pt x="21590" y="60960"/>
                    <a:pt x="8890" y="40640"/>
                  </a:cubicBezTo>
                  <a:cubicBezTo>
                    <a:pt x="2540" y="29210"/>
                    <a:pt x="0" y="13970"/>
                    <a:pt x="5080" y="7620"/>
                  </a:cubicBezTo>
                  <a:cubicBezTo>
                    <a:pt x="10160" y="1270"/>
                    <a:pt x="36830" y="0"/>
                    <a:pt x="36830" y="0"/>
                  </a:cubicBezTo>
                </a:path>
              </a:pathLst>
            </a:custGeom>
            <a:solidFill>
              <a:srgbClr val="312249"/>
            </a:solidFill>
            <a:ln cap="sq">
              <a:noFill/>
              <a:prstDash val="solid"/>
              <a:miter/>
            </a:ln>
          </p:spPr>
        </p:sp>
      </p:grpSp>
      <p:grpSp>
        <p:nvGrpSpPr>
          <p:cNvPr id="17" name="Group 17"/>
          <p:cNvGrpSpPr/>
          <p:nvPr/>
        </p:nvGrpSpPr>
        <p:grpSpPr>
          <a:xfrm rot="0">
            <a:off x="1345731" y="5947465"/>
            <a:ext cx="256456" cy="298474"/>
            <a:chOff x="0" y="0"/>
            <a:chExt cx="224790" cy="261620"/>
          </a:xfrm>
        </p:grpSpPr>
        <p:sp>
          <p:nvSpPr>
            <p:cNvPr id="18" name="Freeform 18"/>
            <p:cNvSpPr/>
            <p:nvPr/>
          </p:nvSpPr>
          <p:spPr>
            <a:xfrm>
              <a:off x="50800" y="46990"/>
              <a:ext cx="125730" cy="167640"/>
            </a:xfrm>
            <a:custGeom>
              <a:avLst/>
              <a:gdLst/>
              <a:ahLst/>
              <a:cxnLst/>
              <a:rect l="l" t="t" r="r" b="b"/>
              <a:pathLst>
                <a:path w="125730" h="167640">
                  <a:moveTo>
                    <a:pt x="0" y="128270"/>
                  </a:moveTo>
                  <a:cubicBezTo>
                    <a:pt x="97790" y="0"/>
                    <a:pt x="109220" y="0"/>
                    <a:pt x="115570" y="3810"/>
                  </a:cubicBezTo>
                  <a:cubicBezTo>
                    <a:pt x="121920" y="8890"/>
                    <a:pt x="125730" y="30480"/>
                    <a:pt x="121920" y="36830"/>
                  </a:cubicBezTo>
                  <a:cubicBezTo>
                    <a:pt x="118110" y="43180"/>
                    <a:pt x="102870" y="46990"/>
                    <a:pt x="95250" y="44450"/>
                  </a:cubicBezTo>
                  <a:cubicBezTo>
                    <a:pt x="88900" y="41910"/>
                    <a:pt x="80010" y="29210"/>
                    <a:pt x="80010" y="21590"/>
                  </a:cubicBezTo>
                  <a:cubicBezTo>
                    <a:pt x="80010" y="15240"/>
                    <a:pt x="85090" y="6350"/>
                    <a:pt x="91440" y="3810"/>
                  </a:cubicBezTo>
                  <a:cubicBezTo>
                    <a:pt x="97790" y="0"/>
                    <a:pt x="114300" y="1270"/>
                    <a:pt x="119380" y="6350"/>
                  </a:cubicBezTo>
                  <a:cubicBezTo>
                    <a:pt x="124460" y="11430"/>
                    <a:pt x="125730" y="22860"/>
                    <a:pt x="123190" y="34290"/>
                  </a:cubicBezTo>
                  <a:cubicBezTo>
                    <a:pt x="116840" y="60960"/>
                    <a:pt x="64770" y="139700"/>
                    <a:pt x="40640" y="156210"/>
                  </a:cubicBezTo>
                  <a:cubicBezTo>
                    <a:pt x="29210" y="163830"/>
                    <a:pt x="15240" y="167640"/>
                    <a:pt x="8890" y="163830"/>
                  </a:cubicBezTo>
                  <a:cubicBezTo>
                    <a:pt x="1270" y="160020"/>
                    <a:pt x="0" y="128270"/>
                    <a:pt x="0" y="128270"/>
                  </a:cubicBezTo>
                </a:path>
              </a:pathLst>
            </a:custGeom>
            <a:solidFill>
              <a:srgbClr val="312249"/>
            </a:solidFill>
            <a:ln cap="sq">
              <a:noFill/>
              <a:prstDash val="solid"/>
              <a:miter/>
            </a:ln>
          </p:spPr>
        </p:sp>
      </p:grpSp>
      <p:grpSp>
        <p:nvGrpSpPr>
          <p:cNvPr id="19" name="Group 19"/>
          <p:cNvGrpSpPr/>
          <p:nvPr/>
        </p:nvGrpSpPr>
        <p:grpSpPr>
          <a:xfrm rot="0">
            <a:off x="1379056" y="6125680"/>
            <a:ext cx="288332" cy="253558"/>
            <a:chOff x="0" y="0"/>
            <a:chExt cx="252730" cy="222250"/>
          </a:xfrm>
        </p:grpSpPr>
        <p:sp>
          <p:nvSpPr>
            <p:cNvPr id="20" name="Freeform 20"/>
            <p:cNvSpPr/>
            <p:nvPr/>
          </p:nvSpPr>
          <p:spPr>
            <a:xfrm>
              <a:off x="46990" y="48260"/>
              <a:ext cx="156210" cy="124460"/>
            </a:xfrm>
            <a:custGeom>
              <a:avLst/>
              <a:gdLst/>
              <a:ahLst/>
              <a:cxnLst/>
              <a:rect l="l" t="t" r="r" b="b"/>
              <a:pathLst>
                <a:path w="156210" h="124460">
                  <a:moveTo>
                    <a:pt x="12700" y="78740"/>
                  </a:moveTo>
                  <a:cubicBezTo>
                    <a:pt x="132080" y="0"/>
                    <a:pt x="139700" y="2540"/>
                    <a:pt x="144780" y="6350"/>
                  </a:cubicBezTo>
                  <a:cubicBezTo>
                    <a:pt x="149860" y="10160"/>
                    <a:pt x="154940" y="21590"/>
                    <a:pt x="154940" y="27940"/>
                  </a:cubicBezTo>
                  <a:cubicBezTo>
                    <a:pt x="154940" y="35560"/>
                    <a:pt x="148590" y="44450"/>
                    <a:pt x="142240" y="48260"/>
                  </a:cubicBezTo>
                  <a:cubicBezTo>
                    <a:pt x="135890" y="52070"/>
                    <a:pt x="125730" y="52070"/>
                    <a:pt x="119380" y="49530"/>
                  </a:cubicBezTo>
                  <a:cubicBezTo>
                    <a:pt x="113030" y="46990"/>
                    <a:pt x="106680" y="36830"/>
                    <a:pt x="105410" y="30480"/>
                  </a:cubicBezTo>
                  <a:cubicBezTo>
                    <a:pt x="104140" y="24130"/>
                    <a:pt x="107950" y="13970"/>
                    <a:pt x="113030" y="8890"/>
                  </a:cubicBezTo>
                  <a:cubicBezTo>
                    <a:pt x="118110" y="3810"/>
                    <a:pt x="129540" y="1270"/>
                    <a:pt x="135890" y="2540"/>
                  </a:cubicBezTo>
                  <a:cubicBezTo>
                    <a:pt x="142240" y="3810"/>
                    <a:pt x="151130" y="11430"/>
                    <a:pt x="153670" y="17780"/>
                  </a:cubicBezTo>
                  <a:cubicBezTo>
                    <a:pt x="156210" y="25400"/>
                    <a:pt x="152400" y="36830"/>
                    <a:pt x="144780" y="46990"/>
                  </a:cubicBezTo>
                  <a:cubicBezTo>
                    <a:pt x="128270" y="68580"/>
                    <a:pt x="62230" y="120650"/>
                    <a:pt x="35560" y="123190"/>
                  </a:cubicBezTo>
                  <a:cubicBezTo>
                    <a:pt x="22860" y="124460"/>
                    <a:pt x="7620" y="118110"/>
                    <a:pt x="3810" y="110490"/>
                  </a:cubicBezTo>
                  <a:cubicBezTo>
                    <a:pt x="0" y="102870"/>
                    <a:pt x="12700" y="78740"/>
                    <a:pt x="12700" y="78740"/>
                  </a:cubicBezTo>
                </a:path>
              </a:pathLst>
            </a:custGeom>
            <a:solidFill>
              <a:srgbClr val="312249"/>
            </a:solidFill>
            <a:ln cap="sq">
              <a:noFill/>
              <a:prstDash val="solid"/>
              <a:miter/>
            </a:ln>
          </p:spPr>
        </p:sp>
      </p:grpSp>
      <p:grpSp>
        <p:nvGrpSpPr>
          <p:cNvPr id="21" name="Group 21"/>
          <p:cNvGrpSpPr/>
          <p:nvPr/>
        </p:nvGrpSpPr>
        <p:grpSpPr>
          <a:xfrm rot="0">
            <a:off x="1376158" y="6357505"/>
            <a:ext cx="318759" cy="227478"/>
            <a:chOff x="0" y="0"/>
            <a:chExt cx="279400" cy="199390"/>
          </a:xfrm>
        </p:grpSpPr>
        <p:sp>
          <p:nvSpPr>
            <p:cNvPr id="22" name="Freeform 22"/>
            <p:cNvSpPr/>
            <p:nvPr/>
          </p:nvSpPr>
          <p:spPr>
            <a:xfrm>
              <a:off x="50800" y="50800"/>
              <a:ext cx="179070" cy="104140"/>
            </a:xfrm>
            <a:custGeom>
              <a:avLst/>
              <a:gdLst/>
              <a:ahLst/>
              <a:cxnLst/>
              <a:rect l="l" t="t" r="r" b="b"/>
              <a:pathLst>
                <a:path w="179070" h="104140">
                  <a:moveTo>
                    <a:pt x="20320" y="46990"/>
                  </a:moveTo>
                  <a:cubicBezTo>
                    <a:pt x="160020" y="0"/>
                    <a:pt x="166370" y="3810"/>
                    <a:pt x="171450" y="8890"/>
                  </a:cubicBezTo>
                  <a:cubicBezTo>
                    <a:pt x="176530" y="13970"/>
                    <a:pt x="179070" y="25400"/>
                    <a:pt x="177800" y="31750"/>
                  </a:cubicBezTo>
                  <a:cubicBezTo>
                    <a:pt x="176530" y="38100"/>
                    <a:pt x="167640" y="46990"/>
                    <a:pt x="161290" y="49530"/>
                  </a:cubicBezTo>
                  <a:cubicBezTo>
                    <a:pt x="154940" y="52070"/>
                    <a:pt x="142240" y="50800"/>
                    <a:pt x="137160" y="46990"/>
                  </a:cubicBezTo>
                  <a:cubicBezTo>
                    <a:pt x="130810" y="43180"/>
                    <a:pt x="127000" y="31750"/>
                    <a:pt x="127000" y="24130"/>
                  </a:cubicBezTo>
                  <a:cubicBezTo>
                    <a:pt x="127000" y="16510"/>
                    <a:pt x="132080" y="7620"/>
                    <a:pt x="138430" y="3810"/>
                  </a:cubicBezTo>
                  <a:cubicBezTo>
                    <a:pt x="144780" y="0"/>
                    <a:pt x="156210" y="0"/>
                    <a:pt x="162560" y="2540"/>
                  </a:cubicBezTo>
                  <a:cubicBezTo>
                    <a:pt x="168910" y="5080"/>
                    <a:pt x="176530" y="13970"/>
                    <a:pt x="177800" y="21590"/>
                  </a:cubicBezTo>
                  <a:cubicBezTo>
                    <a:pt x="179070" y="29210"/>
                    <a:pt x="173990" y="39370"/>
                    <a:pt x="163830" y="48260"/>
                  </a:cubicBezTo>
                  <a:cubicBezTo>
                    <a:pt x="142240" y="67310"/>
                    <a:pt x="50800" y="104140"/>
                    <a:pt x="24130" y="97790"/>
                  </a:cubicBezTo>
                  <a:cubicBezTo>
                    <a:pt x="11430" y="95250"/>
                    <a:pt x="0" y="82550"/>
                    <a:pt x="0" y="73660"/>
                  </a:cubicBezTo>
                  <a:cubicBezTo>
                    <a:pt x="0" y="64770"/>
                    <a:pt x="20320" y="46990"/>
                    <a:pt x="20320" y="46990"/>
                  </a:cubicBezTo>
                </a:path>
              </a:pathLst>
            </a:custGeom>
            <a:solidFill>
              <a:srgbClr val="312249"/>
            </a:solidFill>
            <a:ln cap="sq">
              <a:noFill/>
              <a:prstDash val="solid"/>
              <a:miter/>
            </a:ln>
          </p:spPr>
        </p:sp>
      </p:grpSp>
      <p:grpSp>
        <p:nvGrpSpPr>
          <p:cNvPr id="23" name="Group 23"/>
          <p:cNvGrpSpPr/>
          <p:nvPr/>
        </p:nvGrpSpPr>
        <p:grpSpPr>
          <a:xfrm rot="0">
            <a:off x="1389198" y="6553107"/>
            <a:ext cx="331799" cy="259354"/>
            <a:chOff x="0" y="0"/>
            <a:chExt cx="290830" cy="227330"/>
          </a:xfrm>
        </p:grpSpPr>
        <p:sp>
          <p:nvSpPr>
            <p:cNvPr id="24" name="Freeform 24"/>
            <p:cNvSpPr/>
            <p:nvPr/>
          </p:nvSpPr>
          <p:spPr>
            <a:xfrm>
              <a:off x="48260" y="49530"/>
              <a:ext cx="193040" cy="127000"/>
            </a:xfrm>
            <a:custGeom>
              <a:avLst/>
              <a:gdLst/>
              <a:ahLst/>
              <a:cxnLst/>
              <a:rect l="l" t="t" r="r" b="b"/>
              <a:pathLst>
                <a:path w="193040" h="127000">
                  <a:moveTo>
                    <a:pt x="15240" y="80010"/>
                  </a:moveTo>
                  <a:cubicBezTo>
                    <a:pt x="172720" y="0"/>
                    <a:pt x="179070" y="2540"/>
                    <a:pt x="184150" y="7620"/>
                  </a:cubicBezTo>
                  <a:cubicBezTo>
                    <a:pt x="189230" y="12700"/>
                    <a:pt x="193040" y="22860"/>
                    <a:pt x="191770" y="29210"/>
                  </a:cubicBezTo>
                  <a:cubicBezTo>
                    <a:pt x="190500" y="35560"/>
                    <a:pt x="184150" y="44450"/>
                    <a:pt x="177800" y="46990"/>
                  </a:cubicBezTo>
                  <a:cubicBezTo>
                    <a:pt x="171450" y="49530"/>
                    <a:pt x="161290" y="49530"/>
                    <a:pt x="154940" y="45720"/>
                  </a:cubicBezTo>
                  <a:cubicBezTo>
                    <a:pt x="149860" y="41910"/>
                    <a:pt x="143510" y="33020"/>
                    <a:pt x="143510" y="26670"/>
                  </a:cubicBezTo>
                  <a:cubicBezTo>
                    <a:pt x="143510" y="20320"/>
                    <a:pt x="148590" y="10160"/>
                    <a:pt x="153670" y="6350"/>
                  </a:cubicBezTo>
                  <a:cubicBezTo>
                    <a:pt x="158750" y="2540"/>
                    <a:pt x="168910" y="0"/>
                    <a:pt x="175260" y="2540"/>
                  </a:cubicBezTo>
                  <a:cubicBezTo>
                    <a:pt x="181610" y="5080"/>
                    <a:pt x="190500" y="12700"/>
                    <a:pt x="191770" y="19050"/>
                  </a:cubicBezTo>
                  <a:cubicBezTo>
                    <a:pt x="193040" y="26670"/>
                    <a:pt x="189230" y="35560"/>
                    <a:pt x="180340" y="45720"/>
                  </a:cubicBezTo>
                  <a:cubicBezTo>
                    <a:pt x="158750" y="68580"/>
                    <a:pt x="62230" y="127000"/>
                    <a:pt x="31750" y="127000"/>
                  </a:cubicBezTo>
                  <a:cubicBezTo>
                    <a:pt x="17780" y="127000"/>
                    <a:pt x="5080" y="118110"/>
                    <a:pt x="2540" y="110490"/>
                  </a:cubicBezTo>
                  <a:cubicBezTo>
                    <a:pt x="0" y="102870"/>
                    <a:pt x="15240" y="80010"/>
                    <a:pt x="15240" y="80010"/>
                  </a:cubicBezTo>
                </a:path>
              </a:pathLst>
            </a:custGeom>
            <a:solidFill>
              <a:srgbClr val="312249"/>
            </a:solidFill>
            <a:ln cap="sq">
              <a:noFill/>
              <a:prstDash val="solid"/>
              <a:miter/>
            </a:ln>
          </p:spPr>
        </p:sp>
      </p:grpSp>
      <p:grpSp>
        <p:nvGrpSpPr>
          <p:cNvPr id="25" name="Group 25"/>
          <p:cNvGrpSpPr/>
          <p:nvPr/>
        </p:nvGrpSpPr>
        <p:grpSpPr>
          <a:xfrm rot="0">
            <a:off x="1418176" y="6726975"/>
            <a:ext cx="305719" cy="299923"/>
            <a:chOff x="0" y="0"/>
            <a:chExt cx="267970" cy="262890"/>
          </a:xfrm>
        </p:grpSpPr>
        <p:sp>
          <p:nvSpPr>
            <p:cNvPr id="26" name="Freeform 26"/>
            <p:cNvSpPr/>
            <p:nvPr/>
          </p:nvSpPr>
          <p:spPr>
            <a:xfrm>
              <a:off x="45720" y="46990"/>
              <a:ext cx="175260" cy="168910"/>
            </a:xfrm>
            <a:custGeom>
              <a:avLst/>
              <a:gdLst/>
              <a:ahLst/>
              <a:cxnLst/>
              <a:rect l="l" t="t" r="r" b="b"/>
              <a:pathLst>
                <a:path w="175260" h="168910">
                  <a:moveTo>
                    <a:pt x="8890" y="125730"/>
                  </a:moveTo>
                  <a:cubicBezTo>
                    <a:pt x="152400" y="0"/>
                    <a:pt x="162560" y="2540"/>
                    <a:pt x="167640" y="7620"/>
                  </a:cubicBezTo>
                  <a:cubicBezTo>
                    <a:pt x="172720" y="13970"/>
                    <a:pt x="171450" y="35560"/>
                    <a:pt x="166370" y="40640"/>
                  </a:cubicBezTo>
                  <a:cubicBezTo>
                    <a:pt x="161290" y="45720"/>
                    <a:pt x="138430" y="43180"/>
                    <a:pt x="133350" y="36830"/>
                  </a:cubicBezTo>
                  <a:cubicBezTo>
                    <a:pt x="128270" y="30480"/>
                    <a:pt x="132080" y="8890"/>
                    <a:pt x="138430" y="5080"/>
                  </a:cubicBezTo>
                  <a:cubicBezTo>
                    <a:pt x="144780" y="1270"/>
                    <a:pt x="166370" y="5080"/>
                    <a:pt x="171450" y="11430"/>
                  </a:cubicBezTo>
                  <a:cubicBezTo>
                    <a:pt x="175260" y="17780"/>
                    <a:pt x="173990" y="27940"/>
                    <a:pt x="167640" y="39370"/>
                  </a:cubicBezTo>
                  <a:cubicBezTo>
                    <a:pt x="152400" y="68580"/>
                    <a:pt x="67310" y="156210"/>
                    <a:pt x="36830" y="165100"/>
                  </a:cubicBezTo>
                  <a:cubicBezTo>
                    <a:pt x="24130" y="168910"/>
                    <a:pt x="10160" y="163830"/>
                    <a:pt x="5080" y="157480"/>
                  </a:cubicBezTo>
                  <a:cubicBezTo>
                    <a:pt x="0" y="151130"/>
                    <a:pt x="8890" y="125730"/>
                    <a:pt x="8890" y="125730"/>
                  </a:cubicBezTo>
                </a:path>
              </a:pathLst>
            </a:custGeom>
            <a:solidFill>
              <a:srgbClr val="312249"/>
            </a:solidFill>
            <a:ln cap="sq">
              <a:noFill/>
              <a:prstDash val="solid"/>
              <a:miter/>
            </a:ln>
          </p:spPr>
        </p:sp>
      </p:grpSp>
      <p:grpSp>
        <p:nvGrpSpPr>
          <p:cNvPr id="27" name="Group 27"/>
          <p:cNvGrpSpPr/>
          <p:nvPr/>
        </p:nvGrpSpPr>
        <p:grpSpPr>
          <a:xfrm rot="0">
            <a:off x="1607982" y="6805216"/>
            <a:ext cx="292679" cy="249211"/>
            <a:chOff x="0" y="0"/>
            <a:chExt cx="256540" cy="218440"/>
          </a:xfrm>
        </p:grpSpPr>
        <p:sp>
          <p:nvSpPr>
            <p:cNvPr id="28" name="Freeform 28"/>
            <p:cNvSpPr/>
            <p:nvPr/>
          </p:nvSpPr>
          <p:spPr>
            <a:xfrm>
              <a:off x="44450" y="46990"/>
              <a:ext cx="162560" cy="121920"/>
            </a:xfrm>
            <a:custGeom>
              <a:avLst/>
              <a:gdLst/>
              <a:ahLst/>
              <a:cxnLst/>
              <a:rect l="l" t="t" r="r" b="b"/>
              <a:pathLst>
                <a:path w="162560" h="121920">
                  <a:moveTo>
                    <a:pt x="40640" y="3810"/>
                  </a:moveTo>
                  <a:cubicBezTo>
                    <a:pt x="161290" y="92710"/>
                    <a:pt x="158750" y="109220"/>
                    <a:pt x="152400" y="115570"/>
                  </a:cubicBezTo>
                  <a:cubicBezTo>
                    <a:pt x="147320" y="120650"/>
                    <a:pt x="129540" y="120650"/>
                    <a:pt x="123190" y="116840"/>
                  </a:cubicBezTo>
                  <a:cubicBezTo>
                    <a:pt x="116840" y="113030"/>
                    <a:pt x="111760" y="102870"/>
                    <a:pt x="111760" y="96520"/>
                  </a:cubicBezTo>
                  <a:cubicBezTo>
                    <a:pt x="111760" y="90170"/>
                    <a:pt x="116840" y="80010"/>
                    <a:pt x="123190" y="76200"/>
                  </a:cubicBezTo>
                  <a:cubicBezTo>
                    <a:pt x="128270" y="72390"/>
                    <a:pt x="139700" y="71120"/>
                    <a:pt x="146050" y="73660"/>
                  </a:cubicBezTo>
                  <a:cubicBezTo>
                    <a:pt x="152400" y="77470"/>
                    <a:pt x="162560" y="91440"/>
                    <a:pt x="161290" y="99060"/>
                  </a:cubicBezTo>
                  <a:cubicBezTo>
                    <a:pt x="160020" y="107950"/>
                    <a:pt x="146050" y="120650"/>
                    <a:pt x="132080" y="120650"/>
                  </a:cubicBezTo>
                  <a:cubicBezTo>
                    <a:pt x="105410" y="121920"/>
                    <a:pt x="19050" y="63500"/>
                    <a:pt x="6350" y="39370"/>
                  </a:cubicBezTo>
                  <a:cubicBezTo>
                    <a:pt x="0" y="27940"/>
                    <a:pt x="2540" y="12700"/>
                    <a:pt x="7620" y="6350"/>
                  </a:cubicBezTo>
                  <a:cubicBezTo>
                    <a:pt x="12700" y="0"/>
                    <a:pt x="40640" y="3810"/>
                    <a:pt x="40640" y="3810"/>
                  </a:cubicBezTo>
                </a:path>
              </a:pathLst>
            </a:custGeom>
            <a:solidFill>
              <a:srgbClr val="312249"/>
            </a:solidFill>
            <a:ln cap="sq">
              <a:noFill/>
              <a:prstDash val="solid"/>
              <a:miter/>
            </a:ln>
          </p:spPr>
        </p:sp>
      </p:grpSp>
      <p:grpSp>
        <p:nvGrpSpPr>
          <p:cNvPr id="29" name="Group 29"/>
          <p:cNvGrpSpPr/>
          <p:nvPr/>
        </p:nvGrpSpPr>
        <p:grpSpPr>
          <a:xfrm rot="0">
            <a:off x="1616676" y="6580636"/>
            <a:ext cx="273843" cy="221682"/>
            <a:chOff x="0" y="0"/>
            <a:chExt cx="240030" cy="194310"/>
          </a:xfrm>
        </p:grpSpPr>
        <p:sp>
          <p:nvSpPr>
            <p:cNvPr id="30" name="Freeform 30"/>
            <p:cNvSpPr/>
            <p:nvPr/>
          </p:nvSpPr>
          <p:spPr>
            <a:xfrm>
              <a:off x="45720" y="50800"/>
              <a:ext cx="147320" cy="95250"/>
            </a:xfrm>
            <a:custGeom>
              <a:avLst/>
              <a:gdLst/>
              <a:ahLst/>
              <a:cxnLst/>
              <a:rect l="l" t="t" r="r" b="b"/>
              <a:pathLst>
                <a:path w="147320" h="95250">
                  <a:moveTo>
                    <a:pt x="36830" y="0"/>
                  </a:moveTo>
                  <a:cubicBezTo>
                    <a:pt x="146050" y="63500"/>
                    <a:pt x="147320" y="76200"/>
                    <a:pt x="143510" y="82550"/>
                  </a:cubicBezTo>
                  <a:cubicBezTo>
                    <a:pt x="138430" y="88900"/>
                    <a:pt x="116840" y="95250"/>
                    <a:pt x="110490" y="91440"/>
                  </a:cubicBezTo>
                  <a:cubicBezTo>
                    <a:pt x="104140" y="87630"/>
                    <a:pt x="99060" y="63500"/>
                    <a:pt x="104140" y="57150"/>
                  </a:cubicBezTo>
                  <a:cubicBezTo>
                    <a:pt x="109220" y="50800"/>
                    <a:pt x="132080" y="46990"/>
                    <a:pt x="138430" y="52070"/>
                  </a:cubicBezTo>
                  <a:cubicBezTo>
                    <a:pt x="144780" y="57150"/>
                    <a:pt x="146050" y="81280"/>
                    <a:pt x="140970" y="87630"/>
                  </a:cubicBezTo>
                  <a:cubicBezTo>
                    <a:pt x="135890" y="93980"/>
                    <a:pt x="124460" y="93980"/>
                    <a:pt x="111760" y="92710"/>
                  </a:cubicBezTo>
                  <a:cubicBezTo>
                    <a:pt x="87630" y="88900"/>
                    <a:pt x="24130" y="60960"/>
                    <a:pt x="10160" y="41910"/>
                  </a:cubicBezTo>
                  <a:cubicBezTo>
                    <a:pt x="2540" y="31750"/>
                    <a:pt x="0" y="15240"/>
                    <a:pt x="5080" y="8890"/>
                  </a:cubicBezTo>
                  <a:cubicBezTo>
                    <a:pt x="10160" y="2540"/>
                    <a:pt x="36830" y="0"/>
                    <a:pt x="36830" y="0"/>
                  </a:cubicBezTo>
                </a:path>
              </a:pathLst>
            </a:custGeom>
            <a:solidFill>
              <a:srgbClr val="312249"/>
            </a:solidFill>
            <a:ln cap="sq">
              <a:noFill/>
              <a:prstDash val="solid"/>
              <a:miter/>
            </a:ln>
          </p:spPr>
        </p:sp>
      </p:grpSp>
      <p:grpSp>
        <p:nvGrpSpPr>
          <p:cNvPr id="31" name="Group 31"/>
          <p:cNvGrpSpPr/>
          <p:nvPr/>
        </p:nvGrpSpPr>
        <p:grpSpPr>
          <a:xfrm rot="0">
            <a:off x="1596391" y="6321282"/>
            <a:ext cx="263700" cy="256456"/>
            <a:chOff x="0" y="0"/>
            <a:chExt cx="231140" cy="224790"/>
          </a:xfrm>
        </p:grpSpPr>
        <p:sp>
          <p:nvSpPr>
            <p:cNvPr id="32" name="Freeform 32"/>
            <p:cNvSpPr/>
            <p:nvPr/>
          </p:nvSpPr>
          <p:spPr>
            <a:xfrm>
              <a:off x="46990" y="45720"/>
              <a:ext cx="137160" cy="130810"/>
            </a:xfrm>
            <a:custGeom>
              <a:avLst/>
              <a:gdLst/>
              <a:ahLst/>
              <a:cxnLst/>
              <a:rect l="l" t="t" r="r" b="b"/>
              <a:pathLst>
                <a:path w="137160" h="130810">
                  <a:moveTo>
                    <a:pt x="45720" y="8890"/>
                  </a:moveTo>
                  <a:cubicBezTo>
                    <a:pt x="137160" y="104140"/>
                    <a:pt x="130810" y="121920"/>
                    <a:pt x="123190" y="127000"/>
                  </a:cubicBezTo>
                  <a:cubicBezTo>
                    <a:pt x="118110" y="130810"/>
                    <a:pt x="105410" y="130810"/>
                    <a:pt x="99060" y="127000"/>
                  </a:cubicBezTo>
                  <a:cubicBezTo>
                    <a:pt x="91440" y="123190"/>
                    <a:pt x="83820" y="106680"/>
                    <a:pt x="85090" y="99060"/>
                  </a:cubicBezTo>
                  <a:cubicBezTo>
                    <a:pt x="86360" y="91440"/>
                    <a:pt x="95250" y="82550"/>
                    <a:pt x="101600" y="80010"/>
                  </a:cubicBezTo>
                  <a:cubicBezTo>
                    <a:pt x="107950" y="77470"/>
                    <a:pt x="120650" y="77470"/>
                    <a:pt x="125730" y="82550"/>
                  </a:cubicBezTo>
                  <a:cubicBezTo>
                    <a:pt x="132080" y="88900"/>
                    <a:pt x="137160" y="111760"/>
                    <a:pt x="132080" y="119380"/>
                  </a:cubicBezTo>
                  <a:cubicBezTo>
                    <a:pt x="128270" y="125730"/>
                    <a:pt x="113030" y="130810"/>
                    <a:pt x="101600" y="128270"/>
                  </a:cubicBezTo>
                  <a:cubicBezTo>
                    <a:pt x="77470" y="121920"/>
                    <a:pt x="11430" y="62230"/>
                    <a:pt x="3810" y="38100"/>
                  </a:cubicBezTo>
                  <a:cubicBezTo>
                    <a:pt x="0" y="25400"/>
                    <a:pt x="5080" y="10160"/>
                    <a:pt x="11430" y="5080"/>
                  </a:cubicBezTo>
                  <a:cubicBezTo>
                    <a:pt x="17780" y="0"/>
                    <a:pt x="45720" y="8890"/>
                    <a:pt x="45720" y="8890"/>
                  </a:cubicBezTo>
                </a:path>
              </a:pathLst>
            </a:custGeom>
            <a:solidFill>
              <a:srgbClr val="312249"/>
            </a:solidFill>
            <a:ln cap="sq">
              <a:noFill/>
              <a:prstDash val="solid"/>
              <a:miter/>
            </a:ln>
          </p:spPr>
        </p:sp>
      </p:grpSp>
      <p:grpSp>
        <p:nvGrpSpPr>
          <p:cNvPr id="33" name="Group 33"/>
          <p:cNvGrpSpPr/>
          <p:nvPr/>
        </p:nvGrpSpPr>
        <p:grpSpPr>
          <a:xfrm rot="0">
            <a:off x="1642756" y="6124231"/>
            <a:ext cx="253558" cy="252109"/>
            <a:chOff x="0" y="0"/>
            <a:chExt cx="222250" cy="220980"/>
          </a:xfrm>
        </p:grpSpPr>
        <p:sp>
          <p:nvSpPr>
            <p:cNvPr id="34" name="Freeform 34"/>
            <p:cNvSpPr/>
            <p:nvPr/>
          </p:nvSpPr>
          <p:spPr>
            <a:xfrm>
              <a:off x="48260" y="46990"/>
              <a:ext cx="124460" cy="127000"/>
            </a:xfrm>
            <a:custGeom>
              <a:avLst/>
              <a:gdLst/>
              <a:ahLst/>
              <a:cxnLst/>
              <a:rect l="l" t="t" r="r" b="b"/>
              <a:pathLst>
                <a:path w="124460" h="127000">
                  <a:moveTo>
                    <a:pt x="46990" y="10160"/>
                  </a:moveTo>
                  <a:cubicBezTo>
                    <a:pt x="124460" y="106680"/>
                    <a:pt x="115570" y="119380"/>
                    <a:pt x="107950" y="123190"/>
                  </a:cubicBezTo>
                  <a:cubicBezTo>
                    <a:pt x="100330" y="127000"/>
                    <a:pt x="83820" y="123190"/>
                    <a:pt x="77470" y="116840"/>
                  </a:cubicBezTo>
                  <a:cubicBezTo>
                    <a:pt x="72390" y="111760"/>
                    <a:pt x="69850" y="99060"/>
                    <a:pt x="72390" y="92710"/>
                  </a:cubicBezTo>
                  <a:cubicBezTo>
                    <a:pt x="74930" y="85090"/>
                    <a:pt x="88900" y="73660"/>
                    <a:pt x="97790" y="73660"/>
                  </a:cubicBezTo>
                  <a:cubicBezTo>
                    <a:pt x="105410" y="73660"/>
                    <a:pt x="119380" y="85090"/>
                    <a:pt x="121920" y="92710"/>
                  </a:cubicBezTo>
                  <a:cubicBezTo>
                    <a:pt x="124460" y="100330"/>
                    <a:pt x="118110" y="118110"/>
                    <a:pt x="110490" y="121920"/>
                  </a:cubicBezTo>
                  <a:cubicBezTo>
                    <a:pt x="104140" y="125730"/>
                    <a:pt x="91440" y="124460"/>
                    <a:pt x="80010" y="118110"/>
                  </a:cubicBezTo>
                  <a:cubicBezTo>
                    <a:pt x="58420" y="106680"/>
                    <a:pt x="7620" y="58420"/>
                    <a:pt x="2540" y="35560"/>
                  </a:cubicBezTo>
                  <a:cubicBezTo>
                    <a:pt x="0" y="22860"/>
                    <a:pt x="6350" y="7620"/>
                    <a:pt x="13970" y="3810"/>
                  </a:cubicBezTo>
                  <a:cubicBezTo>
                    <a:pt x="21590" y="0"/>
                    <a:pt x="46990" y="10160"/>
                    <a:pt x="46990" y="10160"/>
                  </a:cubicBezTo>
                </a:path>
              </a:pathLst>
            </a:custGeom>
            <a:solidFill>
              <a:srgbClr val="312249"/>
            </a:solidFill>
            <a:ln cap="sq">
              <a:noFill/>
              <a:prstDash val="solid"/>
              <a:miter/>
            </a:ln>
          </p:spPr>
        </p:sp>
      </p:grpSp>
      <p:grpSp>
        <p:nvGrpSpPr>
          <p:cNvPr id="35" name="Group 35"/>
          <p:cNvGrpSpPr/>
          <p:nvPr/>
        </p:nvGrpSpPr>
        <p:grpSpPr>
          <a:xfrm rot="0">
            <a:off x="1819522" y="6108293"/>
            <a:ext cx="279638" cy="285434"/>
            <a:chOff x="0" y="0"/>
            <a:chExt cx="245110" cy="250190"/>
          </a:xfrm>
        </p:grpSpPr>
        <p:sp>
          <p:nvSpPr>
            <p:cNvPr id="36" name="Freeform 36"/>
            <p:cNvSpPr/>
            <p:nvPr/>
          </p:nvSpPr>
          <p:spPr>
            <a:xfrm>
              <a:off x="48260" y="46990"/>
              <a:ext cx="148590" cy="157480"/>
            </a:xfrm>
            <a:custGeom>
              <a:avLst/>
              <a:gdLst/>
              <a:ahLst/>
              <a:cxnLst/>
              <a:rect l="l" t="t" r="r" b="b"/>
              <a:pathLst>
                <a:path w="148590" h="157480">
                  <a:moveTo>
                    <a:pt x="2540" y="115570"/>
                  </a:moveTo>
                  <a:cubicBezTo>
                    <a:pt x="121920" y="2540"/>
                    <a:pt x="135890" y="5080"/>
                    <a:pt x="142240" y="10160"/>
                  </a:cubicBezTo>
                  <a:cubicBezTo>
                    <a:pt x="147320" y="13970"/>
                    <a:pt x="148590" y="25400"/>
                    <a:pt x="146050" y="31750"/>
                  </a:cubicBezTo>
                  <a:cubicBezTo>
                    <a:pt x="143510" y="38100"/>
                    <a:pt x="130810" y="48260"/>
                    <a:pt x="123190" y="48260"/>
                  </a:cubicBezTo>
                  <a:cubicBezTo>
                    <a:pt x="116840" y="48260"/>
                    <a:pt x="106680" y="43180"/>
                    <a:pt x="104140" y="36830"/>
                  </a:cubicBezTo>
                  <a:cubicBezTo>
                    <a:pt x="100330" y="30480"/>
                    <a:pt x="101600" y="13970"/>
                    <a:pt x="106680" y="8890"/>
                  </a:cubicBezTo>
                  <a:cubicBezTo>
                    <a:pt x="111760" y="3810"/>
                    <a:pt x="128270" y="0"/>
                    <a:pt x="134620" y="3810"/>
                  </a:cubicBezTo>
                  <a:cubicBezTo>
                    <a:pt x="142240" y="7620"/>
                    <a:pt x="147320" y="24130"/>
                    <a:pt x="144780" y="36830"/>
                  </a:cubicBezTo>
                  <a:cubicBezTo>
                    <a:pt x="138430" y="64770"/>
                    <a:pt x="67310" y="134620"/>
                    <a:pt x="39370" y="148590"/>
                  </a:cubicBezTo>
                  <a:cubicBezTo>
                    <a:pt x="26670" y="154940"/>
                    <a:pt x="12700" y="157480"/>
                    <a:pt x="6350" y="152400"/>
                  </a:cubicBezTo>
                  <a:cubicBezTo>
                    <a:pt x="0" y="147320"/>
                    <a:pt x="2540" y="115570"/>
                    <a:pt x="2540" y="115570"/>
                  </a:cubicBezTo>
                </a:path>
              </a:pathLst>
            </a:custGeom>
            <a:solidFill>
              <a:srgbClr val="312249"/>
            </a:solidFill>
            <a:ln cap="sq">
              <a:noFill/>
              <a:prstDash val="solid"/>
              <a:miter/>
            </a:ln>
          </p:spPr>
        </p:sp>
      </p:grpSp>
      <p:grpSp>
        <p:nvGrpSpPr>
          <p:cNvPr id="37" name="Group 37"/>
          <p:cNvGrpSpPr/>
          <p:nvPr/>
        </p:nvGrpSpPr>
        <p:grpSpPr>
          <a:xfrm rot="0">
            <a:off x="1854296" y="6303895"/>
            <a:ext cx="292679" cy="224580"/>
            <a:chOff x="0" y="0"/>
            <a:chExt cx="256540" cy="196850"/>
          </a:xfrm>
        </p:grpSpPr>
        <p:sp>
          <p:nvSpPr>
            <p:cNvPr id="38" name="Freeform 38"/>
            <p:cNvSpPr/>
            <p:nvPr/>
          </p:nvSpPr>
          <p:spPr>
            <a:xfrm>
              <a:off x="48260" y="50800"/>
              <a:ext cx="158750" cy="96520"/>
            </a:xfrm>
            <a:custGeom>
              <a:avLst/>
              <a:gdLst/>
              <a:ahLst/>
              <a:cxnLst/>
              <a:rect l="l" t="t" r="r" b="b"/>
              <a:pathLst>
                <a:path w="158750" h="96520">
                  <a:moveTo>
                    <a:pt x="13970" y="48260"/>
                  </a:moveTo>
                  <a:cubicBezTo>
                    <a:pt x="146050" y="2540"/>
                    <a:pt x="157480" y="17780"/>
                    <a:pt x="157480" y="26670"/>
                  </a:cubicBezTo>
                  <a:cubicBezTo>
                    <a:pt x="157480" y="34290"/>
                    <a:pt x="144780" y="45720"/>
                    <a:pt x="137160" y="48260"/>
                  </a:cubicBezTo>
                  <a:cubicBezTo>
                    <a:pt x="130810" y="49530"/>
                    <a:pt x="119380" y="46990"/>
                    <a:pt x="115570" y="41910"/>
                  </a:cubicBezTo>
                  <a:cubicBezTo>
                    <a:pt x="110490" y="35560"/>
                    <a:pt x="107950" y="19050"/>
                    <a:pt x="111760" y="12700"/>
                  </a:cubicBezTo>
                  <a:cubicBezTo>
                    <a:pt x="115570" y="6350"/>
                    <a:pt x="130810" y="0"/>
                    <a:pt x="138430" y="1270"/>
                  </a:cubicBezTo>
                  <a:cubicBezTo>
                    <a:pt x="144780" y="2540"/>
                    <a:pt x="154940" y="10160"/>
                    <a:pt x="156210" y="16510"/>
                  </a:cubicBezTo>
                  <a:cubicBezTo>
                    <a:pt x="158750" y="24130"/>
                    <a:pt x="154940" y="35560"/>
                    <a:pt x="147320" y="44450"/>
                  </a:cubicBezTo>
                  <a:cubicBezTo>
                    <a:pt x="130810" y="63500"/>
                    <a:pt x="57150" y="96520"/>
                    <a:pt x="31750" y="95250"/>
                  </a:cubicBezTo>
                  <a:cubicBezTo>
                    <a:pt x="19050" y="95250"/>
                    <a:pt x="5080" y="87630"/>
                    <a:pt x="2540" y="80010"/>
                  </a:cubicBezTo>
                  <a:cubicBezTo>
                    <a:pt x="0" y="72390"/>
                    <a:pt x="13970" y="48260"/>
                    <a:pt x="13970" y="48260"/>
                  </a:cubicBezTo>
                </a:path>
              </a:pathLst>
            </a:custGeom>
            <a:solidFill>
              <a:srgbClr val="312249"/>
            </a:solidFill>
            <a:ln cap="sq">
              <a:noFill/>
              <a:prstDash val="solid"/>
              <a:miter/>
            </a:ln>
          </p:spPr>
        </p:sp>
      </p:grpSp>
      <p:grpSp>
        <p:nvGrpSpPr>
          <p:cNvPr id="39" name="Group 39"/>
          <p:cNvGrpSpPr/>
          <p:nvPr/>
        </p:nvGrpSpPr>
        <p:grpSpPr>
          <a:xfrm rot="0">
            <a:off x="1884723" y="6509640"/>
            <a:ext cx="268047" cy="186909"/>
            <a:chOff x="0" y="0"/>
            <a:chExt cx="234950" cy="163830"/>
          </a:xfrm>
        </p:grpSpPr>
        <p:sp>
          <p:nvSpPr>
            <p:cNvPr id="40" name="Freeform 40"/>
            <p:cNvSpPr/>
            <p:nvPr/>
          </p:nvSpPr>
          <p:spPr>
            <a:xfrm>
              <a:off x="50800" y="50800"/>
              <a:ext cx="135890" cy="69850"/>
            </a:xfrm>
            <a:custGeom>
              <a:avLst/>
              <a:gdLst/>
              <a:ahLst/>
              <a:cxnLst/>
              <a:rect l="l" t="t" r="r" b="b"/>
              <a:pathLst>
                <a:path w="135890" h="69850">
                  <a:moveTo>
                    <a:pt x="22860" y="11430"/>
                  </a:moveTo>
                  <a:cubicBezTo>
                    <a:pt x="123190" y="5080"/>
                    <a:pt x="133350" y="21590"/>
                    <a:pt x="133350" y="30480"/>
                  </a:cubicBezTo>
                  <a:cubicBezTo>
                    <a:pt x="133350" y="38100"/>
                    <a:pt x="124460" y="46990"/>
                    <a:pt x="118110" y="49530"/>
                  </a:cubicBezTo>
                  <a:cubicBezTo>
                    <a:pt x="110490" y="52070"/>
                    <a:pt x="92710" y="48260"/>
                    <a:pt x="87630" y="41910"/>
                  </a:cubicBezTo>
                  <a:cubicBezTo>
                    <a:pt x="82550" y="36830"/>
                    <a:pt x="81280" y="24130"/>
                    <a:pt x="83820" y="17780"/>
                  </a:cubicBezTo>
                  <a:cubicBezTo>
                    <a:pt x="86360" y="11430"/>
                    <a:pt x="93980" y="2540"/>
                    <a:pt x="100330" y="1270"/>
                  </a:cubicBezTo>
                  <a:cubicBezTo>
                    <a:pt x="109220" y="0"/>
                    <a:pt x="130810" y="10160"/>
                    <a:pt x="133350" y="19050"/>
                  </a:cubicBezTo>
                  <a:cubicBezTo>
                    <a:pt x="135890" y="26670"/>
                    <a:pt x="129540" y="40640"/>
                    <a:pt x="120650" y="48260"/>
                  </a:cubicBezTo>
                  <a:cubicBezTo>
                    <a:pt x="104140" y="60960"/>
                    <a:pt x="40640" y="69850"/>
                    <a:pt x="20320" y="62230"/>
                  </a:cubicBezTo>
                  <a:cubicBezTo>
                    <a:pt x="8890" y="57150"/>
                    <a:pt x="0" y="44450"/>
                    <a:pt x="0" y="35560"/>
                  </a:cubicBezTo>
                  <a:cubicBezTo>
                    <a:pt x="0" y="26670"/>
                    <a:pt x="22860" y="11430"/>
                    <a:pt x="22860" y="11430"/>
                  </a:cubicBezTo>
                </a:path>
              </a:pathLst>
            </a:custGeom>
            <a:solidFill>
              <a:srgbClr val="312249"/>
            </a:solidFill>
            <a:ln cap="sq">
              <a:noFill/>
              <a:prstDash val="solid"/>
              <a:miter/>
            </a:ln>
          </p:spPr>
        </p:sp>
      </p:grpSp>
      <p:grpSp>
        <p:nvGrpSpPr>
          <p:cNvPr id="41" name="Group 41"/>
          <p:cNvGrpSpPr/>
          <p:nvPr/>
        </p:nvGrpSpPr>
        <p:grpSpPr>
          <a:xfrm rot="0">
            <a:off x="1880376" y="6697997"/>
            <a:ext cx="288332" cy="176766"/>
            <a:chOff x="0" y="0"/>
            <a:chExt cx="252730" cy="154940"/>
          </a:xfrm>
        </p:grpSpPr>
        <p:sp>
          <p:nvSpPr>
            <p:cNvPr id="42" name="Freeform 42"/>
            <p:cNvSpPr/>
            <p:nvPr/>
          </p:nvSpPr>
          <p:spPr>
            <a:xfrm>
              <a:off x="50800" y="50800"/>
              <a:ext cx="153670" cy="60960"/>
            </a:xfrm>
            <a:custGeom>
              <a:avLst/>
              <a:gdLst/>
              <a:ahLst/>
              <a:cxnLst/>
              <a:rect l="l" t="t" r="r" b="b"/>
              <a:pathLst>
                <a:path w="153670" h="60960">
                  <a:moveTo>
                    <a:pt x="26670" y="0"/>
                  </a:moveTo>
                  <a:cubicBezTo>
                    <a:pt x="143510" y="7620"/>
                    <a:pt x="149860" y="15240"/>
                    <a:pt x="151130" y="21590"/>
                  </a:cubicBezTo>
                  <a:cubicBezTo>
                    <a:pt x="152400" y="27940"/>
                    <a:pt x="151130" y="39370"/>
                    <a:pt x="146050" y="44450"/>
                  </a:cubicBezTo>
                  <a:cubicBezTo>
                    <a:pt x="140970" y="49530"/>
                    <a:pt x="130810" y="54610"/>
                    <a:pt x="123190" y="53340"/>
                  </a:cubicBezTo>
                  <a:cubicBezTo>
                    <a:pt x="116840" y="52070"/>
                    <a:pt x="106680" y="45720"/>
                    <a:pt x="104140" y="39370"/>
                  </a:cubicBezTo>
                  <a:cubicBezTo>
                    <a:pt x="101600" y="33020"/>
                    <a:pt x="100330" y="22860"/>
                    <a:pt x="104140" y="16510"/>
                  </a:cubicBezTo>
                  <a:cubicBezTo>
                    <a:pt x="107950" y="10160"/>
                    <a:pt x="116840" y="3810"/>
                    <a:pt x="124460" y="2540"/>
                  </a:cubicBezTo>
                  <a:cubicBezTo>
                    <a:pt x="130810" y="1270"/>
                    <a:pt x="140970" y="6350"/>
                    <a:pt x="146050" y="11430"/>
                  </a:cubicBezTo>
                  <a:cubicBezTo>
                    <a:pt x="151130" y="16510"/>
                    <a:pt x="153670" y="29210"/>
                    <a:pt x="151130" y="35560"/>
                  </a:cubicBezTo>
                  <a:cubicBezTo>
                    <a:pt x="148590" y="43180"/>
                    <a:pt x="138430" y="49530"/>
                    <a:pt x="127000" y="53340"/>
                  </a:cubicBezTo>
                  <a:cubicBezTo>
                    <a:pt x="104140" y="60960"/>
                    <a:pt x="38100" y="59690"/>
                    <a:pt x="17780" y="49530"/>
                  </a:cubicBezTo>
                  <a:cubicBezTo>
                    <a:pt x="7620" y="44450"/>
                    <a:pt x="0" y="34290"/>
                    <a:pt x="0" y="26670"/>
                  </a:cubicBezTo>
                  <a:cubicBezTo>
                    <a:pt x="0" y="17780"/>
                    <a:pt x="26670" y="0"/>
                    <a:pt x="26670" y="0"/>
                  </a:cubicBezTo>
                </a:path>
              </a:pathLst>
            </a:custGeom>
            <a:solidFill>
              <a:srgbClr val="312249"/>
            </a:solidFill>
            <a:ln cap="sq">
              <a:noFill/>
              <a:prstDash val="solid"/>
              <a:miter/>
            </a:ln>
          </p:spPr>
        </p:sp>
      </p:grpSp>
      <p:grpSp>
        <p:nvGrpSpPr>
          <p:cNvPr id="43" name="Group 43"/>
          <p:cNvGrpSpPr/>
          <p:nvPr/>
        </p:nvGrpSpPr>
        <p:grpSpPr>
          <a:xfrm rot="0">
            <a:off x="1844154" y="6919679"/>
            <a:ext cx="295576" cy="172420"/>
            <a:chOff x="0" y="0"/>
            <a:chExt cx="259080" cy="151130"/>
          </a:xfrm>
        </p:grpSpPr>
        <p:sp>
          <p:nvSpPr>
            <p:cNvPr id="44" name="Freeform 44"/>
            <p:cNvSpPr/>
            <p:nvPr/>
          </p:nvSpPr>
          <p:spPr>
            <a:xfrm>
              <a:off x="50800" y="49530"/>
              <a:ext cx="158750" cy="59690"/>
            </a:xfrm>
            <a:custGeom>
              <a:avLst/>
              <a:gdLst/>
              <a:ahLst/>
              <a:cxnLst/>
              <a:rect l="l" t="t" r="r" b="b"/>
              <a:pathLst>
                <a:path w="158750" h="59690">
                  <a:moveTo>
                    <a:pt x="26670" y="1270"/>
                  </a:moveTo>
                  <a:cubicBezTo>
                    <a:pt x="156210" y="11430"/>
                    <a:pt x="158750" y="26670"/>
                    <a:pt x="156210" y="34290"/>
                  </a:cubicBezTo>
                  <a:cubicBezTo>
                    <a:pt x="153670" y="41910"/>
                    <a:pt x="139700" y="52070"/>
                    <a:pt x="132080" y="50800"/>
                  </a:cubicBezTo>
                  <a:cubicBezTo>
                    <a:pt x="123190" y="49530"/>
                    <a:pt x="106680" y="31750"/>
                    <a:pt x="107950" y="22860"/>
                  </a:cubicBezTo>
                  <a:cubicBezTo>
                    <a:pt x="109220" y="15240"/>
                    <a:pt x="129540" y="0"/>
                    <a:pt x="137160" y="1270"/>
                  </a:cubicBezTo>
                  <a:cubicBezTo>
                    <a:pt x="146050" y="2540"/>
                    <a:pt x="158750" y="22860"/>
                    <a:pt x="157480" y="31750"/>
                  </a:cubicBezTo>
                  <a:cubicBezTo>
                    <a:pt x="156210" y="39370"/>
                    <a:pt x="146050" y="46990"/>
                    <a:pt x="134620" y="50800"/>
                  </a:cubicBezTo>
                  <a:cubicBezTo>
                    <a:pt x="111760" y="58420"/>
                    <a:pt x="38100" y="59690"/>
                    <a:pt x="17780" y="49530"/>
                  </a:cubicBezTo>
                  <a:cubicBezTo>
                    <a:pt x="7620" y="44450"/>
                    <a:pt x="0" y="35560"/>
                    <a:pt x="0" y="27940"/>
                  </a:cubicBezTo>
                  <a:cubicBezTo>
                    <a:pt x="0" y="19050"/>
                    <a:pt x="26670" y="1270"/>
                    <a:pt x="26670" y="1270"/>
                  </a:cubicBezTo>
                </a:path>
              </a:pathLst>
            </a:custGeom>
            <a:solidFill>
              <a:srgbClr val="312249"/>
            </a:solidFill>
            <a:ln cap="sq">
              <a:noFill/>
              <a:prstDash val="solid"/>
              <a:miter/>
            </a:ln>
          </p:spPr>
        </p:sp>
      </p:grpSp>
      <p:grpSp>
        <p:nvGrpSpPr>
          <p:cNvPr id="45" name="Group 45"/>
          <p:cNvGrpSpPr/>
          <p:nvPr/>
        </p:nvGrpSpPr>
        <p:grpSpPr>
          <a:xfrm rot="0">
            <a:off x="1852847" y="7129770"/>
            <a:ext cx="324554" cy="175317"/>
            <a:chOff x="0" y="0"/>
            <a:chExt cx="284480" cy="153670"/>
          </a:xfrm>
        </p:grpSpPr>
        <p:sp>
          <p:nvSpPr>
            <p:cNvPr id="46" name="Freeform 46"/>
            <p:cNvSpPr/>
            <p:nvPr/>
          </p:nvSpPr>
          <p:spPr>
            <a:xfrm>
              <a:off x="48260" y="50800"/>
              <a:ext cx="186690" cy="67310"/>
            </a:xfrm>
            <a:custGeom>
              <a:avLst/>
              <a:gdLst/>
              <a:ahLst/>
              <a:cxnLst/>
              <a:rect l="l" t="t" r="r" b="b"/>
              <a:pathLst>
                <a:path w="186690" h="67310">
                  <a:moveTo>
                    <a:pt x="29210" y="0"/>
                  </a:moveTo>
                  <a:cubicBezTo>
                    <a:pt x="179070" y="11430"/>
                    <a:pt x="186690" y="26670"/>
                    <a:pt x="185420" y="35560"/>
                  </a:cubicBezTo>
                  <a:cubicBezTo>
                    <a:pt x="184150" y="41910"/>
                    <a:pt x="175260" y="49530"/>
                    <a:pt x="168910" y="52070"/>
                  </a:cubicBezTo>
                  <a:cubicBezTo>
                    <a:pt x="162560" y="54610"/>
                    <a:pt x="151130" y="52070"/>
                    <a:pt x="144780" y="48260"/>
                  </a:cubicBezTo>
                  <a:cubicBezTo>
                    <a:pt x="139700" y="44450"/>
                    <a:pt x="133350" y="33020"/>
                    <a:pt x="134620" y="26670"/>
                  </a:cubicBezTo>
                  <a:cubicBezTo>
                    <a:pt x="135890" y="19050"/>
                    <a:pt x="147320" y="5080"/>
                    <a:pt x="154940" y="3810"/>
                  </a:cubicBezTo>
                  <a:cubicBezTo>
                    <a:pt x="162560" y="2540"/>
                    <a:pt x="179070" y="8890"/>
                    <a:pt x="182880" y="16510"/>
                  </a:cubicBezTo>
                  <a:cubicBezTo>
                    <a:pt x="186690" y="24130"/>
                    <a:pt x="182880" y="44450"/>
                    <a:pt x="171450" y="52070"/>
                  </a:cubicBezTo>
                  <a:cubicBezTo>
                    <a:pt x="149860" y="67310"/>
                    <a:pt x="41910" y="64770"/>
                    <a:pt x="17780" y="49530"/>
                  </a:cubicBezTo>
                  <a:cubicBezTo>
                    <a:pt x="6350" y="41910"/>
                    <a:pt x="0" y="27940"/>
                    <a:pt x="2540" y="19050"/>
                  </a:cubicBezTo>
                  <a:cubicBezTo>
                    <a:pt x="5080" y="11430"/>
                    <a:pt x="29210" y="0"/>
                    <a:pt x="29210" y="0"/>
                  </a:cubicBezTo>
                </a:path>
              </a:pathLst>
            </a:custGeom>
            <a:solidFill>
              <a:srgbClr val="312249"/>
            </a:solidFill>
            <a:ln cap="sq">
              <a:noFill/>
              <a:prstDash val="solid"/>
              <a:miter/>
            </a:ln>
          </p:spPr>
        </p:sp>
      </p:grpSp>
      <p:grpSp>
        <p:nvGrpSpPr>
          <p:cNvPr id="47" name="Group 47"/>
          <p:cNvGrpSpPr/>
          <p:nvPr/>
        </p:nvGrpSpPr>
        <p:grpSpPr>
          <a:xfrm rot="0">
            <a:off x="1851398" y="7302190"/>
            <a:ext cx="308616" cy="185460"/>
            <a:chOff x="0" y="0"/>
            <a:chExt cx="270510" cy="162560"/>
          </a:xfrm>
        </p:grpSpPr>
        <p:sp>
          <p:nvSpPr>
            <p:cNvPr id="48" name="Freeform 48"/>
            <p:cNvSpPr/>
            <p:nvPr/>
          </p:nvSpPr>
          <p:spPr>
            <a:xfrm>
              <a:off x="50800" y="49530"/>
              <a:ext cx="170180" cy="72390"/>
            </a:xfrm>
            <a:custGeom>
              <a:avLst/>
              <a:gdLst/>
              <a:ahLst/>
              <a:cxnLst/>
              <a:rect l="l" t="t" r="r" b="b"/>
              <a:pathLst>
                <a:path w="170180" h="72390">
                  <a:moveTo>
                    <a:pt x="22860" y="12700"/>
                  </a:moveTo>
                  <a:cubicBezTo>
                    <a:pt x="160020" y="5080"/>
                    <a:pt x="167640" y="15240"/>
                    <a:pt x="168910" y="22860"/>
                  </a:cubicBezTo>
                  <a:cubicBezTo>
                    <a:pt x="170180" y="29210"/>
                    <a:pt x="166370" y="40640"/>
                    <a:pt x="160020" y="44450"/>
                  </a:cubicBezTo>
                  <a:cubicBezTo>
                    <a:pt x="153670" y="49530"/>
                    <a:pt x="135890" y="50800"/>
                    <a:pt x="129540" y="45720"/>
                  </a:cubicBezTo>
                  <a:cubicBezTo>
                    <a:pt x="123190" y="40640"/>
                    <a:pt x="119380" y="25400"/>
                    <a:pt x="120650" y="17780"/>
                  </a:cubicBezTo>
                  <a:cubicBezTo>
                    <a:pt x="121920" y="11430"/>
                    <a:pt x="130810" y="2540"/>
                    <a:pt x="137160" y="1270"/>
                  </a:cubicBezTo>
                  <a:cubicBezTo>
                    <a:pt x="144780" y="0"/>
                    <a:pt x="161290" y="5080"/>
                    <a:pt x="165100" y="12700"/>
                  </a:cubicBezTo>
                  <a:cubicBezTo>
                    <a:pt x="168910" y="20320"/>
                    <a:pt x="165100" y="38100"/>
                    <a:pt x="154940" y="46990"/>
                  </a:cubicBezTo>
                  <a:cubicBezTo>
                    <a:pt x="135890" y="63500"/>
                    <a:pt x="45720" y="72390"/>
                    <a:pt x="21590" y="62230"/>
                  </a:cubicBezTo>
                  <a:cubicBezTo>
                    <a:pt x="8890" y="57150"/>
                    <a:pt x="0" y="45720"/>
                    <a:pt x="0" y="36830"/>
                  </a:cubicBezTo>
                  <a:cubicBezTo>
                    <a:pt x="0" y="29210"/>
                    <a:pt x="22860" y="12700"/>
                    <a:pt x="22860" y="12700"/>
                  </a:cubicBezTo>
                </a:path>
              </a:pathLst>
            </a:custGeom>
            <a:solidFill>
              <a:srgbClr val="312249"/>
            </a:solidFill>
            <a:ln cap="sq">
              <a:noFill/>
              <a:prstDash val="solid"/>
              <a:miter/>
            </a:ln>
          </p:spPr>
        </p:sp>
      </p:grpSp>
      <p:grpSp>
        <p:nvGrpSpPr>
          <p:cNvPr id="49" name="Group 49"/>
          <p:cNvGrpSpPr/>
          <p:nvPr/>
        </p:nvGrpSpPr>
        <p:grpSpPr>
          <a:xfrm rot="0">
            <a:off x="1844154" y="7541259"/>
            <a:ext cx="321657" cy="201398"/>
            <a:chOff x="0" y="0"/>
            <a:chExt cx="281940" cy="176530"/>
          </a:xfrm>
        </p:grpSpPr>
        <p:sp>
          <p:nvSpPr>
            <p:cNvPr id="50" name="Freeform 50"/>
            <p:cNvSpPr/>
            <p:nvPr/>
          </p:nvSpPr>
          <p:spPr>
            <a:xfrm>
              <a:off x="50800" y="49530"/>
              <a:ext cx="180340" cy="85090"/>
            </a:xfrm>
            <a:custGeom>
              <a:avLst/>
              <a:gdLst/>
              <a:ahLst/>
              <a:cxnLst/>
              <a:rect l="l" t="t" r="r" b="b"/>
              <a:pathLst>
                <a:path w="180340" h="85090">
                  <a:moveTo>
                    <a:pt x="24130" y="25400"/>
                  </a:moveTo>
                  <a:cubicBezTo>
                    <a:pt x="168910" y="5080"/>
                    <a:pt x="180340" y="19050"/>
                    <a:pt x="180340" y="27940"/>
                  </a:cubicBezTo>
                  <a:cubicBezTo>
                    <a:pt x="180340" y="35560"/>
                    <a:pt x="167640" y="49530"/>
                    <a:pt x="160020" y="52070"/>
                  </a:cubicBezTo>
                  <a:cubicBezTo>
                    <a:pt x="153670" y="54610"/>
                    <a:pt x="142240" y="50800"/>
                    <a:pt x="137160" y="45720"/>
                  </a:cubicBezTo>
                  <a:cubicBezTo>
                    <a:pt x="132080" y="40640"/>
                    <a:pt x="128270" y="30480"/>
                    <a:pt x="129540" y="22860"/>
                  </a:cubicBezTo>
                  <a:cubicBezTo>
                    <a:pt x="130810" y="15240"/>
                    <a:pt x="143510" y="2540"/>
                    <a:pt x="151130" y="1270"/>
                  </a:cubicBezTo>
                  <a:cubicBezTo>
                    <a:pt x="158750" y="0"/>
                    <a:pt x="175260" y="10160"/>
                    <a:pt x="177800" y="17780"/>
                  </a:cubicBezTo>
                  <a:cubicBezTo>
                    <a:pt x="180340" y="25400"/>
                    <a:pt x="179070" y="39370"/>
                    <a:pt x="170180" y="46990"/>
                  </a:cubicBezTo>
                  <a:cubicBezTo>
                    <a:pt x="151130" y="64770"/>
                    <a:pt x="48260" y="85090"/>
                    <a:pt x="21590" y="76200"/>
                  </a:cubicBezTo>
                  <a:cubicBezTo>
                    <a:pt x="8890" y="71120"/>
                    <a:pt x="0" y="58420"/>
                    <a:pt x="0" y="49530"/>
                  </a:cubicBezTo>
                  <a:cubicBezTo>
                    <a:pt x="0" y="40640"/>
                    <a:pt x="24130" y="25400"/>
                    <a:pt x="24130" y="25400"/>
                  </a:cubicBezTo>
                </a:path>
              </a:pathLst>
            </a:custGeom>
            <a:solidFill>
              <a:srgbClr val="312249"/>
            </a:solidFill>
            <a:ln cap="sq">
              <a:noFill/>
              <a:prstDash val="solid"/>
              <a:miter/>
            </a:ln>
          </p:spPr>
        </p:sp>
      </p:grpSp>
      <p:grpSp>
        <p:nvGrpSpPr>
          <p:cNvPr id="51" name="Group 51"/>
          <p:cNvGrpSpPr/>
          <p:nvPr/>
        </p:nvGrpSpPr>
        <p:grpSpPr>
          <a:xfrm rot="0">
            <a:off x="1873132" y="7641233"/>
            <a:ext cx="368021" cy="252109"/>
            <a:chOff x="0" y="0"/>
            <a:chExt cx="322580" cy="220980"/>
          </a:xfrm>
        </p:grpSpPr>
        <p:sp>
          <p:nvSpPr>
            <p:cNvPr id="52" name="Freeform 52"/>
            <p:cNvSpPr/>
            <p:nvPr/>
          </p:nvSpPr>
          <p:spPr>
            <a:xfrm>
              <a:off x="48260" y="49530"/>
              <a:ext cx="224790" cy="121920"/>
            </a:xfrm>
            <a:custGeom>
              <a:avLst/>
              <a:gdLst/>
              <a:ahLst/>
              <a:cxnLst/>
              <a:rect l="l" t="t" r="r" b="b"/>
              <a:pathLst>
                <a:path w="224790" h="121920">
                  <a:moveTo>
                    <a:pt x="19050" y="73660"/>
                  </a:moveTo>
                  <a:cubicBezTo>
                    <a:pt x="209550" y="2540"/>
                    <a:pt x="222250" y="12700"/>
                    <a:pt x="223520" y="20320"/>
                  </a:cubicBezTo>
                  <a:cubicBezTo>
                    <a:pt x="224790" y="27940"/>
                    <a:pt x="217170" y="43180"/>
                    <a:pt x="209550" y="45720"/>
                  </a:cubicBezTo>
                  <a:cubicBezTo>
                    <a:pt x="203200" y="48260"/>
                    <a:pt x="186690" y="44450"/>
                    <a:pt x="181610" y="39370"/>
                  </a:cubicBezTo>
                  <a:cubicBezTo>
                    <a:pt x="176530" y="34290"/>
                    <a:pt x="176530" y="24130"/>
                    <a:pt x="177800" y="17780"/>
                  </a:cubicBezTo>
                  <a:cubicBezTo>
                    <a:pt x="179070" y="11430"/>
                    <a:pt x="186690" y="2540"/>
                    <a:pt x="193040" y="1270"/>
                  </a:cubicBezTo>
                  <a:cubicBezTo>
                    <a:pt x="200660" y="0"/>
                    <a:pt x="215900" y="5080"/>
                    <a:pt x="219710" y="11430"/>
                  </a:cubicBezTo>
                  <a:cubicBezTo>
                    <a:pt x="223520" y="19050"/>
                    <a:pt x="220980" y="33020"/>
                    <a:pt x="212090" y="44450"/>
                  </a:cubicBezTo>
                  <a:cubicBezTo>
                    <a:pt x="190500" y="71120"/>
                    <a:pt x="66040" y="121920"/>
                    <a:pt x="31750" y="120650"/>
                  </a:cubicBezTo>
                  <a:cubicBezTo>
                    <a:pt x="17780" y="120650"/>
                    <a:pt x="5080" y="113030"/>
                    <a:pt x="2540" y="105410"/>
                  </a:cubicBezTo>
                  <a:cubicBezTo>
                    <a:pt x="0" y="97790"/>
                    <a:pt x="19050" y="73660"/>
                    <a:pt x="19050" y="73660"/>
                  </a:cubicBezTo>
                </a:path>
              </a:pathLst>
            </a:custGeom>
            <a:solidFill>
              <a:srgbClr val="312249"/>
            </a:solidFill>
            <a:ln cap="sq">
              <a:noFill/>
              <a:prstDash val="solid"/>
              <a:miter/>
            </a:ln>
          </p:spPr>
        </p:sp>
      </p:grpSp>
      <p:grpSp>
        <p:nvGrpSpPr>
          <p:cNvPr id="53" name="Group 53"/>
          <p:cNvGrpSpPr/>
          <p:nvPr/>
        </p:nvGrpSpPr>
        <p:grpSpPr>
          <a:xfrm rot="0">
            <a:off x="1903559" y="7828142"/>
            <a:ext cx="285434" cy="252109"/>
            <a:chOff x="0" y="0"/>
            <a:chExt cx="250190" cy="220980"/>
          </a:xfrm>
        </p:grpSpPr>
        <p:sp>
          <p:nvSpPr>
            <p:cNvPr id="54" name="Freeform 54"/>
            <p:cNvSpPr/>
            <p:nvPr/>
          </p:nvSpPr>
          <p:spPr>
            <a:xfrm>
              <a:off x="46990" y="49530"/>
              <a:ext cx="153670" cy="123190"/>
            </a:xfrm>
            <a:custGeom>
              <a:avLst/>
              <a:gdLst/>
              <a:ahLst/>
              <a:cxnLst/>
              <a:rect l="l" t="t" r="r" b="b"/>
              <a:pathLst>
                <a:path w="153670" h="123190">
                  <a:moveTo>
                    <a:pt x="10160" y="78740"/>
                  </a:moveTo>
                  <a:cubicBezTo>
                    <a:pt x="130810" y="0"/>
                    <a:pt x="138430" y="2540"/>
                    <a:pt x="143510" y="6350"/>
                  </a:cubicBezTo>
                  <a:cubicBezTo>
                    <a:pt x="148590" y="10160"/>
                    <a:pt x="152400" y="20320"/>
                    <a:pt x="152400" y="26670"/>
                  </a:cubicBezTo>
                  <a:cubicBezTo>
                    <a:pt x="152400" y="33020"/>
                    <a:pt x="146050" y="43180"/>
                    <a:pt x="139700" y="45720"/>
                  </a:cubicBezTo>
                  <a:cubicBezTo>
                    <a:pt x="133350" y="48260"/>
                    <a:pt x="123190" y="48260"/>
                    <a:pt x="116840" y="45720"/>
                  </a:cubicBezTo>
                  <a:cubicBezTo>
                    <a:pt x="110490" y="43180"/>
                    <a:pt x="105410" y="34290"/>
                    <a:pt x="104140" y="27940"/>
                  </a:cubicBezTo>
                  <a:cubicBezTo>
                    <a:pt x="102870" y="21590"/>
                    <a:pt x="107950" y="10160"/>
                    <a:pt x="113030" y="6350"/>
                  </a:cubicBezTo>
                  <a:cubicBezTo>
                    <a:pt x="118110" y="2540"/>
                    <a:pt x="128270" y="0"/>
                    <a:pt x="134620" y="1270"/>
                  </a:cubicBezTo>
                  <a:cubicBezTo>
                    <a:pt x="140970" y="2540"/>
                    <a:pt x="149860" y="10160"/>
                    <a:pt x="151130" y="16510"/>
                  </a:cubicBezTo>
                  <a:cubicBezTo>
                    <a:pt x="153670" y="24130"/>
                    <a:pt x="149860" y="34290"/>
                    <a:pt x="142240" y="44450"/>
                  </a:cubicBezTo>
                  <a:cubicBezTo>
                    <a:pt x="127000" y="66040"/>
                    <a:pt x="60960" y="116840"/>
                    <a:pt x="35560" y="120650"/>
                  </a:cubicBezTo>
                  <a:cubicBezTo>
                    <a:pt x="22860" y="123190"/>
                    <a:pt x="7620" y="118110"/>
                    <a:pt x="3810" y="110490"/>
                  </a:cubicBezTo>
                  <a:cubicBezTo>
                    <a:pt x="0" y="102870"/>
                    <a:pt x="10160" y="78740"/>
                    <a:pt x="10160" y="78740"/>
                  </a:cubicBezTo>
                </a:path>
              </a:pathLst>
            </a:custGeom>
            <a:solidFill>
              <a:srgbClr val="312249"/>
            </a:solidFill>
            <a:ln cap="sq">
              <a:noFill/>
              <a:prstDash val="solid"/>
              <a:miter/>
            </a:ln>
          </p:spPr>
        </p:sp>
      </p:grpSp>
      <p:grpSp>
        <p:nvGrpSpPr>
          <p:cNvPr id="55" name="Group 55"/>
          <p:cNvGrpSpPr/>
          <p:nvPr/>
        </p:nvGrpSpPr>
        <p:grpSpPr>
          <a:xfrm rot="0">
            <a:off x="2116548" y="7828142"/>
            <a:ext cx="247762" cy="266598"/>
            <a:chOff x="0" y="0"/>
            <a:chExt cx="217170" cy="233680"/>
          </a:xfrm>
        </p:grpSpPr>
        <p:sp>
          <p:nvSpPr>
            <p:cNvPr id="56" name="Freeform 56"/>
            <p:cNvSpPr/>
            <p:nvPr/>
          </p:nvSpPr>
          <p:spPr>
            <a:xfrm>
              <a:off x="48260" y="46990"/>
              <a:ext cx="121920" cy="140970"/>
            </a:xfrm>
            <a:custGeom>
              <a:avLst/>
              <a:gdLst/>
              <a:ahLst/>
              <a:cxnLst/>
              <a:rect l="l" t="t" r="r" b="b"/>
              <a:pathLst>
                <a:path w="121920" h="140970">
                  <a:moveTo>
                    <a:pt x="43180" y="11430"/>
                  </a:moveTo>
                  <a:cubicBezTo>
                    <a:pt x="121920" y="114300"/>
                    <a:pt x="119380" y="130810"/>
                    <a:pt x="113030" y="135890"/>
                  </a:cubicBezTo>
                  <a:cubicBezTo>
                    <a:pt x="106680" y="140970"/>
                    <a:pt x="88900" y="139700"/>
                    <a:pt x="82550" y="134620"/>
                  </a:cubicBezTo>
                  <a:cubicBezTo>
                    <a:pt x="76200" y="130810"/>
                    <a:pt x="72390" y="119380"/>
                    <a:pt x="73660" y="113030"/>
                  </a:cubicBezTo>
                  <a:cubicBezTo>
                    <a:pt x="74930" y="106680"/>
                    <a:pt x="80010" y="96520"/>
                    <a:pt x="86360" y="93980"/>
                  </a:cubicBezTo>
                  <a:cubicBezTo>
                    <a:pt x="93980" y="91440"/>
                    <a:pt x="110490" y="92710"/>
                    <a:pt x="115570" y="99060"/>
                  </a:cubicBezTo>
                  <a:cubicBezTo>
                    <a:pt x="120650" y="105410"/>
                    <a:pt x="120650" y="128270"/>
                    <a:pt x="114300" y="134620"/>
                  </a:cubicBezTo>
                  <a:cubicBezTo>
                    <a:pt x="109220" y="139700"/>
                    <a:pt x="96520" y="140970"/>
                    <a:pt x="85090" y="135890"/>
                  </a:cubicBezTo>
                  <a:cubicBezTo>
                    <a:pt x="62230" y="125730"/>
                    <a:pt x="6350" y="64770"/>
                    <a:pt x="2540" y="39370"/>
                  </a:cubicBezTo>
                  <a:cubicBezTo>
                    <a:pt x="0" y="25400"/>
                    <a:pt x="8890" y="7620"/>
                    <a:pt x="16510" y="3810"/>
                  </a:cubicBezTo>
                  <a:cubicBezTo>
                    <a:pt x="22860" y="0"/>
                    <a:pt x="43180" y="11430"/>
                    <a:pt x="43180" y="11430"/>
                  </a:cubicBezTo>
                </a:path>
              </a:pathLst>
            </a:custGeom>
            <a:solidFill>
              <a:srgbClr val="312249"/>
            </a:solidFill>
            <a:ln cap="sq">
              <a:noFill/>
              <a:prstDash val="solid"/>
              <a:miter/>
            </a:ln>
          </p:spPr>
        </p:sp>
      </p:grpSp>
      <p:grpSp>
        <p:nvGrpSpPr>
          <p:cNvPr id="57" name="Group 57"/>
          <p:cNvGrpSpPr/>
          <p:nvPr/>
        </p:nvGrpSpPr>
        <p:grpSpPr>
          <a:xfrm rot="0">
            <a:off x="2158566" y="7712229"/>
            <a:ext cx="260803" cy="199949"/>
            <a:chOff x="0" y="0"/>
            <a:chExt cx="228600" cy="175260"/>
          </a:xfrm>
        </p:grpSpPr>
        <p:sp>
          <p:nvSpPr>
            <p:cNvPr id="58" name="Freeform 58"/>
            <p:cNvSpPr/>
            <p:nvPr/>
          </p:nvSpPr>
          <p:spPr>
            <a:xfrm>
              <a:off x="46990" y="50800"/>
              <a:ext cx="133350" cy="74930"/>
            </a:xfrm>
            <a:custGeom>
              <a:avLst/>
              <a:gdLst/>
              <a:ahLst/>
              <a:cxnLst/>
              <a:rect l="l" t="t" r="r" b="b"/>
              <a:pathLst>
                <a:path w="133350" h="74930">
                  <a:moveTo>
                    <a:pt x="34290" y="0"/>
                  </a:moveTo>
                  <a:cubicBezTo>
                    <a:pt x="133350" y="43180"/>
                    <a:pt x="133350" y="52070"/>
                    <a:pt x="130810" y="58420"/>
                  </a:cubicBezTo>
                  <a:cubicBezTo>
                    <a:pt x="127000" y="66040"/>
                    <a:pt x="111760" y="74930"/>
                    <a:pt x="104140" y="73660"/>
                  </a:cubicBezTo>
                  <a:cubicBezTo>
                    <a:pt x="95250" y="72390"/>
                    <a:pt x="82550" y="53340"/>
                    <a:pt x="82550" y="44450"/>
                  </a:cubicBezTo>
                  <a:cubicBezTo>
                    <a:pt x="82550" y="38100"/>
                    <a:pt x="91440" y="29210"/>
                    <a:pt x="97790" y="26670"/>
                  </a:cubicBezTo>
                  <a:cubicBezTo>
                    <a:pt x="104140" y="24130"/>
                    <a:pt x="115570" y="24130"/>
                    <a:pt x="120650" y="27940"/>
                  </a:cubicBezTo>
                  <a:cubicBezTo>
                    <a:pt x="127000" y="33020"/>
                    <a:pt x="132080" y="55880"/>
                    <a:pt x="128270" y="63500"/>
                  </a:cubicBezTo>
                  <a:cubicBezTo>
                    <a:pt x="125730" y="69850"/>
                    <a:pt x="116840" y="72390"/>
                    <a:pt x="106680" y="73660"/>
                  </a:cubicBezTo>
                  <a:cubicBezTo>
                    <a:pt x="86360" y="74930"/>
                    <a:pt x="30480" y="60960"/>
                    <a:pt x="15240" y="45720"/>
                  </a:cubicBezTo>
                  <a:cubicBezTo>
                    <a:pt x="6350" y="36830"/>
                    <a:pt x="0" y="21590"/>
                    <a:pt x="3810" y="13970"/>
                  </a:cubicBezTo>
                  <a:cubicBezTo>
                    <a:pt x="7620" y="6350"/>
                    <a:pt x="34290" y="0"/>
                    <a:pt x="34290" y="0"/>
                  </a:cubicBezTo>
                </a:path>
              </a:pathLst>
            </a:custGeom>
            <a:solidFill>
              <a:srgbClr val="312249"/>
            </a:solidFill>
            <a:ln cap="sq">
              <a:noFill/>
              <a:prstDash val="solid"/>
              <a:miter/>
            </a:ln>
          </p:spPr>
        </p:sp>
      </p:grpSp>
      <p:grpSp>
        <p:nvGrpSpPr>
          <p:cNvPr id="59" name="Group 59"/>
          <p:cNvGrpSpPr/>
          <p:nvPr/>
        </p:nvGrpSpPr>
        <p:grpSpPr>
          <a:xfrm rot="0">
            <a:off x="2190442" y="7518076"/>
            <a:ext cx="298474" cy="192704"/>
            <a:chOff x="0" y="0"/>
            <a:chExt cx="261620" cy="168910"/>
          </a:xfrm>
        </p:grpSpPr>
        <p:sp>
          <p:nvSpPr>
            <p:cNvPr id="60" name="Freeform 60"/>
            <p:cNvSpPr/>
            <p:nvPr/>
          </p:nvSpPr>
          <p:spPr>
            <a:xfrm>
              <a:off x="48260" y="50800"/>
              <a:ext cx="165100" cy="71120"/>
            </a:xfrm>
            <a:custGeom>
              <a:avLst/>
              <a:gdLst/>
              <a:ahLst/>
              <a:cxnLst/>
              <a:rect l="l" t="t" r="r" b="b"/>
              <a:pathLst>
                <a:path w="165100" h="71120">
                  <a:moveTo>
                    <a:pt x="30480" y="0"/>
                  </a:moveTo>
                  <a:cubicBezTo>
                    <a:pt x="158750" y="29210"/>
                    <a:pt x="165100" y="40640"/>
                    <a:pt x="162560" y="48260"/>
                  </a:cubicBezTo>
                  <a:cubicBezTo>
                    <a:pt x="160020" y="55880"/>
                    <a:pt x="140970" y="68580"/>
                    <a:pt x="133350" y="66040"/>
                  </a:cubicBezTo>
                  <a:cubicBezTo>
                    <a:pt x="125730" y="63500"/>
                    <a:pt x="114300" y="43180"/>
                    <a:pt x="116840" y="35560"/>
                  </a:cubicBezTo>
                  <a:cubicBezTo>
                    <a:pt x="119380" y="27940"/>
                    <a:pt x="140970" y="17780"/>
                    <a:pt x="148590" y="20320"/>
                  </a:cubicBezTo>
                  <a:cubicBezTo>
                    <a:pt x="156210" y="22860"/>
                    <a:pt x="163830" y="45720"/>
                    <a:pt x="161290" y="53340"/>
                  </a:cubicBezTo>
                  <a:cubicBezTo>
                    <a:pt x="158750" y="60960"/>
                    <a:pt x="148590" y="64770"/>
                    <a:pt x="135890" y="67310"/>
                  </a:cubicBezTo>
                  <a:cubicBezTo>
                    <a:pt x="110490" y="71120"/>
                    <a:pt x="29210" y="60960"/>
                    <a:pt x="11430" y="45720"/>
                  </a:cubicBezTo>
                  <a:cubicBezTo>
                    <a:pt x="2540" y="38100"/>
                    <a:pt x="0" y="25400"/>
                    <a:pt x="2540" y="17780"/>
                  </a:cubicBezTo>
                  <a:cubicBezTo>
                    <a:pt x="5080" y="10160"/>
                    <a:pt x="30480" y="0"/>
                    <a:pt x="30480" y="0"/>
                  </a:cubicBezTo>
                </a:path>
              </a:pathLst>
            </a:custGeom>
            <a:solidFill>
              <a:srgbClr val="312249"/>
            </a:solidFill>
            <a:ln cap="sq">
              <a:noFill/>
              <a:prstDash val="solid"/>
              <a:miter/>
            </a:ln>
          </p:spPr>
        </p:sp>
      </p:grpSp>
      <p:grpSp>
        <p:nvGrpSpPr>
          <p:cNvPr id="61" name="Group 61"/>
          <p:cNvGrpSpPr/>
          <p:nvPr/>
        </p:nvGrpSpPr>
        <p:grpSpPr>
          <a:xfrm rot="0">
            <a:off x="2175953" y="7339861"/>
            <a:ext cx="312963" cy="179664"/>
            <a:chOff x="0" y="0"/>
            <a:chExt cx="274320" cy="157480"/>
          </a:xfrm>
        </p:grpSpPr>
        <p:sp>
          <p:nvSpPr>
            <p:cNvPr id="62" name="Freeform 62"/>
            <p:cNvSpPr/>
            <p:nvPr/>
          </p:nvSpPr>
          <p:spPr>
            <a:xfrm>
              <a:off x="50800" y="49530"/>
              <a:ext cx="173990" cy="67310"/>
            </a:xfrm>
            <a:custGeom>
              <a:avLst/>
              <a:gdLst/>
              <a:ahLst/>
              <a:cxnLst/>
              <a:rect l="l" t="t" r="r" b="b"/>
              <a:pathLst>
                <a:path w="173990" h="67310">
                  <a:moveTo>
                    <a:pt x="22860" y="8890"/>
                  </a:moveTo>
                  <a:cubicBezTo>
                    <a:pt x="163830" y="5080"/>
                    <a:pt x="168910" y="10160"/>
                    <a:pt x="171450" y="16510"/>
                  </a:cubicBezTo>
                  <a:cubicBezTo>
                    <a:pt x="173990" y="22860"/>
                    <a:pt x="172720" y="33020"/>
                    <a:pt x="168910" y="38100"/>
                  </a:cubicBezTo>
                  <a:cubicBezTo>
                    <a:pt x="165100" y="43180"/>
                    <a:pt x="154940" y="48260"/>
                    <a:pt x="148590" y="48260"/>
                  </a:cubicBezTo>
                  <a:cubicBezTo>
                    <a:pt x="142240" y="48260"/>
                    <a:pt x="133350" y="41910"/>
                    <a:pt x="129540" y="36830"/>
                  </a:cubicBezTo>
                  <a:cubicBezTo>
                    <a:pt x="125730" y="31750"/>
                    <a:pt x="124460" y="21590"/>
                    <a:pt x="127000" y="15240"/>
                  </a:cubicBezTo>
                  <a:cubicBezTo>
                    <a:pt x="129540" y="8890"/>
                    <a:pt x="138430" y="2540"/>
                    <a:pt x="144780" y="1270"/>
                  </a:cubicBezTo>
                  <a:cubicBezTo>
                    <a:pt x="151130" y="0"/>
                    <a:pt x="161290" y="2540"/>
                    <a:pt x="166370" y="7620"/>
                  </a:cubicBezTo>
                  <a:cubicBezTo>
                    <a:pt x="171450" y="12700"/>
                    <a:pt x="173990" y="22860"/>
                    <a:pt x="172720" y="29210"/>
                  </a:cubicBezTo>
                  <a:cubicBezTo>
                    <a:pt x="170180" y="36830"/>
                    <a:pt x="162560" y="43180"/>
                    <a:pt x="151130" y="48260"/>
                  </a:cubicBezTo>
                  <a:cubicBezTo>
                    <a:pt x="127000" y="58420"/>
                    <a:pt x="44450" y="67310"/>
                    <a:pt x="20320" y="57150"/>
                  </a:cubicBezTo>
                  <a:cubicBezTo>
                    <a:pt x="8890" y="52070"/>
                    <a:pt x="0" y="39370"/>
                    <a:pt x="0" y="31750"/>
                  </a:cubicBezTo>
                  <a:cubicBezTo>
                    <a:pt x="0" y="24130"/>
                    <a:pt x="22860" y="8890"/>
                    <a:pt x="22860" y="8890"/>
                  </a:cubicBezTo>
                </a:path>
              </a:pathLst>
            </a:custGeom>
            <a:solidFill>
              <a:srgbClr val="312249"/>
            </a:solidFill>
            <a:ln cap="sq">
              <a:noFill/>
              <a:prstDash val="solid"/>
              <a:miter/>
            </a:ln>
          </p:spPr>
        </p:sp>
      </p:grpSp>
      <p:grpSp>
        <p:nvGrpSpPr>
          <p:cNvPr id="63" name="Group 63"/>
          <p:cNvGrpSpPr/>
          <p:nvPr/>
        </p:nvGrpSpPr>
        <p:grpSpPr>
          <a:xfrm rot="0">
            <a:off x="2174504" y="7145708"/>
            <a:ext cx="262252" cy="181113"/>
            <a:chOff x="0" y="0"/>
            <a:chExt cx="229870" cy="158750"/>
          </a:xfrm>
        </p:grpSpPr>
        <p:sp>
          <p:nvSpPr>
            <p:cNvPr id="64" name="Freeform 64"/>
            <p:cNvSpPr/>
            <p:nvPr/>
          </p:nvSpPr>
          <p:spPr>
            <a:xfrm>
              <a:off x="50800" y="49530"/>
              <a:ext cx="130810" cy="67310"/>
            </a:xfrm>
            <a:custGeom>
              <a:avLst/>
              <a:gdLst/>
              <a:ahLst/>
              <a:cxnLst/>
              <a:rect l="l" t="t" r="r" b="b"/>
              <a:pathLst>
                <a:path w="130810" h="67310">
                  <a:moveTo>
                    <a:pt x="22860" y="10160"/>
                  </a:moveTo>
                  <a:cubicBezTo>
                    <a:pt x="120650" y="6350"/>
                    <a:pt x="129540" y="24130"/>
                    <a:pt x="128270" y="33020"/>
                  </a:cubicBezTo>
                  <a:cubicBezTo>
                    <a:pt x="127000" y="40640"/>
                    <a:pt x="111760" y="50800"/>
                    <a:pt x="104140" y="50800"/>
                  </a:cubicBezTo>
                  <a:cubicBezTo>
                    <a:pt x="96520" y="50800"/>
                    <a:pt x="86360" y="45720"/>
                    <a:pt x="82550" y="39370"/>
                  </a:cubicBezTo>
                  <a:cubicBezTo>
                    <a:pt x="78740" y="34290"/>
                    <a:pt x="77470" y="22860"/>
                    <a:pt x="80010" y="16510"/>
                  </a:cubicBezTo>
                  <a:cubicBezTo>
                    <a:pt x="82550" y="10160"/>
                    <a:pt x="91440" y="2540"/>
                    <a:pt x="99060" y="1270"/>
                  </a:cubicBezTo>
                  <a:cubicBezTo>
                    <a:pt x="106680" y="0"/>
                    <a:pt x="123190" y="6350"/>
                    <a:pt x="127000" y="13970"/>
                  </a:cubicBezTo>
                  <a:cubicBezTo>
                    <a:pt x="130810" y="21590"/>
                    <a:pt x="128270" y="36830"/>
                    <a:pt x="120650" y="44450"/>
                  </a:cubicBezTo>
                  <a:cubicBezTo>
                    <a:pt x="105410" y="58420"/>
                    <a:pt x="35560" y="67310"/>
                    <a:pt x="16510" y="58420"/>
                  </a:cubicBezTo>
                  <a:cubicBezTo>
                    <a:pt x="6350" y="54610"/>
                    <a:pt x="0" y="41910"/>
                    <a:pt x="0" y="34290"/>
                  </a:cubicBezTo>
                  <a:cubicBezTo>
                    <a:pt x="1270" y="25400"/>
                    <a:pt x="22860" y="10160"/>
                    <a:pt x="22860" y="10160"/>
                  </a:cubicBezTo>
                </a:path>
              </a:pathLst>
            </a:custGeom>
            <a:solidFill>
              <a:srgbClr val="312249"/>
            </a:solidFill>
            <a:ln cap="sq">
              <a:noFill/>
              <a:prstDash val="solid"/>
              <a:miter/>
            </a:ln>
          </p:spPr>
        </p:sp>
      </p:grpSp>
      <p:grpSp>
        <p:nvGrpSpPr>
          <p:cNvPr id="65" name="Group 65"/>
          <p:cNvGrpSpPr/>
          <p:nvPr/>
        </p:nvGrpSpPr>
        <p:grpSpPr>
          <a:xfrm rot="0">
            <a:off x="2138281" y="6941413"/>
            <a:ext cx="304270" cy="181113"/>
            <a:chOff x="0" y="0"/>
            <a:chExt cx="266700" cy="158750"/>
          </a:xfrm>
        </p:grpSpPr>
        <p:sp>
          <p:nvSpPr>
            <p:cNvPr id="66" name="Freeform 66"/>
            <p:cNvSpPr/>
            <p:nvPr/>
          </p:nvSpPr>
          <p:spPr>
            <a:xfrm>
              <a:off x="50800" y="49530"/>
              <a:ext cx="166370" cy="67310"/>
            </a:xfrm>
            <a:custGeom>
              <a:avLst/>
              <a:gdLst/>
              <a:ahLst/>
              <a:cxnLst/>
              <a:rect l="l" t="t" r="r" b="b"/>
              <a:pathLst>
                <a:path w="166370" h="67310">
                  <a:moveTo>
                    <a:pt x="25400" y="6350"/>
                  </a:moveTo>
                  <a:cubicBezTo>
                    <a:pt x="157480" y="7620"/>
                    <a:pt x="166370" y="25400"/>
                    <a:pt x="163830" y="33020"/>
                  </a:cubicBezTo>
                  <a:cubicBezTo>
                    <a:pt x="161290" y="41910"/>
                    <a:pt x="139700" y="53340"/>
                    <a:pt x="130810" y="50800"/>
                  </a:cubicBezTo>
                  <a:cubicBezTo>
                    <a:pt x="123190" y="48260"/>
                    <a:pt x="114300" y="33020"/>
                    <a:pt x="114300" y="24130"/>
                  </a:cubicBezTo>
                  <a:cubicBezTo>
                    <a:pt x="114300" y="16510"/>
                    <a:pt x="120650" y="6350"/>
                    <a:pt x="127000" y="3810"/>
                  </a:cubicBezTo>
                  <a:cubicBezTo>
                    <a:pt x="134620" y="0"/>
                    <a:pt x="151130" y="2540"/>
                    <a:pt x="157480" y="7620"/>
                  </a:cubicBezTo>
                  <a:cubicBezTo>
                    <a:pt x="162560" y="12700"/>
                    <a:pt x="166370" y="22860"/>
                    <a:pt x="165100" y="30480"/>
                  </a:cubicBezTo>
                  <a:cubicBezTo>
                    <a:pt x="162560" y="38100"/>
                    <a:pt x="153670" y="46990"/>
                    <a:pt x="142240" y="52070"/>
                  </a:cubicBezTo>
                  <a:cubicBezTo>
                    <a:pt x="119380" y="62230"/>
                    <a:pt x="49530" y="67310"/>
                    <a:pt x="25400" y="58420"/>
                  </a:cubicBezTo>
                  <a:cubicBezTo>
                    <a:pt x="12700" y="53340"/>
                    <a:pt x="0" y="44450"/>
                    <a:pt x="0" y="35560"/>
                  </a:cubicBezTo>
                  <a:cubicBezTo>
                    <a:pt x="0" y="26670"/>
                    <a:pt x="25400" y="6350"/>
                    <a:pt x="25400" y="6350"/>
                  </a:cubicBezTo>
                </a:path>
              </a:pathLst>
            </a:custGeom>
            <a:solidFill>
              <a:srgbClr val="312249"/>
            </a:solidFill>
            <a:ln cap="sq">
              <a:noFill/>
              <a:prstDash val="solid"/>
              <a:miter/>
            </a:ln>
          </p:spPr>
        </p:sp>
      </p:grpSp>
      <p:grpSp>
        <p:nvGrpSpPr>
          <p:cNvPr id="67" name="Group 67"/>
          <p:cNvGrpSpPr/>
          <p:nvPr/>
        </p:nvGrpSpPr>
        <p:grpSpPr>
          <a:xfrm rot="0">
            <a:off x="2139730" y="6760300"/>
            <a:ext cx="272394" cy="179664"/>
            <a:chOff x="0" y="0"/>
            <a:chExt cx="238760" cy="157480"/>
          </a:xfrm>
        </p:grpSpPr>
        <p:sp>
          <p:nvSpPr>
            <p:cNvPr id="68" name="Freeform 68"/>
            <p:cNvSpPr/>
            <p:nvPr/>
          </p:nvSpPr>
          <p:spPr>
            <a:xfrm>
              <a:off x="49530" y="49530"/>
              <a:ext cx="139700" cy="63500"/>
            </a:xfrm>
            <a:custGeom>
              <a:avLst/>
              <a:gdLst/>
              <a:ahLst/>
              <a:cxnLst/>
              <a:rect l="l" t="t" r="r" b="b"/>
              <a:pathLst>
                <a:path w="139700" h="63500">
                  <a:moveTo>
                    <a:pt x="24130" y="7620"/>
                  </a:moveTo>
                  <a:cubicBezTo>
                    <a:pt x="135890" y="11430"/>
                    <a:pt x="139700" y="26670"/>
                    <a:pt x="137160" y="34290"/>
                  </a:cubicBezTo>
                  <a:cubicBezTo>
                    <a:pt x="134620" y="41910"/>
                    <a:pt x="119380" y="52070"/>
                    <a:pt x="111760" y="50800"/>
                  </a:cubicBezTo>
                  <a:cubicBezTo>
                    <a:pt x="102870" y="49530"/>
                    <a:pt x="87630" y="31750"/>
                    <a:pt x="88900" y="24130"/>
                  </a:cubicBezTo>
                  <a:cubicBezTo>
                    <a:pt x="90170" y="15240"/>
                    <a:pt x="109220" y="0"/>
                    <a:pt x="116840" y="1270"/>
                  </a:cubicBezTo>
                  <a:cubicBezTo>
                    <a:pt x="125730" y="2540"/>
                    <a:pt x="138430" y="22860"/>
                    <a:pt x="138430" y="31750"/>
                  </a:cubicBezTo>
                  <a:cubicBezTo>
                    <a:pt x="138430" y="38100"/>
                    <a:pt x="132080" y="45720"/>
                    <a:pt x="123190" y="49530"/>
                  </a:cubicBezTo>
                  <a:cubicBezTo>
                    <a:pt x="105410" y="58420"/>
                    <a:pt x="48260" y="63500"/>
                    <a:pt x="26670" y="57150"/>
                  </a:cubicBezTo>
                  <a:cubicBezTo>
                    <a:pt x="13970" y="53340"/>
                    <a:pt x="2540" y="44450"/>
                    <a:pt x="1270" y="36830"/>
                  </a:cubicBezTo>
                  <a:cubicBezTo>
                    <a:pt x="0" y="27940"/>
                    <a:pt x="24130" y="7620"/>
                    <a:pt x="24130" y="7620"/>
                  </a:cubicBezTo>
                </a:path>
              </a:pathLst>
            </a:custGeom>
            <a:solidFill>
              <a:srgbClr val="312249"/>
            </a:solidFill>
            <a:ln cap="sq">
              <a:noFill/>
              <a:prstDash val="solid"/>
              <a:miter/>
            </a:ln>
          </p:spPr>
        </p:sp>
      </p:grpSp>
      <p:grpSp>
        <p:nvGrpSpPr>
          <p:cNvPr id="69" name="Group 69"/>
          <p:cNvGrpSpPr/>
          <p:nvPr/>
        </p:nvGrpSpPr>
        <p:grpSpPr>
          <a:xfrm rot="0">
            <a:off x="2128139" y="6556004"/>
            <a:ext cx="275292" cy="179664"/>
            <a:chOff x="0" y="0"/>
            <a:chExt cx="241300" cy="157480"/>
          </a:xfrm>
        </p:grpSpPr>
        <p:sp>
          <p:nvSpPr>
            <p:cNvPr id="70" name="Freeform 70"/>
            <p:cNvSpPr/>
            <p:nvPr/>
          </p:nvSpPr>
          <p:spPr>
            <a:xfrm>
              <a:off x="49530" y="50800"/>
              <a:ext cx="143510" cy="63500"/>
            </a:xfrm>
            <a:custGeom>
              <a:avLst/>
              <a:gdLst/>
              <a:ahLst/>
              <a:cxnLst/>
              <a:rect l="l" t="t" r="r" b="b"/>
              <a:pathLst>
                <a:path w="143510" h="63500">
                  <a:moveTo>
                    <a:pt x="27940" y="0"/>
                  </a:moveTo>
                  <a:cubicBezTo>
                    <a:pt x="140970" y="19050"/>
                    <a:pt x="143510" y="34290"/>
                    <a:pt x="139700" y="41910"/>
                  </a:cubicBezTo>
                  <a:cubicBezTo>
                    <a:pt x="135890" y="49530"/>
                    <a:pt x="119380" y="58420"/>
                    <a:pt x="111760" y="55880"/>
                  </a:cubicBezTo>
                  <a:cubicBezTo>
                    <a:pt x="102870" y="53340"/>
                    <a:pt x="90170" y="33020"/>
                    <a:pt x="92710" y="24130"/>
                  </a:cubicBezTo>
                  <a:cubicBezTo>
                    <a:pt x="95250" y="16510"/>
                    <a:pt x="116840" y="3810"/>
                    <a:pt x="124460" y="6350"/>
                  </a:cubicBezTo>
                  <a:cubicBezTo>
                    <a:pt x="132080" y="8890"/>
                    <a:pt x="142240" y="30480"/>
                    <a:pt x="140970" y="39370"/>
                  </a:cubicBezTo>
                  <a:cubicBezTo>
                    <a:pt x="139700" y="46990"/>
                    <a:pt x="132080" y="52070"/>
                    <a:pt x="123190" y="55880"/>
                  </a:cubicBezTo>
                  <a:cubicBezTo>
                    <a:pt x="104140" y="63500"/>
                    <a:pt x="38100" y="60960"/>
                    <a:pt x="19050" y="49530"/>
                  </a:cubicBezTo>
                  <a:cubicBezTo>
                    <a:pt x="7620" y="43180"/>
                    <a:pt x="0" y="29210"/>
                    <a:pt x="1270" y="20320"/>
                  </a:cubicBezTo>
                  <a:cubicBezTo>
                    <a:pt x="2540" y="12700"/>
                    <a:pt x="27940" y="0"/>
                    <a:pt x="27940" y="0"/>
                  </a:cubicBezTo>
                </a:path>
              </a:pathLst>
            </a:custGeom>
            <a:solidFill>
              <a:srgbClr val="312249"/>
            </a:solidFill>
            <a:ln cap="sq">
              <a:noFill/>
              <a:prstDash val="solid"/>
              <a:miter/>
            </a:ln>
          </p:spPr>
        </p:sp>
      </p:grpSp>
      <p:grpSp>
        <p:nvGrpSpPr>
          <p:cNvPr id="71" name="Group 71"/>
          <p:cNvGrpSpPr/>
          <p:nvPr/>
        </p:nvGrpSpPr>
        <p:grpSpPr>
          <a:xfrm rot="0">
            <a:off x="2202033" y="6353158"/>
            <a:ext cx="276741" cy="215887"/>
            <a:chOff x="0" y="0"/>
            <a:chExt cx="242570" cy="189230"/>
          </a:xfrm>
        </p:grpSpPr>
        <p:sp>
          <p:nvSpPr>
            <p:cNvPr id="72" name="Freeform 72"/>
            <p:cNvSpPr/>
            <p:nvPr/>
          </p:nvSpPr>
          <p:spPr>
            <a:xfrm>
              <a:off x="45720" y="50800"/>
              <a:ext cx="148590" cy="90170"/>
            </a:xfrm>
            <a:custGeom>
              <a:avLst/>
              <a:gdLst/>
              <a:ahLst/>
              <a:cxnLst/>
              <a:rect l="l" t="t" r="r" b="b"/>
              <a:pathLst>
                <a:path w="148590" h="90170">
                  <a:moveTo>
                    <a:pt x="33020" y="0"/>
                  </a:moveTo>
                  <a:cubicBezTo>
                    <a:pt x="146050" y="53340"/>
                    <a:pt x="146050" y="73660"/>
                    <a:pt x="139700" y="80010"/>
                  </a:cubicBezTo>
                  <a:cubicBezTo>
                    <a:pt x="134620" y="86360"/>
                    <a:pt x="116840" y="87630"/>
                    <a:pt x="109220" y="83820"/>
                  </a:cubicBezTo>
                  <a:cubicBezTo>
                    <a:pt x="102870" y="81280"/>
                    <a:pt x="96520" y="71120"/>
                    <a:pt x="95250" y="64770"/>
                  </a:cubicBezTo>
                  <a:cubicBezTo>
                    <a:pt x="93980" y="57150"/>
                    <a:pt x="100330" y="46990"/>
                    <a:pt x="105410" y="41910"/>
                  </a:cubicBezTo>
                  <a:cubicBezTo>
                    <a:pt x="110490" y="36830"/>
                    <a:pt x="121920" y="34290"/>
                    <a:pt x="128270" y="36830"/>
                  </a:cubicBezTo>
                  <a:cubicBezTo>
                    <a:pt x="135890" y="40640"/>
                    <a:pt x="148590" y="60960"/>
                    <a:pt x="146050" y="69850"/>
                  </a:cubicBezTo>
                  <a:cubicBezTo>
                    <a:pt x="143510" y="77470"/>
                    <a:pt x="132080" y="86360"/>
                    <a:pt x="119380" y="87630"/>
                  </a:cubicBezTo>
                  <a:cubicBezTo>
                    <a:pt x="95250" y="90170"/>
                    <a:pt x="21590" y="62230"/>
                    <a:pt x="7620" y="43180"/>
                  </a:cubicBezTo>
                  <a:cubicBezTo>
                    <a:pt x="0" y="33020"/>
                    <a:pt x="0" y="16510"/>
                    <a:pt x="5080" y="8890"/>
                  </a:cubicBezTo>
                  <a:cubicBezTo>
                    <a:pt x="10160" y="2540"/>
                    <a:pt x="33020" y="0"/>
                    <a:pt x="33020" y="0"/>
                  </a:cubicBezTo>
                </a:path>
              </a:pathLst>
            </a:custGeom>
            <a:solidFill>
              <a:srgbClr val="312249"/>
            </a:solidFill>
            <a:ln cap="sq">
              <a:noFill/>
              <a:prstDash val="solid"/>
              <a:miter/>
            </a:ln>
          </p:spPr>
        </p:sp>
      </p:grpSp>
      <p:grpSp>
        <p:nvGrpSpPr>
          <p:cNvPr id="73" name="Group 73"/>
          <p:cNvGrpSpPr/>
          <p:nvPr/>
        </p:nvGrpSpPr>
        <p:grpSpPr>
          <a:xfrm rot="0">
            <a:off x="2362861" y="6235797"/>
            <a:ext cx="314412" cy="315861"/>
            <a:chOff x="0" y="0"/>
            <a:chExt cx="275590" cy="276860"/>
          </a:xfrm>
        </p:grpSpPr>
        <p:sp>
          <p:nvSpPr>
            <p:cNvPr id="74" name="Freeform 74"/>
            <p:cNvSpPr/>
            <p:nvPr/>
          </p:nvSpPr>
          <p:spPr>
            <a:xfrm>
              <a:off x="46990" y="45720"/>
              <a:ext cx="181610" cy="184150"/>
            </a:xfrm>
            <a:custGeom>
              <a:avLst/>
              <a:gdLst/>
              <a:ahLst/>
              <a:cxnLst/>
              <a:rect l="l" t="t" r="r" b="b"/>
              <a:pathLst>
                <a:path w="181610" h="184150">
                  <a:moveTo>
                    <a:pt x="177800" y="41910"/>
                  </a:moveTo>
                  <a:cubicBezTo>
                    <a:pt x="24130" y="184150"/>
                    <a:pt x="12700" y="180340"/>
                    <a:pt x="7620" y="175260"/>
                  </a:cubicBezTo>
                  <a:cubicBezTo>
                    <a:pt x="2540" y="170180"/>
                    <a:pt x="1270" y="153670"/>
                    <a:pt x="5080" y="147320"/>
                  </a:cubicBezTo>
                  <a:cubicBezTo>
                    <a:pt x="7620" y="140970"/>
                    <a:pt x="17780" y="135890"/>
                    <a:pt x="24130" y="135890"/>
                  </a:cubicBezTo>
                  <a:cubicBezTo>
                    <a:pt x="30480" y="135890"/>
                    <a:pt x="40640" y="139700"/>
                    <a:pt x="44450" y="144780"/>
                  </a:cubicBezTo>
                  <a:cubicBezTo>
                    <a:pt x="48260" y="151130"/>
                    <a:pt x="49530" y="168910"/>
                    <a:pt x="44450" y="173990"/>
                  </a:cubicBezTo>
                  <a:cubicBezTo>
                    <a:pt x="39370" y="180340"/>
                    <a:pt x="16510" y="181610"/>
                    <a:pt x="10160" y="176530"/>
                  </a:cubicBezTo>
                  <a:cubicBezTo>
                    <a:pt x="3810" y="171450"/>
                    <a:pt x="0" y="160020"/>
                    <a:pt x="3810" y="148590"/>
                  </a:cubicBezTo>
                  <a:cubicBezTo>
                    <a:pt x="12700" y="118110"/>
                    <a:pt x="109220" y="22860"/>
                    <a:pt x="142240" y="7620"/>
                  </a:cubicBezTo>
                  <a:cubicBezTo>
                    <a:pt x="154940" y="1270"/>
                    <a:pt x="168910" y="0"/>
                    <a:pt x="175260" y="5080"/>
                  </a:cubicBezTo>
                  <a:cubicBezTo>
                    <a:pt x="181610" y="10160"/>
                    <a:pt x="177800" y="41910"/>
                    <a:pt x="177800" y="41910"/>
                  </a:cubicBezTo>
                </a:path>
              </a:pathLst>
            </a:custGeom>
            <a:solidFill>
              <a:srgbClr val="312249"/>
            </a:solidFill>
            <a:ln cap="sq">
              <a:noFill/>
              <a:prstDash val="solid"/>
              <a:miter/>
            </a:ln>
          </p:spPr>
        </p:sp>
      </p:grpSp>
      <p:grpSp>
        <p:nvGrpSpPr>
          <p:cNvPr id="75" name="Group 75"/>
          <p:cNvGrpSpPr/>
          <p:nvPr/>
        </p:nvGrpSpPr>
        <p:grpSpPr>
          <a:xfrm rot="0">
            <a:off x="2393288" y="6485008"/>
            <a:ext cx="344839" cy="231825"/>
            <a:chOff x="0" y="0"/>
            <a:chExt cx="302260" cy="203200"/>
          </a:xfrm>
        </p:grpSpPr>
        <p:sp>
          <p:nvSpPr>
            <p:cNvPr id="76" name="Freeform 76"/>
            <p:cNvSpPr/>
            <p:nvPr/>
          </p:nvSpPr>
          <p:spPr>
            <a:xfrm>
              <a:off x="49530" y="49530"/>
              <a:ext cx="203200" cy="109220"/>
            </a:xfrm>
            <a:custGeom>
              <a:avLst/>
              <a:gdLst/>
              <a:ahLst/>
              <a:cxnLst/>
              <a:rect l="l" t="t" r="r" b="b"/>
              <a:pathLst>
                <a:path w="203200" h="109220">
                  <a:moveTo>
                    <a:pt x="17780" y="55880"/>
                  </a:moveTo>
                  <a:cubicBezTo>
                    <a:pt x="189230" y="2540"/>
                    <a:pt x="199390" y="10160"/>
                    <a:pt x="200660" y="17780"/>
                  </a:cubicBezTo>
                  <a:cubicBezTo>
                    <a:pt x="201930" y="25400"/>
                    <a:pt x="191770" y="44450"/>
                    <a:pt x="184150" y="46990"/>
                  </a:cubicBezTo>
                  <a:cubicBezTo>
                    <a:pt x="176530" y="49530"/>
                    <a:pt x="156210" y="36830"/>
                    <a:pt x="154940" y="29210"/>
                  </a:cubicBezTo>
                  <a:cubicBezTo>
                    <a:pt x="153670" y="21590"/>
                    <a:pt x="166370" y="2540"/>
                    <a:pt x="173990" y="1270"/>
                  </a:cubicBezTo>
                  <a:cubicBezTo>
                    <a:pt x="181610" y="0"/>
                    <a:pt x="200660" y="15240"/>
                    <a:pt x="201930" y="22860"/>
                  </a:cubicBezTo>
                  <a:cubicBezTo>
                    <a:pt x="203200" y="30480"/>
                    <a:pt x="196850" y="39370"/>
                    <a:pt x="186690" y="46990"/>
                  </a:cubicBezTo>
                  <a:cubicBezTo>
                    <a:pt x="162560" y="66040"/>
                    <a:pt x="58420" y="109220"/>
                    <a:pt x="27940" y="102870"/>
                  </a:cubicBezTo>
                  <a:cubicBezTo>
                    <a:pt x="13970" y="100330"/>
                    <a:pt x="2540" y="87630"/>
                    <a:pt x="1270" y="78740"/>
                  </a:cubicBezTo>
                  <a:cubicBezTo>
                    <a:pt x="0" y="71120"/>
                    <a:pt x="17780" y="55880"/>
                    <a:pt x="17780" y="55880"/>
                  </a:cubicBezTo>
                </a:path>
              </a:pathLst>
            </a:custGeom>
            <a:solidFill>
              <a:srgbClr val="312249"/>
            </a:solidFill>
            <a:ln cap="sq">
              <a:noFill/>
              <a:prstDash val="solid"/>
              <a:miter/>
            </a:ln>
          </p:spPr>
        </p:sp>
      </p:grpSp>
      <p:grpSp>
        <p:nvGrpSpPr>
          <p:cNvPr id="77" name="Group 77"/>
          <p:cNvGrpSpPr/>
          <p:nvPr/>
        </p:nvGrpSpPr>
        <p:grpSpPr>
          <a:xfrm rot="0">
            <a:off x="2422266" y="6653081"/>
            <a:ext cx="347737" cy="241967"/>
            <a:chOff x="0" y="0"/>
            <a:chExt cx="304800" cy="212090"/>
          </a:xfrm>
        </p:grpSpPr>
        <p:sp>
          <p:nvSpPr>
            <p:cNvPr id="78" name="Freeform 78"/>
            <p:cNvSpPr/>
            <p:nvPr/>
          </p:nvSpPr>
          <p:spPr>
            <a:xfrm>
              <a:off x="48260" y="49530"/>
              <a:ext cx="207010" cy="113030"/>
            </a:xfrm>
            <a:custGeom>
              <a:avLst/>
              <a:gdLst/>
              <a:ahLst/>
              <a:cxnLst/>
              <a:rect l="l" t="t" r="r" b="b"/>
              <a:pathLst>
                <a:path w="207010" h="113030">
                  <a:moveTo>
                    <a:pt x="15240" y="66040"/>
                  </a:moveTo>
                  <a:cubicBezTo>
                    <a:pt x="193040" y="2540"/>
                    <a:pt x="203200" y="10160"/>
                    <a:pt x="204470" y="16510"/>
                  </a:cubicBezTo>
                  <a:cubicBezTo>
                    <a:pt x="207010" y="24130"/>
                    <a:pt x="196850" y="43180"/>
                    <a:pt x="189230" y="45720"/>
                  </a:cubicBezTo>
                  <a:cubicBezTo>
                    <a:pt x="181610" y="48260"/>
                    <a:pt x="161290" y="35560"/>
                    <a:pt x="160020" y="27940"/>
                  </a:cubicBezTo>
                  <a:cubicBezTo>
                    <a:pt x="158750" y="20320"/>
                    <a:pt x="171450" y="2540"/>
                    <a:pt x="179070" y="1270"/>
                  </a:cubicBezTo>
                  <a:cubicBezTo>
                    <a:pt x="186690" y="0"/>
                    <a:pt x="204470" y="13970"/>
                    <a:pt x="205740" y="21590"/>
                  </a:cubicBezTo>
                  <a:cubicBezTo>
                    <a:pt x="207010" y="27940"/>
                    <a:pt x="200660" y="36830"/>
                    <a:pt x="190500" y="44450"/>
                  </a:cubicBezTo>
                  <a:cubicBezTo>
                    <a:pt x="166370" y="64770"/>
                    <a:pt x="58420" y="113030"/>
                    <a:pt x="27940" y="111760"/>
                  </a:cubicBezTo>
                  <a:cubicBezTo>
                    <a:pt x="15240" y="111760"/>
                    <a:pt x="5080" y="105410"/>
                    <a:pt x="2540" y="99060"/>
                  </a:cubicBezTo>
                  <a:cubicBezTo>
                    <a:pt x="0" y="91440"/>
                    <a:pt x="15240" y="66040"/>
                    <a:pt x="15240" y="66040"/>
                  </a:cubicBezTo>
                </a:path>
              </a:pathLst>
            </a:custGeom>
            <a:solidFill>
              <a:srgbClr val="312249"/>
            </a:solidFill>
            <a:ln cap="sq">
              <a:noFill/>
              <a:prstDash val="solid"/>
              <a:miter/>
            </a:ln>
          </p:spPr>
        </p:sp>
      </p:grpSp>
      <p:grpSp>
        <p:nvGrpSpPr>
          <p:cNvPr id="79" name="Group 79"/>
          <p:cNvGrpSpPr/>
          <p:nvPr/>
        </p:nvGrpSpPr>
        <p:grpSpPr>
          <a:xfrm rot="0">
            <a:off x="2428062" y="6842887"/>
            <a:ext cx="324554" cy="234722"/>
            <a:chOff x="0" y="0"/>
            <a:chExt cx="284480" cy="205740"/>
          </a:xfrm>
        </p:grpSpPr>
        <p:sp>
          <p:nvSpPr>
            <p:cNvPr id="80" name="Freeform 80"/>
            <p:cNvSpPr/>
            <p:nvPr/>
          </p:nvSpPr>
          <p:spPr>
            <a:xfrm>
              <a:off x="48260" y="49530"/>
              <a:ext cx="187960" cy="106680"/>
            </a:xfrm>
            <a:custGeom>
              <a:avLst/>
              <a:gdLst/>
              <a:ahLst/>
              <a:cxnLst/>
              <a:rect l="l" t="t" r="r" b="b"/>
              <a:pathLst>
                <a:path w="187960" h="106680">
                  <a:moveTo>
                    <a:pt x="21590" y="55880"/>
                  </a:moveTo>
                  <a:cubicBezTo>
                    <a:pt x="104140" y="34290"/>
                    <a:pt x="135890" y="0"/>
                    <a:pt x="154940" y="1270"/>
                  </a:cubicBezTo>
                  <a:cubicBezTo>
                    <a:pt x="167640" y="1270"/>
                    <a:pt x="182880" y="13970"/>
                    <a:pt x="185420" y="21590"/>
                  </a:cubicBezTo>
                  <a:cubicBezTo>
                    <a:pt x="187960" y="27940"/>
                    <a:pt x="182880" y="39370"/>
                    <a:pt x="177800" y="44450"/>
                  </a:cubicBezTo>
                  <a:cubicBezTo>
                    <a:pt x="172720" y="49530"/>
                    <a:pt x="161290" y="52070"/>
                    <a:pt x="154940" y="50800"/>
                  </a:cubicBezTo>
                  <a:cubicBezTo>
                    <a:pt x="148590" y="49530"/>
                    <a:pt x="139700" y="41910"/>
                    <a:pt x="137160" y="35560"/>
                  </a:cubicBezTo>
                  <a:cubicBezTo>
                    <a:pt x="134620" y="27940"/>
                    <a:pt x="139700" y="10160"/>
                    <a:pt x="146050" y="6350"/>
                  </a:cubicBezTo>
                  <a:cubicBezTo>
                    <a:pt x="153670" y="1270"/>
                    <a:pt x="176530" y="6350"/>
                    <a:pt x="181610" y="12700"/>
                  </a:cubicBezTo>
                  <a:cubicBezTo>
                    <a:pt x="186690" y="19050"/>
                    <a:pt x="185420" y="33020"/>
                    <a:pt x="179070" y="41910"/>
                  </a:cubicBezTo>
                  <a:cubicBezTo>
                    <a:pt x="165100" y="62230"/>
                    <a:pt x="90170" y="90170"/>
                    <a:pt x="60960" y="99060"/>
                  </a:cubicBezTo>
                  <a:cubicBezTo>
                    <a:pt x="45720" y="104140"/>
                    <a:pt x="34290" y="106680"/>
                    <a:pt x="24130" y="105410"/>
                  </a:cubicBezTo>
                  <a:cubicBezTo>
                    <a:pt x="16510" y="104140"/>
                    <a:pt x="7620" y="100330"/>
                    <a:pt x="3810" y="93980"/>
                  </a:cubicBezTo>
                  <a:cubicBezTo>
                    <a:pt x="0" y="87630"/>
                    <a:pt x="0" y="76200"/>
                    <a:pt x="2540" y="69850"/>
                  </a:cubicBezTo>
                  <a:cubicBezTo>
                    <a:pt x="5080" y="63500"/>
                    <a:pt x="21590" y="55880"/>
                    <a:pt x="21590" y="55880"/>
                  </a:cubicBezTo>
                </a:path>
              </a:pathLst>
            </a:custGeom>
            <a:solidFill>
              <a:srgbClr val="312249"/>
            </a:solidFill>
            <a:ln cap="sq">
              <a:noFill/>
              <a:prstDash val="solid"/>
              <a:miter/>
            </a:ln>
          </p:spPr>
        </p:sp>
      </p:grpSp>
      <p:grpSp>
        <p:nvGrpSpPr>
          <p:cNvPr id="81" name="Group 81"/>
          <p:cNvGrpSpPr/>
          <p:nvPr/>
        </p:nvGrpSpPr>
        <p:grpSpPr>
          <a:xfrm rot="0">
            <a:off x="2480222" y="6977635"/>
            <a:ext cx="321657" cy="282536"/>
            <a:chOff x="0" y="0"/>
            <a:chExt cx="281940" cy="247650"/>
          </a:xfrm>
        </p:grpSpPr>
        <p:sp>
          <p:nvSpPr>
            <p:cNvPr id="82" name="Freeform 82"/>
            <p:cNvSpPr/>
            <p:nvPr/>
          </p:nvSpPr>
          <p:spPr>
            <a:xfrm>
              <a:off x="45720" y="49530"/>
              <a:ext cx="187960" cy="151130"/>
            </a:xfrm>
            <a:custGeom>
              <a:avLst/>
              <a:gdLst/>
              <a:ahLst/>
              <a:cxnLst/>
              <a:rect l="l" t="t" r="r" b="b"/>
              <a:pathLst>
                <a:path w="187960" h="151130">
                  <a:moveTo>
                    <a:pt x="10160" y="107950"/>
                  </a:moveTo>
                  <a:cubicBezTo>
                    <a:pt x="167640" y="0"/>
                    <a:pt x="181610" y="7620"/>
                    <a:pt x="185420" y="13970"/>
                  </a:cubicBezTo>
                  <a:cubicBezTo>
                    <a:pt x="187960" y="19050"/>
                    <a:pt x="185420" y="30480"/>
                    <a:pt x="181610" y="35560"/>
                  </a:cubicBezTo>
                  <a:cubicBezTo>
                    <a:pt x="177800" y="40640"/>
                    <a:pt x="168910" y="45720"/>
                    <a:pt x="162560" y="44450"/>
                  </a:cubicBezTo>
                  <a:cubicBezTo>
                    <a:pt x="154940" y="43180"/>
                    <a:pt x="144780" y="33020"/>
                    <a:pt x="142240" y="26670"/>
                  </a:cubicBezTo>
                  <a:cubicBezTo>
                    <a:pt x="140970" y="20320"/>
                    <a:pt x="142240" y="10160"/>
                    <a:pt x="147320" y="6350"/>
                  </a:cubicBezTo>
                  <a:cubicBezTo>
                    <a:pt x="153670" y="1270"/>
                    <a:pt x="175260" y="1270"/>
                    <a:pt x="180340" y="6350"/>
                  </a:cubicBezTo>
                  <a:cubicBezTo>
                    <a:pt x="185420" y="11430"/>
                    <a:pt x="185420" y="26670"/>
                    <a:pt x="179070" y="39370"/>
                  </a:cubicBezTo>
                  <a:cubicBezTo>
                    <a:pt x="163830" y="68580"/>
                    <a:pt x="68580" y="138430"/>
                    <a:pt x="36830" y="147320"/>
                  </a:cubicBezTo>
                  <a:cubicBezTo>
                    <a:pt x="22860" y="151130"/>
                    <a:pt x="10160" y="149860"/>
                    <a:pt x="5080" y="143510"/>
                  </a:cubicBezTo>
                  <a:cubicBezTo>
                    <a:pt x="0" y="137160"/>
                    <a:pt x="10160" y="107950"/>
                    <a:pt x="10160" y="107950"/>
                  </a:cubicBezTo>
                </a:path>
              </a:pathLst>
            </a:custGeom>
            <a:solidFill>
              <a:srgbClr val="312249"/>
            </a:solidFill>
            <a:ln cap="sq">
              <a:noFill/>
              <a:prstDash val="solid"/>
              <a:miter/>
            </a:ln>
          </p:spPr>
        </p:sp>
      </p:grpSp>
      <p:grpSp>
        <p:nvGrpSpPr>
          <p:cNvPr id="83" name="Group 83"/>
          <p:cNvGrpSpPr/>
          <p:nvPr/>
        </p:nvGrpSpPr>
        <p:grpSpPr>
          <a:xfrm rot="0">
            <a:off x="2496160" y="7181931"/>
            <a:ext cx="266598" cy="252109"/>
            <a:chOff x="0" y="0"/>
            <a:chExt cx="233680" cy="220980"/>
          </a:xfrm>
        </p:grpSpPr>
        <p:sp>
          <p:nvSpPr>
            <p:cNvPr id="84" name="Freeform 84"/>
            <p:cNvSpPr/>
            <p:nvPr/>
          </p:nvSpPr>
          <p:spPr>
            <a:xfrm>
              <a:off x="45720" y="48260"/>
              <a:ext cx="142240" cy="124460"/>
            </a:xfrm>
            <a:custGeom>
              <a:avLst/>
              <a:gdLst/>
              <a:ahLst/>
              <a:cxnLst/>
              <a:rect l="l" t="t" r="r" b="b"/>
              <a:pathLst>
                <a:path w="142240" h="124460">
                  <a:moveTo>
                    <a:pt x="10160" y="80010"/>
                  </a:moveTo>
                  <a:cubicBezTo>
                    <a:pt x="120650" y="0"/>
                    <a:pt x="133350" y="5080"/>
                    <a:pt x="137160" y="11430"/>
                  </a:cubicBezTo>
                  <a:cubicBezTo>
                    <a:pt x="140970" y="17780"/>
                    <a:pt x="140970" y="34290"/>
                    <a:pt x="135890" y="40640"/>
                  </a:cubicBezTo>
                  <a:cubicBezTo>
                    <a:pt x="132080" y="45720"/>
                    <a:pt x="120650" y="50800"/>
                    <a:pt x="114300" y="49530"/>
                  </a:cubicBezTo>
                  <a:cubicBezTo>
                    <a:pt x="106680" y="48260"/>
                    <a:pt x="95250" y="36830"/>
                    <a:pt x="93980" y="29210"/>
                  </a:cubicBezTo>
                  <a:cubicBezTo>
                    <a:pt x="92710" y="22860"/>
                    <a:pt x="96520" y="11430"/>
                    <a:pt x="101600" y="7620"/>
                  </a:cubicBezTo>
                  <a:cubicBezTo>
                    <a:pt x="107950" y="2540"/>
                    <a:pt x="129540" y="3810"/>
                    <a:pt x="135890" y="10160"/>
                  </a:cubicBezTo>
                  <a:cubicBezTo>
                    <a:pt x="140970" y="15240"/>
                    <a:pt x="142240" y="27940"/>
                    <a:pt x="137160" y="39370"/>
                  </a:cubicBezTo>
                  <a:cubicBezTo>
                    <a:pt x="127000" y="62230"/>
                    <a:pt x="62230" y="116840"/>
                    <a:pt x="36830" y="121920"/>
                  </a:cubicBezTo>
                  <a:cubicBezTo>
                    <a:pt x="24130" y="124460"/>
                    <a:pt x="10160" y="119380"/>
                    <a:pt x="5080" y="113030"/>
                  </a:cubicBezTo>
                  <a:cubicBezTo>
                    <a:pt x="0" y="106680"/>
                    <a:pt x="10160" y="80010"/>
                    <a:pt x="10160" y="80010"/>
                  </a:cubicBezTo>
                </a:path>
              </a:pathLst>
            </a:custGeom>
            <a:solidFill>
              <a:srgbClr val="312249"/>
            </a:solidFill>
            <a:ln cap="sq">
              <a:noFill/>
              <a:prstDash val="solid"/>
              <a:miter/>
            </a:ln>
          </p:spPr>
        </p:sp>
      </p:grpSp>
      <p:grpSp>
        <p:nvGrpSpPr>
          <p:cNvPr id="85" name="Group 85"/>
          <p:cNvGrpSpPr/>
          <p:nvPr/>
        </p:nvGrpSpPr>
        <p:grpSpPr>
          <a:xfrm rot="0">
            <a:off x="2658437" y="7110934"/>
            <a:ext cx="314412" cy="227478"/>
            <a:chOff x="0" y="0"/>
            <a:chExt cx="275590" cy="199390"/>
          </a:xfrm>
        </p:grpSpPr>
        <p:sp>
          <p:nvSpPr>
            <p:cNvPr id="86" name="Freeform 86"/>
            <p:cNvSpPr/>
            <p:nvPr/>
          </p:nvSpPr>
          <p:spPr>
            <a:xfrm>
              <a:off x="46990" y="50800"/>
              <a:ext cx="179070" cy="101600"/>
            </a:xfrm>
            <a:custGeom>
              <a:avLst/>
              <a:gdLst/>
              <a:ahLst/>
              <a:cxnLst/>
              <a:rect l="l" t="t" r="r" b="b"/>
              <a:pathLst>
                <a:path w="179070" h="101600">
                  <a:moveTo>
                    <a:pt x="34290" y="0"/>
                  </a:moveTo>
                  <a:cubicBezTo>
                    <a:pt x="177800" y="66040"/>
                    <a:pt x="177800" y="80010"/>
                    <a:pt x="173990" y="86360"/>
                  </a:cubicBezTo>
                  <a:cubicBezTo>
                    <a:pt x="171450" y="92710"/>
                    <a:pt x="162560" y="97790"/>
                    <a:pt x="156210" y="97790"/>
                  </a:cubicBezTo>
                  <a:cubicBezTo>
                    <a:pt x="148590" y="97790"/>
                    <a:pt x="134620" y="88900"/>
                    <a:pt x="132080" y="81280"/>
                  </a:cubicBezTo>
                  <a:cubicBezTo>
                    <a:pt x="129540" y="73660"/>
                    <a:pt x="134620" y="59690"/>
                    <a:pt x="140970" y="54610"/>
                  </a:cubicBezTo>
                  <a:cubicBezTo>
                    <a:pt x="146050" y="50800"/>
                    <a:pt x="156210" y="49530"/>
                    <a:pt x="162560" y="52070"/>
                  </a:cubicBezTo>
                  <a:cubicBezTo>
                    <a:pt x="168910" y="55880"/>
                    <a:pt x="179070" y="68580"/>
                    <a:pt x="177800" y="76200"/>
                  </a:cubicBezTo>
                  <a:cubicBezTo>
                    <a:pt x="176530" y="83820"/>
                    <a:pt x="163830" y="95250"/>
                    <a:pt x="151130" y="97790"/>
                  </a:cubicBezTo>
                  <a:cubicBezTo>
                    <a:pt x="123190" y="101600"/>
                    <a:pt x="30480" y="64770"/>
                    <a:pt x="11430" y="43180"/>
                  </a:cubicBezTo>
                  <a:cubicBezTo>
                    <a:pt x="2540" y="33020"/>
                    <a:pt x="0" y="17780"/>
                    <a:pt x="3810" y="10160"/>
                  </a:cubicBezTo>
                  <a:cubicBezTo>
                    <a:pt x="7620" y="2540"/>
                    <a:pt x="34290" y="0"/>
                    <a:pt x="34290" y="0"/>
                  </a:cubicBezTo>
                </a:path>
              </a:pathLst>
            </a:custGeom>
            <a:solidFill>
              <a:srgbClr val="312249"/>
            </a:solidFill>
            <a:ln cap="sq">
              <a:noFill/>
              <a:prstDash val="solid"/>
              <a:miter/>
            </a:ln>
          </p:spPr>
        </p:sp>
      </p:grpSp>
      <p:grpSp>
        <p:nvGrpSpPr>
          <p:cNvPr id="87" name="Group 87"/>
          <p:cNvGrpSpPr/>
          <p:nvPr/>
        </p:nvGrpSpPr>
        <p:grpSpPr>
          <a:xfrm rot="0">
            <a:off x="2712047" y="6868968"/>
            <a:ext cx="268047" cy="230376"/>
            <a:chOff x="0" y="0"/>
            <a:chExt cx="234950" cy="201930"/>
          </a:xfrm>
        </p:grpSpPr>
        <p:sp>
          <p:nvSpPr>
            <p:cNvPr id="88" name="Freeform 88"/>
            <p:cNvSpPr/>
            <p:nvPr/>
          </p:nvSpPr>
          <p:spPr>
            <a:xfrm>
              <a:off x="45720" y="49530"/>
              <a:ext cx="139700" cy="104140"/>
            </a:xfrm>
            <a:custGeom>
              <a:avLst/>
              <a:gdLst/>
              <a:ahLst/>
              <a:cxnLst/>
              <a:rect l="l" t="t" r="r" b="b"/>
              <a:pathLst>
                <a:path w="139700" h="104140">
                  <a:moveTo>
                    <a:pt x="40640" y="1270"/>
                  </a:moveTo>
                  <a:cubicBezTo>
                    <a:pt x="138430" y="72390"/>
                    <a:pt x="135890" y="90170"/>
                    <a:pt x="129540" y="96520"/>
                  </a:cubicBezTo>
                  <a:cubicBezTo>
                    <a:pt x="124460" y="101600"/>
                    <a:pt x="113030" y="102870"/>
                    <a:pt x="106680" y="100330"/>
                  </a:cubicBezTo>
                  <a:cubicBezTo>
                    <a:pt x="99060" y="97790"/>
                    <a:pt x="90170" y="83820"/>
                    <a:pt x="90170" y="76200"/>
                  </a:cubicBezTo>
                  <a:cubicBezTo>
                    <a:pt x="90170" y="69850"/>
                    <a:pt x="95250" y="59690"/>
                    <a:pt x="101600" y="55880"/>
                  </a:cubicBezTo>
                  <a:cubicBezTo>
                    <a:pt x="106680" y="52070"/>
                    <a:pt x="118110" y="50800"/>
                    <a:pt x="124460" y="54610"/>
                  </a:cubicBezTo>
                  <a:cubicBezTo>
                    <a:pt x="130810" y="58420"/>
                    <a:pt x="139700" y="73660"/>
                    <a:pt x="138430" y="81280"/>
                  </a:cubicBezTo>
                  <a:cubicBezTo>
                    <a:pt x="137160" y="88900"/>
                    <a:pt x="127000" y="100330"/>
                    <a:pt x="116840" y="101600"/>
                  </a:cubicBezTo>
                  <a:cubicBezTo>
                    <a:pt x="93980" y="104140"/>
                    <a:pt x="15240" y="57150"/>
                    <a:pt x="5080" y="35560"/>
                  </a:cubicBezTo>
                  <a:cubicBezTo>
                    <a:pt x="0" y="25400"/>
                    <a:pt x="2540" y="12700"/>
                    <a:pt x="7620" y="6350"/>
                  </a:cubicBezTo>
                  <a:cubicBezTo>
                    <a:pt x="13970" y="0"/>
                    <a:pt x="40640" y="1270"/>
                    <a:pt x="40640" y="1270"/>
                  </a:cubicBezTo>
                </a:path>
              </a:pathLst>
            </a:custGeom>
            <a:solidFill>
              <a:srgbClr val="312249"/>
            </a:solidFill>
            <a:ln cap="sq">
              <a:noFill/>
              <a:prstDash val="solid"/>
              <a:miter/>
            </a:ln>
          </p:spPr>
        </p:sp>
      </p:grpSp>
      <p:grpSp>
        <p:nvGrpSpPr>
          <p:cNvPr id="89" name="Group 89"/>
          <p:cNvGrpSpPr/>
          <p:nvPr/>
        </p:nvGrpSpPr>
        <p:grpSpPr>
          <a:xfrm rot="0">
            <a:off x="2768554" y="6689304"/>
            <a:ext cx="204295" cy="197051"/>
            <a:chOff x="0" y="0"/>
            <a:chExt cx="179070" cy="172720"/>
          </a:xfrm>
        </p:grpSpPr>
        <p:sp>
          <p:nvSpPr>
            <p:cNvPr id="90" name="Freeform 90"/>
            <p:cNvSpPr/>
            <p:nvPr/>
          </p:nvSpPr>
          <p:spPr>
            <a:xfrm>
              <a:off x="46990" y="45720"/>
              <a:ext cx="82550" cy="78740"/>
            </a:xfrm>
            <a:custGeom>
              <a:avLst/>
              <a:gdLst/>
              <a:ahLst/>
              <a:cxnLst/>
              <a:rect l="l" t="t" r="r" b="b"/>
              <a:pathLst>
                <a:path w="82550" h="78740">
                  <a:moveTo>
                    <a:pt x="44450" y="6350"/>
                  </a:moveTo>
                  <a:cubicBezTo>
                    <a:pt x="81280" y="62230"/>
                    <a:pt x="73660" y="69850"/>
                    <a:pt x="67310" y="73660"/>
                  </a:cubicBezTo>
                  <a:cubicBezTo>
                    <a:pt x="60960" y="77470"/>
                    <a:pt x="49530" y="77470"/>
                    <a:pt x="43180" y="73660"/>
                  </a:cubicBezTo>
                  <a:cubicBezTo>
                    <a:pt x="36830" y="69850"/>
                    <a:pt x="30480" y="60960"/>
                    <a:pt x="30480" y="53340"/>
                  </a:cubicBezTo>
                  <a:cubicBezTo>
                    <a:pt x="30480" y="45720"/>
                    <a:pt x="35560" y="34290"/>
                    <a:pt x="40640" y="30480"/>
                  </a:cubicBezTo>
                  <a:cubicBezTo>
                    <a:pt x="45720" y="26670"/>
                    <a:pt x="57150" y="24130"/>
                    <a:pt x="63500" y="26670"/>
                  </a:cubicBezTo>
                  <a:cubicBezTo>
                    <a:pt x="69850" y="29210"/>
                    <a:pt x="80010" y="36830"/>
                    <a:pt x="81280" y="43180"/>
                  </a:cubicBezTo>
                  <a:cubicBezTo>
                    <a:pt x="82550" y="52070"/>
                    <a:pt x="72390" y="73660"/>
                    <a:pt x="62230" y="76200"/>
                  </a:cubicBezTo>
                  <a:cubicBezTo>
                    <a:pt x="49530" y="78740"/>
                    <a:pt x="8890" y="48260"/>
                    <a:pt x="3810" y="33020"/>
                  </a:cubicBezTo>
                  <a:cubicBezTo>
                    <a:pt x="0" y="24130"/>
                    <a:pt x="3810" y="10160"/>
                    <a:pt x="10160" y="5080"/>
                  </a:cubicBezTo>
                  <a:cubicBezTo>
                    <a:pt x="16510" y="0"/>
                    <a:pt x="44450" y="6350"/>
                    <a:pt x="44450" y="6350"/>
                  </a:cubicBezTo>
                </a:path>
              </a:pathLst>
            </a:custGeom>
            <a:solidFill>
              <a:srgbClr val="312249"/>
            </a:solidFill>
            <a:ln cap="sq">
              <a:noFill/>
              <a:prstDash val="solid"/>
              <a:miter/>
            </a:ln>
          </p:spPr>
        </p:sp>
      </p:grpSp>
      <p:grpSp>
        <p:nvGrpSpPr>
          <p:cNvPr id="91" name="Group 91"/>
          <p:cNvGrpSpPr/>
          <p:nvPr/>
        </p:nvGrpSpPr>
        <p:grpSpPr>
          <a:xfrm rot="0">
            <a:off x="2732332" y="6653081"/>
            <a:ext cx="282536" cy="278189"/>
            <a:chOff x="0" y="0"/>
            <a:chExt cx="247650" cy="243840"/>
          </a:xfrm>
        </p:grpSpPr>
        <p:sp>
          <p:nvSpPr>
            <p:cNvPr id="92" name="Freeform 92"/>
            <p:cNvSpPr/>
            <p:nvPr/>
          </p:nvSpPr>
          <p:spPr>
            <a:xfrm>
              <a:off x="45720" y="45720"/>
              <a:ext cx="154940" cy="149860"/>
            </a:xfrm>
            <a:custGeom>
              <a:avLst/>
              <a:gdLst/>
              <a:ahLst/>
              <a:cxnLst/>
              <a:rect l="l" t="t" r="r" b="b"/>
              <a:pathLst>
                <a:path w="154940" h="149860">
                  <a:moveTo>
                    <a:pt x="41910" y="8890"/>
                  </a:moveTo>
                  <a:cubicBezTo>
                    <a:pt x="154940" y="123190"/>
                    <a:pt x="148590" y="140970"/>
                    <a:pt x="142240" y="146050"/>
                  </a:cubicBezTo>
                  <a:cubicBezTo>
                    <a:pt x="137160" y="149860"/>
                    <a:pt x="124460" y="149860"/>
                    <a:pt x="118110" y="146050"/>
                  </a:cubicBezTo>
                  <a:cubicBezTo>
                    <a:pt x="110490" y="142240"/>
                    <a:pt x="102870" y="125730"/>
                    <a:pt x="104140" y="118110"/>
                  </a:cubicBezTo>
                  <a:cubicBezTo>
                    <a:pt x="105410" y="110490"/>
                    <a:pt x="113030" y="101600"/>
                    <a:pt x="119380" y="99060"/>
                  </a:cubicBezTo>
                  <a:cubicBezTo>
                    <a:pt x="125730" y="96520"/>
                    <a:pt x="138430" y="96520"/>
                    <a:pt x="143510" y="101600"/>
                  </a:cubicBezTo>
                  <a:cubicBezTo>
                    <a:pt x="149860" y="107950"/>
                    <a:pt x="154940" y="130810"/>
                    <a:pt x="149860" y="138430"/>
                  </a:cubicBezTo>
                  <a:cubicBezTo>
                    <a:pt x="146050" y="144780"/>
                    <a:pt x="132080" y="149860"/>
                    <a:pt x="120650" y="147320"/>
                  </a:cubicBezTo>
                  <a:cubicBezTo>
                    <a:pt x="93980" y="140970"/>
                    <a:pt x="13970" y="71120"/>
                    <a:pt x="5080" y="43180"/>
                  </a:cubicBezTo>
                  <a:cubicBezTo>
                    <a:pt x="0" y="29210"/>
                    <a:pt x="5080" y="10160"/>
                    <a:pt x="12700" y="5080"/>
                  </a:cubicBezTo>
                  <a:cubicBezTo>
                    <a:pt x="19050" y="0"/>
                    <a:pt x="41910" y="8890"/>
                    <a:pt x="41910" y="8890"/>
                  </a:cubicBezTo>
                </a:path>
              </a:pathLst>
            </a:custGeom>
            <a:solidFill>
              <a:srgbClr val="312249"/>
            </a:solidFill>
            <a:ln cap="sq">
              <a:noFill/>
              <a:prstDash val="solid"/>
              <a:miter/>
            </a:ln>
          </p:spPr>
        </p:sp>
      </p:grpSp>
      <p:grpSp>
        <p:nvGrpSpPr>
          <p:cNvPr id="93" name="Group 93"/>
          <p:cNvGrpSpPr/>
          <p:nvPr/>
        </p:nvGrpSpPr>
        <p:grpSpPr>
          <a:xfrm rot="0">
            <a:off x="2864182" y="6818256"/>
            <a:ext cx="275292" cy="215887"/>
            <a:chOff x="0" y="0"/>
            <a:chExt cx="241300" cy="189230"/>
          </a:xfrm>
        </p:grpSpPr>
        <p:sp>
          <p:nvSpPr>
            <p:cNvPr id="94" name="Freeform 94"/>
            <p:cNvSpPr/>
            <p:nvPr/>
          </p:nvSpPr>
          <p:spPr>
            <a:xfrm>
              <a:off x="49530" y="49530"/>
              <a:ext cx="143510" cy="92710"/>
            </a:xfrm>
            <a:custGeom>
              <a:avLst/>
              <a:gdLst/>
              <a:ahLst/>
              <a:cxnLst/>
              <a:rect l="l" t="t" r="r" b="b"/>
              <a:pathLst>
                <a:path w="143510" h="92710">
                  <a:moveTo>
                    <a:pt x="19050" y="39370"/>
                  </a:moveTo>
                  <a:cubicBezTo>
                    <a:pt x="124460" y="2540"/>
                    <a:pt x="138430" y="13970"/>
                    <a:pt x="140970" y="22860"/>
                  </a:cubicBezTo>
                  <a:cubicBezTo>
                    <a:pt x="143510" y="29210"/>
                    <a:pt x="137160" y="40640"/>
                    <a:pt x="132080" y="45720"/>
                  </a:cubicBezTo>
                  <a:cubicBezTo>
                    <a:pt x="127000" y="50800"/>
                    <a:pt x="115570" y="52070"/>
                    <a:pt x="109220" y="50800"/>
                  </a:cubicBezTo>
                  <a:cubicBezTo>
                    <a:pt x="102870" y="49530"/>
                    <a:pt x="92710" y="40640"/>
                    <a:pt x="91440" y="34290"/>
                  </a:cubicBezTo>
                  <a:cubicBezTo>
                    <a:pt x="88900" y="26670"/>
                    <a:pt x="95250" y="10160"/>
                    <a:pt x="101600" y="5080"/>
                  </a:cubicBezTo>
                  <a:cubicBezTo>
                    <a:pt x="107950" y="0"/>
                    <a:pt x="127000" y="1270"/>
                    <a:pt x="132080" y="6350"/>
                  </a:cubicBezTo>
                  <a:cubicBezTo>
                    <a:pt x="138430" y="12700"/>
                    <a:pt x="140970" y="31750"/>
                    <a:pt x="134620" y="43180"/>
                  </a:cubicBezTo>
                  <a:cubicBezTo>
                    <a:pt x="123190" y="62230"/>
                    <a:pt x="52070" y="92710"/>
                    <a:pt x="29210" y="88900"/>
                  </a:cubicBezTo>
                  <a:cubicBezTo>
                    <a:pt x="16510" y="86360"/>
                    <a:pt x="2540" y="72390"/>
                    <a:pt x="1270" y="63500"/>
                  </a:cubicBezTo>
                  <a:cubicBezTo>
                    <a:pt x="0" y="55880"/>
                    <a:pt x="19050" y="39370"/>
                    <a:pt x="19050" y="39370"/>
                  </a:cubicBezTo>
                </a:path>
              </a:pathLst>
            </a:custGeom>
            <a:solidFill>
              <a:srgbClr val="312249"/>
            </a:solidFill>
            <a:ln cap="sq">
              <a:noFill/>
              <a:prstDash val="solid"/>
              <a:miter/>
            </a:ln>
          </p:spPr>
        </p:sp>
      </p:grpSp>
      <p:grpSp>
        <p:nvGrpSpPr>
          <p:cNvPr id="95" name="Group 95"/>
          <p:cNvGrpSpPr/>
          <p:nvPr/>
        </p:nvGrpSpPr>
        <p:grpSpPr>
          <a:xfrm rot="0">
            <a:off x="2858386" y="6990675"/>
            <a:ext cx="315861" cy="221682"/>
            <a:chOff x="0" y="0"/>
            <a:chExt cx="276860" cy="194310"/>
          </a:xfrm>
        </p:grpSpPr>
        <p:sp>
          <p:nvSpPr>
            <p:cNvPr id="96" name="Freeform 96"/>
            <p:cNvSpPr/>
            <p:nvPr/>
          </p:nvSpPr>
          <p:spPr>
            <a:xfrm>
              <a:off x="48260" y="49530"/>
              <a:ext cx="179070" cy="97790"/>
            </a:xfrm>
            <a:custGeom>
              <a:avLst/>
              <a:gdLst/>
              <a:ahLst/>
              <a:cxnLst/>
              <a:rect l="l" t="t" r="r" b="b"/>
              <a:pathLst>
                <a:path w="179070" h="97790">
                  <a:moveTo>
                    <a:pt x="17780" y="44450"/>
                  </a:moveTo>
                  <a:cubicBezTo>
                    <a:pt x="171450" y="5080"/>
                    <a:pt x="177800" y="19050"/>
                    <a:pt x="177800" y="26670"/>
                  </a:cubicBezTo>
                  <a:cubicBezTo>
                    <a:pt x="177800" y="34290"/>
                    <a:pt x="167640" y="48260"/>
                    <a:pt x="160020" y="49530"/>
                  </a:cubicBezTo>
                  <a:cubicBezTo>
                    <a:pt x="151130" y="50800"/>
                    <a:pt x="129540" y="38100"/>
                    <a:pt x="128270" y="30480"/>
                  </a:cubicBezTo>
                  <a:cubicBezTo>
                    <a:pt x="127000" y="22860"/>
                    <a:pt x="140970" y="2540"/>
                    <a:pt x="149860" y="1270"/>
                  </a:cubicBezTo>
                  <a:cubicBezTo>
                    <a:pt x="157480" y="0"/>
                    <a:pt x="176530" y="13970"/>
                    <a:pt x="177800" y="22860"/>
                  </a:cubicBezTo>
                  <a:cubicBezTo>
                    <a:pt x="179070" y="30480"/>
                    <a:pt x="172720" y="40640"/>
                    <a:pt x="162560" y="49530"/>
                  </a:cubicBezTo>
                  <a:cubicBezTo>
                    <a:pt x="140970" y="67310"/>
                    <a:pt x="55880" y="97790"/>
                    <a:pt x="29210" y="93980"/>
                  </a:cubicBezTo>
                  <a:cubicBezTo>
                    <a:pt x="16510" y="91440"/>
                    <a:pt x="5080" y="82550"/>
                    <a:pt x="2540" y="74930"/>
                  </a:cubicBezTo>
                  <a:cubicBezTo>
                    <a:pt x="0" y="66040"/>
                    <a:pt x="17780" y="44450"/>
                    <a:pt x="17780" y="44450"/>
                  </a:cubicBezTo>
                </a:path>
              </a:pathLst>
            </a:custGeom>
            <a:solidFill>
              <a:srgbClr val="312249"/>
            </a:solidFill>
            <a:ln cap="sq">
              <a:noFill/>
              <a:prstDash val="solid"/>
              <a:miter/>
            </a:ln>
          </p:spPr>
        </p:sp>
      </p:grpSp>
      <p:grpSp>
        <p:nvGrpSpPr>
          <p:cNvPr id="97" name="Group 97"/>
          <p:cNvGrpSpPr/>
          <p:nvPr/>
        </p:nvGrpSpPr>
        <p:grpSpPr>
          <a:xfrm rot="0">
            <a:off x="2865631" y="7194971"/>
            <a:ext cx="276741" cy="184011"/>
            <a:chOff x="0" y="0"/>
            <a:chExt cx="242570" cy="161290"/>
          </a:xfrm>
        </p:grpSpPr>
        <p:sp>
          <p:nvSpPr>
            <p:cNvPr id="98" name="Freeform 98"/>
            <p:cNvSpPr/>
            <p:nvPr/>
          </p:nvSpPr>
          <p:spPr>
            <a:xfrm>
              <a:off x="48260" y="50800"/>
              <a:ext cx="146050" cy="66040"/>
            </a:xfrm>
            <a:custGeom>
              <a:avLst/>
              <a:gdLst/>
              <a:ahLst/>
              <a:cxnLst/>
              <a:rect l="l" t="t" r="r" b="b"/>
              <a:pathLst>
                <a:path w="146050" h="66040">
                  <a:moveTo>
                    <a:pt x="33020" y="0"/>
                  </a:moveTo>
                  <a:cubicBezTo>
                    <a:pt x="143510" y="24130"/>
                    <a:pt x="143510" y="44450"/>
                    <a:pt x="138430" y="50800"/>
                  </a:cubicBezTo>
                  <a:cubicBezTo>
                    <a:pt x="133350" y="57150"/>
                    <a:pt x="115570" y="60960"/>
                    <a:pt x="107950" y="57150"/>
                  </a:cubicBezTo>
                  <a:cubicBezTo>
                    <a:pt x="100330" y="53340"/>
                    <a:pt x="93980" y="36830"/>
                    <a:pt x="95250" y="29210"/>
                  </a:cubicBezTo>
                  <a:cubicBezTo>
                    <a:pt x="96520" y="22860"/>
                    <a:pt x="102870" y="13970"/>
                    <a:pt x="109220" y="11430"/>
                  </a:cubicBezTo>
                  <a:cubicBezTo>
                    <a:pt x="116840" y="8890"/>
                    <a:pt x="134620" y="12700"/>
                    <a:pt x="139700" y="19050"/>
                  </a:cubicBezTo>
                  <a:cubicBezTo>
                    <a:pt x="144780" y="24130"/>
                    <a:pt x="146050" y="35560"/>
                    <a:pt x="143510" y="41910"/>
                  </a:cubicBezTo>
                  <a:cubicBezTo>
                    <a:pt x="140970" y="49530"/>
                    <a:pt x="130810" y="57150"/>
                    <a:pt x="119380" y="59690"/>
                  </a:cubicBezTo>
                  <a:cubicBezTo>
                    <a:pt x="97790" y="66040"/>
                    <a:pt x="33020" y="60960"/>
                    <a:pt x="15240" y="48260"/>
                  </a:cubicBezTo>
                  <a:cubicBezTo>
                    <a:pt x="5080" y="40640"/>
                    <a:pt x="0" y="24130"/>
                    <a:pt x="2540" y="16510"/>
                  </a:cubicBezTo>
                  <a:cubicBezTo>
                    <a:pt x="5080" y="8890"/>
                    <a:pt x="33020" y="0"/>
                    <a:pt x="33020" y="0"/>
                  </a:cubicBezTo>
                </a:path>
              </a:pathLst>
            </a:custGeom>
            <a:solidFill>
              <a:srgbClr val="312249"/>
            </a:solidFill>
            <a:ln cap="sq">
              <a:noFill/>
              <a:prstDash val="solid"/>
              <a:miter/>
            </a:ln>
          </p:spPr>
        </p:sp>
      </p:grpSp>
      <p:grpSp>
        <p:nvGrpSpPr>
          <p:cNvPr id="99" name="Group 99"/>
          <p:cNvGrpSpPr/>
          <p:nvPr/>
        </p:nvGrpSpPr>
        <p:grpSpPr>
          <a:xfrm rot="0">
            <a:off x="2832306" y="7371737"/>
            <a:ext cx="305719" cy="178215"/>
            <a:chOff x="0" y="0"/>
            <a:chExt cx="267970" cy="156210"/>
          </a:xfrm>
        </p:grpSpPr>
        <p:sp>
          <p:nvSpPr>
            <p:cNvPr id="100" name="Freeform 100"/>
            <p:cNvSpPr/>
            <p:nvPr/>
          </p:nvSpPr>
          <p:spPr>
            <a:xfrm>
              <a:off x="50800" y="50800"/>
              <a:ext cx="167640" cy="63500"/>
            </a:xfrm>
            <a:custGeom>
              <a:avLst/>
              <a:gdLst/>
              <a:ahLst/>
              <a:cxnLst/>
              <a:rect l="l" t="t" r="r" b="b"/>
              <a:pathLst>
                <a:path w="167640" h="63500">
                  <a:moveTo>
                    <a:pt x="25400" y="5080"/>
                  </a:moveTo>
                  <a:cubicBezTo>
                    <a:pt x="158750" y="5080"/>
                    <a:pt x="166370" y="15240"/>
                    <a:pt x="166370" y="22860"/>
                  </a:cubicBezTo>
                  <a:cubicBezTo>
                    <a:pt x="166370" y="30480"/>
                    <a:pt x="156210" y="44450"/>
                    <a:pt x="148590" y="46990"/>
                  </a:cubicBezTo>
                  <a:cubicBezTo>
                    <a:pt x="142240" y="49530"/>
                    <a:pt x="132080" y="46990"/>
                    <a:pt x="127000" y="41910"/>
                  </a:cubicBezTo>
                  <a:cubicBezTo>
                    <a:pt x="121920" y="36830"/>
                    <a:pt x="116840" y="21590"/>
                    <a:pt x="119380" y="13970"/>
                  </a:cubicBezTo>
                  <a:cubicBezTo>
                    <a:pt x="121920" y="7620"/>
                    <a:pt x="130810" y="0"/>
                    <a:pt x="137160" y="0"/>
                  </a:cubicBezTo>
                  <a:cubicBezTo>
                    <a:pt x="146050" y="0"/>
                    <a:pt x="165100" y="12700"/>
                    <a:pt x="166370" y="20320"/>
                  </a:cubicBezTo>
                  <a:cubicBezTo>
                    <a:pt x="167640" y="27940"/>
                    <a:pt x="161290" y="39370"/>
                    <a:pt x="151130" y="45720"/>
                  </a:cubicBezTo>
                  <a:cubicBezTo>
                    <a:pt x="130810" y="58420"/>
                    <a:pt x="50800" y="63500"/>
                    <a:pt x="25400" y="54610"/>
                  </a:cubicBezTo>
                  <a:cubicBezTo>
                    <a:pt x="12700" y="49530"/>
                    <a:pt x="0" y="39370"/>
                    <a:pt x="0" y="31750"/>
                  </a:cubicBezTo>
                  <a:cubicBezTo>
                    <a:pt x="0" y="22860"/>
                    <a:pt x="25400" y="5080"/>
                    <a:pt x="25400" y="5080"/>
                  </a:cubicBezTo>
                </a:path>
              </a:pathLst>
            </a:custGeom>
            <a:solidFill>
              <a:srgbClr val="312249"/>
            </a:solidFill>
            <a:ln cap="sq">
              <a:noFill/>
              <a:prstDash val="solid"/>
              <a:miter/>
            </a:ln>
          </p:spPr>
        </p:sp>
      </p:grpSp>
      <p:grpSp>
        <p:nvGrpSpPr>
          <p:cNvPr id="101" name="Group 101"/>
          <p:cNvGrpSpPr/>
          <p:nvPr/>
        </p:nvGrpSpPr>
        <p:grpSpPr>
          <a:xfrm rot="0">
            <a:off x="2846795" y="7519525"/>
            <a:ext cx="311514" cy="175317"/>
            <a:chOff x="0" y="0"/>
            <a:chExt cx="273050" cy="153670"/>
          </a:xfrm>
        </p:grpSpPr>
        <p:sp>
          <p:nvSpPr>
            <p:cNvPr id="102" name="Freeform 102"/>
            <p:cNvSpPr/>
            <p:nvPr/>
          </p:nvSpPr>
          <p:spPr>
            <a:xfrm>
              <a:off x="49530" y="49530"/>
              <a:ext cx="173990" cy="64770"/>
            </a:xfrm>
            <a:custGeom>
              <a:avLst/>
              <a:gdLst/>
              <a:ahLst/>
              <a:cxnLst/>
              <a:rect l="l" t="t" r="r" b="b"/>
              <a:pathLst>
                <a:path w="173990" h="64770">
                  <a:moveTo>
                    <a:pt x="27940" y="3810"/>
                  </a:moveTo>
                  <a:cubicBezTo>
                    <a:pt x="171450" y="11430"/>
                    <a:pt x="173990" y="25400"/>
                    <a:pt x="171450" y="33020"/>
                  </a:cubicBezTo>
                  <a:cubicBezTo>
                    <a:pt x="168910" y="40640"/>
                    <a:pt x="156210" y="50800"/>
                    <a:pt x="148590" y="49530"/>
                  </a:cubicBezTo>
                  <a:cubicBezTo>
                    <a:pt x="140970" y="48260"/>
                    <a:pt x="124460" y="30480"/>
                    <a:pt x="125730" y="22860"/>
                  </a:cubicBezTo>
                  <a:cubicBezTo>
                    <a:pt x="127000" y="15240"/>
                    <a:pt x="144780" y="0"/>
                    <a:pt x="152400" y="1270"/>
                  </a:cubicBezTo>
                  <a:cubicBezTo>
                    <a:pt x="160020" y="2540"/>
                    <a:pt x="173990" y="21590"/>
                    <a:pt x="172720" y="30480"/>
                  </a:cubicBezTo>
                  <a:cubicBezTo>
                    <a:pt x="171450" y="38100"/>
                    <a:pt x="162560" y="44450"/>
                    <a:pt x="151130" y="49530"/>
                  </a:cubicBezTo>
                  <a:cubicBezTo>
                    <a:pt x="127000" y="58420"/>
                    <a:pt x="49530" y="64770"/>
                    <a:pt x="25400" y="53340"/>
                  </a:cubicBezTo>
                  <a:cubicBezTo>
                    <a:pt x="11430" y="46990"/>
                    <a:pt x="0" y="33020"/>
                    <a:pt x="1270" y="24130"/>
                  </a:cubicBezTo>
                  <a:cubicBezTo>
                    <a:pt x="2540" y="16510"/>
                    <a:pt x="27940" y="3810"/>
                    <a:pt x="27940" y="3810"/>
                  </a:cubicBezTo>
                </a:path>
              </a:pathLst>
            </a:custGeom>
            <a:solidFill>
              <a:srgbClr val="312249"/>
            </a:solidFill>
            <a:ln cap="sq">
              <a:noFill/>
              <a:prstDash val="solid"/>
              <a:miter/>
            </a:ln>
          </p:spPr>
        </p:sp>
      </p:grpSp>
      <p:grpSp>
        <p:nvGrpSpPr>
          <p:cNvPr id="103" name="Group 103"/>
          <p:cNvGrpSpPr/>
          <p:nvPr/>
        </p:nvGrpSpPr>
        <p:grpSpPr>
          <a:xfrm rot="0">
            <a:off x="2780145" y="7712229"/>
            <a:ext cx="382511" cy="210091"/>
            <a:chOff x="0" y="0"/>
            <a:chExt cx="335280" cy="184150"/>
          </a:xfrm>
        </p:grpSpPr>
        <p:sp>
          <p:nvSpPr>
            <p:cNvPr id="104" name="Freeform 104"/>
            <p:cNvSpPr/>
            <p:nvPr/>
          </p:nvSpPr>
          <p:spPr>
            <a:xfrm>
              <a:off x="48260" y="49530"/>
              <a:ext cx="237490" cy="88900"/>
            </a:xfrm>
            <a:custGeom>
              <a:avLst/>
              <a:gdLst/>
              <a:ahLst/>
              <a:cxnLst/>
              <a:rect l="l" t="t" r="r" b="b"/>
              <a:pathLst>
                <a:path w="237490" h="88900">
                  <a:moveTo>
                    <a:pt x="20320" y="36830"/>
                  </a:moveTo>
                  <a:cubicBezTo>
                    <a:pt x="223520" y="5080"/>
                    <a:pt x="233680" y="13970"/>
                    <a:pt x="236220" y="21590"/>
                  </a:cubicBezTo>
                  <a:cubicBezTo>
                    <a:pt x="237490" y="27940"/>
                    <a:pt x="232410" y="38100"/>
                    <a:pt x="227330" y="41910"/>
                  </a:cubicBezTo>
                  <a:cubicBezTo>
                    <a:pt x="220980" y="45720"/>
                    <a:pt x="207010" y="46990"/>
                    <a:pt x="200660" y="43180"/>
                  </a:cubicBezTo>
                  <a:cubicBezTo>
                    <a:pt x="195580" y="40640"/>
                    <a:pt x="190500" y="30480"/>
                    <a:pt x="190500" y="24130"/>
                  </a:cubicBezTo>
                  <a:cubicBezTo>
                    <a:pt x="190500" y="16510"/>
                    <a:pt x="199390" y="2540"/>
                    <a:pt x="207010" y="1270"/>
                  </a:cubicBezTo>
                  <a:cubicBezTo>
                    <a:pt x="214630" y="0"/>
                    <a:pt x="232410" y="11430"/>
                    <a:pt x="234950" y="19050"/>
                  </a:cubicBezTo>
                  <a:cubicBezTo>
                    <a:pt x="237490" y="26670"/>
                    <a:pt x="232410" y="36830"/>
                    <a:pt x="223520" y="44450"/>
                  </a:cubicBezTo>
                  <a:cubicBezTo>
                    <a:pt x="198120" y="64770"/>
                    <a:pt x="66040" y="88900"/>
                    <a:pt x="30480" y="83820"/>
                  </a:cubicBezTo>
                  <a:cubicBezTo>
                    <a:pt x="16510" y="81280"/>
                    <a:pt x="5080" y="76200"/>
                    <a:pt x="2540" y="68580"/>
                  </a:cubicBezTo>
                  <a:cubicBezTo>
                    <a:pt x="0" y="60960"/>
                    <a:pt x="20320" y="36830"/>
                    <a:pt x="20320" y="36830"/>
                  </a:cubicBezTo>
                </a:path>
              </a:pathLst>
            </a:custGeom>
            <a:solidFill>
              <a:srgbClr val="312249"/>
            </a:solidFill>
            <a:ln cap="sq">
              <a:noFill/>
              <a:prstDash val="solid"/>
              <a:miter/>
            </a:ln>
          </p:spPr>
        </p:sp>
      </p:grpSp>
      <p:grpSp>
        <p:nvGrpSpPr>
          <p:cNvPr id="105" name="Group 105"/>
          <p:cNvGrpSpPr/>
          <p:nvPr/>
        </p:nvGrpSpPr>
        <p:grpSpPr>
          <a:xfrm rot="0">
            <a:off x="2819266" y="7897689"/>
            <a:ext cx="412937" cy="198500"/>
            <a:chOff x="0" y="0"/>
            <a:chExt cx="361950" cy="173990"/>
          </a:xfrm>
        </p:grpSpPr>
        <p:sp>
          <p:nvSpPr>
            <p:cNvPr id="106" name="Freeform 106"/>
            <p:cNvSpPr/>
            <p:nvPr/>
          </p:nvSpPr>
          <p:spPr>
            <a:xfrm>
              <a:off x="49530" y="49530"/>
              <a:ext cx="262890" cy="83820"/>
            </a:xfrm>
            <a:custGeom>
              <a:avLst/>
              <a:gdLst/>
              <a:ahLst/>
              <a:cxnLst/>
              <a:rect l="l" t="t" r="r" b="b"/>
              <a:pathLst>
                <a:path w="262890" h="83820">
                  <a:moveTo>
                    <a:pt x="24130" y="26670"/>
                  </a:moveTo>
                  <a:cubicBezTo>
                    <a:pt x="255270" y="6350"/>
                    <a:pt x="262890" y="19050"/>
                    <a:pt x="261620" y="26670"/>
                  </a:cubicBezTo>
                  <a:cubicBezTo>
                    <a:pt x="260350" y="33020"/>
                    <a:pt x="248920" y="43180"/>
                    <a:pt x="242570" y="44450"/>
                  </a:cubicBezTo>
                  <a:cubicBezTo>
                    <a:pt x="236220" y="45720"/>
                    <a:pt x="227330" y="41910"/>
                    <a:pt x="223520" y="36830"/>
                  </a:cubicBezTo>
                  <a:cubicBezTo>
                    <a:pt x="219710" y="31750"/>
                    <a:pt x="219710" y="16510"/>
                    <a:pt x="223520" y="10160"/>
                  </a:cubicBezTo>
                  <a:cubicBezTo>
                    <a:pt x="227330" y="5080"/>
                    <a:pt x="234950" y="0"/>
                    <a:pt x="241300" y="1270"/>
                  </a:cubicBezTo>
                  <a:cubicBezTo>
                    <a:pt x="247650" y="2540"/>
                    <a:pt x="260350" y="11430"/>
                    <a:pt x="261620" y="17780"/>
                  </a:cubicBezTo>
                  <a:cubicBezTo>
                    <a:pt x="262890" y="25400"/>
                    <a:pt x="256540" y="36830"/>
                    <a:pt x="245110" y="44450"/>
                  </a:cubicBezTo>
                  <a:cubicBezTo>
                    <a:pt x="214630" y="64770"/>
                    <a:pt x="60960" y="83820"/>
                    <a:pt x="25400" y="73660"/>
                  </a:cubicBezTo>
                  <a:cubicBezTo>
                    <a:pt x="11430" y="69850"/>
                    <a:pt x="1270" y="60960"/>
                    <a:pt x="1270" y="53340"/>
                  </a:cubicBezTo>
                  <a:cubicBezTo>
                    <a:pt x="0" y="45720"/>
                    <a:pt x="24130" y="26670"/>
                    <a:pt x="24130" y="26670"/>
                  </a:cubicBezTo>
                </a:path>
              </a:pathLst>
            </a:custGeom>
            <a:solidFill>
              <a:srgbClr val="312249"/>
            </a:solidFill>
            <a:ln cap="sq">
              <a:noFill/>
              <a:prstDash val="solid"/>
              <a:miter/>
            </a:ln>
          </p:spPr>
        </p:sp>
      </p:grpSp>
      <p:grpSp>
        <p:nvGrpSpPr>
          <p:cNvPr id="107" name="Group 107"/>
          <p:cNvGrpSpPr/>
          <p:nvPr/>
        </p:nvGrpSpPr>
        <p:grpSpPr>
          <a:xfrm rot="0">
            <a:off x="2809123" y="8110678"/>
            <a:ext cx="331799" cy="226029"/>
            <a:chOff x="0" y="0"/>
            <a:chExt cx="290830" cy="198120"/>
          </a:xfrm>
        </p:grpSpPr>
        <p:sp>
          <p:nvSpPr>
            <p:cNvPr id="108" name="Freeform 108"/>
            <p:cNvSpPr/>
            <p:nvPr/>
          </p:nvSpPr>
          <p:spPr>
            <a:xfrm>
              <a:off x="49530" y="49530"/>
              <a:ext cx="191770" cy="101600"/>
            </a:xfrm>
            <a:custGeom>
              <a:avLst/>
              <a:gdLst/>
              <a:ahLst/>
              <a:cxnLst/>
              <a:rect l="l" t="t" r="r" b="b"/>
              <a:pathLst>
                <a:path w="191770" h="101600">
                  <a:moveTo>
                    <a:pt x="16510" y="50800"/>
                  </a:moveTo>
                  <a:cubicBezTo>
                    <a:pt x="180340" y="3810"/>
                    <a:pt x="190500" y="16510"/>
                    <a:pt x="190500" y="24130"/>
                  </a:cubicBezTo>
                  <a:cubicBezTo>
                    <a:pt x="190500" y="31750"/>
                    <a:pt x="180340" y="44450"/>
                    <a:pt x="173990" y="45720"/>
                  </a:cubicBezTo>
                  <a:cubicBezTo>
                    <a:pt x="166370" y="46990"/>
                    <a:pt x="147320" y="36830"/>
                    <a:pt x="146050" y="29210"/>
                  </a:cubicBezTo>
                  <a:cubicBezTo>
                    <a:pt x="144780" y="21590"/>
                    <a:pt x="157480" y="2540"/>
                    <a:pt x="165100" y="1270"/>
                  </a:cubicBezTo>
                  <a:cubicBezTo>
                    <a:pt x="172720" y="0"/>
                    <a:pt x="189230" y="13970"/>
                    <a:pt x="190500" y="21590"/>
                  </a:cubicBezTo>
                  <a:cubicBezTo>
                    <a:pt x="191770" y="29210"/>
                    <a:pt x="185420" y="38100"/>
                    <a:pt x="176530" y="45720"/>
                  </a:cubicBezTo>
                  <a:cubicBezTo>
                    <a:pt x="153670" y="64770"/>
                    <a:pt x="54610" y="101600"/>
                    <a:pt x="26670" y="97790"/>
                  </a:cubicBezTo>
                  <a:cubicBezTo>
                    <a:pt x="13970" y="95250"/>
                    <a:pt x="2540" y="86360"/>
                    <a:pt x="1270" y="78740"/>
                  </a:cubicBezTo>
                  <a:cubicBezTo>
                    <a:pt x="0" y="71120"/>
                    <a:pt x="16510" y="50800"/>
                    <a:pt x="16510" y="50800"/>
                  </a:cubicBezTo>
                </a:path>
              </a:pathLst>
            </a:custGeom>
            <a:solidFill>
              <a:srgbClr val="312249"/>
            </a:solidFill>
            <a:ln cap="sq">
              <a:noFill/>
              <a:prstDash val="solid"/>
              <a:miter/>
            </a:ln>
          </p:spPr>
        </p:sp>
      </p:grpSp>
      <p:grpSp>
        <p:nvGrpSpPr>
          <p:cNvPr id="109" name="Group 109"/>
          <p:cNvGrpSpPr/>
          <p:nvPr/>
        </p:nvGrpSpPr>
        <p:grpSpPr>
          <a:xfrm rot="0">
            <a:off x="2819266" y="8233835"/>
            <a:ext cx="327452" cy="226029"/>
            <a:chOff x="0" y="0"/>
            <a:chExt cx="287020" cy="198120"/>
          </a:xfrm>
        </p:grpSpPr>
        <p:sp>
          <p:nvSpPr>
            <p:cNvPr id="110" name="Freeform 110"/>
            <p:cNvSpPr/>
            <p:nvPr/>
          </p:nvSpPr>
          <p:spPr>
            <a:xfrm>
              <a:off x="48260" y="50800"/>
              <a:ext cx="189230" cy="100330"/>
            </a:xfrm>
            <a:custGeom>
              <a:avLst/>
              <a:gdLst/>
              <a:ahLst/>
              <a:cxnLst/>
              <a:rect l="l" t="t" r="r" b="b"/>
              <a:pathLst>
                <a:path w="189230" h="100330">
                  <a:moveTo>
                    <a:pt x="16510" y="49530"/>
                  </a:moveTo>
                  <a:cubicBezTo>
                    <a:pt x="176530" y="3810"/>
                    <a:pt x="187960" y="17780"/>
                    <a:pt x="187960" y="26670"/>
                  </a:cubicBezTo>
                  <a:cubicBezTo>
                    <a:pt x="187960" y="34290"/>
                    <a:pt x="176530" y="46990"/>
                    <a:pt x="168910" y="48260"/>
                  </a:cubicBezTo>
                  <a:cubicBezTo>
                    <a:pt x="161290" y="49530"/>
                    <a:pt x="144780" y="41910"/>
                    <a:pt x="140970" y="35560"/>
                  </a:cubicBezTo>
                  <a:cubicBezTo>
                    <a:pt x="137160" y="29210"/>
                    <a:pt x="138430" y="19050"/>
                    <a:pt x="142240" y="12700"/>
                  </a:cubicBezTo>
                  <a:cubicBezTo>
                    <a:pt x="146050" y="6350"/>
                    <a:pt x="154940" y="0"/>
                    <a:pt x="161290" y="0"/>
                  </a:cubicBezTo>
                  <a:cubicBezTo>
                    <a:pt x="168910" y="0"/>
                    <a:pt x="184150" y="7620"/>
                    <a:pt x="186690" y="15240"/>
                  </a:cubicBezTo>
                  <a:cubicBezTo>
                    <a:pt x="189230" y="22860"/>
                    <a:pt x="182880" y="38100"/>
                    <a:pt x="171450" y="48260"/>
                  </a:cubicBezTo>
                  <a:cubicBezTo>
                    <a:pt x="148590" y="68580"/>
                    <a:pt x="58420" y="100330"/>
                    <a:pt x="30480" y="96520"/>
                  </a:cubicBezTo>
                  <a:cubicBezTo>
                    <a:pt x="16510" y="95250"/>
                    <a:pt x="5080" y="86360"/>
                    <a:pt x="2540" y="78740"/>
                  </a:cubicBezTo>
                  <a:cubicBezTo>
                    <a:pt x="0" y="71120"/>
                    <a:pt x="16510" y="49530"/>
                    <a:pt x="16510" y="49530"/>
                  </a:cubicBezTo>
                </a:path>
              </a:pathLst>
            </a:custGeom>
            <a:solidFill>
              <a:srgbClr val="312249"/>
            </a:solidFill>
            <a:ln cap="sq">
              <a:noFill/>
              <a:prstDash val="solid"/>
              <a:miter/>
            </a:ln>
          </p:spPr>
        </p:sp>
      </p:grpSp>
      <p:grpSp>
        <p:nvGrpSpPr>
          <p:cNvPr id="111" name="Group 111"/>
          <p:cNvGrpSpPr/>
          <p:nvPr/>
        </p:nvGrpSpPr>
        <p:grpSpPr>
          <a:xfrm rot="0">
            <a:off x="2807675" y="8377276"/>
            <a:ext cx="357879" cy="312963"/>
            <a:chOff x="0" y="0"/>
            <a:chExt cx="313690" cy="274320"/>
          </a:xfrm>
        </p:grpSpPr>
        <p:sp>
          <p:nvSpPr>
            <p:cNvPr id="112" name="Freeform 112"/>
            <p:cNvSpPr/>
            <p:nvPr/>
          </p:nvSpPr>
          <p:spPr>
            <a:xfrm>
              <a:off x="46990" y="48260"/>
              <a:ext cx="218440" cy="177800"/>
            </a:xfrm>
            <a:custGeom>
              <a:avLst/>
              <a:gdLst/>
              <a:ahLst/>
              <a:cxnLst/>
              <a:rect l="l" t="t" r="r" b="b"/>
              <a:pathLst>
                <a:path w="218440" h="177800">
                  <a:moveTo>
                    <a:pt x="10160" y="133350"/>
                  </a:moveTo>
                  <a:cubicBezTo>
                    <a:pt x="200660" y="1270"/>
                    <a:pt x="213360" y="10160"/>
                    <a:pt x="215900" y="17780"/>
                  </a:cubicBezTo>
                  <a:cubicBezTo>
                    <a:pt x="218440" y="24130"/>
                    <a:pt x="212090" y="40640"/>
                    <a:pt x="205740" y="43180"/>
                  </a:cubicBezTo>
                  <a:cubicBezTo>
                    <a:pt x="198120" y="46990"/>
                    <a:pt x="177800" y="40640"/>
                    <a:pt x="173990" y="34290"/>
                  </a:cubicBezTo>
                  <a:cubicBezTo>
                    <a:pt x="170180" y="27940"/>
                    <a:pt x="177800" y="7620"/>
                    <a:pt x="184150" y="3810"/>
                  </a:cubicBezTo>
                  <a:cubicBezTo>
                    <a:pt x="190500" y="0"/>
                    <a:pt x="210820" y="8890"/>
                    <a:pt x="214630" y="15240"/>
                  </a:cubicBezTo>
                  <a:cubicBezTo>
                    <a:pt x="218440" y="21590"/>
                    <a:pt x="214630" y="31750"/>
                    <a:pt x="207010" y="41910"/>
                  </a:cubicBezTo>
                  <a:cubicBezTo>
                    <a:pt x="186690" y="72390"/>
                    <a:pt x="69850" y="168910"/>
                    <a:pt x="34290" y="175260"/>
                  </a:cubicBezTo>
                  <a:cubicBezTo>
                    <a:pt x="20320" y="177800"/>
                    <a:pt x="7620" y="171450"/>
                    <a:pt x="3810" y="165100"/>
                  </a:cubicBezTo>
                  <a:cubicBezTo>
                    <a:pt x="0" y="158750"/>
                    <a:pt x="10160" y="133350"/>
                    <a:pt x="10160" y="133350"/>
                  </a:cubicBezTo>
                </a:path>
              </a:pathLst>
            </a:custGeom>
            <a:solidFill>
              <a:srgbClr val="312249"/>
            </a:solidFill>
            <a:ln cap="sq">
              <a:noFill/>
              <a:prstDash val="solid"/>
              <a:miter/>
            </a:ln>
          </p:spPr>
        </p:sp>
      </p:grpSp>
      <p:grpSp>
        <p:nvGrpSpPr>
          <p:cNvPr id="113" name="Group 113"/>
          <p:cNvGrpSpPr/>
          <p:nvPr/>
        </p:nvGrpSpPr>
        <p:grpSpPr>
          <a:xfrm rot="0">
            <a:off x="3059784" y="8462761"/>
            <a:ext cx="263700" cy="285434"/>
            <a:chOff x="0" y="0"/>
            <a:chExt cx="231140" cy="250190"/>
          </a:xfrm>
        </p:grpSpPr>
        <p:sp>
          <p:nvSpPr>
            <p:cNvPr id="114" name="Freeform 114"/>
            <p:cNvSpPr/>
            <p:nvPr/>
          </p:nvSpPr>
          <p:spPr>
            <a:xfrm>
              <a:off x="48260" y="46990"/>
              <a:ext cx="133350" cy="154940"/>
            </a:xfrm>
            <a:custGeom>
              <a:avLst/>
              <a:gdLst/>
              <a:ahLst/>
              <a:cxnLst/>
              <a:rect l="l" t="t" r="r" b="b"/>
              <a:pathLst>
                <a:path w="133350" h="154940">
                  <a:moveTo>
                    <a:pt x="44450" y="10160"/>
                  </a:moveTo>
                  <a:cubicBezTo>
                    <a:pt x="133350" y="133350"/>
                    <a:pt x="124460" y="148590"/>
                    <a:pt x="116840" y="152400"/>
                  </a:cubicBezTo>
                  <a:cubicBezTo>
                    <a:pt x="110490" y="154940"/>
                    <a:pt x="99060" y="151130"/>
                    <a:pt x="93980" y="147320"/>
                  </a:cubicBezTo>
                  <a:cubicBezTo>
                    <a:pt x="88900" y="143510"/>
                    <a:pt x="85090" y="133350"/>
                    <a:pt x="85090" y="127000"/>
                  </a:cubicBezTo>
                  <a:cubicBezTo>
                    <a:pt x="85090" y="120650"/>
                    <a:pt x="91440" y="110490"/>
                    <a:pt x="97790" y="107950"/>
                  </a:cubicBezTo>
                  <a:cubicBezTo>
                    <a:pt x="105410" y="104140"/>
                    <a:pt x="121920" y="105410"/>
                    <a:pt x="127000" y="111760"/>
                  </a:cubicBezTo>
                  <a:cubicBezTo>
                    <a:pt x="132080" y="118110"/>
                    <a:pt x="132080" y="140970"/>
                    <a:pt x="125730" y="147320"/>
                  </a:cubicBezTo>
                  <a:cubicBezTo>
                    <a:pt x="120650" y="152400"/>
                    <a:pt x="107950" y="154940"/>
                    <a:pt x="96520" y="149860"/>
                  </a:cubicBezTo>
                  <a:cubicBezTo>
                    <a:pt x="71120" y="139700"/>
                    <a:pt x="7620" y="63500"/>
                    <a:pt x="2540" y="35560"/>
                  </a:cubicBezTo>
                  <a:cubicBezTo>
                    <a:pt x="0" y="22860"/>
                    <a:pt x="5080" y="7620"/>
                    <a:pt x="12700" y="3810"/>
                  </a:cubicBezTo>
                  <a:cubicBezTo>
                    <a:pt x="20320" y="0"/>
                    <a:pt x="44450" y="10160"/>
                    <a:pt x="44450" y="10160"/>
                  </a:cubicBezTo>
                </a:path>
              </a:pathLst>
            </a:custGeom>
            <a:solidFill>
              <a:srgbClr val="312249"/>
            </a:solidFill>
            <a:ln cap="sq">
              <a:noFill/>
              <a:prstDash val="solid"/>
              <a:miter/>
            </a:ln>
          </p:spPr>
        </p:sp>
      </p:grpSp>
      <p:grpSp>
        <p:nvGrpSpPr>
          <p:cNvPr id="115" name="Group 115"/>
          <p:cNvGrpSpPr/>
          <p:nvPr/>
        </p:nvGrpSpPr>
        <p:grpSpPr>
          <a:xfrm rot="0">
            <a:off x="3116291" y="8275853"/>
            <a:ext cx="323105" cy="273843"/>
            <a:chOff x="0" y="0"/>
            <a:chExt cx="283210" cy="240030"/>
          </a:xfrm>
        </p:grpSpPr>
        <p:sp>
          <p:nvSpPr>
            <p:cNvPr id="116" name="Freeform 116"/>
            <p:cNvSpPr/>
            <p:nvPr/>
          </p:nvSpPr>
          <p:spPr>
            <a:xfrm>
              <a:off x="45720" y="46990"/>
              <a:ext cx="189230" cy="146050"/>
            </a:xfrm>
            <a:custGeom>
              <a:avLst/>
              <a:gdLst/>
              <a:ahLst/>
              <a:cxnLst/>
              <a:rect l="l" t="t" r="r" b="b"/>
              <a:pathLst>
                <a:path w="189230" h="146050">
                  <a:moveTo>
                    <a:pt x="38100" y="3810"/>
                  </a:moveTo>
                  <a:cubicBezTo>
                    <a:pt x="189230" y="120650"/>
                    <a:pt x="184150" y="137160"/>
                    <a:pt x="177800" y="142240"/>
                  </a:cubicBezTo>
                  <a:cubicBezTo>
                    <a:pt x="171450" y="146050"/>
                    <a:pt x="156210" y="144780"/>
                    <a:pt x="149860" y="139700"/>
                  </a:cubicBezTo>
                  <a:cubicBezTo>
                    <a:pt x="143510" y="134620"/>
                    <a:pt x="140970" y="118110"/>
                    <a:pt x="143510" y="111760"/>
                  </a:cubicBezTo>
                  <a:cubicBezTo>
                    <a:pt x="146050" y="105410"/>
                    <a:pt x="154940" y="99060"/>
                    <a:pt x="161290" y="99060"/>
                  </a:cubicBezTo>
                  <a:cubicBezTo>
                    <a:pt x="168910" y="99060"/>
                    <a:pt x="182880" y="106680"/>
                    <a:pt x="186690" y="113030"/>
                  </a:cubicBezTo>
                  <a:cubicBezTo>
                    <a:pt x="189230" y="119380"/>
                    <a:pt x="189230" y="129540"/>
                    <a:pt x="185420" y="134620"/>
                  </a:cubicBezTo>
                  <a:cubicBezTo>
                    <a:pt x="180340" y="140970"/>
                    <a:pt x="165100" y="143510"/>
                    <a:pt x="151130" y="140970"/>
                  </a:cubicBezTo>
                  <a:cubicBezTo>
                    <a:pt x="118110" y="134620"/>
                    <a:pt x="24130" y="71120"/>
                    <a:pt x="7620" y="43180"/>
                  </a:cubicBezTo>
                  <a:cubicBezTo>
                    <a:pt x="0" y="30480"/>
                    <a:pt x="0" y="12700"/>
                    <a:pt x="5080" y="6350"/>
                  </a:cubicBezTo>
                  <a:cubicBezTo>
                    <a:pt x="10160" y="0"/>
                    <a:pt x="38100" y="3810"/>
                    <a:pt x="38100" y="3810"/>
                  </a:cubicBezTo>
                </a:path>
              </a:pathLst>
            </a:custGeom>
            <a:solidFill>
              <a:srgbClr val="312249"/>
            </a:solidFill>
            <a:ln cap="sq">
              <a:noFill/>
              <a:prstDash val="solid"/>
              <a:miter/>
            </a:ln>
          </p:spPr>
        </p:sp>
      </p:grpSp>
      <p:grpSp>
        <p:nvGrpSpPr>
          <p:cNvPr id="117" name="Group 117"/>
          <p:cNvGrpSpPr/>
          <p:nvPr/>
        </p:nvGrpSpPr>
        <p:grpSpPr>
          <a:xfrm rot="0">
            <a:off x="3149616" y="8106331"/>
            <a:ext cx="366573" cy="233273"/>
            <a:chOff x="0" y="0"/>
            <a:chExt cx="321310" cy="204470"/>
          </a:xfrm>
        </p:grpSpPr>
        <p:sp>
          <p:nvSpPr>
            <p:cNvPr id="118" name="Freeform 118"/>
            <p:cNvSpPr/>
            <p:nvPr/>
          </p:nvSpPr>
          <p:spPr>
            <a:xfrm>
              <a:off x="48260" y="50800"/>
              <a:ext cx="224790" cy="105410"/>
            </a:xfrm>
            <a:custGeom>
              <a:avLst/>
              <a:gdLst/>
              <a:ahLst/>
              <a:cxnLst/>
              <a:rect l="l" t="t" r="r" b="b"/>
              <a:pathLst>
                <a:path w="224790" h="105410">
                  <a:moveTo>
                    <a:pt x="34290" y="0"/>
                  </a:moveTo>
                  <a:cubicBezTo>
                    <a:pt x="222250" y="73660"/>
                    <a:pt x="222250" y="90170"/>
                    <a:pt x="217170" y="96520"/>
                  </a:cubicBezTo>
                  <a:cubicBezTo>
                    <a:pt x="213360" y="102870"/>
                    <a:pt x="196850" y="105410"/>
                    <a:pt x="190500" y="102870"/>
                  </a:cubicBezTo>
                  <a:cubicBezTo>
                    <a:pt x="184150" y="100330"/>
                    <a:pt x="177800" y="91440"/>
                    <a:pt x="177800" y="85090"/>
                  </a:cubicBezTo>
                  <a:cubicBezTo>
                    <a:pt x="177800" y="77470"/>
                    <a:pt x="184150" y="64770"/>
                    <a:pt x="190500" y="60960"/>
                  </a:cubicBezTo>
                  <a:cubicBezTo>
                    <a:pt x="195580" y="58420"/>
                    <a:pt x="207010" y="58420"/>
                    <a:pt x="212090" y="62230"/>
                  </a:cubicBezTo>
                  <a:cubicBezTo>
                    <a:pt x="218440" y="66040"/>
                    <a:pt x="224790" y="81280"/>
                    <a:pt x="222250" y="87630"/>
                  </a:cubicBezTo>
                  <a:cubicBezTo>
                    <a:pt x="219710" y="95250"/>
                    <a:pt x="207010" y="101600"/>
                    <a:pt x="193040" y="102870"/>
                  </a:cubicBezTo>
                  <a:cubicBezTo>
                    <a:pt x="160020" y="105410"/>
                    <a:pt x="45720" y="66040"/>
                    <a:pt x="19050" y="44450"/>
                  </a:cubicBezTo>
                  <a:cubicBezTo>
                    <a:pt x="7620" y="35560"/>
                    <a:pt x="0" y="24130"/>
                    <a:pt x="2540" y="16510"/>
                  </a:cubicBezTo>
                  <a:cubicBezTo>
                    <a:pt x="5080" y="8890"/>
                    <a:pt x="34290" y="0"/>
                    <a:pt x="34290" y="0"/>
                  </a:cubicBezTo>
                </a:path>
              </a:pathLst>
            </a:custGeom>
            <a:solidFill>
              <a:srgbClr val="312249"/>
            </a:solidFill>
            <a:ln cap="sq">
              <a:noFill/>
              <a:prstDash val="solid"/>
              <a:miter/>
            </a:ln>
          </p:spPr>
        </p:sp>
      </p:grpSp>
      <p:grpSp>
        <p:nvGrpSpPr>
          <p:cNvPr id="119" name="Group 119"/>
          <p:cNvGrpSpPr/>
          <p:nvPr/>
        </p:nvGrpSpPr>
        <p:grpSpPr>
          <a:xfrm rot="0">
            <a:off x="3162656" y="7904934"/>
            <a:ext cx="362226" cy="178215"/>
            <a:chOff x="0" y="0"/>
            <a:chExt cx="317500" cy="156210"/>
          </a:xfrm>
        </p:grpSpPr>
        <p:sp>
          <p:nvSpPr>
            <p:cNvPr id="120" name="Freeform 120"/>
            <p:cNvSpPr/>
            <p:nvPr/>
          </p:nvSpPr>
          <p:spPr>
            <a:xfrm>
              <a:off x="50800" y="50800"/>
              <a:ext cx="217170" cy="66040"/>
            </a:xfrm>
            <a:custGeom>
              <a:avLst/>
              <a:gdLst/>
              <a:ahLst/>
              <a:cxnLst/>
              <a:rect l="l" t="t" r="r" b="b"/>
              <a:pathLst>
                <a:path w="217170" h="66040">
                  <a:moveTo>
                    <a:pt x="22860" y="5080"/>
                  </a:moveTo>
                  <a:cubicBezTo>
                    <a:pt x="207010" y="5080"/>
                    <a:pt x="215900" y="17780"/>
                    <a:pt x="215900" y="25400"/>
                  </a:cubicBezTo>
                  <a:cubicBezTo>
                    <a:pt x="215900" y="33020"/>
                    <a:pt x="204470" y="43180"/>
                    <a:pt x="196850" y="45720"/>
                  </a:cubicBezTo>
                  <a:cubicBezTo>
                    <a:pt x="190500" y="46990"/>
                    <a:pt x="179070" y="44450"/>
                    <a:pt x="175260" y="39370"/>
                  </a:cubicBezTo>
                  <a:cubicBezTo>
                    <a:pt x="170180" y="34290"/>
                    <a:pt x="168910" y="17780"/>
                    <a:pt x="172720" y="11430"/>
                  </a:cubicBezTo>
                  <a:cubicBezTo>
                    <a:pt x="175260" y="5080"/>
                    <a:pt x="185420" y="0"/>
                    <a:pt x="191770" y="0"/>
                  </a:cubicBezTo>
                  <a:cubicBezTo>
                    <a:pt x="199390" y="0"/>
                    <a:pt x="213360" y="7620"/>
                    <a:pt x="214630" y="15240"/>
                  </a:cubicBezTo>
                  <a:cubicBezTo>
                    <a:pt x="217170" y="22860"/>
                    <a:pt x="210820" y="38100"/>
                    <a:pt x="199390" y="45720"/>
                  </a:cubicBezTo>
                  <a:cubicBezTo>
                    <a:pt x="173990" y="62230"/>
                    <a:pt x="58420" y="66040"/>
                    <a:pt x="26670" y="54610"/>
                  </a:cubicBezTo>
                  <a:cubicBezTo>
                    <a:pt x="12700" y="49530"/>
                    <a:pt x="0" y="38100"/>
                    <a:pt x="0" y="29210"/>
                  </a:cubicBezTo>
                  <a:cubicBezTo>
                    <a:pt x="0" y="21590"/>
                    <a:pt x="22860" y="5080"/>
                    <a:pt x="22860" y="5080"/>
                  </a:cubicBezTo>
                </a:path>
              </a:pathLst>
            </a:custGeom>
            <a:solidFill>
              <a:srgbClr val="312249"/>
            </a:solidFill>
            <a:ln cap="sq">
              <a:noFill/>
              <a:prstDash val="solid"/>
              <a:miter/>
            </a:ln>
          </p:spPr>
        </p:sp>
      </p:grpSp>
      <p:grpSp>
        <p:nvGrpSpPr>
          <p:cNvPr id="121" name="Group 121"/>
          <p:cNvGrpSpPr/>
          <p:nvPr/>
        </p:nvGrpSpPr>
        <p:grpSpPr>
          <a:xfrm rot="0">
            <a:off x="3155411" y="7741207"/>
            <a:ext cx="349186" cy="185460"/>
            <a:chOff x="0" y="0"/>
            <a:chExt cx="306070" cy="162560"/>
          </a:xfrm>
        </p:grpSpPr>
        <p:sp>
          <p:nvSpPr>
            <p:cNvPr id="122" name="Freeform 122"/>
            <p:cNvSpPr/>
            <p:nvPr/>
          </p:nvSpPr>
          <p:spPr>
            <a:xfrm>
              <a:off x="50800" y="50800"/>
              <a:ext cx="205740" cy="72390"/>
            </a:xfrm>
            <a:custGeom>
              <a:avLst/>
              <a:gdLst/>
              <a:ahLst/>
              <a:cxnLst/>
              <a:rect l="l" t="t" r="r" b="b"/>
              <a:pathLst>
                <a:path w="205740" h="72390">
                  <a:moveTo>
                    <a:pt x="22860" y="11430"/>
                  </a:moveTo>
                  <a:cubicBezTo>
                    <a:pt x="190500" y="2540"/>
                    <a:pt x="196850" y="5080"/>
                    <a:pt x="200660" y="10160"/>
                  </a:cubicBezTo>
                  <a:cubicBezTo>
                    <a:pt x="204470" y="15240"/>
                    <a:pt x="205740" y="25400"/>
                    <a:pt x="203200" y="31750"/>
                  </a:cubicBezTo>
                  <a:cubicBezTo>
                    <a:pt x="200660" y="38100"/>
                    <a:pt x="194310" y="45720"/>
                    <a:pt x="187960" y="46990"/>
                  </a:cubicBezTo>
                  <a:cubicBezTo>
                    <a:pt x="181610" y="48260"/>
                    <a:pt x="171450" y="45720"/>
                    <a:pt x="166370" y="41910"/>
                  </a:cubicBezTo>
                  <a:cubicBezTo>
                    <a:pt x="161290" y="38100"/>
                    <a:pt x="157480" y="27940"/>
                    <a:pt x="157480" y="21590"/>
                  </a:cubicBezTo>
                  <a:cubicBezTo>
                    <a:pt x="157480" y="15240"/>
                    <a:pt x="163830" y="5080"/>
                    <a:pt x="170180" y="2540"/>
                  </a:cubicBezTo>
                  <a:cubicBezTo>
                    <a:pt x="176530" y="0"/>
                    <a:pt x="193040" y="2540"/>
                    <a:pt x="198120" y="7620"/>
                  </a:cubicBezTo>
                  <a:cubicBezTo>
                    <a:pt x="203200" y="12700"/>
                    <a:pt x="205740" y="22860"/>
                    <a:pt x="204470" y="29210"/>
                  </a:cubicBezTo>
                  <a:cubicBezTo>
                    <a:pt x="201930" y="36830"/>
                    <a:pt x="194310" y="43180"/>
                    <a:pt x="182880" y="48260"/>
                  </a:cubicBezTo>
                  <a:cubicBezTo>
                    <a:pt x="154940" y="59690"/>
                    <a:pt x="49530" y="72390"/>
                    <a:pt x="21590" y="60960"/>
                  </a:cubicBezTo>
                  <a:cubicBezTo>
                    <a:pt x="8890" y="55880"/>
                    <a:pt x="0" y="44450"/>
                    <a:pt x="0" y="35560"/>
                  </a:cubicBezTo>
                  <a:cubicBezTo>
                    <a:pt x="0" y="27940"/>
                    <a:pt x="22860" y="11430"/>
                    <a:pt x="22860" y="11430"/>
                  </a:cubicBezTo>
                </a:path>
              </a:pathLst>
            </a:custGeom>
            <a:solidFill>
              <a:srgbClr val="312249"/>
            </a:solidFill>
            <a:ln cap="sq">
              <a:noFill/>
              <a:prstDash val="solid"/>
              <a:miter/>
            </a:ln>
          </p:spPr>
        </p:sp>
      </p:grpSp>
      <p:grpSp>
        <p:nvGrpSpPr>
          <p:cNvPr id="123" name="Group 123"/>
          <p:cNvGrpSpPr/>
          <p:nvPr/>
        </p:nvGrpSpPr>
        <p:grpSpPr>
          <a:xfrm rot="0">
            <a:off x="3162656" y="7541259"/>
            <a:ext cx="356430" cy="189806"/>
            <a:chOff x="0" y="0"/>
            <a:chExt cx="312420" cy="166370"/>
          </a:xfrm>
        </p:grpSpPr>
        <p:sp>
          <p:nvSpPr>
            <p:cNvPr id="124" name="Freeform 124"/>
            <p:cNvSpPr/>
            <p:nvPr/>
          </p:nvSpPr>
          <p:spPr>
            <a:xfrm>
              <a:off x="49530" y="52070"/>
              <a:ext cx="214630" cy="73660"/>
            </a:xfrm>
            <a:custGeom>
              <a:avLst/>
              <a:gdLst/>
              <a:ahLst/>
              <a:cxnLst/>
              <a:rect l="l" t="t" r="r" b="b"/>
              <a:pathLst>
                <a:path w="214630" h="73660">
                  <a:moveTo>
                    <a:pt x="21590" y="13970"/>
                  </a:moveTo>
                  <a:cubicBezTo>
                    <a:pt x="166370" y="0"/>
                    <a:pt x="201930" y="6350"/>
                    <a:pt x="209550" y="17780"/>
                  </a:cubicBezTo>
                  <a:cubicBezTo>
                    <a:pt x="214630" y="25400"/>
                    <a:pt x="208280" y="41910"/>
                    <a:pt x="203200" y="46990"/>
                  </a:cubicBezTo>
                  <a:cubicBezTo>
                    <a:pt x="198120" y="52070"/>
                    <a:pt x="186690" y="53340"/>
                    <a:pt x="180340" y="52070"/>
                  </a:cubicBezTo>
                  <a:cubicBezTo>
                    <a:pt x="173990" y="50800"/>
                    <a:pt x="165100" y="43180"/>
                    <a:pt x="163830" y="36830"/>
                  </a:cubicBezTo>
                  <a:cubicBezTo>
                    <a:pt x="161290" y="29210"/>
                    <a:pt x="166370" y="12700"/>
                    <a:pt x="172720" y="7620"/>
                  </a:cubicBezTo>
                  <a:cubicBezTo>
                    <a:pt x="179070" y="2540"/>
                    <a:pt x="196850" y="3810"/>
                    <a:pt x="203200" y="8890"/>
                  </a:cubicBezTo>
                  <a:cubicBezTo>
                    <a:pt x="209550" y="12700"/>
                    <a:pt x="213360" y="24130"/>
                    <a:pt x="212090" y="30480"/>
                  </a:cubicBezTo>
                  <a:cubicBezTo>
                    <a:pt x="210820" y="38100"/>
                    <a:pt x="203200" y="46990"/>
                    <a:pt x="190500" y="53340"/>
                  </a:cubicBezTo>
                  <a:cubicBezTo>
                    <a:pt x="162560" y="66040"/>
                    <a:pt x="54610" y="73660"/>
                    <a:pt x="25400" y="63500"/>
                  </a:cubicBezTo>
                  <a:cubicBezTo>
                    <a:pt x="12700" y="58420"/>
                    <a:pt x="2540" y="48260"/>
                    <a:pt x="1270" y="40640"/>
                  </a:cubicBezTo>
                  <a:cubicBezTo>
                    <a:pt x="0" y="31750"/>
                    <a:pt x="21590" y="13970"/>
                    <a:pt x="21590" y="13970"/>
                  </a:cubicBezTo>
                </a:path>
              </a:pathLst>
            </a:custGeom>
            <a:solidFill>
              <a:srgbClr val="312249"/>
            </a:solidFill>
            <a:ln cap="sq">
              <a:noFill/>
              <a:prstDash val="solid"/>
              <a:miter/>
            </a:ln>
          </p:spPr>
        </p:sp>
      </p:grpSp>
      <p:grpSp>
        <p:nvGrpSpPr>
          <p:cNvPr id="125" name="Group 125"/>
          <p:cNvGrpSpPr/>
          <p:nvPr/>
        </p:nvGrpSpPr>
        <p:grpSpPr>
          <a:xfrm rot="0">
            <a:off x="3123535" y="7373186"/>
            <a:ext cx="372368" cy="184011"/>
            <a:chOff x="0" y="0"/>
            <a:chExt cx="326390" cy="161290"/>
          </a:xfrm>
        </p:grpSpPr>
        <p:sp>
          <p:nvSpPr>
            <p:cNvPr id="126" name="Freeform 126"/>
            <p:cNvSpPr/>
            <p:nvPr/>
          </p:nvSpPr>
          <p:spPr>
            <a:xfrm>
              <a:off x="49530" y="50800"/>
              <a:ext cx="227330" cy="74930"/>
            </a:xfrm>
            <a:custGeom>
              <a:avLst/>
              <a:gdLst/>
              <a:ahLst/>
              <a:cxnLst/>
              <a:rect l="l" t="t" r="r" b="b"/>
              <a:pathLst>
                <a:path w="227330" h="74930">
                  <a:moveTo>
                    <a:pt x="27940" y="0"/>
                  </a:moveTo>
                  <a:cubicBezTo>
                    <a:pt x="220980" y="22860"/>
                    <a:pt x="226060" y="31750"/>
                    <a:pt x="226060" y="39370"/>
                  </a:cubicBezTo>
                  <a:cubicBezTo>
                    <a:pt x="226060" y="45720"/>
                    <a:pt x="220980" y="54610"/>
                    <a:pt x="214630" y="57150"/>
                  </a:cubicBezTo>
                  <a:cubicBezTo>
                    <a:pt x="208280" y="59690"/>
                    <a:pt x="191770" y="58420"/>
                    <a:pt x="186690" y="53340"/>
                  </a:cubicBezTo>
                  <a:cubicBezTo>
                    <a:pt x="181610" y="49530"/>
                    <a:pt x="179070" y="39370"/>
                    <a:pt x="180340" y="33020"/>
                  </a:cubicBezTo>
                  <a:cubicBezTo>
                    <a:pt x="182880" y="26670"/>
                    <a:pt x="193040" y="16510"/>
                    <a:pt x="200660" y="15240"/>
                  </a:cubicBezTo>
                  <a:cubicBezTo>
                    <a:pt x="208280" y="13970"/>
                    <a:pt x="222250" y="22860"/>
                    <a:pt x="224790" y="29210"/>
                  </a:cubicBezTo>
                  <a:cubicBezTo>
                    <a:pt x="227330" y="36830"/>
                    <a:pt x="220980" y="53340"/>
                    <a:pt x="209550" y="59690"/>
                  </a:cubicBezTo>
                  <a:cubicBezTo>
                    <a:pt x="182880" y="74930"/>
                    <a:pt x="53340" y="66040"/>
                    <a:pt x="22860" y="49530"/>
                  </a:cubicBezTo>
                  <a:cubicBezTo>
                    <a:pt x="8890" y="41910"/>
                    <a:pt x="0" y="29210"/>
                    <a:pt x="1270" y="20320"/>
                  </a:cubicBezTo>
                  <a:cubicBezTo>
                    <a:pt x="2540" y="12700"/>
                    <a:pt x="27940" y="0"/>
                    <a:pt x="27940" y="0"/>
                  </a:cubicBezTo>
                </a:path>
              </a:pathLst>
            </a:custGeom>
            <a:solidFill>
              <a:srgbClr val="312249"/>
            </a:solidFill>
            <a:ln cap="sq">
              <a:noFill/>
              <a:prstDash val="solid"/>
              <a:miter/>
            </a:ln>
          </p:spPr>
        </p:sp>
      </p:grpSp>
      <p:grpSp>
        <p:nvGrpSpPr>
          <p:cNvPr id="127" name="Group 127"/>
          <p:cNvGrpSpPr/>
          <p:nvPr/>
        </p:nvGrpSpPr>
        <p:grpSpPr>
          <a:xfrm rot="0">
            <a:off x="3145269" y="7176135"/>
            <a:ext cx="379613" cy="227478"/>
            <a:chOff x="0" y="0"/>
            <a:chExt cx="332740" cy="199390"/>
          </a:xfrm>
        </p:grpSpPr>
        <p:sp>
          <p:nvSpPr>
            <p:cNvPr id="128" name="Freeform 128"/>
            <p:cNvSpPr/>
            <p:nvPr/>
          </p:nvSpPr>
          <p:spPr>
            <a:xfrm>
              <a:off x="48260" y="50800"/>
              <a:ext cx="236220" cy="104140"/>
            </a:xfrm>
            <a:custGeom>
              <a:avLst/>
              <a:gdLst/>
              <a:ahLst/>
              <a:cxnLst/>
              <a:rect l="l" t="t" r="r" b="b"/>
              <a:pathLst>
                <a:path w="236220" h="104140">
                  <a:moveTo>
                    <a:pt x="34290" y="0"/>
                  </a:moveTo>
                  <a:cubicBezTo>
                    <a:pt x="232410" y="63500"/>
                    <a:pt x="236220" y="74930"/>
                    <a:pt x="233680" y="81280"/>
                  </a:cubicBezTo>
                  <a:cubicBezTo>
                    <a:pt x="231140" y="88900"/>
                    <a:pt x="218440" y="97790"/>
                    <a:pt x="210820" y="97790"/>
                  </a:cubicBezTo>
                  <a:cubicBezTo>
                    <a:pt x="204470" y="97790"/>
                    <a:pt x="196850" y="92710"/>
                    <a:pt x="193040" y="87630"/>
                  </a:cubicBezTo>
                  <a:cubicBezTo>
                    <a:pt x="189230" y="82550"/>
                    <a:pt x="187960" y="72390"/>
                    <a:pt x="190500" y="67310"/>
                  </a:cubicBezTo>
                  <a:cubicBezTo>
                    <a:pt x="193040" y="60960"/>
                    <a:pt x="207010" y="52070"/>
                    <a:pt x="213360" y="53340"/>
                  </a:cubicBezTo>
                  <a:cubicBezTo>
                    <a:pt x="220980" y="54610"/>
                    <a:pt x="234950" y="71120"/>
                    <a:pt x="233680" y="78740"/>
                  </a:cubicBezTo>
                  <a:cubicBezTo>
                    <a:pt x="232410" y="86360"/>
                    <a:pt x="220980" y="95250"/>
                    <a:pt x="207010" y="97790"/>
                  </a:cubicBezTo>
                  <a:cubicBezTo>
                    <a:pt x="173990" y="104140"/>
                    <a:pt x="46990" y="67310"/>
                    <a:pt x="19050" y="45720"/>
                  </a:cubicBezTo>
                  <a:cubicBezTo>
                    <a:pt x="7620" y="36830"/>
                    <a:pt x="0" y="25400"/>
                    <a:pt x="2540" y="17780"/>
                  </a:cubicBezTo>
                  <a:cubicBezTo>
                    <a:pt x="5080" y="10160"/>
                    <a:pt x="34290" y="0"/>
                    <a:pt x="34290" y="0"/>
                  </a:cubicBezTo>
                </a:path>
              </a:pathLst>
            </a:custGeom>
            <a:solidFill>
              <a:srgbClr val="312249"/>
            </a:solidFill>
            <a:ln cap="sq">
              <a:noFill/>
              <a:prstDash val="solid"/>
              <a:miter/>
            </a:ln>
          </p:spPr>
        </p:sp>
      </p:grpSp>
      <p:grpSp>
        <p:nvGrpSpPr>
          <p:cNvPr id="129" name="Group 129"/>
          <p:cNvGrpSpPr/>
          <p:nvPr/>
        </p:nvGrpSpPr>
        <p:grpSpPr>
          <a:xfrm rot="0">
            <a:off x="3239448" y="7005164"/>
            <a:ext cx="310065" cy="262252"/>
            <a:chOff x="0" y="0"/>
            <a:chExt cx="271780" cy="229870"/>
          </a:xfrm>
        </p:grpSpPr>
        <p:sp>
          <p:nvSpPr>
            <p:cNvPr id="130" name="Freeform 130"/>
            <p:cNvSpPr/>
            <p:nvPr/>
          </p:nvSpPr>
          <p:spPr>
            <a:xfrm>
              <a:off x="45720" y="46990"/>
              <a:ext cx="179070" cy="133350"/>
            </a:xfrm>
            <a:custGeom>
              <a:avLst/>
              <a:gdLst/>
              <a:ahLst/>
              <a:cxnLst/>
              <a:rect l="l" t="t" r="r" b="b"/>
              <a:pathLst>
                <a:path w="179070" h="133350">
                  <a:moveTo>
                    <a:pt x="38100" y="3810"/>
                  </a:moveTo>
                  <a:cubicBezTo>
                    <a:pt x="177800" y="106680"/>
                    <a:pt x="175260" y="124460"/>
                    <a:pt x="168910" y="128270"/>
                  </a:cubicBezTo>
                  <a:cubicBezTo>
                    <a:pt x="162560" y="132080"/>
                    <a:pt x="135890" y="123190"/>
                    <a:pt x="132080" y="115570"/>
                  </a:cubicBezTo>
                  <a:cubicBezTo>
                    <a:pt x="129540" y="110490"/>
                    <a:pt x="132080" y="99060"/>
                    <a:pt x="137160" y="93980"/>
                  </a:cubicBezTo>
                  <a:cubicBezTo>
                    <a:pt x="142240" y="88900"/>
                    <a:pt x="158750" y="85090"/>
                    <a:pt x="165100" y="88900"/>
                  </a:cubicBezTo>
                  <a:cubicBezTo>
                    <a:pt x="171450" y="92710"/>
                    <a:pt x="179070" y="113030"/>
                    <a:pt x="175260" y="120650"/>
                  </a:cubicBezTo>
                  <a:cubicBezTo>
                    <a:pt x="172720" y="127000"/>
                    <a:pt x="161290" y="133350"/>
                    <a:pt x="149860" y="132080"/>
                  </a:cubicBezTo>
                  <a:cubicBezTo>
                    <a:pt x="121920" y="129540"/>
                    <a:pt x="25400" y="69850"/>
                    <a:pt x="8890" y="43180"/>
                  </a:cubicBezTo>
                  <a:cubicBezTo>
                    <a:pt x="1270" y="30480"/>
                    <a:pt x="0" y="12700"/>
                    <a:pt x="5080" y="6350"/>
                  </a:cubicBezTo>
                  <a:cubicBezTo>
                    <a:pt x="10160" y="0"/>
                    <a:pt x="38100" y="3810"/>
                    <a:pt x="38100" y="3810"/>
                  </a:cubicBezTo>
                </a:path>
              </a:pathLst>
            </a:custGeom>
            <a:solidFill>
              <a:srgbClr val="312249"/>
            </a:solidFill>
            <a:ln cap="sq">
              <a:noFill/>
              <a:prstDash val="solid"/>
              <a:miter/>
            </a:ln>
          </p:spPr>
        </p:sp>
      </p:grpSp>
      <p:grpSp>
        <p:nvGrpSpPr>
          <p:cNvPr id="131" name="Group 131"/>
          <p:cNvGrpSpPr/>
          <p:nvPr/>
        </p:nvGrpSpPr>
        <p:grpSpPr>
          <a:xfrm rot="0">
            <a:off x="3422010" y="6954453"/>
            <a:ext cx="294127" cy="354981"/>
            <a:chOff x="0" y="0"/>
            <a:chExt cx="257810" cy="311150"/>
          </a:xfrm>
        </p:grpSpPr>
        <p:sp>
          <p:nvSpPr>
            <p:cNvPr id="132" name="Freeform 132"/>
            <p:cNvSpPr/>
            <p:nvPr/>
          </p:nvSpPr>
          <p:spPr>
            <a:xfrm>
              <a:off x="49530" y="45720"/>
              <a:ext cx="157480" cy="217170"/>
            </a:xfrm>
            <a:custGeom>
              <a:avLst/>
              <a:gdLst/>
              <a:ahLst/>
              <a:cxnLst/>
              <a:rect l="l" t="t" r="r" b="b"/>
              <a:pathLst>
                <a:path w="157480" h="217170">
                  <a:moveTo>
                    <a:pt x="157480" y="36830"/>
                  </a:moveTo>
                  <a:cubicBezTo>
                    <a:pt x="30480" y="212090"/>
                    <a:pt x="16510" y="213360"/>
                    <a:pt x="10160" y="209550"/>
                  </a:cubicBezTo>
                  <a:cubicBezTo>
                    <a:pt x="3810" y="205740"/>
                    <a:pt x="0" y="189230"/>
                    <a:pt x="2540" y="182880"/>
                  </a:cubicBezTo>
                  <a:cubicBezTo>
                    <a:pt x="3810" y="176530"/>
                    <a:pt x="12700" y="170180"/>
                    <a:pt x="19050" y="168910"/>
                  </a:cubicBezTo>
                  <a:cubicBezTo>
                    <a:pt x="26670" y="167640"/>
                    <a:pt x="41910" y="173990"/>
                    <a:pt x="45720" y="180340"/>
                  </a:cubicBezTo>
                  <a:cubicBezTo>
                    <a:pt x="49530" y="185420"/>
                    <a:pt x="48260" y="196850"/>
                    <a:pt x="44450" y="201930"/>
                  </a:cubicBezTo>
                  <a:cubicBezTo>
                    <a:pt x="40640" y="208280"/>
                    <a:pt x="26670" y="217170"/>
                    <a:pt x="19050" y="214630"/>
                  </a:cubicBezTo>
                  <a:cubicBezTo>
                    <a:pt x="11430" y="212090"/>
                    <a:pt x="1270" y="199390"/>
                    <a:pt x="1270" y="185420"/>
                  </a:cubicBezTo>
                  <a:cubicBezTo>
                    <a:pt x="1270" y="151130"/>
                    <a:pt x="87630" y="25400"/>
                    <a:pt x="118110" y="7620"/>
                  </a:cubicBezTo>
                  <a:cubicBezTo>
                    <a:pt x="130810" y="0"/>
                    <a:pt x="144780" y="0"/>
                    <a:pt x="151130" y="5080"/>
                  </a:cubicBezTo>
                  <a:cubicBezTo>
                    <a:pt x="157480" y="10160"/>
                    <a:pt x="157480" y="36830"/>
                    <a:pt x="157480" y="36830"/>
                  </a:cubicBezTo>
                </a:path>
              </a:pathLst>
            </a:custGeom>
            <a:solidFill>
              <a:srgbClr val="312249"/>
            </a:solidFill>
            <a:ln cap="sq">
              <a:noFill/>
              <a:prstDash val="solid"/>
              <a:miter/>
            </a:ln>
          </p:spPr>
        </p:sp>
      </p:grpSp>
      <p:grpSp>
        <p:nvGrpSpPr>
          <p:cNvPr id="133" name="Group 133"/>
          <p:cNvGrpSpPr/>
          <p:nvPr/>
        </p:nvGrpSpPr>
        <p:grpSpPr>
          <a:xfrm rot="0">
            <a:off x="3482864" y="7142810"/>
            <a:ext cx="340492" cy="276741"/>
            <a:chOff x="0" y="0"/>
            <a:chExt cx="298450" cy="242570"/>
          </a:xfrm>
        </p:grpSpPr>
        <p:sp>
          <p:nvSpPr>
            <p:cNvPr id="134" name="Freeform 134"/>
            <p:cNvSpPr/>
            <p:nvPr/>
          </p:nvSpPr>
          <p:spPr>
            <a:xfrm>
              <a:off x="46990" y="48260"/>
              <a:ext cx="203200" cy="146050"/>
            </a:xfrm>
            <a:custGeom>
              <a:avLst/>
              <a:gdLst/>
              <a:ahLst/>
              <a:cxnLst/>
              <a:rect l="l" t="t" r="r" b="b"/>
              <a:pathLst>
                <a:path w="203200" h="146050">
                  <a:moveTo>
                    <a:pt x="15240" y="97790"/>
                  </a:moveTo>
                  <a:cubicBezTo>
                    <a:pt x="182880" y="1270"/>
                    <a:pt x="196850" y="10160"/>
                    <a:pt x="200660" y="17780"/>
                  </a:cubicBezTo>
                  <a:cubicBezTo>
                    <a:pt x="203200" y="24130"/>
                    <a:pt x="201930" y="35560"/>
                    <a:pt x="196850" y="40640"/>
                  </a:cubicBezTo>
                  <a:cubicBezTo>
                    <a:pt x="191770" y="46990"/>
                    <a:pt x="175260" y="50800"/>
                    <a:pt x="167640" y="48260"/>
                  </a:cubicBezTo>
                  <a:cubicBezTo>
                    <a:pt x="161290" y="45720"/>
                    <a:pt x="154940" y="36830"/>
                    <a:pt x="153670" y="30480"/>
                  </a:cubicBezTo>
                  <a:cubicBezTo>
                    <a:pt x="152400" y="22860"/>
                    <a:pt x="160020" y="7620"/>
                    <a:pt x="166370" y="3810"/>
                  </a:cubicBezTo>
                  <a:cubicBezTo>
                    <a:pt x="173990" y="0"/>
                    <a:pt x="190500" y="2540"/>
                    <a:pt x="195580" y="8890"/>
                  </a:cubicBezTo>
                  <a:cubicBezTo>
                    <a:pt x="200660" y="15240"/>
                    <a:pt x="200660" y="31750"/>
                    <a:pt x="193040" y="44450"/>
                  </a:cubicBezTo>
                  <a:cubicBezTo>
                    <a:pt x="175260" y="73660"/>
                    <a:pt x="68580" y="138430"/>
                    <a:pt x="35560" y="143510"/>
                  </a:cubicBezTo>
                  <a:cubicBezTo>
                    <a:pt x="21590" y="146050"/>
                    <a:pt x="7620" y="142240"/>
                    <a:pt x="3810" y="134620"/>
                  </a:cubicBezTo>
                  <a:cubicBezTo>
                    <a:pt x="0" y="127000"/>
                    <a:pt x="15240" y="97790"/>
                    <a:pt x="15240" y="97790"/>
                  </a:cubicBezTo>
                </a:path>
              </a:pathLst>
            </a:custGeom>
            <a:solidFill>
              <a:srgbClr val="312249"/>
            </a:solidFill>
            <a:ln cap="sq">
              <a:noFill/>
              <a:prstDash val="solid"/>
              <a:miter/>
            </a:ln>
          </p:spPr>
        </p:sp>
      </p:grpSp>
      <p:grpSp>
        <p:nvGrpSpPr>
          <p:cNvPr id="135" name="Group 135"/>
          <p:cNvGrpSpPr/>
          <p:nvPr/>
        </p:nvGrpSpPr>
        <p:grpSpPr>
          <a:xfrm rot="0">
            <a:off x="3485761" y="7368839"/>
            <a:ext cx="343390" cy="236171"/>
            <a:chOff x="0" y="0"/>
            <a:chExt cx="300990" cy="207010"/>
          </a:xfrm>
        </p:grpSpPr>
        <p:sp>
          <p:nvSpPr>
            <p:cNvPr id="136" name="Freeform 136"/>
            <p:cNvSpPr/>
            <p:nvPr/>
          </p:nvSpPr>
          <p:spPr>
            <a:xfrm>
              <a:off x="46990" y="49530"/>
              <a:ext cx="204470" cy="106680"/>
            </a:xfrm>
            <a:custGeom>
              <a:avLst/>
              <a:gdLst/>
              <a:ahLst/>
              <a:cxnLst/>
              <a:rect l="l" t="t" r="r" b="b"/>
              <a:pathLst>
                <a:path w="204470" h="106680">
                  <a:moveTo>
                    <a:pt x="16510" y="60960"/>
                  </a:moveTo>
                  <a:cubicBezTo>
                    <a:pt x="190500" y="2540"/>
                    <a:pt x="199390" y="8890"/>
                    <a:pt x="201930" y="15240"/>
                  </a:cubicBezTo>
                  <a:cubicBezTo>
                    <a:pt x="204470" y="22860"/>
                    <a:pt x="195580" y="43180"/>
                    <a:pt x="187960" y="45720"/>
                  </a:cubicBezTo>
                  <a:cubicBezTo>
                    <a:pt x="180340" y="48260"/>
                    <a:pt x="160020" y="36830"/>
                    <a:pt x="158750" y="29210"/>
                  </a:cubicBezTo>
                  <a:cubicBezTo>
                    <a:pt x="157480" y="21590"/>
                    <a:pt x="168910" y="2540"/>
                    <a:pt x="176530" y="1270"/>
                  </a:cubicBezTo>
                  <a:cubicBezTo>
                    <a:pt x="184150" y="0"/>
                    <a:pt x="201930" y="12700"/>
                    <a:pt x="203200" y="20320"/>
                  </a:cubicBezTo>
                  <a:cubicBezTo>
                    <a:pt x="204470" y="26670"/>
                    <a:pt x="199390" y="36830"/>
                    <a:pt x="190500" y="44450"/>
                  </a:cubicBezTo>
                  <a:cubicBezTo>
                    <a:pt x="167640" y="64770"/>
                    <a:pt x="66040" y="106680"/>
                    <a:pt x="34290" y="106680"/>
                  </a:cubicBezTo>
                  <a:cubicBezTo>
                    <a:pt x="20320" y="106680"/>
                    <a:pt x="7620" y="102870"/>
                    <a:pt x="3810" y="95250"/>
                  </a:cubicBezTo>
                  <a:cubicBezTo>
                    <a:pt x="0" y="87630"/>
                    <a:pt x="16510" y="60960"/>
                    <a:pt x="16510" y="60960"/>
                  </a:cubicBezTo>
                </a:path>
              </a:pathLst>
            </a:custGeom>
            <a:solidFill>
              <a:srgbClr val="312249"/>
            </a:solidFill>
            <a:ln cap="sq">
              <a:noFill/>
              <a:prstDash val="solid"/>
              <a:miter/>
            </a:ln>
          </p:spPr>
        </p:sp>
      </p:grpSp>
      <p:grpSp>
        <p:nvGrpSpPr>
          <p:cNvPr id="137" name="Group 137"/>
          <p:cNvGrpSpPr/>
          <p:nvPr/>
        </p:nvGrpSpPr>
        <p:grpSpPr>
          <a:xfrm rot="0">
            <a:off x="3475619" y="7529668"/>
            <a:ext cx="324554" cy="223131"/>
            <a:chOff x="0" y="0"/>
            <a:chExt cx="284480" cy="195580"/>
          </a:xfrm>
        </p:grpSpPr>
        <p:sp>
          <p:nvSpPr>
            <p:cNvPr id="138" name="Freeform 138"/>
            <p:cNvSpPr/>
            <p:nvPr/>
          </p:nvSpPr>
          <p:spPr>
            <a:xfrm>
              <a:off x="49530" y="49530"/>
              <a:ext cx="185420" cy="99060"/>
            </a:xfrm>
            <a:custGeom>
              <a:avLst/>
              <a:gdLst/>
              <a:ahLst/>
              <a:cxnLst/>
              <a:rect l="l" t="t" r="r" b="b"/>
              <a:pathLst>
                <a:path w="185420" h="99060">
                  <a:moveTo>
                    <a:pt x="17780" y="46990"/>
                  </a:moveTo>
                  <a:cubicBezTo>
                    <a:pt x="172720" y="3810"/>
                    <a:pt x="182880" y="16510"/>
                    <a:pt x="184150" y="24130"/>
                  </a:cubicBezTo>
                  <a:cubicBezTo>
                    <a:pt x="185420" y="31750"/>
                    <a:pt x="175260" y="45720"/>
                    <a:pt x="167640" y="46990"/>
                  </a:cubicBezTo>
                  <a:cubicBezTo>
                    <a:pt x="160020" y="48260"/>
                    <a:pt x="139700" y="36830"/>
                    <a:pt x="138430" y="29210"/>
                  </a:cubicBezTo>
                  <a:cubicBezTo>
                    <a:pt x="137160" y="21590"/>
                    <a:pt x="149860" y="2540"/>
                    <a:pt x="157480" y="1270"/>
                  </a:cubicBezTo>
                  <a:cubicBezTo>
                    <a:pt x="165100" y="0"/>
                    <a:pt x="182880" y="13970"/>
                    <a:pt x="184150" y="21590"/>
                  </a:cubicBezTo>
                  <a:cubicBezTo>
                    <a:pt x="185420" y="29210"/>
                    <a:pt x="179070" y="38100"/>
                    <a:pt x="168910" y="45720"/>
                  </a:cubicBezTo>
                  <a:cubicBezTo>
                    <a:pt x="146050" y="63500"/>
                    <a:pt x="55880" y="99060"/>
                    <a:pt x="27940" y="95250"/>
                  </a:cubicBezTo>
                  <a:cubicBezTo>
                    <a:pt x="15240" y="92710"/>
                    <a:pt x="2540" y="82550"/>
                    <a:pt x="1270" y="74930"/>
                  </a:cubicBezTo>
                  <a:cubicBezTo>
                    <a:pt x="0" y="67310"/>
                    <a:pt x="17780" y="46990"/>
                    <a:pt x="17780" y="46990"/>
                  </a:cubicBezTo>
                </a:path>
              </a:pathLst>
            </a:custGeom>
            <a:solidFill>
              <a:srgbClr val="312249"/>
            </a:solidFill>
            <a:ln cap="sq">
              <a:noFill/>
              <a:prstDash val="solid"/>
              <a:miter/>
            </a:ln>
          </p:spPr>
        </p:sp>
      </p:grpSp>
      <p:grpSp>
        <p:nvGrpSpPr>
          <p:cNvPr id="139" name="Group 139"/>
          <p:cNvGrpSpPr/>
          <p:nvPr/>
        </p:nvGrpSpPr>
        <p:grpSpPr>
          <a:xfrm rot="0">
            <a:off x="3504597" y="7670211"/>
            <a:ext cx="304270" cy="269496"/>
            <a:chOff x="0" y="0"/>
            <a:chExt cx="266700" cy="236220"/>
          </a:xfrm>
        </p:grpSpPr>
        <p:sp>
          <p:nvSpPr>
            <p:cNvPr id="140" name="Freeform 140"/>
            <p:cNvSpPr/>
            <p:nvPr/>
          </p:nvSpPr>
          <p:spPr>
            <a:xfrm>
              <a:off x="45720" y="46990"/>
              <a:ext cx="172720" cy="142240"/>
            </a:xfrm>
            <a:custGeom>
              <a:avLst/>
              <a:gdLst/>
              <a:ahLst/>
              <a:cxnLst/>
              <a:rect l="l" t="t" r="r" b="b"/>
              <a:pathLst>
                <a:path w="172720" h="142240">
                  <a:moveTo>
                    <a:pt x="7620" y="99060"/>
                  </a:moveTo>
                  <a:cubicBezTo>
                    <a:pt x="152400" y="2540"/>
                    <a:pt x="167640" y="11430"/>
                    <a:pt x="170180" y="19050"/>
                  </a:cubicBezTo>
                  <a:cubicBezTo>
                    <a:pt x="172720" y="26670"/>
                    <a:pt x="166370" y="43180"/>
                    <a:pt x="158750" y="46990"/>
                  </a:cubicBezTo>
                  <a:cubicBezTo>
                    <a:pt x="151130" y="50800"/>
                    <a:pt x="128270" y="45720"/>
                    <a:pt x="124460" y="38100"/>
                  </a:cubicBezTo>
                  <a:cubicBezTo>
                    <a:pt x="120650" y="30480"/>
                    <a:pt x="128270" y="7620"/>
                    <a:pt x="135890" y="3810"/>
                  </a:cubicBezTo>
                  <a:cubicBezTo>
                    <a:pt x="143510" y="0"/>
                    <a:pt x="165100" y="8890"/>
                    <a:pt x="168910" y="16510"/>
                  </a:cubicBezTo>
                  <a:cubicBezTo>
                    <a:pt x="172720" y="22860"/>
                    <a:pt x="168910" y="34290"/>
                    <a:pt x="161290" y="45720"/>
                  </a:cubicBezTo>
                  <a:cubicBezTo>
                    <a:pt x="144780" y="69850"/>
                    <a:pt x="67310" y="129540"/>
                    <a:pt x="38100" y="138430"/>
                  </a:cubicBezTo>
                  <a:cubicBezTo>
                    <a:pt x="24130" y="142240"/>
                    <a:pt x="10160" y="142240"/>
                    <a:pt x="5080" y="135890"/>
                  </a:cubicBezTo>
                  <a:cubicBezTo>
                    <a:pt x="0" y="129540"/>
                    <a:pt x="7620" y="99060"/>
                    <a:pt x="7620" y="99060"/>
                  </a:cubicBezTo>
                </a:path>
              </a:pathLst>
            </a:custGeom>
            <a:solidFill>
              <a:srgbClr val="312249"/>
            </a:solidFill>
            <a:ln cap="sq">
              <a:noFill/>
              <a:prstDash val="solid"/>
              <a:miter/>
            </a:ln>
          </p:spPr>
        </p:sp>
      </p:grpSp>
      <p:grpSp>
        <p:nvGrpSpPr>
          <p:cNvPr id="141" name="Group 141"/>
          <p:cNvGrpSpPr/>
          <p:nvPr/>
        </p:nvGrpSpPr>
        <p:grpSpPr>
          <a:xfrm rot="0">
            <a:off x="3684261" y="7704985"/>
            <a:ext cx="269496" cy="221682"/>
            <a:chOff x="0" y="0"/>
            <a:chExt cx="236220" cy="194310"/>
          </a:xfrm>
        </p:grpSpPr>
        <p:sp>
          <p:nvSpPr>
            <p:cNvPr id="142" name="Freeform 142"/>
            <p:cNvSpPr/>
            <p:nvPr/>
          </p:nvSpPr>
          <p:spPr>
            <a:xfrm>
              <a:off x="46990" y="50800"/>
              <a:ext cx="144780" cy="96520"/>
            </a:xfrm>
            <a:custGeom>
              <a:avLst/>
              <a:gdLst/>
              <a:ahLst/>
              <a:cxnLst/>
              <a:rect l="l" t="t" r="r" b="b"/>
              <a:pathLst>
                <a:path w="144780" h="96520">
                  <a:moveTo>
                    <a:pt x="36830" y="0"/>
                  </a:moveTo>
                  <a:cubicBezTo>
                    <a:pt x="144780" y="63500"/>
                    <a:pt x="142240" y="83820"/>
                    <a:pt x="135890" y="90170"/>
                  </a:cubicBezTo>
                  <a:cubicBezTo>
                    <a:pt x="129540" y="96520"/>
                    <a:pt x="110490" y="96520"/>
                    <a:pt x="104140" y="91440"/>
                  </a:cubicBezTo>
                  <a:cubicBezTo>
                    <a:pt x="97790" y="85090"/>
                    <a:pt x="93980" y="59690"/>
                    <a:pt x="99060" y="53340"/>
                  </a:cubicBezTo>
                  <a:cubicBezTo>
                    <a:pt x="104140" y="46990"/>
                    <a:pt x="130810" y="44450"/>
                    <a:pt x="137160" y="50800"/>
                  </a:cubicBezTo>
                  <a:cubicBezTo>
                    <a:pt x="143510" y="57150"/>
                    <a:pt x="144780" y="82550"/>
                    <a:pt x="138430" y="88900"/>
                  </a:cubicBezTo>
                  <a:cubicBezTo>
                    <a:pt x="133350" y="95250"/>
                    <a:pt x="119380" y="95250"/>
                    <a:pt x="106680" y="92710"/>
                  </a:cubicBezTo>
                  <a:cubicBezTo>
                    <a:pt x="82550" y="88900"/>
                    <a:pt x="25400" y="63500"/>
                    <a:pt x="11430" y="44450"/>
                  </a:cubicBezTo>
                  <a:cubicBezTo>
                    <a:pt x="3810" y="34290"/>
                    <a:pt x="0" y="17780"/>
                    <a:pt x="3810" y="10160"/>
                  </a:cubicBezTo>
                  <a:cubicBezTo>
                    <a:pt x="7620" y="2540"/>
                    <a:pt x="36830" y="0"/>
                    <a:pt x="36830" y="0"/>
                  </a:cubicBezTo>
                </a:path>
              </a:pathLst>
            </a:custGeom>
            <a:solidFill>
              <a:srgbClr val="312249"/>
            </a:solidFill>
            <a:ln cap="sq">
              <a:noFill/>
              <a:prstDash val="solid"/>
              <a:miter/>
            </a:ln>
          </p:spPr>
        </p:sp>
      </p:grpSp>
      <p:grpSp>
        <p:nvGrpSpPr>
          <p:cNvPr id="143" name="Group 143"/>
          <p:cNvGrpSpPr/>
          <p:nvPr/>
        </p:nvGrpSpPr>
        <p:grpSpPr>
          <a:xfrm rot="0">
            <a:off x="3701648" y="7478956"/>
            <a:ext cx="282536" cy="234722"/>
            <a:chOff x="0" y="0"/>
            <a:chExt cx="247650" cy="205740"/>
          </a:xfrm>
        </p:grpSpPr>
        <p:sp>
          <p:nvSpPr>
            <p:cNvPr id="144" name="Freeform 144"/>
            <p:cNvSpPr/>
            <p:nvPr/>
          </p:nvSpPr>
          <p:spPr>
            <a:xfrm>
              <a:off x="46990" y="50800"/>
              <a:ext cx="154940" cy="105410"/>
            </a:xfrm>
            <a:custGeom>
              <a:avLst/>
              <a:gdLst/>
              <a:ahLst/>
              <a:cxnLst/>
              <a:rect l="l" t="t" r="r" b="b"/>
              <a:pathLst>
                <a:path w="154940" h="105410">
                  <a:moveTo>
                    <a:pt x="39370" y="0"/>
                  </a:moveTo>
                  <a:cubicBezTo>
                    <a:pt x="154940" y="73660"/>
                    <a:pt x="154940" y="87630"/>
                    <a:pt x="149860" y="93980"/>
                  </a:cubicBezTo>
                  <a:cubicBezTo>
                    <a:pt x="144780" y="100330"/>
                    <a:pt x="129540" y="105410"/>
                    <a:pt x="121920" y="102870"/>
                  </a:cubicBezTo>
                  <a:cubicBezTo>
                    <a:pt x="114300" y="99060"/>
                    <a:pt x="105410" y="78740"/>
                    <a:pt x="106680" y="71120"/>
                  </a:cubicBezTo>
                  <a:cubicBezTo>
                    <a:pt x="107950" y="64770"/>
                    <a:pt x="118110" y="57150"/>
                    <a:pt x="124460" y="55880"/>
                  </a:cubicBezTo>
                  <a:cubicBezTo>
                    <a:pt x="130810" y="54610"/>
                    <a:pt x="143510" y="57150"/>
                    <a:pt x="147320" y="62230"/>
                  </a:cubicBezTo>
                  <a:cubicBezTo>
                    <a:pt x="152400" y="68580"/>
                    <a:pt x="152400" y="91440"/>
                    <a:pt x="147320" y="97790"/>
                  </a:cubicBezTo>
                  <a:cubicBezTo>
                    <a:pt x="143510" y="102870"/>
                    <a:pt x="134620" y="105410"/>
                    <a:pt x="124460" y="104140"/>
                  </a:cubicBezTo>
                  <a:cubicBezTo>
                    <a:pt x="100330" y="101600"/>
                    <a:pt x="25400" y="59690"/>
                    <a:pt x="10160" y="39370"/>
                  </a:cubicBezTo>
                  <a:cubicBezTo>
                    <a:pt x="2540" y="29210"/>
                    <a:pt x="0" y="17780"/>
                    <a:pt x="3810" y="11430"/>
                  </a:cubicBezTo>
                  <a:cubicBezTo>
                    <a:pt x="7620" y="3810"/>
                    <a:pt x="39370" y="0"/>
                    <a:pt x="39370" y="0"/>
                  </a:cubicBezTo>
                </a:path>
              </a:pathLst>
            </a:custGeom>
            <a:solidFill>
              <a:srgbClr val="312249"/>
            </a:solidFill>
            <a:ln cap="sq">
              <a:noFill/>
              <a:prstDash val="solid"/>
              <a:miter/>
            </a:ln>
          </p:spPr>
        </p:sp>
      </p:grpSp>
      <p:grpSp>
        <p:nvGrpSpPr>
          <p:cNvPr id="145" name="Group 145"/>
          <p:cNvGrpSpPr/>
          <p:nvPr/>
        </p:nvGrpSpPr>
        <p:grpSpPr>
          <a:xfrm rot="0">
            <a:off x="3729177" y="7303639"/>
            <a:ext cx="312963" cy="236171"/>
            <a:chOff x="0" y="0"/>
            <a:chExt cx="274320" cy="207010"/>
          </a:xfrm>
        </p:grpSpPr>
        <p:sp>
          <p:nvSpPr>
            <p:cNvPr id="146" name="Freeform 146"/>
            <p:cNvSpPr/>
            <p:nvPr/>
          </p:nvSpPr>
          <p:spPr>
            <a:xfrm>
              <a:off x="46990" y="50800"/>
              <a:ext cx="177800" cy="107950"/>
            </a:xfrm>
            <a:custGeom>
              <a:avLst/>
              <a:gdLst/>
              <a:ahLst/>
              <a:cxnLst/>
              <a:rect l="l" t="t" r="r" b="b"/>
              <a:pathLst>
                <a:path w="177800" h="107950">
                  <a:moveTo>
                    <a:pt x="35560" y="0"/>
                  </a:moveTo>
                  <a:cubicBezTo>
                    <a:pt x="171450" y="67310"/>
                    <a:pt x="176530" y="73660"/>
                    <a:pt x="176530" y="80010"/>
                  </a:cubicBezTo>
                  <a:cubicBezTo>
                    <a:pt x="176530" y="86360"/>
                    <a:pt x="172720" y="96520"/>
                    <a:pt x="167640" y="100330"/>
                  </a:cubicBezTo>
                  <a:cubicBezTo>
                    <a:pt x="162560" y="104140"/>
                    <a:pt x="152400" y="107950"/>
                    <a:pt x="146050" y="105410"/>
                  </a:cubicBezTo>
                  <a:cubicBezTo>
                    <a:pt x="139700" y="102870"/>
                    <a:pt x="129540" y="90170"/>
                    <a:pt x="129540" y="82550"/>
                  </a:cubicBezTo>
                  <a:cubicBezTo>
                    <a:pt x="129540" y="76200"/>
                    <a:pt x="134620" y="66040"/>
                    <a:pt x="139700" y="62230"/>
                  </a:cubicBezTo>
                  <a:cubicBezTo>
                    <a:pt x="144780" y="58420"/>
                    <a:pt x="154940" y="58420"/>
                    <a:pt x="161290" y="60960"/>
                  </a:cubicBezTo>
                  <a:cubicBezTo>
                    <a:pt x="167640" y="63500"/>
                    <a:pt x="175260" y="71120"/>
                    <a:pt x="176530" y="77470"/>
                  </a:cubicBezTo>
                  <a:cubicBezTo>
                    <a:pt x="177800" y="83820"/>
                    <a:pt x="175260" y="95250"/>
                    <a:pt x="170180" y="99060"/>
                  </a:cubicBezTo>
                  <a:cubicBezTo>
                    <a:pt x="163830" y="104140"/>
                    <a:pt x="153670" y="105410"/>
                    <a:pt x="140970" y="102870"/>
                  </a:cubicBezTo>
                  <a:cubicBezTo>
                    <a:pt x="113030" y="99060"/>
                    <a:pt x="26670" y="63500"/>
                    <a:pt x="10160" y="41910"/>
                  </a:cubicBezTo>
                  <a:cubicBezTo>
                    <a:pt x="2540" y="31750"/>
                    <a:pt x="0" y="17780"/>
                    <a:pt x="3810" y="10160"/>
                  </a:cubicBezTo>
                  <a:cubicBezTo>
                    <a:pt x="7620" y="2540"/>
                    <a:pt x="35560" y="0"/>
                    <a:pt x="35560" y="0"/>
                  </a:cubicBezTo>
                </a:path>
              </a:pathLst>
            </a:custGeom>
            <a:solidFill>
              <a:srgbClr val="312249"/>
            </a:solidFill>
            <a:ln cap="sq">
              <a:noFill/>
              <a:prstDash val="solid"/>
              <a:miter/>
            </a:ln>
          </p:spPr>
        </p:sp>
      </p:grpSp>
      <p:grpSp>
        <p:nvGrpSpPr>
          <p:cNvPr id="147" name="Group 147"/>
          <p:cNvGrpSpPr/>
          <p:nvPr/>
        </p:nvGrpSpPr>
        <p:grpSpPr>
          <a:xfrm rot="0">
            <a:off x="3752360" y="7081956"/>
            <a:ext cx="297025" cy="278189"/>
            <a:chOff x="0" y="0"/>
            <a:chExt cx="260350" cy="243840"/>
          </a:xfrm>
        </p:grpSpPr>
        <p:sp>
          <p:nvSpPr>
            <p:cNvPr id="148" name="Freeform 148"/>
            <p:cNvSpPr/>
            <p:nvPr/>
          </p:nvSpPr>
          <p:spPr>
            <a:xfrm>
              <a:off x="44450" y="44450"/>
              <a:ext cx="168910" cy="151130"/>
            </a:xfrm>
            <a:custGeom>
              <a:avLst/>
              <a:gdLst/>
              <a:ahLst/>
              <a:cxnLst/>
              <a:rect l="l" t="t" r="r" b="b"/>
              <a:pathLst>
                <a:path w="168910" h="151130">
                  <a:moveTo>
                    <a:pt x="40640" y="6350"/>
                  </a:moveTo>
                  <a:cubicBezTo>
                    <a:pt x="168910" y="123190"/>
                    <a:pt x="165100" y="139700"/>
                    <a:pt x="158750" y="146050"/>
                  </a:cubicBezTo>
                  <a:cubicBezTo>
                    <a:pt x="153670" y="151130"/>
                    <a:pt x="142240" y="151130"/>
                    <a:pt x="135890" y="148590"/>
                  </a:cubicBezTo>
                  <a:cubicBezTo>
                    <a:pt x="129540" y="146050"/>
                    <a:pt x="120650" y="138430"/>
                    <a:pt x="119380" y="130810"/>
                  </a:cubicBezTo>
                  <a:cubicBezTo>
                    <a:pt x="118110" y="123190"/>
                    <a:pt x="125730" y="106680"/>
                    <a:pt x="132080" y="102870"/>
                  </a:cubicBezTo>
                  <a:cubicBezTo>
                    <a:pt x="138430" y="99060"/>
                    <a:pt x="149860" y="99060"/>
                    <a:pt x="154940" y="102870"/>
                  </a:cubicBezTo>
                  <a:cubicBezTo>
                    <a:pt x="161290" y="107950"/>
                    <a:pt x="168910" y="129540"/>
                    <a:pt x="165100" y="137160"/>
                  </a:cubicBezTo>
                  <a:cubicBezTo>
                    <a:pt x="161290" y="144780"/>
                    <a:pt x="144780" y="148590"/>
                    <a:pt x="130810" y="146050"/>
                  </a:cubicBezTo>
                  <a:cubicBezTo>
                    <a:pt x="101600" y="139700"/>
                    <a:pt x="20320" y="73660"/>
                    <a:pt x="6350" y="44450"/>
                  </a:cubicBezTo>
                  <a:cubicBezTo>
                    <a:pt x="0" y="30480"/>
                    <a:pt x="0" y="12700"/>
                    <a:pt x="6350" y="6350"/>
                  </a:cubicBezTo>
                  <a:cubicBezTo>
                    <a:pt x="12700" y="0"/>
                    <a:pt x="40640" y="6350"/>
                    <a:pt x="40640" y="6350"/>
                  </a:cubicBezTo>
                </a:path>
              </a:pathLst>
            </a:custGeom>
            <a:solidFill>
              <a:srgbClr val="312249"/>
            </a:solidFill>
            <a:ln cap="sq">
              <a:noFill/>
              <a:prstDash val="solid"/>
              <a:miter/>
            </a:ln>
          </p:spPr>
        </p:sp>
      </p:grpSp>
      <p:grpSp>
        <p:nvGrpSpPr>
          <p:cNvPr id="149" name="Group 149"/>
          <p:cNvGrpSpPr/>
          <p:nvPr/>
        </p:nvGrpSpPr>
        <p:grpSpPr>
          <a:xfrm rot="0">
            <a:off x="3914637" y="7134117"/>
            <a:ext cx="333248" cy="365124"/>
            <a:chOff x="0" y="0"/>
            <a:chExt cx="292100" cy="320040"/>
          </a:xfrm>
        </p:grpSpPr>
        <p:sp>
          <p:nvSpPr>
            <p:cNvPr id="150" name="Freeform 150"/>
            <p:cNvSpPr/>
            <p:nvPr/>
          </p:nvSpPr>
          <p:spPr>
            <a:xfrm>
              <a:off x="49530" y="44450"/>
              <a:ext cx="194310" cy="227330"/>
            </a:xfrm>
            <a:custGeom>
              <a:avLst/>
              <a:gdLst/>
              <a:ahLst/>
              <a:cxnLst/>
              <a:rect l="l" t="t" r="r" b="b"/>
              <a:pathLst>
                <a:path w="194310" h="227330">
                  <a:moveTo>
                    <a:pt x="191770" y="38100"/>
                  </a:moveTo>
                  <a:cubicBezTo>
                    <a:pt x="29210" y="224790"/>
                    <a:pt x="13970" y="223520"/>
                    <a:pt x="7620" y="218440"/>
                  </a:cubicBezTo>
                  <a:cubicBezTo>
                    <a:pt x="2540" y="214630"/>
                    <a:pt x="0" y="203200"/>
                    <a:pt x="1270" y="196850"/>
                  </a:cubicBezTo>
                  <a:cubicBezTo>
                    <a:pt x="3810" y="189230"/>
                    <a:pt x="15240" y="177800"/>
                    <a:pt x="22860" y="177800"/>
                  </a:cubicBezTo>
                  <a:cubicBezTo>
                    <a:pt x="30480" y="177800"/>
                    <a:pt x="43180" y="186690"/>
                    <a:pt x="46990" y="194310"/>
                  </a:cubicBezTo>
                  <a:cubicBezTo>
                    <a:pt x="49530" y="200660"/>
                    <a:pt x="48260" y="210820"/>
                    <a:pt x="44450" y="215900"/>
                  </a:cubicBezTo>
                  <a:cubicBezTo>
                    <a:pt x="39370" y="222250"/>
                    <a:pt x="22860" y="227330"/>
                    <a:pt x="16510" y="224790"/>
                  </a:cubicBezTo>
                  <a:cubicBezTo>
                    <a:pt x="8890" y="220980"/>
                    <a:pt x="0" y="207010"/>
                    <a:pt x="2540" y="193040"/>
                  </a:cubicBezTo>
                  <a:cubicBezTo>
                    <a:pt x="7620" y="156210"/>
                    <a:pt x="120650" y="22860"/>
                    <a:pt x="156210" y="6350"/>
                  </a:cubicBezTo>
                  <a:cubicBezTo>
                    <a:pt x="168910" y="0"/>
                    <a:pt x="181610" y="1270"/>
                    <a:pt x="187960" y="6350"/>
                  </a:cubicBezTo>
                  <a:cubicBezTo>
                    <a:pt x="194310" y="11430"/>
                    <a:pt x="191770" y="38100"/>
                    <a:pt x="191770" y="38100"/>
                  </a:cubicBezTo>
                </a:path>
              </a:pathLst>
            </a:custGeom>
            <a:solidFill>
              <a:srgbClr val="312249"/>
            </a:solidFill>
            <a:ln cap="sq">
              <a:noFill/>
              <a:prstDash val="solid"/>
              <a:miter/>
            </a:ln>
          </p:spPr>
        </p:sp>
      </p:grpSp>
      <p:grpSp>
        <p:nvGrpSpPr>
          <p:cNvPr id="151" name="Group 151"/>
          <p:cNvGrpSpPr/>
          <p:nvPr/>
        </p:nvGrpSpPr>
        <p:grpSpPr>
          <a:xfrm rot="0">
            <a:off x="3905943" y="7374635"/>
            <a:ext cx="373817" cy="285434"/>
            <a:chOff x="0" y="0"/>
            <a:chExt cx="327660" cy="250190"/>
          </a:xfrm>
        </p:grpSpPr>
        <p:sp>
          <p:nvSpPr>
            <p:cNvPr id="152" name="Freeform 152"/>
            <p:cNvSpPr/>
            <p:nvPr/>
          </p:nvSpPr>
          <p:spPr>
            <a:xfrm>
              <a:off x="48260" y="49530"/>
              <a:ext cx="229870" cy="149860"/>
            </a:xfrm>
            <a:custGeom>
              <a:avLst/>
              <a:gdLst/>
              <a:ahLst/>
              <a:cxnLst/>
              <a:rect l="l" t="t" r="r" b="b"/>
              <a:pathLst>
                <a:path w="229870" h="149860">
                  <a:moveTo>
                    <a:pt x="12700" y="105410"/>
                  </a:moveTo>
                  <a:cubicBezTo>
                    <a:pt x="215900" y="2540"/>
                    <a:pt x="227330" y="13970"/>
                    <a:pt x="228600" y="21590"/>
                  </a:cubicBezTo>
                  <a:cubicBezTo>
                    <a:pt x="229870" y="27940"/>
                    <a:pt x="219710" y="41910"/>
                    <a:pt x="213360" y="44450"/>
                  </a:cubicBezTo>
                  <a:cubicBezTo>
                    <a:pt x="208280" y="46990"/>
                    <a:pt x="198120" y="45720"/>
                    <a:pt x="193040" y="41910"/>
                  </a:cubicBezTo>
                  <a:cubicBezTo>
                    <a:pt x="187960" y="36830"/>
                    <a:pt x="182880" y="22860"/>
                    <a:pt x="184150" y="16510"/>
                  </a:cubicBezTo>
                  <a:cubicBezTo>
                    <a:pt x="185420" y="10160"/>
                    <a:pt x="194310" y="2540"/>
                    <a:pt x="200660" y="1270"/>
                  </a:cubicBezTo>
                  <a:cubicBezTo>
                    <a:pt x="208280" y="0"/>
                    <a:pt x="223520" y="6350"/>
                    <a:pt x="226060" y="12700"/>
                  </a:cubicBezTo>
                  <a:cubicBezTo>
                    <a:pt x="229870" y="20320"/>
                    <a:pt x="224790" y="33020"/>
                    <a:pt x="215900" y="44450"/>
                  </a:cubicBezTo>
                  <a:cubicBezTo>
                    <a:pt x="191770" y="73660"/>
                    <a:pt x="67310" y="148590"/>
                    <a:pt x="31750" y="149860"/>
                  </a:cubicBezTo>
                  <a:cubicBezTo>
                    <a:pt x="17780" y="149860"/>
                    <a:pt x="5080" y="143510"/>
                    <a:pt x="2540" y="135890"/>
                  </a:cubicBezTo>
                  <a:cubicBezTo>
                    <a:pt x="0" y="128270"/>
                    <a:pt x="12700" y="105410"/>
                    <a:pt x="12700" y="105410"/>
                  </a:cubicBezTo>
                </a:path>
              </a:pathLst>
            </a:custGeom>
            <a:solidFill>
              <a:srgbClr val="312249"/>
            </a:solidFill>
            <a:ln cap="sq">
              <a:noFill/>
              <a:prstDash val="solid"/>
              <a:miter/>
            </a:ln>
          </p:spPr>
        </p:sp>
      </p:grpSp>
      <p:grpSp>
        <p:nvGrpSpPr>
          <p:cNvPr id="153" name="Group 153"/>
          <p:cNvGrpSpPr/>
          <p:nvPr/>
        </p:nvGrpSpPr>
        <p:grpSpPr>
          <a:xfrm rot="0">
            <a:off x="3943615" y="7564441"/>
            <a:ext cx="326003" cy="234722"/>
            <a:chOff x="0" y="0"/>
            <a:chExt cx="285750" cy="205740"/>
          </a:xfrm>
        </p:grpSpPr>
        <p:sp>
          <p:nvSpPr>
            <p:cNvPr id="154" name="Freeform 154"/>
            <p:cNvSpPr/>
            <p:nvPr/>
          </p:nvSpPr>
          <p:spPr>
            <a:xfrm>
              <a:off x="48260" y="50800"/>
              <a:ext cx="189230" cy="106680"/>
            </a:xfrm>
            <a:custGeom>
              <a:avLst/>
              <a:gdLst/>
              <a:ahLst/>
              <a:cxnLst/>
              <a:rect l="l" t="t" r="r" b="b"/>
              <a:pathLst>
                <a:path w="189230" h="106680">
                  <a:moveTo>
                    <a:pt x="19050" y="55880"/>
                  </a:moveTo>
                  <a:cubicBezTo>
                    <a:pt x="170180" y="0"/>
                    <a:pt x="176530" y="3810"/>
                    <a:pt x="181610" y="8890"/>
                  </a:cubicBezTo>
                  <a:cubicBezTo>
                    <a:pt x="186690" y="13970"/>
                    <a:pt x="189230" y="25400"/>
                    <a:pt x="186690" y="31750"/>
                  </a:cubicBezTo>
                  <a:cubicBezTo>
                    <a:pt x="184150" y="38100"/>
                    <a:pt x="176530" y="45720"/>
                    <a:pt x="170180" y="48260"/>
                  </a:cubicBezTo>
                  <a:cubicBezTo>
                    <a:pt x="163830" y="50800"/>
                    <a:pt x="153670" y="48260"/>
                    <a:pt x="148590" y="44450"/>
                  </a:cubicBezTo>
                  <a:cubicBezTo>
                    <a:pt x="143510" y="40640"/>
                    <a:pt x="138430" y="29210"/>
                    <a:pt x="138430" y="22860"/>
                  </a:cubicBezTo>
                  <a:cubicBezTo>
                    <a:pt x="138430" y="16510"/>
                    <a:pt x="144780" y="7620"/>
                    <a:pt x="149860" y="3810"/>
                  </a:cubicBezTo>
                  <a:cubicBezTo>
                    <a:pt x="156210" y="0"/>
                    <a:pt x="166370" y="0"/>
                    <a:pt x="172720" y="2540"/>
                  </a:cubicBezTo>
                  <a:cubicBezTo>
                    <a:pt x="179070" y="5080"/>
                    <a:pt x="186690" y="13970"/>
                    <a:pt x="186690" y="20320"/>
                  </a:cubicBezTo>
                  <a:cubicBezTo>
                    <a:pt x="187960" y="27940"/>
                    <a:pt x="182880" y="38100"/>
                    <a:pt x="172720" y="46990"/>
                  </a:cubicBezTo>
                  <a:cubicBezTo>
                    <a:pt x="151130" y="66040"/>
                    <a:pt x="64770" y="106680"/>
                    <a:pt x="35560" y="104140"/>
                  </a:cubicBezTo>
                  <a:cubicBezTo>
                    <a:pt x="20320" y="102870"/>
                    <a:pt x="5080" y="93980"/>
                    <a:pt x="2540" y="85090"/>
                  </a:cubicBezTo>
                  <a:cubicBezTo>
                    <a:pt x="0" y="77470"/>
                    <a:pt x="19050" y="55880"/>
                    <a:pt x="19050" y="55880"/>
                  </a:cubicBezTo>
                </a:path>
              </a:pathLst>
            </a:custGeom>
            <a:solidFill>
              <a:srgbClr val="312249"/>
            </a:solidFill>
            <a:ln cap="sq">
              <a:noFill/>
              <a:prstDash val="solid"/>
              <a:miter/>
            </a:ln>
          </p:spPr>
        </p:sp>
      </p:grpSp>
      <p:grpSp>
        <p:nvGrpSpPr>
          <p:cNvPr id="155" name="Group 155"/>
          <p:cNvGrpSpPr/>
          <p:nvPr/>
        </p:nvGrpSpPr>
        <p:grpSpPr>
          <a:xfrm rot="0">
            <a:off x="3956655" y="7720923"/>
            <a:ext cx="378164" cy="257905"/>
            <a:chOff x="0" y="0"/>
            <a:chExt cx="331470" cy="226060"/>
          </a:xfrm>
        </p:grpSpPr>
        <p:sp>
          <p:nvSpPr>
            <p:cNvPr id="156" name="Freeform 156"/>
            <p:cNvSpPr/>
            <p:nvPr/>
          </p:nvSpPr>
          <p:spPr>
            <a:xfrm>
              <a:off x="48260" y="48260"/>
              <a:ext cx="234950" cy="127000"/>
            </a:xfrm>
            <a:custGeom>
              <a:avLst/>
              <a:gdLst/>
              <a:ahLst/>
              <a:cxnLst/>
              <a:rect l="l" t="t" r="r" b="b"/>
              <a:pathLst>
                <a:path w="234950" h="127000">
                  <a:moveTo>
                    <a:pt x="15240" y="82550"/>
                  </a:moveTo>
                  <a:cubicBezTo>
                    <a:pt x="218440" y="3810"/>
                    <a:pt x="229870" y="10160"/>
                    <a:pt x="232410" y="17780"/>
                  </a:cubicBezTo>
                  <a:cubicBezTo>
                    <a:pt x="234950" y="24130"/>
                    <a:pt x="228600" y="39370"/>
                    <a:pt x="222250" y="43180"/>
                  </a:cubicBezTo>
                  <a:cubicBezTo>
                    <a:pt x="217170" y="46990"/>
                    <a:pt x="207010" y="45720"/>
                    <a:pt x="200660" y="43180"/>
                  </a:cubicBezTo>
                  <a:cubicBezTo>
                    <a:pt x="195580" y="40640"/>
                    <a:pt x="187960" y="33020"/>
                    <a:pt x="187960" y="26670"/>
                  </a:cubicBezTo>
                  <a:cubicBezTo>
                    <a:pt x="187960" y="19050"/>
                    <a:pt x="195580" y="5080"/>
                    <a:pt x="201930" y="2540"/>
                  </a:cubicBezTo>
                  <a:cubicBezTo>
                    <a:pt x="208280" y="0"/>
                    <a:pt x="224790" y="2540"/>
                    <a:pt x="228600" y="8890"/>
                  </a:cubicBezTo>
                  <a:cubicBezTo>
                    <a:pt x="232410" y="15240"/>
                    <a:pt x="232410" y="30480"/>
                    <a:pt x="223520" y="41910"/>
                  </a:cubicBezTo>
                  <a:cubicBezTo>
                    <a:pt x="201930" y="69850"/>
                    <a:pt x="71120" y="127000"/>
                    <a:pt x="34290" y="127000"/>
                  </a:cubicBezTo>
                  <a:cubicBezTo>
                    <a:pt x="19050" y="127000"/>
                    <a:pt x="5080" y="119380"/>
                    <a:pt x="2540" y="111760"/>
                  </a:cubicBezTo>
                  <a:cubicBezTo>
                    <a:pt x="0" y="104140"/>
                    <a:pt x="15240" y="82550"/>
                    <a:pt x="15240" y="82550"/>
                  </a:cubicBezTo>
                </a:path>
              </a:pathLst>
            </a:custGeom>
            <a:solidFill>
              <a:srgbClr val="312249"/>
            </a:solidFill>
            <a:ln cap="sq">
              <a:noFill/>
              <a:prstDash val="solid"/>
              <a:miter/>
            </a:ln>
          </p:spPr>
        </p:sp>
      </p:grpSp>
      <p:grpSp>
        <p:nvGrpSpPr>
          <p:cNvPr id="157" name="Group 157"/>
          <p:cNvGrpSpPr/>
          <p:nvPr/>
        </p:nvGrpSpPr>
        <p:grpSpPr>
          <a:xfrm rot="0">
            <a:off x="4023305" y="7877404"/>
            <a:ext cx="327452" cy="321657"/>
            <a:chOff x="0" y="0"/>
            <a:chExt cx="287020" cy="281940"/>
          </a:xfrm>
        </p:grpSpPr>
        <p:sp>
          <p:nvSpPr>
            <p:cNvPr id="158" name="Freeform 158"/>
            <p:cNvSpPr/>
            <p:nvPr/>
          </p:nvSpPr>
          <p:spPr>
            <a:xfrm>
              <a:off x="46990" y="46990"/>
              <a:ext cx="194310" cy="187960"/>
            </a:xfrm>
            <a:custGeom>
              <a:avLst/>
              <a:gdLst/>
              <a:ahLst/>
              <a:cxnLst/>
              <a:rect l="l" t="t" r="r" b="b"/>
              <a:pathLst>
                <a:path w="194310" h="187960">
                  <a:moveTo>
                    <a:pt x="185420" y="44450"/>
                  </a:moveTo>
                  <a:cubicBezTo>
                    <a:pt x="24130" y="187960"/>
                    <a:pt x="12700" y="186690"/>
                    <a:pt x="7620" y="180340"/>
                  </a:cubicBezTo>
                  <a:cubicBezTo>
                    <a:pt x="2540" y="173990"/>
                    <a:pt x="2540" y="149860"/>
                    <a:pt x="8890" y="144780"/>
                  </a:cubicBezTo>
                  <a:cubicBezTo>
                    <a:pt x="15240" y="139700"/>
                    <a:pt x="39370" y="140970"/>
                    <a:pt x="44450" y="147320"/>
                  </a:cubicBezTo>
                  <a:cubicBezTo>
                    <a:pt x="49530" y="153670"/>
                    <a:pt x="45720" y="177800"/>
                    <a:pt x="39370" y="182880"/>
                  </a:cubicBezTo>
                  <a:cubicBezTo>
                    <a:pt x="33020" y="187960"/>
                    <a:pt x="8890" y="181610"/>
                    <a:pt x="3810" y="175260"/>
                  </a:cubicBezTo>
                  <a:cubicBezTo>
                    <a:pt x="0" y="168910"/>
                    <a:pt x="1270" y="157480"/>
                    <a:pt x="7620" y="146050"/>
                  </a:cubicBezTo>
                  <a:cubicBezTo>
                    <a:pt x="24130" y="114300"/>
                    <a:pt x="123190" y="12700"/>
                    <a:pt x="156210" y="3810"/>
                  </a:cubicBezTo>
                  <a:cubicBezTo>
                    <a:pt x="170180" y="0"/>
                    <a:pt x="184150" y="5080"/>
                    <a:pt x="189230" y="11430"/>
                  </a:cubicBezTo>
                  <a:cubicBezTo>
                    <a:pt x="194310" y="17780"/>
                    <a:pt x="185420" y="44450"/>
                    <a:pt x="185420" y="44450"/>
                  </a:cubicBezTo>
                </a:path>
              </a:pathLst>
            </a:custGeom>
            <a:solidFill>
              <a:srgbClr val="312249"/>
            </a:solidFill>
            <a:ln cap="sq">
              <a:noFill/>
              <a:prstDash val="solid"/>
              <a:miter/>
            </a:ln>
          </p:spPr>
        </p:sp>
      </p:grpSp>
      <p:grpSp>
        <p:nvGrpSpPr>
          <p:cNvPr id="159" name="Group 159"/>
          <p:cNvGrpSpPr/>
          <p:nvPr/>
        </p:nvGrpSpPr>
        <p:grpSpPr>
          <a:xfrm rot="0">
            <a:off x="4210213" y="7981725"/>
            <a:ext cx="197051" cy="344839"/>
            <a:chOff x="0" y="0"/>
            <a:chExt cx="172720" cy="302260"/>
          </a:xfrm>
        </p:grpSpPr>
        <p:sp>
          <p:nvSpPr>
            <p:cNvPr id="160" name="Freeform 160"/>
            <p:cNvSpPr/>
            <p:nvPr/>
          </p:nvSpPr>
          <p:spPr>
            <a:xfrm>
              <a:off x="45720" y="48260"/>
              <a:ext cx="77470" cy="204470"/>
            </a:xfrm>
            <a:custGeom>
              <a:avLst/>
              <a:gdLst/>
              <a:ahLst/>
              <a:cxnLst/>
              <a:rect l="l" t="t" r="r" b="b"/>
              <a:pathLst>
                <a:path w="77470" h="204470">
                  <a:moveTo>
                    <a:pt x="52070" y="20320"/>
                  </a:moveTo>
                  <a:cubicBezTo>
                    <a:pt x="72390" y="190500"/>
                    <a:pt x="63500" y="201930"/>
                    <a:pt x="55880" y="203200"/>
                  </a:cubicBezTo>
                  <a:cubicBezTo>
                    <a:pt x="49530" y="204470"/>
                    <a:pt x="35560" y="194310"/>
                    <a:pt x="33020" y="187960"/>
                  </a:cubicBezTo>
                  <a:cubicBezTo>
                    <a:pt x="30480" y="181610"/>
                    <a:pt x="31750" y="171450"/>
                    <a:pt x="35560" y="166370"/>
                  </a:cubicBezTo>
                  <a:cubicBezTo>
                    <a:pt x="40640" y="161290"/>
                    <a:pt x="54610" y="156210"/>
                    <a:pt x="62230" y="158750"/>
                  </a:cubicBezTo>
                  <a:cubicBezTo>
                    <a:pt x="68580" y="160020"/>
                    <a:pt x="74930" y="167640"/>
                    <a:pt x="76200" y="173990"/>
                  </a:cubicBezTo>
                  <a:cubicBezTo>
                    <a:pt x="77470" y="181610"/>
                    <a:pt x="72390" y="196850"/>
                    <a:pt x="66040" y="199390"/>
                  </a:cubicBezTo>
                  <a:cubicBezTo>
                    <a:pt x="58420" y="203200"/>
                    <a:pt x="43180" y="199390"/>
                    <a:pt x="34290" y="190500"/>
                  </a:cubicBezTo>
                  <a:cubicBezTo>
                    <a:pt x="15240" y="168910"/>
                    <a:pt x="0" y="60960"/>
                    <a:pt x="5080" y="30480"/>
                  </a:cubicBezTo>
                  <a:cubicBezTo>
                    <a:pt x="7620" y="16510"/>
                    <a:pt x="12700" y="5080"/>
                    <a:pt x="20320" y="2540"/>
                  </a:cubicBezTo>
                  <a:cubicBezTo>
                    <a:pt x="27940" y="0"/>
                    <a:pt x="52070" y="20320"/>
                    <a:pt x="52070" y="20320"/>
                  </a:cubicBezTo>
                </a:path>
              </a:pathLst>
            </a:custGeom>
            <a:solidFill>
              <a:srgbClr val="312249"/>
            </a:solidFill>
            <a:ln cap="sq">
              <a:noFill/>
              <a:prstDash val="solid"/>
              <a:miter/>
            </a:ln>
          </p:spPr>
        </p:sp>
      </p:grpSp>
      <p:grpSp>
        <p:nvGrpSpPr>
          <p:cNvPr id="161" name="Group 161"/>
          <p:cNvGrpSpPr/>
          <p:nvPr/>
        </p:nvGrpSpPr>
        <p:grpSpPr>
          <a:xfrm rot="0">
            <a:off x="4268169" y="7917974"/>
            <a:ext cx="308616" cy="247762"/>
            <a:chOff x="0" y="0"/>
            <a:chExt cx="270510" cy="217170"/>
          </a:xfrm>
        </p:grpSpPr>
        <p:sp>
          <p:nvSpPr>
            <p:cNvPr id="162" name="Freeform 162"/>
            <p:cNvSpPr/>
            <p:nvPr/>
          </p:nvSpPr>
          <p:spPr>
            <a:xfrm>
              <a:off x="46990" y="50800"/>
              <a:ext cx="179070" cy="119380"/>
            </a:xfrm>
            <a:custGeom>
              <a:avLst/>
              <a:gdLst/>
              <a:ahLst/>
              <a:cxnLst/>
              <a:rect l="l" t="t" r="r" b="b"/>
              <a:pathLst>
                <a:path w="179070" h="119380">
                  <a:moveTo>
                    <a:pt x="39370" y="0"/>
                  </a:moveTo>
                  <a:cubicBezTo>
                    <a:pt x="179070" y="90170"/>
                    <a:pt x="176530" y="106680"/>
                    <a:pt x="170180" y="113030"/>
                  </a:cubicBezTo>
                  <a:cubicBezTo>
                    <a:pt x="165100" y="118110"/>
                    <a:pt x="147320" y="119380"/>
                    <a:pt x="140970" y="114300"/>
                  </a:cubicBezTo>
                  <a:cubicBezTo>
                    <a:pt x="134620" y="109220"/>
                    <a:pt x="130810" y="86360"/>
                    <a:pt x="135890" y="80010"/>
                  </a:cubicBezTo>
                  <a:cubicBezTo>
                    <a:pt x="140970" y="73660"/>
                    <a:pt x="163830" y="71120"/>
                    <a:pt x="170180" y="76200"/>
                  </a:cubicBezTo>
                  <a:cubicBezTo>
                    <a:pt x="176530" y="81280"/>
                    <a:pt x="176530" y="105410"/>
                    <a:pt x="171450" y="111760"/>
                  </a:cubicBezTo>
                  <a:cubicBezTo>
                    <a:pt x="166370" y="116840"/>
                    <a:pt x="156210" y="118110"/>
                    <a:pt x="143510" y="115570"/>
                  </a:cubicBezTo>
                  <a:cubicBezTo>
                    <a:pt x="115570" y="110490"/>
                    <a:pt x="26670" y="62230"/>
                    <a:pt x="10160" y="39370"/>
                  </a:cubicBezTo>
                  <a:cubicBezTo>
                    <a:pt x="2540" y="30480"/>
                    <a:pt x="0" y="19050"/>
                    <a:pt x="3810" y="12700"/>
                  </a:cubicBezTo>
                  <a:cubicBezTo>
                    <a:pt x="7620" y="5080"/>
                    <a:pt x="39370" y="0"/>
                    <a:pt x="39370" y="0"/>
                  </a:cubicBezTo>
                </a:path>
              </a:pathLst>
            </a:custGeom>
            <a:solidFill>
              <a:srgbClr val="312249"/>
            </a:solidFill>
            <a:ln cap="sq">
              <a:noFill/>
              <a:prstDash val="solid"/>
              <a:miter/>
            </a:ln>
          </p:spPr>
        </p:sp>
      </p:grpSp>
      <p:grpSp>
        <p:nvGrpSpPr>
          <p:cNvPr id="163" name="Group 163"/>
          <p:cNvGrpSpPr/>
          <p:nvPr/>
        </p:nvGrpSpPr>
        <p:grpSpPr>
          <a:xfrm rot="0">
            <a:off x="4333370" y="7716576"/>
            <a:ext cx="312963" cy="231825"/>
            <a:chOff x="0" y="0"/>
            <a:chExt cx="274320" cy="203200"/>
          </a:xfrm>
        </p:grpSpPr>
        <p:sp>
          <p:nvSpPr>
            <p:cNvPr id="164" name="Freeform 164"/>
            <p:cNvSpPr/>
            <p:nvPr/>
          </p:nvSpPr>
          <p:spPr>
            <a:xfrm>
              <a:off x="48260" y="50800"/>
              <a:ext cx="176530" cy="104140"/>
            </a:xfrm>
            <a:custGeom>
              <a:avLst/>
              <a:gdLst/>
              <a:ahLst/>
              <a:cxnLst/>
              <a:rect l="l" t="t" r="r" b="b"/>
              <a:pathLst>
                <a:path w="176530" h="104140">
                  <a:moveTo>
                    <a:pt x="36830" y="0"/>
                  </a:moveTo>
                  <a:cubicBezTo>
                    <a:pt x="168910" y="62230"/>
                    <a:pt x="173990" y="67310"/>
                    <a:pt x="175260" y="73660"/>
                  </a:cubicBezTo>
                  <a:cubicBezTo>
                    <a:pt x="176530" y="80010"/>
                    <a:pt x="173990" y="90170"/>
                    <a:pt x="168910" y="95250"/>
                  </a:cubicBezTo>
                  <a:cubicBezTo>
                    <a:pt x="163830" y="100330"/>
                    <a:pt x="153670" y="102870"/>
                    <a:pt x="147320" y="101600"/>
                  </a:cubicBezTo>
                  <a:cubicBezTo>
                    <a:pt x="140970" y="100330"/>
                    <a:pt x="132080" y="93980"/>
                    <a:pt x="129540" y="87630"/>
                  </a:cubicBezTo>
                  <a:cubicBezTo>
                    <a:pt x="127000" y="81280"/>
                    <a:pt x="128270" y="69850"/>
                    <a:pt x="132080" y="64770"/>
                  </a:cubicBezTo>
                  <a:cubicBezTo>
                    <a:pt x="137160" y="58420"/>
                    <a:pt x="152400" y="53340"/>
                    <a:pt x="158750" y="55880"/>
                  </a:cubicBezTo>
                  <a:cubicBezTo>
                    <a:pt x="166370" y="58420"/>
                    <a:pt x="176530" y="78740"/>
                    <a:pt x="173990" y="86360"/>
                  </a:cubicBezTo>
                  <a:cubicBezTo>
                    <a:pt x="171450" y="93980"/>
                    <a:pt x="161290" y="100330"/>
                    <a:pt x="149860" y="101600"/>
                  </a:cubicBezTo>
                  <a:cubicBezTo>
                    <a:pt x="123190" y="104140"/>
                    <a:pt x="35560" y="66040"/>
                    <a:pt x="15240" y="45720"/>
                  </a:cubicBezTo>
                  <a:cubicBezTo>
                    <a:pt x="5080" y="35560"/>
                    <a:pt x="0" y="22860"/>
                    <a:pt x="2540" y="15240"/>
                  </a:cubicBezTo>
                  <a:cubicBezTo>
                    <a:pt x="6350" y="7620"/>
                    <a:pt x="36830" y="0"/>
                    <a:pt x="36830" y="0"/>
                  </a:cubicBezTo>
                </a:path>
              </a:pathLst>
            </a:custGeom>
            <a:solidFill>
              <a:srgbClr val="312249"/>
            </a:solidFill>
            <a:ln cap="sq">
              <a:noFill/>
              <a:prstDash val="solid"/>
              <a:miter/>
            </a:ln>
          </p:spPr>
        </p:sp>
      </p:grpSp>
      <p:grpSp>
        <p:nvGrpSpPr>
          <p:cNvPr id="165" name="Group 165"/>
          <p:cNvGrpSpPr/>
          <p:nvPr/>
        </p:nvGrpSpPr>
        <p:grpSpPr>
          <a:xfrm rot="0">
            <a:off x="4260925" y="7584726"/>
            <a:ext cx="366573" cy="176766"/>
            <a:chOff x="0" y="0"/>
            <a:chExt cx="321310" cy="154940"/>
          </a:xfrm>
        </p:grpSpPr>
        <p:sp>
          <p:nvSpPr>
            <p:cNvPr id="166" name="Freeform 166"/>
            <p:cNvSpPr/>
            <p:nvPr/>
          </p:nvSpPr>
          <p:spPr>
            <a:xfrm>
              <a:off x="49530" y="50800"/>
              <a:ext cx="222250" cy="66040"/>
            </a:xfrm>
            <a:custGeom>
              <a:avLst/>
              <a:gdLst/>
              <a:ahLst/>
              <a:cxnLst/>
              <a:rect l="l" t="t" r="r" b="b"/>
              <a:pathLst>
                <a:path w="222250" h="66040">
                  <a:moveTo>
                    <a:pt x="24130" y="6350"/>
                  </a:moveTo>
                  <a:cubicBezTo>
                    <a:pt x="214630" y="5080"/>
                    <a:pt x="220980" y="13970"/>
                    <a:pt x="220980" y="21590"/>
                  </a:cubicBezTo>
                  <a:cubicBezTo>
                    <a:pt x="220980" y="27940"/>
                    <a:pt x="215900" y="38100"/>
                    <a:pt x="210820" y="40640"/>
                  </a:cubicBezTo>
                  <a:cubicBezTo>
                    <a:pt x="204470" y="44450"/>
                    <a:pt x="189230" y="43180"/>
                    <a:pt x="184150" y="38100"/>
                  </a:cubicBezTo>
                  <a:cubicBezTo>
                    <a:pt x="179070" y="33020"/>
                    <a:pt x="175260" y="19050"/>
                    <a:pt x="177800" y="12700"/>
                  </a:cubicBezTo>
                  <a:cubicBezTo>
                    <a:pt x="180340" y="6350"/>
                    <a:pt x="187960" y="0"/>
                    <a:pt x="194310" y="0"/>
                  </a:cubicBezTo>
                  <a:cubicBezTo>
                    <a:pt x="201930" y="0"/>
                    <a:pt x="219710" y="11430"/>
                    <a:pt x="220980" y="19050"/>
                  </a:cubicBezTo>
                  <a:cubicBezTo>
                    <a:pt x="222250" y="26670"/>
                    <a:pt x="212090" y="38100"/>
                    <a:pt x="199390" y="44450"/>
                  </a:cubicBezTo>
                  <a:cubicBezTo>
                    <a:pt x="170180" y="59690"/>
                    <a:pt x="48260" y="66040"/>
                    <a:pt x="20320" y="53340"/>
                  </a:cubicBezTo>
                  <a:cubicBezTo>
                    <a:pt x="8890" y="48260"/>
                    <a:pt x="0" y="35560"/>
                    <a:pt x="1270" y="27940"/>
                  </a:cubicBezTo>
                  <a:cubicBezTo>
                    <a:pt x="2540" y="20320"/>
                    <a:pt x="24130" y="6350"/>
                    <a:pt x="24130" y="6350"/>
                  </a:cubicBezTo>
                </a:path>
              </a:pathLst>
            </a:custGeom>
            <a:solidFill>
              <a:srgbClr val="312249"/>
            </a:solidFill>
            <a:ln cap="sq">
              <a:noFill/>
              <a:prstDash val="solid"/>
              <a:miter/>
            </a:ln>
          </p:spPr>
        </p:sp>
      </p:grpSp>
      <p:grpSp>
        <p:nvGrpSpPr>
          <p:cNvPr id="167" name="Group 167"/>
          <p:cNvGrpSpPr/>
          <p:nvPr/>
        </p:nvGrpSpPr>
        <p:grpSpPr>
          <a:xfrm rot="0">
            <a:off x="4318881" y="7348555"/>
            <a:ext cx="372368" cy="184011"/>
            <a:chOff x="0" y="0"/>
            <a:chExt cx="326390" cy="161290"/>
          </a:xfrm>
        </p:grpSpPr>
        <p:sp>
          <p:nvSpPr>
            <p:cNvPr id="168" name="Freeform 168"/>
            <p:cNvSpPr/>
            <p:nvPr/>
          </p:nvSpPr>
          <p:spPr>
            <a:xfrm>
              <a:off x="50800" y="49530"/>
              <a:ext cx="226060" cy="73660"/>
            </a:xfrm>
            <a:custGeom>
              <a:avLst/>
              <a:gdLst/>
              <a:ahLst/>
              <a:cxnLst/>
              <a:rect l="l" t="t" r="r" b="b"/>
              <a:pathLst>
                <a:path w="226060" h="73660">
                  <a:moveTo>
                    <a:pt x="21590" y="15240"/>
                  </a:moveTo>
                  <a:cubicBezTo>
                    <a:pt x="218440" y="7620"/>
                    <a:pt x="224790" y="16510"/>
                    <a:pt x="224790" y="22860"/>
                  </a:cubicBezTo>
                  <a:cubicBezTo>
                    <a:pt x="224790" y="30480"/>
                    <a:pt x="209550" y="45720"/>
                    <a:pt x="201930" y="45720"/>
                  </a:cubicBezTo>
                  <a:cubicBezTo>
                    <a:pt x="194310" y="45720"/>
                    <a:pt x="180340" y="30480"/>
                    <a:pt x="180340" y="22860"/>
                  </a:cubicBezTo>
                  <a:cubicBezTo>
                    <a:pt x="180340" y="15240"/>
                    <a:pt x="198120" y="0"/>
                    <a:pt x="205740" y="1270"/>
                  </a:cubicBezTo>
                  <a:cubicBezTo>
                    <a:pt x="213360" y="2540"/>
                    <a:pt x="226060" y="20320"/>
                    <a:pt x="224790" y="27940"/>
                  </a:cubicBezTo>
                  <a:cubicBezTo>
                    <a:pt x="223520" y="34290"/>
                    <a:pt x="215900" y="40640"/>
                    <a:pt x="204470" y="45720"/>
                  </a:cubicBezTo>
                  <a:cubicBezTo>
                    <a:pt x="175260" y="58420"/>
                    <a:pt x="49530" y="73660"/>
                    <a:pt x="20320" y="60960"/>
                  </a:cubicBezTo>
                  <a:cubicBezTo>
                    <a:pt x="7620" y="55880"/>
                    <a:pt x="0" y="44450"/>
                    <a:pt x="0" y="36830"/>
                  </a:cubicBezTo>
                  <a:cubicBezTo>
                    <a:pt x="0" y="29210"/>
                    <a:pt x="21590" y="15240"/>
                    <a:pt x="21590" y="15240"/>
                  </a:cubicBezTo>
                </a:path>
              </a:pathLst>
            </a:custGeom>
            <a:solidFill>
              <a:srgbClr val="312249"/>
            </a:solidFill>
            <a:ln cap="sq">
              <a:noFill/>
              <a:prstDash val="solid"/>
              <a:miter/>
            </a:ln>
          </p:spPr>
        </p:sp>
      </p:grpSp>
      <p:grpSp>
        <p:nvGrpSpPr>
          <p:cNvPr id="169" name="Group 169"/>
          <p:cNvGrpSpPr/>
          <p:nvPr/>
        </p:nvGrpSpPr>
        <p:grpSpPr>
          <a:xfrm rot="0">
            <a:off x="4262374" y="7181931"/>
            <a:ext cx="344839" cy="182562"/>
            <a:chOff x="0" y="0"/>
            <a:chExt cx="302260" cy="160020"/>
          </a:xfrm>
        </p:grpSpPr>
        <p:sp>
          <p:nvSpPr>
            <p:cNvPr id="170" name="Freeform 170"/>
            <p:cNvSpPr/>
            <p:nvPr/>
          </p:nvSpPr>
          <p:spPr>
            <a:xfrm>
              <a:off x="50800" y="48260"/>
              <a:ext cx="201930" cy="72390"/>
            </a:xfrm>
            <a:custGeom>
              <a:avLst/>
              <a:gdLst/>
              <a:ahLst/>
              <a:cxnLst/>
              <a:rect l="l" t="t" r="r" b="b"/>
              <a:pathLst>
                <a:path w="201930" h="72390">
                  <a:moveTo>
                    <a:pt x="21590" y="11430"/>
                  </a:moveTo>
                  <a:cubicBezTo>
                    <a:pt x="194310" y="8890"/>
                    <a:pt x="200660" y="20320"/>
                    <a:pt x="200660" y="27940"/>
                  </a:cubicBezTo>
                  <a:cubicBezTo>
                    <a:pt x="200660" y="35560"/>
                    <a:pt x="190500" y="49530"/>
                    <a:pt x="182880" y="50800"/>
                  </a:cubicBezTo>
                  <a:cubicBezTo>
                    <a:pt x="173990" y="52070"/>
                    <a:pt x="154940" y="38100"/>
                    <a:pt x="152400" y="30480"/>
                  </a:cubicBezTo>
                  <a:cubicBezTo>
                    <a:pt x="149860" y="24130"/>
                    <a:pt x="154940" y="13970"/>
                    <a:pt x="160020" y="8890"/>
                  </a:cubicBezTo>
                  <a:cubicBezTo>
                    <a:pt x="165100" y="3810"/>
                    <a:pt x="175260" y="0"/>
                    <a:pt x="181610" y="2540"/>
                  </a:cubicBezTo>
                  <a:cubicBezTo>
                    <a:pt x="189230" y="5080"/>
                    <a:pt x="201930" y="24130"/>
                    <a:pt x="200660" y="33020"/>
                  </a:cubicBezTo>
                  <a:cubicBezTo>
                    <a:pt x="199390" y="40640"/>
                    <a:pt x="189230" y="45720"/>
                    <a:pt x="177800" y="50800"/>
                  </a:cubicBezTo>
                  <a:cubicBezTo>
                    <a:pt x="149860" y="60960"/>
                    <a:pt x="50800" y="72390"/>
                    <a:pt x="22860" y="60960"/>
                  </a:cubicBezTo>
                  <a:cubicBezTo>
                    <a:pt x="10160" y="55880"/>
                    <a:pt x="0" y="44450"/>
                    <a:pt x="0" y="36830"/>
                  </a:cubicBezTo>
                  <a:cubicBezTo>
                    <a:pt x="0" y="27940"/>
                    <a:pt x="21590" y="11430"/>
                    <a:pt x="21590" y="11430"/>
                  </a:cubicBezTo>
                </a:path>
              </a:pathLst>
            </a:custGeom>
            <a:solidFill>
              <a:srgbClr val="312249"/>
            </a:solidFill>
            <a:ln cap="sq">
              <a:noFill/>
              <a:prstDash val="solid"/>
              <a:miter/>
            </a:ln>
          </p:spPr>
        </p:sp>
      </p:grpSp>
      <p:grpSp>
        <p:nvGrpSpPr>
          <p:cNvPr id="171" name="Group 171"/>
          <p:cNvGrpSpPr/>
          <p:nvPr/>
        </p:nvGrpSpPr>
        <p:grpSpPr>
          <a:xfrm rot="0">
            <a:off x="4295698" y="7009511"/>
            <a:ext cx="363675" cy="185460"/>
            <a:chOff x="0" y="0"/>
            <a:chExt cx="318770" cy="162560"/>
          </a:xfrm>
        </p:grpSpPr>
        <p:sp>
          <p:nvSpPr>
            <p:cNvPr id="172" name="Freeform 172"/>
            <p:cNvSpPr/>
            <p:nvPr/>
          </p:nvSpPr>
          <p:spPr>
            <a:xfrm>
              <a:off x="50800" y="49530"/>
              <a:ext cx="218440" cy="69850"/>
            </a:xfrm>
            <a:custGeom>
              <a:avLst/>
              <a:gdLst/>
              <a:ahLst/>
              <a:cxnLst/>
              <a:rect l="l" t="t" r="r" b="b"/>
              <a:pathLst>
                <a:path w="218440" h="69850">
                  <a:moveTo>
                    <a:pt x="19050" y="11430"/>
                  </a:moveTo>
                  <a:cubicBezTo>
                    <a:pt x="116840" y="0"/>
                    <a:pt x="176530" y="1270"/>
                    <a:pt x="196850" y="13970"/>
                  </a:cubicBezTo>
                  <a:cubicBezTo>
                    <a:pt x="208280" y="21590"/>
                    <a:pt x="217170" y="35560"/>
                    <a:pt x="215900" y="43180"/>
                  </a:cubicBezTo>
                  <a:cubicBezTo>
                    <a:pt x="214630" y="50800"/>
                    <a:pt x="193040" y="63500"/>
                    <a:pt x="185420" y="62230"/>
                  </a:cubicBezTo>
                  <a:cubicBezTo>
                    <a:pt x="177800" y="60960"/>
                    <a:pt x="167640" y="45720"/>
                    <a:pt x="167640" y="38100"/>
                  </a:cubicBezTo>
                  <a:cubicBezTo>
                    <a:pt x="167640" y="31750"/>
                    <a:pt x="172720" y="21590"/>
                    <a:pt x="179070" y="17780"/>
                  </a:cubicBezTo>
                  <a:cubicBezTo>
                    <a:pt x="184150" y="13970"/>
                    <a:pt x="195580" y="12700"/>
                    <a:pt x="201930" y="15240"/>
                  </a:cubicBezTo>
                  <a:cubicBezTo>
                    <a:pt x="208280" y="19050"/>
                    <a:pt x="218440" y="33020"/>
                    <a:pt x="217170" y="40640"/>
                  </a:cubicBezTo>
                  <a:cubicBezTo>
                    <a:pt x="215900" y="48260"/>
                    <a:pt x="208280" y="58420"/>
                    <a:pt x="196850" y="62230"/>
                  </a:cubicBezTo>
                  <a:cubicBezTo>
                    <a:pt x="176530" y="69850"/>
                    <a:pt x="121920" y="50800"/>
                    <a:pt x="90170" y="50800"/>
                  </a:cubicBezTo>
                  <a:cubicBezTo>
                    <a:pt x="63500" y="50800"/>
                    <a:pt x="34290" y="66040"/>
                    <a:pt x="19050" y="60960"/>
                  </a:cubicBezTo>
                  <a:cubicBezTo>
                    <a:pt x="8890" y="57150"/>
                    <a:pt x="0" y="46990"/>
                    <a:pt x="0" y="39370"/>
                  </a:cubicBezTo>
                  <a:cubicBezTo>
                    <a:pt x="0" y="30480"/>
                    <a:pt x="19050" y="11430"/>
                    <a:pt x="19050" y="11430"/>
                  </a:cubicBezTo>
                </a:path>
              </a:pathLst>
            </a:custGeom>
            <a:solidFill>
              <a:srgbClr val="312249"/>
            </a:solidFill>
            <a:ln cap="sq">
              <a:noFill/>
              <a:prstDash val="solid"/>
              <a:miter/>
            </a:ln>
          </p:spPr>
        </p:sp>
      </p:grpSp>
      <p:grpSp>
        <p:nvGrpSpPr>
          <p:cNvPr id="173" name="Group 173"/>
          <p:cNvGrpSpPr/>
          <p:nvPr/>
        </p:nvGrpSpPr>
        <p:grpSpPr>
          <a:xfrm rot="0">
            <a:off x="4331921" y="6806665"/>
            <a:ext cx="372368" cy="240518"/>
            <a:chOff x="0" y="0"/>
            <a:chExt cx="326390" cy="210820"/>
          </a:xfrm>
        </p:grpSpPr>
        <p:sp>
          <p:nvSpPr>
            <p:cNvPr id="174" name="Freeform 174"/>
            <p:cNvSpPr/>
            <p:nvPr/>
          </p:nvSpPr>
          <p:spPr>
            <a:xfrm>
              <a:off x="46990" y="50800"/>
              <a:ext cx="231140" cy="113030"/>
            </a:xfrm>
            <a:custGeom>
              <a:avLst/>
              <a:gdLst/>
              <a:ahLst/>
              <a:cxnLst/>
              <a:rect l="l" t="t" r="r" b="b"/>
              <a:pathLst>
                <a:path w="231140" h="113030">
                  <a:moveTo>
                    <a:pt x="34290" y="0"/>
                  </a:moveTo>
                  <a:cubicBezTo>
                    <a:pt x="227330" y="77470"/>
                    <a:pt x="228600" y="93980"/>
                    <a:pt x="224790" y="100330"/>
                  </a:cubicBezTo>
                  <a:cubicBezTo>
                    <a:pt x="220980" y="106680"/>
                    <a:pt x="205740" y="110490"/>
                    <a:pt x="198120" y="107950"/>
                  </a:cubicBezTo>
                  <a:cubicBezTo>
                    <a:pt x="191770" y="106680"/>
                    <a:pt x="185420" y="99060"/>
                    <a:pt x="184150" y="92710"/>
                  </a:cubicBezTo>
                  <a:cubicBezTo>
                    <a:pt x="182880" y="85090"/>
                    <a:pt x="187960" y="71120"/>
                    <a:pt x="194310" y="67310"/>
                  </a:cubicBezTo>
                  <a:cubicBezTo>
                    <a:pt x="199390" y="63500"/>
                    <a:pt x="210820" y="62230"/>
                    <a:pt x="215900" y="66040"/>
                  </a:cubicBezTo>
                  <a:cubicBezTo>
                    <a:pt x="222250" y="69850"/>
                    <a:pt x="231140" y="83820"/>
                    <a:pt x="228600" y="91440"/>
                  </a:cubicBezTo>
                  <a:cubicBezTo>
                    <a:pt x="226060" y="99060"/>
                    <a:pt x="214630" y="107950"/>
                    <a:pt x="200660" y="109220"/>
                  </a:cubicBezTo>
                  <a:cubicBezTo>
                    <a:pt x="166370" y="113030"/>
                    <a:pt x="34290" y="67310"/>
                    <a:pt x="11430" y="41910"/>
                  </a:cubicBezTo>
                  <a:cubicBezTo>
                    <a:pt x="2540" y="31750"/>
                    <a:pt x="0" y="16510"/>
                    <a:pt x="3810" y="10160"/>
                  </a:cubicBezTo>
                  <a:cubicBezTo>
                    <a:pt x="7620" y="3810"/>
                    <a:pt x="34290" y="0"/>
                    <a:pt x="34290" y="0"/>
                  </a:cubicBezTo>
                </a:path>
              </a:pathLst>
            </a:custGeom>
            <a:solidFill>
              <a:srgbClr val="312249"/>
            </a:solidFill>
            <a:ln cap="sq">
              <a:noFill/>
              <a:prstDash val="solid"/>
              <a:miter/>
            </a:ln>
          </p:spPr>
        </p:sp>
      </p:grpSp>
      <p:grpSp>
        <p:nvGrpSpPr>
          <p:cNvPr id="175" name="Group 175"/>
          <p:cNvGrpSpPr/>
          <p:nvPr/>
        </p:nvGrpSpPr>
        <p:grpSpPr>
          <a:xfrm rot="0">
            <a:off x="4485505" y="6616858"/>
            <a:ext cx="236171" cy="282536"/>
            <a:chOff x="0" y="0"/>
            <a:chExt cx="207010" cy="247650"/>
          </a:xfrm>
        </p:grpSpPr>
        <p:sp>
          <p:nvSpPr>
            <p:cNvPr id="176" name="Freeform 176"/>
            <p:cNvSpPr/>
            <p:nvPr/>
          </p:nvSpPr>
          <p:spPr>
            <a:xfrm>
              <a:off x="49530" y="46990"/>
              <a:ext cx="106680" cy="153670"/>
            </a:xfrm>
            <a:custGeom>
              <a:avLst/>
              <a:gdLst/>
              <a:ahLst/>
              <a:cxnLst/>
              <a:rect l="l" t="t" r="r" b="b"/>
              <a:pathLst>
                <a:path w="106680" h="153670">
                  <a:moveTo>
                    <a:pt x="46990" y="13970"/>
                  </a:moveTo>
                  <a:cubicBezTo>
                    <a:pt x="106680" y="134620"/>
                    <a:pt x="100330" y="146050"/>
                    <a:pt x="93980" y="149860"/>
                  </a:cubicBezTo>
                  <a:cubicBezTo>
                    <a:pt x="87630" y="153670"/>
                    <a:pt x="76200" y="152400"/>
                    <a:pt x="71120" y="148590"/>
                  </a:cubicBezTo>
                  <a:cubicBezTo>
                    <a:pt x="64770" y="143510"/>
                    <a:pt x="59690" y="129540"/>
                    <a:pt x="60960" y="121920"/>
                  </a:cubicBezTo>
                  <a:cubicBezTo>
                    <a:pt x="62230" y="115570"/>
                    <a:pt x="68580" y="106680"/>
                    <a:pt x="74930" y="105410"/>
                  </a:cubicBezTo>
                  <a:cubicBezTo>
                    <a:pt x="82550" y="102870"/>
                    <a:pt x="99060" y="107950"/>
                    <a:pt x="102870" y="114300"/>
                  </a:cubicBezTo>
                  <a:cubicBezTo>
                    <a:pt x="106680" y="121920"/>
                    <a:pt x="102870" y="143510"/>
                    <a:pt x="96520" y="148590"/>
                  </a:cubicBezTo>
                  <a:cubicBezTo>
                    <a:pt x="90170" y="153670"/>
                    <a:pt x="77470" y="152400"/>
                    <a:pt x="67310" y="146050"/>
                  </a:cubicBezTo>
                  <a:cubicBezTo>
                    <a:pt x="45720" y="133350"/>
                    <a:pt x="2540" y="59690"/>
                    <a:pt x="1270" y="34290"/>
                  </a:cubicBezTo>
                  <a:cubicBezTo>
                    <a:pt x="0" y="21590"/>
                    <a:pt x="7620" y="7620"/>
                    <a:pt x="15240" y="3810"/>
                  </a:cubicBezTo>
                  <a:cubicBezTo>
                    <a:pt x="22860" y="0"/>
                    <a:pt x="46990" y="13970"/>
                    <a:pt x="46990" y="13970"/>
                  </a:cubicBezTo>
                </a:path>
              </a:pathLst>
            </a:custGeom>
            <a:solidFill>
              <a:srgbClr val="312249"/>
            </a:solidFill>
            <a:ln cap="sq">
              <a:noFill/>
              <a:prstDash val="solid"/>
              <a:miter/>
            </a:ln>
          </p:spPr>
        </p:sp>
      </p:grpSp>
      <p:grpSp>
        <p:nvGrpSpPr>
          <p:cNvPr id="177" name="Group 177"/>
          <p:cNvGrpSpPr/>
          <p:nvPr/>
        </p:nvGrpSpPr>
        <p:grpSpPr>
          <a:xfrm rot="0">
            <a:off x="4566643" y="6712486"/>
            <a:ext cx="330350" cy="265149"/>
            <a:chOff x="0" y="0"/>
            <a:chExt cx="289560" cy="232410"/>
          </a:xfrm>
        </p:grpSpPr>
        <p:sp>
          <p:nvSpPr>
            <p:cNvPr id="178" name="Freeform 178"/>
            <p:cNvSpPr/>
            <p:nvPr/>
          </p:nvSpPr>
          <p:spPr>
            <a:xfrm>
              <a:off x="48260" y="48260"/>
              <a:ext cx="193040" cy="134620"/>
            </a:xfrm>
            <a:custGeom>
              <a:avLst/>
              <a:gdLst/>
              <a:ahLst/>
              <a:cxnLst/>
              <a:rect l="l" t="t" r="r" b="b"/>
              <a:pathLst>
                <a:path w="193040" h="134620">
                  <a:moveTo>
                    <a:pt x="13970" y="88900"/>
                  </a:moveTo>
                  <a:cubicBezTo>
                    <a:pt x="176530" y="2540"/>
                    <a:pt x="187960" y="11430"/>
                    <a:pt x="190500" y="19050"/>
                  </a:cubicBezTo>
                  <a:cubicBezTo>
                    <a:pt x="193040" y="25400"/>
                    <a:pt x="185420" y="40640"/>
                    <a:pt x="179070" y="43180"/>
                  </a:cubicBezTo>
                  <a:cubicBezTo>
                    <a:pt x="171450" y="45720"/>
                    <a:pt x="151130" y="38100"/>
                    <a:pt x="148590" y="31750"/>
                  </a:cubicBezTo>
                  <a:cubicBezTo>
                    <a:pt x="146050" y="25400"/>
                    <a:pt x="154940" y="5080"/>
                    <a:pt x="161290" y="2540"/>
                  </a:cubicBezTo>
                  <a:cubicBezTo>
                    <a:pt x="168910" y="0"/>
                    <a:pt x="187960" y="8890"/>
                    <a:pt x="190500" y="16510"/>
                  </a:cubicBezTo>
                  <a:cubicBezTo>
                    <a:pt x="193040" y="22860"/>
                    <a:pt x="189230" y="33020"/>
                    <a:pt x="181610" y="41910"/>
                  </a:cubicBezTo>
                  <a:cubicBezTo>
                    <a:pt x="162560" y="66040"/>
                    <a:pt x="62230" y="132080"/>
                    <a:pt x="31750" y="133350"/>
                  </a:cubicBezTo>
                  <a:cubicBezTo>
                    <a:pt x="19050" y="134620"/>
                    <a:pt x="5080" y="127000"/>
                    <a:pt x="2540" y="119380"/>
                  </a:cubicBezTo>
                  <a:cubicBezTo>
                    <a:pt x="0" y="111760"/>
                    <a:pt x="13970" y="88900"/>
                    <a:pt x="13970" y="88900"/>
                  </a:cubicBezTo>
                </a:path>
              </a:pathLst>
            </a:custGeom>
            <a:solidFill>
              <a:srgbClr val="312249"/>
            </a:solidFill>
            <a:ln cap="sq">
              <a:noFill/>
              <a:prstDash val="solid"/>
              <a:miter/>
            </a:ln>
          </p:spPr>
        </p:sp>
      </p:grpSp>
      <p:grpSp>
        <p:nvGrpSpPr>
          <p:cNvPr id="179" name="Group 179"/>
          <p:cNvGrpSpPr/>
          <p:nvPr/>
        </p:nvGrpSpPr>
        <p:grpSpPr>
          <a:xfrm rot="0">
            <a:off x="4598519" y="6925475"/>
            <a:ext cx="308616" cy="250660"/>
            <a:chOff x="0" y="0"/>
            <a:chExt cx="270510" cy="219710"/>
          </a:xfrm>
        </p:grpSpPr>
        <p:sp>
          <p:nvSpPr>
            <p:cNvPr id="180" name="Freeform 180"/>
            <p:cNvSpPr/>
            <p:nvPr/>
          </p:nvSpPr>
          <p:spPr>
            <a:xfrm>
              <a:off x="45720" y="48260"/>
              <a:ext cx="177800" cy="123190"/>
            </a:xfrm>
            <a:custGeom>
              <a:avLst/>
              <a:gdLst/>
              <a:ahLst/>
              <a:cxnLst/>
              <a:rect l="l" t="t" r="r" b="b"/>
              <a:pathLst>
                <a:path w="177800" h="123190">
                  <a:moveTo>
                    <a:pt x="12700" y="77470"/>
                  </a:moveTo>
                  <a:cubicBezTo>
                    <a:pt x="153670" y="0"/>
                    <a:pt x="168910" y="3810"/>
                    <a:pt x="173990" y="11430"/>
                  </a:cubicBezTo>
                  <a:cubicBezTo>
                    <a:pt x="177800" y="17780"/>
                    <a:pt x="175260" y="34290"/>
                    <a:pt x="170180" y="40640"/>
                  </a:cubicBezTo>
                  <a:cubicBezTo>
                    <a:pt x="165100" y="45720"/>
                    <a:pt x="153670" y="49530"/>
                    <a:pt x="147320" y="46990"/>
                  </a:cubicBezTo>
                  <a:cubicBezTo>
                    <a:pt x="139700" y="44450"/>
                    <a:pt x="129540" y="31750"/>
                    <a:pt x="128270" y="24130"/>
                  </a:cubicBezTo>
                  <a:cubicBezTo>
                    <a:pt x="127000" y="17780"/>
                    <a:pt x="130810" y="7620"/>
                    <a:pt x="137160" y="3810"/>
                  </a:cubicBezTo>
                  <a:cubicBezTo>
                    <a:pt x="144780" y="0"/>
                    <a:pt x="167640" y="2540"/>
                    <a:pt x="172720" y="8890"/>
                  </a:cubicBezTo>
                  <a:cubicBezTo>
                    <a:pt x="177800" y="15240"/>
                    <a:pt x="177800" y="27940"/>
                    <a:pt x="171450" y="38100"/>
                  </a:cubicBezTo>
                  <a:cubicBezTo>
                    <a:pt x="157480" y="62230"/>
                    <a:pt x="67310" y="115570"/>
                    <a:pt x="36830" y="120650"/>
                  </a:cubicBezTo>
                  <a:cubicBezTo>
                    <a:pt x="22860" y="123190"/>
                    <a:pt x="8890" y="119380"/>
                    <a:pt x="5080" y="113030"/>
                  </a:cubicBezTo>
                  <a:cubicBezTo>
                    <a:pt x="0" y="105410"/>
                    <a:pt x="12700" y="77470"/>
                    <a:pt x="12700" y="77470"/>
                  </a:cubicBezTo>
                </a:path>
              </a:pathLst>
            </a:custGeom>
            <a:solidFill>
              <a:srgbClr val="312249"/>
            </a:solidFill>
            <a:ln cap="sq">
              <a:noFill/>
              <a:prstDash val="solid"/>
              <a:miter/>
            </a:ln>
          </p:spPr>
        </p:sp>
      </p:grpSp>
      <p:grpSp>
        <p:nvGrpSpPr>
          <p:cNvPr id="181" name="Group 181"/>
          <p:cNvGrpSpPr/>
          <p:nvPr/>
        </p:nvGrpSpPr>
        <p:grpSpPr>
          <a:xfrm rot="0">
            <a:off x="4617355" y="7048632"/>
            <a:ext cx="360777" cy="227478"/>
            <a:chOff x="0" y="0"/>
            <a:chExt cx="316230" cy="199390"/>
          </a:xfrm>
        </p:grpSpPr>
        <p:sp>
          <p:nvSpPr>
            <p:cNvPr id="182" name="Freeform 182"/>
            <p:cNvSpPr/>
            <p:nvPr/>
          </p:nvSpPr>
          <p:spPr>
            <a:xfrm>
              <a:off x="46990" y="50800"/>
              <a:ext cx="219710" cy="101600"/>
            </a:xfrm>
            <a:custGeom>
              <a:avLst/>
              <a:gdLst/>
              <a:ahLst/>
              <a:cxnLst/>
              <a:rect l="l" t="t" r="r" b="b"/>
              <a:pathLst>
                <a:path w="219710" h="101600">
                  <a:moveTo>
                    <a:pt x="24130" y="52070"/>
                  </a:moveTo>
                  <a:cubicBezTo>
                    <a:pt x="201930" y="0"/>
                    <a:pt x="209550" y="3810"/>
                    <a:pt x="213360" y="8890"/>
                  </a:cubicBezTo>
                  <a:cubicBezTo>
                    <a:pt x="217170" y="13970"/>
                    <a:pt x="219710" y="25400"/>
                    <a:pt x="217170" y="31750"/>
                  </a:cubicBezTo>
                  <a:cubicBezTo>
                    <a:pt x="214630" y="38100"/>
                    <a:pt x="207010" y="45720"/>
                    <a:pt x="200660" y="48260"/>
                  </a:cubicBezTo>
                  <a:cubicBezTo>
                    <a:pt x="194310" y="50800"/>
                    <a:pt x="182880" y="48260"/>
                    <a:pt x="177800" y="44450"/>
                  </a:cubicBezTo>
                  <a:cubicBezTo>
                    <a:pt x="172720" y="40640"/>
                    <a:pt x="167640" y="29210"/>
                    <a:pt x="168910" y="22860"/>
                  </a:cubicBezTo>
                  <a:cubicBezTo>
                    <a:pt x="170180" y="16510"/>
                    <a:pt x="175260" y="7620"/>
                    <a:pt x="181610" y="3810"/>
                  </a:cubicBezTo>
                  <a:cubicBezTo>
                    <a:pt x="187960" y="0"/>
                    <a:pt x="198120" y="0"/>
                    <a:pt x="204470" y="2540"/>
                  </a:cubicBezTo>
                  <a:cubicBezTo>
                    <a:pt x="210820" y="5080"/>
                    <a:pt x="218440" y="13970"/>
                    <a:pt x="218440" y="21590"/>
                  </a:cubicBezTo>
                  <a:cubicBezTo>
                    <a:pt x="218440" y="29210"/>
                    <a:pt x="213360" y="39370"/>
                    <a:pt x="203200" y="48260"/>
                  </a:cubicBezTo>
                  <a:cubicBezTo>
                    <a:pt x="180340" y="67310"/>
                    <a:pt x="99060" y="92710"/>
                    <a:pt x="62230" y="97790"/>
                  </a:cubicBezTo>
                  <a:cubicBezTo>
                    <a:pt x="40640" y="100330"/>
                    <a:pt x="16510" y="101600"/>
                    <a:pt x="7620" y="93980"/>
                  </a:cubicBezTo>
                  <a:cubicBezTo>
                    <a:pt x="1270" y="87630"/>
                    <a:pt x="0" y="72390"/>
                    <a:pt x="3810" y="64770"/>
                  </a:cubicBezTo>
                  <a:cubicBezTo>
                    <a:pt x="6350" y="58420"/>
                    <a:pt x="24130" y="52070"/>
                    <a:pt x="24130" y="52070"/>
                  </a:cubicBezTo>
                </a:path>
              </a:pathLst>
            </a:custGeom>
            <a:solidFill>
              <a:srgbClr val="312249"/>
            </a:solidFill>
            <a:ln cap="sq">
              <a:noFill/>
              <a:prstDash val="solid"/>
              <a:miter/>
            </a:ln>
          </p:spPr>
        </p:sp>
      </p:grpSp>
      <p:grpSp>
        <p:nvGrpSpPr>
          <p:cNvPr id="183" name="Group 183"/>
          <p:cNvGrpSpPr/>
          <p:nvPr/>
        </p:nvGrpSpPr>
        <p:grpSpPr>
          <a:xfrm rot="0">
            <a:off x="4662271" y="7196420"/>
            <a:ext cx="388306" cy="272394"/>
            <a:chOff x="0" y="0"/>
            <a:chExt cx="340360" cy="238760"/>
          </a:xfrm>
        </p:grpSpPr>
        <p:sp>
          <p:nvSpPr>
            <p:cNvPr id="184" name="Freeform 184"/>
            <p:cNvSpPr/>
            <p:nvPr/>
          </p:nvSpPr>
          <p:spPr>
            <a:xfrm>
              <a:off x="48260" y="49530"/>
              <a:ext cx="242570" cy="138430"/>
            </a:xfrm>
            <a:custGeom>
              <a:avLst/>
              <a:gdLst/>
              <a:ahLst/>
              <a:cxnLst/>
              <a:rect l="l" t="t" r="r" b="b"/>
              <a:pathLst>
                <a:path w="242570" h="138430">
                  <a:moveTo>
                    <a:pt x="15240" y="92710"/>
                  </a:moveTo>
                  <a:cubicBezTo>
                    <a:pt x="224790" y="0"/>
                    <a:pt x="231140" y="3810"/>
                    <a:pt x="234950" y="7620"/>
                  </a:cubicBezTo>
                  <a:cubicBezTo>
                    <a:pt x="240030" y="12700"/>
                    <a:pt x="242570" y="21590"/>
                    <a:pt x="241300" y="27940"/>
                  </a:cubicBezTo>
                  <a:cubicBezTo>
                    <a:pt x="240030" y="34290"/>
                    <a:pt x="233680" y="41910"/>
                    <a:pt x="228600" y="44450"/>
                  </a:cubicBezTo>
                  <a:cubicBezTo>
                    <a:pt x="222250" y="46990"/>
                    <a:pt x="210820" y="46990"/>
                    <a:pt x="207010" y="43180"/>
                  </a:cubicBezTo>
                  <a:cubicBezTo>
                    <a:pt x="201930" y="36830"/>
                    <a:pt x="200660" y="11430"/>
                    <a:pt x="205740" y="5080"/>
                  </a:cubicBezTo>
                  <a:cubicBezTo>
                    <a:pt x="209550" y="0"/>
                    <a:pt x="220980" y="0"/>
                    <a:pt x="227330" y="2540"/>
                  </a:cubicBezTo>
                  <a:cubicBezTo>
                    <a:pt x="233680" y="5080"/>
                    <a:pt x="240030" y="11430"/>
                    <a:pt x="241300" y="17780"/>
                  </a:cubicBezTo>
                  <a:cubicBezTo>
                    <a:pt x="242570" y="25400"/>
                    <a:pt x="240030" y="34290"/>
                    <a:pt x="231140" y="43180"/>
                  </a:cubicBezTo>
                  <a:cubicBezTo>
                    <a:pt x="207010" y="69850"/>
                    <a:pt x="63500" y="138430"/>
                    <a:pt x="27940" y="138430"/>
                  </a:cubicBezTo>
                  <a:cubicBezTo>
                    <a:pt x="15240" y="138430"/>
                    <a:pt x="5080" y="132080"/>
                    <a:pt x="2540" y="125730"/>
                  </a:cubicBezTo>
                  <a:cubicBezTo>
                    <a:pt x="0" y="118110"/>
                    <a:pt x="15240" y="92710"/>
                    <a:pt x="15240" y="92710"/>
                  </a:cubicBezTo>
                </a:path>
              </a:pathLst>
            </a:custGeom>
            <a:solidFill>
              <a:srgbClr val="312249"/>
            </a:solidFill>
            <a:ln cap="sq">
              <a:noFill/>
              <a:prstDash val="solid"/>
              <a:miter/>
            </a:ln>
          </p:spPr>
        </p:sp>
      </p:grpSp>
      <p:grpSp>
        <p:nvGrpSpPr>
          <p:cNvPr id="185" name="Group 185"/>
          <p:cNvGrpSpPr/>
          <p:nvPr/>
        </p:nvGrpSpPr>
        <p:grpSpPr>
          <a:xfrm rot="0">
            <a:off x="4694147" y="7318128"/>
            <a:ext cx="331799" cy="382511"/>
            <a:chOff x="0" y="0"/>
            <a:chExt cx="290830" cy="335280"/>
          </a:xfrm>
        </p:grpSpPr>
        <p:sp>
          <p:nvSpPr>
            <p:cNvPr id="186" name="Freeform 186"/>
            <p:cNvSpPr/>
            <p:nvPr/>
          </p:nvSpPr>
          <p:spPr>
            <a:xfrm>
              <a:off x="50800" y="48260"/>
              <a:ext cx="190500" cy="240030"/>
            </a:xfrm>
            <a:custGeom>
              <a:avLst/>
              <a:gdLst/>
              <a:ahLst/>
              <a:cxnLst/>
              <a:rect l="l" t="t" r="r" b="b"/>
              <a:pathLst>
                <a:path w="190500" h="240030">
                  <a:moveTo>
                    <a:pt x="0" y="201930"/>
                  </a:moveTo>
                  <a:cubicBezTo>
                    <a:pt x="163830" y="2540"/>
                    <a:pt x="176530" y="3810"/>
                    <a:pt x="182880" y="7620"/>
                  </a:cubicBezTo>
                  <a:cubicBezTo>
                    <a:pt x="187960" y="11430"/>
                    <a:pt x="190500" y="20320"/>
                    <a:pt x="189230" y="26670"/>
                  </a:cubicBezTo>
                  <a:cubicBezTo>
                    <a:pt x="187960" y="33020"/>
                    <a:pt x="176530" y="43180"/>
                    <a:pt x="170180" y="44450"/>
                  </a:cubicBezTo>
                  <a:cubicBezTo>
                    <a:pt x="163830" y="45720"/>
                    <a:pt x="154940" y="41910"/>
                    <a:pt x="151130" y="36830"/>
                  </a:cubicBezTo>
                  <a:cubicBezTo>
                    <a:pt x="147320" y="31750"/>
                    <a:pt x="146050" y="16510"/>
                    <a:pt x="149860" y="11430"/>
                  </a:cubicBezTo>
                  <a:cubicBezTo>
                    <a:pt x="153670" y="5080"/>
                    <a:pt x="167640" y="0"/>
                    <a:pt x="173990" y="2540"/>
                  </a:cubicBezTo>
                  <a:cubicBezTo>
                    <a:pt x="180340" y="5080"/>
                    <a:pt x="189230" y="17780"/>
                    <a:pt x="187960" y="31750"/>
                  </a:cubicBezTo>
                  <a:cubicBezTo>
                    <a:pt x="184150" y="68580"/>
                    <a:pt x="72390" y="208280"/>
                    <a:pt x="38100" y="229870"/>
                  </a:cubicBezTo>
                  <a:cubicBezTo>
                    <a:pt x="25400" y="237490"/>
                    <a:pt x="13970" y="240030"/>
                    <a:pt x="7620" y="236220"/>
                  </a:cubicBezTo>
                  <a:cubicBezTo>
                    <a:pt x="1270" y="232410"/>
                    <a:pt x="0" y="201930"/>
                    <a:pt x="0" y="201930"/>
                  </a:cubicBezTo>
                </a:path>
              </a:pathLst>
            </a:custGeom>
            <a:solidFill>
              <a:srgbClr val="312249"/>
            </a:solidFill>
            <a:ln cap="sq">
              <a:noFill/>
              <a:prstDash val="solid"/>
              <a:miter/>
            </a:ln>
          </p:spPr>
        </p:sp>
      </p:grpSp>
      <p:grpSp>
        <p:nvGrpSpPr>
          <p:cNvPr id="187" name="Group 187"/>
          <p:cNvGrpSpPr/>
          <p:nvPr/>
        </p:nvGrpSpPr>
        <p:grpSpPr>
          <a:xfrm rot="0">
            <a:off x="4902789" y="7328270"/>
            <a:ext cx="340492" cy="295576"/>
            <a:chOff x="0" y="0"/>
            <a:chExt cx="298450" cy="259080"/>
          </a:xfrm>
        </p:grpSpPr>
        <p:sp>
          <p:nvSpPr>
            <p:cNvPr id="188" name="Freeform 188"/>
            <p:cNvSpPr/>
            <p:nvPr/>
          </p:nvSpPr>
          <p:spPr>
            <a:xfrm>
              <a:off x="46990" y="50800"/>
              <a:ext cx="203200" cy="160020"/>
            </a:xfrm>
            <a:custGeom>
              <a:avLst/>
              <a:gdLst/>
              <a:ahLst/>
              <a:cxnLst/>
              <a:rect l="l" t="t" r="r" b="b"/>
              <a:pathLst>
                <a:path w="203200" h="160020">
                  <a:moveTo>
                    <a:pt x="39370" y="0"/>
                  </a:moveTo>
                  <a:cubicBezTo>
                    <a:pt x="199390" y="132080"/>
                    <a:pt x="200660" y="146050"/>
                    <a:pt x="195580" y="152400"/>
                  </a:cubicBezTo>
                  <a:cubicBezTo>
                    <a:pt x="191770" y="157480"/>
                    <a:pt x="175260" y="160020"/>
                    <a:pt x="168910" y="157480"/>
                  </a:cubicBezTo>
                  <a:cubicBezTo>
                    <a:pt x="163830" y="154940"/>
                    <a:pt x="158750" y="146050"/>
                    <a:pt x="157480" y="139700"/>
                  </a:cubicBezTo>
                  <a:cubicBezTo>
                    <a:pt x="156210" y="133350"/>
                    <a:pt x="158750" y="124460"/>
                    <a:pt x="163830" y="120650"/>
                  </a:cubicBezTo>
                  <a:cubicBezTo>
                    <a:pt x="168910" y="115570"/>
                    <a:pt x="185420" y="114300"/>
                    <a:pt x="191770" y="118110"/>
                  </a:cubicBezTo>
                  <a:cubicBezTo>
                    <a:pt x="198120" y="121920"/>
                    <a:pt x="203200" y="137160"/>
                    <a:pt x="200660" y="143510"/>
                  </a:cubicBezTo>
                  <a:cubicBezTo>
                    <a:pt x="198120" y="151130"/>
                    <a:pt x="184150" y="158750"/>
                    <a:pt x="171450" y="157480"/>
                  </a:cubicBezTo>
                  <a:cubicBezTo>
                    <a:pt x="138430" y="154940"/>
                    <a:pt x="29210" y="69850"/>
                    <a:pt x="10160" y="39370"/>
                  </a:cubicBezTo>
                  <a:cubicBezTo>
                    <a:pt x="2540" y="26670"/>
                    <a:pt x="0" y="13970"/>
                    <a:pt x="3810" y="7620"/>
                  </a:cubicBezTo>
                  <a:cubicBezTo>
                    <a:pt x="8890" y="0"/>
                    <a:pt x="39370" y="0"/>
                    <a:pt x="39370" y="0"/>
                  </a:cubicBezTo>
                </a:path>
              </a:pathLst>
            </a:custGeom>
            <a:solidFill>
              <a:srgbClr val="312249"/>
            </a:solidFill>
            <a:ln cap="sq">
              <a:noFill/>
              <a:prstDash val="solid"/>
              <a:miter/>
            </a:ln>
          </p:spPr>
        </p:sp>
      </p:grpSp>
      <p:grpSp>
        <p:nvGrpSpPr>
          <p:cNvPr id="189" name="Group 189"/>
          <p:cNvGrpSpPr/>
          <p:nvPr/>
        </p:nvGrpSpPr>
        <p:grpSpPr>
          <a:xfrm rot="0">
            <a:off x="4931767" y="7081956"/>
            <a:ext cx="362226" cy="275292"/>
            <a:chOff x="0" y="0"/>
            <a:chExt cx="317500" cy="241300"/>
          </a:xfrm>
        </p:grpSpPr>
        <p:sp>
          <p:nvSpPr>
            <p:cNvPr id="190" name="Freeform 190"/>
            <p:cNvSpPr/>
            <p:nvPr/>
          </p:nvSpPr>
          <p:spPr>
            <a:xfrm>
              <a:off x="46990" y="50800"/>
              <a:ext cx="224790" cy="142240"/>
            </a:xfrm>
            <a:custGeom>
              <a:avLst/>
              <a:gdLst/>
              <a:ahLst/>
              <a:cxnLst/>
              <a:rect l="l" t="t" r="r" b="b"/>
              <a:pathLst>
                <a:path w="224790" h="142240">
                  <a:moveTo>
                    <a:pt x="36830" y="0"/>
                  </a:moveTo>
                  <a:cubicBezTo>
                    <a:pt x="224790" y="116840"/>
                    <a:pt x="223520" y="130810"/>
                    <a:pt x="218440" y="135890"/>
                  </a:cubicBezTo>
                  <a:cubicBezTo>
                    <a:pt x="214630" y="140970"/>
                    <a:pt x="198120" y="142240"/>
                    <a:pt x="193040" y="138430"/>
                  </a:cubicBezTo>
                  <a:cubicBezTo>
                    <a:pt x="186690" y="134620"/>
                    <a:pt x="182880" y="114300"/>
                    <a:pt x="186690" y="107950"/>
                  </a:cubicBezTo>
                  <a:cubicBezTo>
                    <a:pt x="190500" y="101600"/>
                    <a:pt x="212090" y="99060"/>
                    <a:pt x="217170" y="102870"/>
                  </a:cubicBezTo>
                  <a:cubicBezTo>
                    <a:pt x="222250" y="106680"/>
                    <a:pt x="224790" y="128270"/>
                    <a:pt x="219710" y="134620"/>
                  </a:cubicBezTo>
                  <a:cubicBezTo>
                    <a:pt x="215900" y="139700"/>
                    <a:pt x="205740" y="140970"/>
                    <a:pt x="194310" y="139700"/>
                  </a:cubicBezTo>
                  <a:cubicBezTo>
                    <a:pt x="161290" y="134620"/>
                    <a:pt x="35560" y="67310"/>
                    <a:pt x="12700" y="39370"/>
                  </a:cubicBezTo>
                  <a:cubicBezTo>
                    <a:pt x="3810" y="27940"/>
                    <a:pt x="0" y="15240"/>
                    <a:pt x="3810" y="8890"/>
                  </a:cubicBezTo>
                  <a:cubicBezTo>
                    <a:pt x="7620" y="2540"/>
                    <a:pt x="36830" y="0"/>
                    <a:pt x="36830" y="0"/>
                  </a:cubicBezTo>
                </a:path>
              </a:pathLst>
            </a:custGeom>
            <a:solidFill>
              <a:srgbClr val="312249"/>
            </a:solidFill>
            <a:ln cap="sq">
              <a:noFill/>
              <a:prstDash val="solid"/>
              <a:miter/>
            </a:ln>
          </p:spPr>
        </p:sp>
      </p:grpSp>
      <p:grpSp>
        <p:nvGrpSpPr>
          <p:cNvPr id="191" name="Group 191"/>
          <p:cNvGrpSpPr/>
          <p:nvPr/>
        </p:nvGrpSpPr>
        <p:grpSpPr>
          <a:xfrm rot="0">
            <a:off x="4962194" y="6919679"/>
            <a:ext cx="357879" cy="249211"/>
            <a:chOff x="0" y="0"/>
            <a:chExt cx="313690" cy="218440"/>
          </a:xfrm>
        </p:grpSpPr>
        <p:sp>
          <p:nvSpPr>
            <p:cNvPr id="192" name="Freeform 192"/>
            <p:cNvSpPr/>
            <p:nvPr/>
          </p:nvSpPr>
          <p:spPr>
            <a:xfrm>
              <a:off x="46990" y="50800"/>
              <a:ext cx="218440" cy="119380"/>
            </a:xfrm>
            <a:custGeom>
              <a:avLst/>
              <a:gdLst/>
              <a:ahLst/>
              <a:cxnLst/>
              <a:rect l="l" t="t" r="r" b="b"/>
              <a:pathLst>
                <a:path w="218440" h="119380">
                  <a:moveTo>
                    <a:pt x="33020" y="0"/>
                  </a:moveTo>
                  <a:cubicBezTo>
                    <a:pt x="214630" y="83820"/>
                    <a:pt x="218440" y="96520"/>
                    <a:pt x="215900" y="104140"/>
                  </a:cubicBezTo>
                  <a:cubicBezTo>
                    <a:pt x="213360" y="110490"/>
                    <a:pt x="199390" y="118110"/>
                    <a:pt x="191770" y="116840"/>
                  </a:cubicBezTo>
                  <a:cubicBezTo>
                    <a:pt x="185420" y="115570"/>
                    <a:pt x="177800" y="109220"/>
                    <a:pt x="175260" y="102870"/>
                  </a:cubicBezTo>
                  <a:cubicBezTo>
                    <a:pt x="172720" y="96520"/>
                    <a:pt x="176530" y="81280"/>
                    <a:pt x="181610" y="76200"/>
                  </a:cubicBezTo>
                  <a:cubicBezTo>
                    <a:pt x="186690" y="72390"/>
                    <a:pt x="196850" y="69850"/>
                    <a:pt x="201930" y="72390"/>
                  </a:cubicBezTo>
                  <a:cubicBezTo>
                    <a:pt x="208280" y="76200"/>
                    <a:pt x="218440" y="93980"/>
                    <a:pt x="215900" y="101600"/>
                  </a:cubicBezTo>
                  <a:cubicBezTo>
                    <a:pt x="213360" y="107950"/>
                    <a:pt x="204470" y="115570"/>
                    <a:pt x="193040" y="116840"/>
                  </a:cubicBezTo>
                  <a:cubicBezTo>
                    <a:pt x="161290" y="119380"/>
                    <a:pt x="29210" y="67310"/>
                    <a:pt x="8890" y="40640"/>
                  </a:cubicBezTo>
                  <a:cubicBezTo>
                    <a:pt x="0" y="30480"/>
                    <a:pt x="0" y="15240"/>
                    <a:pt x="3810" y="8890"/>
                  </a:cubicBezTo>
                  <a:cubicBezTo>
                    <a:pt x="7620" y="2540"/>
                    <a:pt x="33020" y="0"/>
                    <a:pt x="33020" y="0"/>
                  </a:cubicBezTo>
                </a:path>
              </a:pathLst>
            </a:custGeom>
            <a:solidFill>
              <a:srgbClr val="312249"/>
            </a:solidFill>
            <a:ln cap="sq">
              <a:noFill/>
              <a:prstDash val="solid"/>
              <a:miter/>
            </a:ln>
          </p:spPr>
        </p:sp>
      </p:grpSp>
      <p:grpSp>
        <p:nvGrpSpPr>
          <p:cNvPr id="193" name="Group 193"/>
          <p:cNvGrpSpPr/>
          <p:nvPr/>
        </p:nvGrpSpPr>
        <p:grpSpPr>
          <a:xfrm rot="0">
            <a:off x="4944807" y="6696548"/>
            <a:ext cx="420182" cy="240518"/>
            <a:chOff x="0" y="0"/>
            <a:chExt cx="368300" cy="210820"/>
          </a:xfrm>
        </p:grpSpPr>
        <p:sp>
          <p:nvSpPr>
            <p:cNvPr id="194" name="Freeform 194"/>
            <p:cNvSpPr/>
            <p:nvPr/>
          </p:nvSpPr>
          <p:spPr>
            <a:xfrm>
              <a:off x="48260" y="50800"/>
              <a:ext cx="270510" cy="119380"/>
            </a:xfrm>
            <a:custGeom>
              <a:avLst/>
              <a:gdLst/>
              <a:ahLst/>
              <a:cxnLst/>
              <a:rect l="l" t="t" r="r" b="b"/>
              <a:pathLst>
                <a:path w="270510" h="119380">
                  <a:moveTo>
                    <a:pt x="30480" y="0"/>
                  </a:moveTo>
                  <a:cubicBezTo>
                    <a:pt x="264160" y="73660"/>
                    <a:pt x="270510" y="86360"/>
                    <a:pt x="267970" y="93980"/>
                  </a:cubicBezTo>
                  <a:cubicBezTo>
                    <a:pt x="266700" y="100330"/>
                    <a:pt x="252730" y="109220"/>
                    <a:pt x="245110" y="109220"/>
                  </a:cubicBezTo>
                  <a:cubicBezTo>
                    <a:pt x="238760" y="109220"/>
                    <a:pt x="228600" y="102870"/>
                    <a:pt x="226060" y="97790"/>
                  </a:cubicBezTo>
                  <a:cubicBezTo>
                    <a:pt x="223520" y="92710"/>
                    <a:pt x="222250" y="81280"/>
                    <a:pt x="226060" y="76200"/>
                  </a:cubicBezTo>
                  <a:cubicBezTo>
                    <a:pt x="229870" y="69850"/>
                    <a:pt x="242570" y="63500"/>
                    <a:pt x="250190" y="64770"/>
                  </a:cubicBezTo>
                  <a:cubicBezTo>
                    <a:pt x="257810" y="66040"/>
                    <a:pt x="269240" y="77470"/>
                    <a:pt x="269240" y="85090"/>
                  </a:cubicBezTo>
                  <a:cubicBezTo>
                    <a:pt x="269240" y="92710"/>
                    <a:pt x="260350" y="105410"/>
                    <a:pt x="246380" y="109220"/>
                  </a:cubicBezTo>
                  <a:cubicBezTo>
                    <a:pt x="210820" y="119380"/>
                    <a:pt x="41910" y="69850"/>
                    <a:pt x="13970" y="44450"/>
                  </a:cubicBezTo>
                  <a:cubicBezTo>
                    <a:pt x="3810" y="34290"/>
                    <a:pt x="0" y="21590"/>
                    <a:pt x="2540" y="13970"/>
                  </a:cubicBezTo>
                  <a:cubicBezTo>
                    <a:pt x="5080" y="6350"/>
                    <a:pt x="30480" y="0"/>
                    <a:pt x="30480" y="0"/>
                  </a:cubicBezTo>
                </a:path>
              </a:pathLst>
            </a:custGeom>
            <a:solidFill>
              <a:srgbClr val="312249"/>
            </a:solidFill>
            <a:ln cap="sq">
              <a:noFill/>
              <a:prstDash val="solid"/>
              <a:miter/>
            </a:ln>
          </p:spPr>
        </p:sp>
      </p:grpSp>
      <p:grpSp>
        <p:nvGrpSpPr>
          <p:cNvPr id="195" name="Group 195"/>
          <p:cNvGrpSpPr/>
          <p:nvPr/>
        </p:nvGrpSpPr>
        <p:grpSpPr>
          <a:xfrm rot="0">
            <a:off x="4930318" y="6534271"/>
            <a:ext cx="463649" cy="208642"/>
            <a:chOff x="0" y="0"/>
            <a:chExt cx="406400" cy="182880"/>
          </a:xfrm>
        </p:grpSpPr>
        <p:sp>
          <p:nvSpPr>
            <p:cNvPr id="196" name="Freeform 196"/>
            <p:cNvSpPr/>
            <p:nvPr/>
          </p:nvSpPr>
          <p:spPr>
            <a:xfrm>
              <a:off x="46990" y="50800"/>
              <a:ext cx="311150" cy="97790"/>
            </a:xfrm>
            <a:custGeom>
              <a:avLst/>
              <a:gdLst/>
              <a:ahLst/>
              <a:cxnLst/>
              <a:rect l="l" t="t" r="r" b="b"/>
              <a:pathLst>
                <a:path w="311150" h="97790">
                  <a:moveTo>
                    <a:pt x="33020" y="0"/>
                  </a:moveTo>
                  <a:cubicBezTo>
                    <a:pt x="207010" y="39370"/>
                    <a:pt x="274320" y="25400"/>
                    <a:pt x="294640" y="39370"/>
                  </a:cubicBezTo>
                  <a:cubicBezTo>
                    <a:pt x="304800" y="45720"/>
                    <a:pt x="311150" y="62230"/>
                    <a:pt x="308610" y="68580"/>
                  </a:cubicBezTo>
                  <a:cubicBezTo>
                    <a:pt x="304800" y="74930"/>
                    <a:pt x="279400" y="80010"/>
                    <a:pt x="273050" y="76200"/>
                  </a:cubicBezTo>
                  <a:cubicBezTo>
                    <a:pt x="267970" y="73660"/>
                    <a:pt x="265430" y="62230"/>
                    <a:pt x="266700" y="55880"/>
                  </a:cubicBezTo>
                  <a:cubicBezTo>
                    <a:pt x="267970" y="49530"/>
                    <a:pt x="279400" y="39370"/>
                    <a:pt x="285750" y="38100"/>
                  </a:cubicBezTo>
                  <a:cubicBezTo>
                    <a:pt x="293370" y="36830"/>
                    <a:pt x="306070" y="45720"/>
                    <a:pt x="308610" y="52070"/>
                  </a:cubicBezTo>
                  <a:cubicBezTo>
                    <a:pt x="311150" y="59690"/>
                    <a:pt x="306070" y="74930"/>
                    <a:pt x="294640" y="81280"/>
                  </a:cubicBezTo>
                  <a:cubicBezTo>
                    <a:pt x="264160" y="97790"/>
                    <a:pt x="111760" y="69850"/>
                    <a:pt x="60960" y="55880"/>
                  </a:cubicBezTo>
                  <a:cubicBezTo>
                    <a:pt x="34290" y="48260"/>
                    <a:pt x="8890" y="40640"/>
                    <a:pt x="3810" y="29210"/>
                  </a:cubicBezTo>
                  <a:cubicBezTo>
                    <a:pt x="0" y="21590"/>
                    <a:pt x="6350" y="8890"/>
                    <a:pt x="11430" y="3810"/>
                  </a:cubicBezTo>
                  <a:cubicBezTo>
                    <a:pt x="16510" y="0"/>
                    <a:pt x="33020" y="0"/>
                    <a:pt x="33020" y="0"/>
                  </a:cubicBezTo>
                </a:path>
              </a:pathLst>
            </a:custGeom>
            <a:solidFill>
              <a:srgbClr val="312249"/>
            </a:solidFill>
            <a:ln cap="sq">
              <a:noFill/>
              <a:prstDash val="solid"/>
              <a:miter/>
            </a:ln>
          </p:spPr>
        </p:sp>
      </p:grpSp>
      <p:grpSp>
        <p:nvGrpSpPr>
          <p:cNvPr id="197" name="Group 197"/>
          <p:cNvGrpSpPr/>
          <p:nvPr/>
        </p:nvGrpSpPr>
        <p:grpSpPr>
          <a:xfrm rot="0">
            <a:off x="5021599" y="6308242"/>
            <a:ext cx="308616" cy="176766"/>
            <a:chOff x="0" y="0"/>
            <a:chExt cx="270510" cy="154940"/>
          </a:xfrm>
        </p:grpSpPr>
        <p:sp>
          <p:nvSpPr>
            <p:cNvPr id="198" name="Freeform 198"/>
            <p:cNvSpPr/>
            <p:nvPr/>
          </p:nvSpPr>
          <p:spPr>
            <a:xfrm>
              <a:off x="50800" y="50800"/>
              <a:ext cx="170180" cy="63500"/>
            </a:xfrm>
            <a:custGeom>
              <a:avLst/>
              <a:gdLst/>
              <a:ahLst/>
              <a:cxnLst/>
              <a:rect l="l" t="t" r="r" b="b"/>
              <a:pathLst>
                <a:path w="170180" h="63500">
                  <a:moveTo>
                    <a:pt x="22860" y="5080"/>
                  </a:moveTo>
                  <a:cubicBezTo>
                    <a:pt x="157480" y="5080"/>
                    <a:pt x="167640" y="16510"/>
                    <a:pt x="168910" y="24130"/>
                  </a:cubicBezTo>
                  <a:cubicBezTo>
                    <a:pt x="170180" y="30480"/>
                    <a:pt x="163830" y="40640"/>
                    <a:pt x="158750" y="43180"/>
                  </a:cubicBezTo>
                  <a:cubicBezTo>
                    <a:pt x="152400" y="46990"/>
                    <a:pt x="135890" y="45720"/>
                    <a:pt x="129540" y="40640"/>
                  </a:cubicBezTo>
                  <a:cubicBezTo>
                    <a:pt x="124460" y="36830"/>
                    <a:pt x="120650" y="26670"/>
                    <a:pt x="121920" y="20320"/>
                  </a:cubicBezTo>
                  <a:cubicBezTo>
                    <a:pt x="123190" y="12700"/>
                    <a:pt x="134620" y="0"/>
                    <a:pt x="142240" y="0"/>
                  </a:cubicBezTo>
                  <a:cubicBezTo>
                    <a:pt x="149860" y="0"/>
                    <a:pt x="167640" y="13970"/>
                    <a:pt x="168910" y="21590"/>
                  </a:cubicBezTo>
                  <a:cubicBezTo>
                    <a:pt x="170180" y="29210"/>
                    <a:pt x="163830" y="39370"/>
                    <a:pt x="153670" y="44450"/>
                  </a:cubicBezTo>
                  <a:cubicBezTo>
                    <a:pt x="132080" y="57150"/>
                    <a:pt x="44450" y="63500"/>
                    <a:pt x="20320" y="53340"/>
                  </a:cubicBezTo>
                  <a:cubicBezTo>
                    <a:pt x="8890" y="48260"/>
                    <a:pt x="0" y="35560"/>
                    <a:pt x="0" y="27940"/>
                  </a:cubicBezTo>
                  <a:cubicBezTo>
                    <a:pt x="0" y="20320"/>
                    <a:pt x="22860" y="5080"/>
                    <a:pt x="22860" y="5080"/>
                  </a:cubicBezTo>
                </a:path>
              </a:pathLst>
            </a:custGeom>
            <a:solidFill>
              <a:srgbClr val="312249"/>
            </a:solidFill>
            <a:ln cap="sq">
              <a:noFill/>
              <a:prstDash val="solid"/>
              <a:miter/>
            </a:ln>
          </p:spPr>
        </p:sp>
      </p:grpSp>
      <p:grpSp>
        <p:nvGrpSpPr>
          <p:cNvPr id="199" name="Group 199"/>
          <p:cNvGrpSpPr/>
          <p:nvPr/>
        </p:nvGrpSpPr>
        <p:grpSpPr>
          <a:xfrm rot="0">
            <a:off x="5014355" y="6114089"/>
            <a:ext cx="302821" cy="182562"/>
            <a:chOff x="0" y="0"/>
            <a:chExt cx="265430" cy="160020"/>
          </a:xfrm>
        </p:grpSpPr>
        <p:sp>
          <p:nvSpPr>
            <p:cNvPr id="200" name="Freeform 200"/>
            <p:cNvSpPr/>
            <p:nvPr/>
          </p:nvSpPr>
          <p:spPr>
            <a:xfrm>
              <a:off x="50800" y="50800"/>
              <a:ext cx="165100" cy="64770"/>
            </a:xfrm>
            <a:custGeom>
              <a:avLst/>
              <a:gdLst/>
              <a:ahLst/>
              <a:cxnLst/>
              <a:rect l="l" t="t" r="r" b="b"/>
              <a:pathLst>
                <a:path w="165100" h="64770">
                  <a:moveTo>
                    <a:pt x="27940" y="0"/>
                  </a:moveTo>
                  <a:cubicBezTo>
                    <a:pt x="157480" y="16510"/>
                    <a:pt x="165100" y="27940"/>
                    <a:pt x="163830" y="35560"/>
                  </a:cubicBezTo>
                  <a:cubicBezTo>
                    <a:pt x="162560" y="44450"/>
                    <a:pt x="143510" y="59690"/>
                    <a:pt x="134620" y="58420"/>
                  </a:cubicBezTo>
                  <a:cubicBezTo>
                    <a:pt x="127000" y="58420"/>
                    <a:pt x="115570" y="44450"/>
                    <a:pt x="114300" y="36830"/>
                  </a:cubicBezTo>
                  <a:cubicBezTo>
                    <a:pt x="113030" y="30480"/>
                    <a:pt x="116840" y="19050"/>
                    <a:pt x="121920" y="15240"/>
                  </a:cubicBezTo>
                  <a:cubicBezTo>
                    <a:pt x="128270" y="10160"/>
                    <a:pt x="146050" y="8890"/>
                    <a:pt x="152400" y="12700"/>
                  </a:cubicBezTo>
                  <a:cubicBezTo>
                    <a:pt x="158750" y="16510"/>
                    <a:pt x="165100" y="33020"/>
                    <a:pt x="162560" y="40640"/>
                  </a:cubicBezTo>
                  <a:cubicBezTo>
                    <a:pt x="160020" y="48260"/>
                    <a:pt x="149860" y="54610"/>
                    <a:pt x="138430" y="58420"/>
                  </a:cubicBezTo>
                  <a:cubicBezTo>
                    <a:pt x="114300" y="64770"/>
                    <a:pt x="44450" y="60960"/>
                    <a:pt x="21590" y="49530"/>
                  </a:cubicBezTo>
                  <a:cubicBezTo>
                    <a:pt x="10160" y="43180"/>
                    <a:pt x="0" y="31750"/>
                    <a:pt x="0" y="24130"/>
                  </a:cubicBezTo>
                  <a:cubicBezTo>
                    <a:pt x="1270" y="15240"/>
                    <a:pt x="27940" y="0"/>
                    <a:pt x="27940" y="0"/>
                  </a:cubicBezTo>
                </a:path>
              </a:pathLst>
            </a:custGeom>
            <a:solidFill>
              <a:srgbClr val="312249"/>
            </a:solidFill>
            <a:ln cap="sq">
              <a:noFill/>
              <a:prstDash val="solid"/>
              <a:miter/>
            </a:ln>
          </p:spPr>
        </p:sp>
      </p:grpSp>
      <p:grpSp>
        <p:nvGrpSpPr>
          <p:cNvPr id="201" name="Group 201"/>
          <p:cNvGrpSpPr/>
          <p:nvPr/>
        </p:nvGrpSpPr>
        <p:grpSpPr>
          <a:xfrm rot="0">
            <a:off x="5078106" y="5918487"/>
            <a:ext cx="305719" cy="205744"/>
            <a:chOff x="0" y="0"/>
            <a:chExt cx="267970" cy="180340"/>
          </a:xfrm>
        </p:grpSpPr>
        <p:sp>
          <p:nvSpPr>
            <p:cNvPr id="202" name="Freeform 202"/>
            <p:cNvSpPr/>
            <p:nvPr/>
          </p:nvSpPr>
          <p:spPr>
            <a:xfrm>
              <a:off x="46990" y="50800"/>
              <a:ext cx="170180" cy="82550"/>
            </a:xfrm>
            <a:custGeom>
              <a:avLst/>
              <a:gdLst/>
              <a:ahLst/>
              <a:cxnLst/>
              <a:rect l="l" t="t" r="r" b="b"/>
              <a:pathLst>
                <a:path w="170180" h="82550">
                  <a:moveTo>
                    <a:pt x="34290" y="0"/>
                  </a:moveTo>
                  <a:cubicBezTo>
                    <a:pt x="166370" y="39370"/>
                    <a:pt x="170180" y="46990"/>
                    <a:pt x="170180" y="54610"/>
                  </a:cubicBezTo>
                  <a:cubicBezTo>
                    <a:pt x="170180" y="60960"/>
                    <a:pt x="165100" y="71120"/>
                    <a:pt x="158750" y="74930"/>
                  </a:cubicBezTo>
                  <a:cubicBezTo>
                    <a:pt x="153670" y="78740"/>
                    <a:pt x="142240" y="80010"/>
                    <a:pt x="135890" y="77470"/>
                  </a:cubicBezTo>
                  <a:cubicBezTo>
                    <a:pt x="129540" y="74930"/>
                    <a:pt x="121920" y="66040"/>
                    <a:pt x="120650" y="59690"/>
                  </a:cubicBezTo>
                  <a:cubicBezTo>
                    <a:pt x="119380" y="53340"/>
                    <a:pt x="121920" y="41910"/>
                    <a:pt x="127000" y="36830"/>
                  </a:cubicBezTo>
                  <a:cubicBezTo>
                    <a:pt x="132080" y="31750"/>
                    <a:pt x="142240" y="27940"/>
                    <a:pt x="148590" y="29210"/>
                  </a:cubicBezTo>
                  <a:cubicBezTo>
                    <a:pt x="154940" y="30480"/>
                    <a:pt x="165100" y="36830"/>
                    <a:pt x="167640" y="43180"/>
                  </a:cubicBezTo>
                  <a:cubicBezTo>
                    <a:pt x="170180" y="49530"/>
                    <a:pt x="170180" y="60960"/>
                    <a:pt x="166370" y="67310"/>
                  </a:cubicBezTo>
                  <a:cubicBezTo>
                    <a:pt x="162560" y="73660"/>
                    <a:pt x="156210" y="77470"/>
                    <a:pt x="146050" y="78740"/>
                  </a:cubicBezTo>
                  <a:cubicBezTo>
                    <a:pt x="121920" y="82550"/>
                    <a:pt x="33020" y="63500"/>
                    <a:pt x="13970" y="45720"/>
                  </a:cubicBezTo>
                  <a:cubicBezTo>
                    <a:pt x="5080" y="36830"/>
                    <a:pt x="0" y="21590"/>
                    <a:pt x="3810" y="13970"/>
                  </a:cubicBezTo>
                  <a:cubicBezTo>
                    <a:pt x="7620" y="6350"/>
                    <a:pt x="34290" y="0"/>
                    <a:pt x="34290" y="0"/>
                  </a:cubicBezTo>
                </a:path>
              </a:pathLst>
            </a:custGeom>
            <a:solidFill>
              <a:srgbClr val="312249"/>
            </a:solidFill>
            <a:ln cap="sq">
              <a:noFill/>
              <a:prstDash val="solid"/>
              <a:miter/>
            </a:ln>
          </p:spPr>
        </p:sp>
      </p:grpSp>
      <p:grpSp>
        <p:nvGrpSpPr>
          <p:cNvPr id="203" name="Group 203"/>
          <p:cNvGrpSpPr/>
          <p:nvPr/>
        </p:nvGrpSpPr>
        <p:grpSpPr>
          <a:xfrm rot="0">
            <a:off x="5156347" y="5751863"/>
            <a:ext cx="330350" cy="233273"/>
            <a:chOff x="0" y="0"/>
            <a:chExt cx="289560" cy="204470"/>
          </a:xfrm>
        </p:grpSpPr>
        <p:sp>
          <p:nvSpPr>
            <p:cNvPr id="204" name="Freeform 204"/>
            <p:cNvSpPr/>
            <p:nvPr/>
          </p:nvSpPr>
          <p:spPr>
            <a:xfrm>
              <a:off x="48260" y="50800"/>
              <a:ext cx="190500" cy="104140"/>
            </a:xfrm>
            <a:custGeom>
              <a:avLst/>
              <a:gdLst/>
              <a:ahLst/>
              <a:cxnLst/>
              <a:rect l="l" t="t" r="r" b="b"/>
              <a:pathLst>
                <a:path w="190500" h="104140">
                  <a:moveTo>
                    <a:pt x="36830" y="0"/>
                  </a:moveTo>
                  <a:cubicBezTo>
                    <a:pt x="187960" y="67310"/>
                    <a:pt x="190500" y="73660"/>
                    <a:pt x="190500" y="80010"/>
                  </a:cubicBezTo>
                  <a:cubicBezTo>
                    <a:pt x="190500" y="86360"/>
                    <a:pt x="185420" y="96520"/>
                    <a:pt x="179070" y="100330"/>
                  </a:cubicBezTo>
                  <a:cubicBezTo>
                    <a:pt x="173990" y="104140"/>
                    <a:pt x="162560" y="104140"/>
                    <a:pt x="156210" y="101600"/>
                  </a:cubicBezTo>
                  <a:cubicBezTo>
                    <a:pt x="149860" y="99060"/>
                    <a:pt x="143510" y="90170"/>
                    <a:pt x="142240" y="83820"/>
                  </a:cubicBezTo>
                  <a:cubicBezTo>
                    <a:pt x="140970" y="77470"/>
                    <a:pt x="143510" y="67310"/>
                    <a:pt x="148590" y="62230"/>
                  </a:cubicBezTo>
                  <a:cubicBezTo>
                    <a:pt x="153670" y="57150"/>
                    <a:pt x="163830" y="54610"/>
                    <a:pt x="170180" y="55880"/>
                  </a:cubicBezTo>
                  <a:cubicBezTo>
                    <a:pt x="176530" y="57150"/>
                    <a:pt x="185420" y="63500"/>
                    <a:pt x="187960" y="69850"/>
                  </a:cubicBezTo>
                  <a:cubicBezTo>
                    <a:pt x="190500" y="76200"/>
                    <a:pt x="190500" y="87630"/>
                    <a:pt x="186690" y="92710"/>
                  </a:cubicBezTo>
                  <a:cubicBezTo>
                    <a:pt x="181610" y="99060"/>
                    <a:pt x="171450" y="102870"/>
                    <a:pt x="158750" y="102870"/>
                  </a:cubicBezTo>
                  <a:cubicBezTo>
                    <a:pt x="129540" y="102870"/>
                    <a:pt x="40640" y="67310"/>
                    <a:pt x="17780" y="46990"/>
                  </a:cubicBezTo>
                  <a:cubicBezTo>
                    <a:pt x="7620" y="36830"/>
                    <a:pt x="0" y="24130"/>
                    <a:pt x="2540" y="16510"/>
                  </a:cubicBezTo>
                  <a:cubicBezTo>
                    <a:pt x="5080" y="8890"/>
                    <a:pt x="36830" y="0"/>
                    <a:pt x="36830" y="0"/>
                  </a:cubicBezTo>
                </a:path>
              </a:pathLst>
            </a:custGeom>
            <a:solidFill>
              <a:srgbClr val="312249"/>
            </a:solidFill>
            <a:ln cap="sq">
              <a:noFill/>
              <a:prstDash val="solid"/>
              <a:miter/>
            </a:ln>
          </p:spPr>
        </p:sp>
      </p:grpSp>
      <p:grpSp>
        <p:nvGrpSpPr>
          <p:cNvPr id="205" name="Group 205"/>
          <p:cNvGrpSpPr/>
          <p:nvPr/>
        </p:nvGrpSpPr>
        <p:grpSpPr>
          <a:xfrm rot="0">
            <a:off x="5265015" y="5580892"/>
            <a:ext cx="257905" cy="294127"/>
            <a:chOff x="0" y="0"/>
            <a:chExt cx="226060" cy="257810"/>
          </a:xfrm>
        </p:grpSpPr>
        <p:sp>
          <p:nvSpPr>
            <p:cNvPr id="206" name="Freeform 206"/>
            <p:cNvSpPr/>
            <p:nvPr/>
          </p:nvSpPr>
          <p:spPr>
            <a:xfrm>
              <a:off x="48260" y="45720"/>
              <a:ext cx="128270" cy="163830"/>
            </a:xfrm>
            <a:custGeom>
              <a:avLst/>
              <a:gdLst/>
              <a:ahLst/>
              <a:cxnLst/>
              <a:rect l="l" t="t" r="r" b="b"/>
              <a:pathLst>
                <a:path w="128270" h="163830">
                  <a:moveTo>
                    <a:pt x="45720" y="13970"/>
                  </a:moveTo>
                  <a:cubicBezTo>
                    <a:pt x="128270" y="142240"/>
                    <a:pt x="120650" y="157480"/>
                    <a:pt x="113030" y="161290"/>
                  </a:cubicBezTo>
                  <a:cubicBezTo>
                    <a:pt x="107950" y="163830"/>
                    <a:pt x="96520" y="161290"/>
                    <a:pt x="91440" y="157480"/>
                  </a:cubicBezTo>
                  <a:cubicBezTo>
                    <a:pt x="86360" y="153670"/>
                    <a:pt x="80010" y="143510"/>
                    <a:pt x="80010" y="137160"/>
                  </a:cubicBezTo>
                  <a:cubicBezTo>
                    <a:pt x="81280" y="129540"/>
                    <a:pt x="91440" y="116840"/>
                    <a:pt x="99060" y="114300"/>
                  </a:cubicBezTo>
                  <a:cubicBezTo>
                    <a:pt x="105410" y="111760"/>
                    <a:pt x="116840" y="114300"/>
                    <a:pt x="120650" y="119380"/>
                  </a:cubicBezTo>
                  <a:cubicBezTo>
                    <a:pt x="125730" y="125730"/>
                    <a:pt x="128270" y="148590"/>
                    <a:pt x="121920" y="154940"/>
                  </a:cubicBezTo>
                  <a:cubicBezTo>
                    <a:pt x="115570" y="161290"/>
                    <a:pt x="99060" y="161290"/>
                    <a:pt x="86360" y="154940"/>
                  </a:cubicBezTo>
                  <a:cubicBezTo>
                    <a:pt x="60960" y="142240"/>
                    <a:pt x="8890" y="66040"/>
                    <a:pt x="2540" y="38100"/>
                  </a:cubicBezTo>
                  <a:cubicBezTo>
                    <a:pt x="0" y="24130"/>
                    <a:pt x="2540" y="8890"/>
                    <a:pt x="8890" y="5080"/>
                  </a:cubicBezTo>
                  <a:cubicBezTo>
                    <a:pt x="16510" y="0"/>
                    <a:pt x="45720" y="13970"/>
                    <a:pt x="45720" y="13970"/>
                  </a:cubicBezTo>
                </a:path>
              </a:pathLst>
            </a:custGeom>
            <a:solidFill>
              <a:srgbClr val="312249"/>
            </a:solidFill>
            <a:ln cap="sq">
              <a:noFill/>
              <a:prstDash val="solid"/>
              <a:miter/>
            </a:ln>
          </p:spPr>
        </p:sp>
      </p:grpSp>
      <p:grpSp>
        <p:nvGrpSpPr>
          <p:cNvPr id="207" name="Group 207"/>
          <p:cNvGrpSpPr/>
          <p:nvPr/>
        </p:nvGrpSpPr>
        <p:grpSpPr>
          <a:xfrm rot="0">
            <a:off x="5393967" y="5706947"/>
            <a:ext cx="330350" cy="265149"/>
            <a:chOff x="0" y="0"/>
            <a:chExt cx="289560" cy="232410"/>
          </a:xfrm>
        </p:grpSpPr>
        <p:sp>
          <p:nvSpPr>
            <p:cNvPr id="208" name="Freeform 208"/>
            <p:cNvSpPr/>
            <p:nvPr/>
          </p:nvSpPr>
          <p:spPr>
            <a:xfrm>
              <a:off x="48260" y="49530"/>
              <a:ext cx="193040" cy="133350"/>
            </a:xfrm>
            <a:custGeom>
              <a:avLst/>
              <a:gdLst/>
              <a:ahLst/>
              <a:cxnLst/>
              <a:rect l="l" t="t" r="r" b="b"/>
              <a:pathLst>
                <a:path w="193040" h="133350">
                  <a:moveTo>
                    <a:pt x="13970" y="87630"/>
                  </a:moveTo>
                  <a:cubicBezTo>
                    <a:pt x="175260" y="0"/>
                    <a:pt x="185420" y="5080"/>
                    <a:pt x="189230" y="11430"/>
                  </a:cubicBezTo>
                  <a:cubicBezTo>
                    <a:pt x="193040" y="16510"/>
                    <a:pt x="193040" y="27940"/>
                    <a:pt x="190500" y="33020"/>
                  </a:cubicBezTo>
                  <a:cubicBezTo>
                    <a:pt x="186690" y="39370"/>
                    <a:pt x="173990" y="45720"/>
                    <a:pt x="166370" y="45720"/>
                  </a:cubicBezTo>
                  <a:cubicBezTo>
                    <a:pt x="160020" y="45720"/>
                    <a:pt x="151130" y="39370"/>
                    <a:pt x="148590" y="33020"/>
                  </a:cubicBezTo>
                  <a:cubicBezTo>
                    <a:pt x="146050" y="26670"/>
                    <a:pt x="149860" y="11430"/>
                    <a:pt x="154940" y="6350"/>
                  </a:cubicBezTo>
                  <a:cubicBezTo>
                    <a:pt x="160020" y="1270"/>
                    <a:pt x="177800" y="0"/>
                    <a:pt x="182880" y="5080"/>
                  </a:cubicBezTo>
                  <a:cubicBezTo>
                    <a:pt x="189230" y="10160"/>
                    <a:pt x="193040" y="25400"/>
                    <a:pt x="187960" y="36830"/>
                  </a:cubicBezTo>
                  <a:cubicBezTo>
                    <a:pt x="175260" y="63500"/>
                    <a:pt x="63500" y="130810"/>
                    <a:pt x="31750" y="132080"/>
                  </a:cubicBezTo>
                  <a:cubicBezTo>
                    <a:pt x="17780" y="133350"/>
                    <a:pt x="5080" y="125730"/>
                    <a:pt x="2540" y="118110"/>
                  </a:cubicBezTo>
                  <a:cubicBezTo>
                    <a:pt x="0" y="110490"/>
                    <a:pt x="13970" y="87630"/>
                    <a:pt x="13970" y="87630"/>
                  </a:cubicBezTo>
                </a:path>
              </a:pathLst>
            </a:custGeom>
            <a:solidFill>
              <a:srgbClr val="312249"/>
            </a:solidFill>
            <a:ln cap="sq">
              <a:noFill/>
              <a:prstDash val="solid"/>
              <a:miter/>
            </a:ln>
          </p:spPr>
        </p:sp>
      </p:grpSp>
      <p:grpSp>
        <p:nvGrpSpPr>
          <p:cNvPr id="209" name="Group 209"/>
          <p:cNvGrpSpPr/>
          <p:nvPr/>
        </p:nvGrpSpPr>
        <p:grpSpPr>
          <a:xfrm rot="0">
            <a:off x="5360642" y="5924282"/>
            <a:ext cx="326003" cy="227478"/>
            <a:chOff x="0" y="0"/>
            <a:chExt cx="285750" cy="199390"/>
          </a:xfrm>
        </p:grpSpPr>
        <p:sp>
          <p:nvSpPr>
            <p:cNvPr id="210" name="Freeform 210"/>
            <p:cNvSpPr/>
            <p:nvPr/>
          </p:nvSpPr>
          <p:spPr>
            <a:xfrm>
              <a:off x="48260" y="50800"/>
              <a:ext cx="186690" cy="100330"/>
            </a:xfrm>
            <a:custGeom>
              <a:avLst/>
              <a:gdLst/>
              <a:ahLst/>
              <a:cxnLst/>
              <a:rect l="l" t="t" r="r" b="b"/>
              <a:pathLst>
                <a:path w="186690" h="100330">
                  <a:moveTo>
                    <a:pt x="16510" y="50800"/>
                  </a:moveTo>
                  <a:cubicBezTo>
                    <a:pt x="172720" y="1270"/>
                    <a:pt x="177800" y="6350"/>
                    <a:pt x="181610" y="11430"/>
                  </a:cubicBezTo>
                  <a:cubicBezTo>
                    <a:pt x="185420" y="16510"/>
                    <a:pt x="186690" y="26670"/>
                    <a:pt x="184150" y="33020"/>
                  </a:cubicBezTo>
                  <a:cubicBezTo>
                    <a:pt x="181610" y="39370"/>
                    <a:pt x="173990" y="45720"/>
                    <a:pt x="167640" y="46990"/>
                  </a:cubicBezTo>
                  <a:cubicBezTo>
                    <a:pt x="161290" y="48260"/>
                    <a:pt x="151130" y="45720"/>
                    <a:pt x="146050" y="41910"/>
                  </a:cubicBezTo>
                  <a:cubicBezTo>
                    <a:pt x="140970" y="38100"/>
                    <a:pt x="138430" y="26670"/>
                    <a:pt x="139700" y="20320"/>
                  </a:cubicBezTo>
                  <a:cubicBezTo>
                    <a:pt x="140970" y="13970"/>
                    <a:pt x="146050" y="5080"/>
                    <a:pt x="152400" y="2540"/>
                  </a:cubicBezTo>
                  <a:cubicBezTo>
                    <a:pt x="158750" y="0"/>
                    <a:pt x="168910" y="0"/>
                    <a:pt x="175260" y="3810"/>
                  </a:cubicBezTo>
                  <a:cubicBezTo>
                    <a:pt x="180340" y="7620"/>
                    <a:pt x="186690" y="16510"/>
                    <a:pt x="186690" y="22860"/>
                  </a:cubicBezTo>
                  <a:cubicBezTo>
                    <a:pt x="186690" y="30480"/>
                    <a:pt x="180340" y="39370"/>
                    <a:pt x="170180" y="46990"/>
                  </a:cubicBezTo>
                  <a:cubicBezTo>
                    <a:pt x="147320" y="64770"/>
                    <a:pt x="58420" y="100330"/>
                    <a:pt x="30480" y="97790"/>
                  </a:cubicBezTo>
                  <a:cubicBezTo>
                    <a:pt x="16510" y="96520"/>
                    <a:pt x="5080" y="87630"/>
                    <a:pt x="2540" y="80010"/>
                  </a:cubicBezTo>
                  <a:cubicBezTo>
                    <a:pt x="0" y="72390"/>
                    <a:pt x="16510" y="50800"/>
                    <a:pt x="16510" y="50800"/>
                  </a:cubicBezTo>
                </a:path>
              </a:pathLst>
            </a:custGeom>
            <a:solidFill>
              <a:srgbClr val="312249"/>
            </a:solidFill>
            <a:ln cap="sq">
              <a:noFill/>
              <a:prstDash val="solid"/>
              <a:miter/>
            </a:ln>
          </p:spPr>
        </p:sp>
      </p:grpSp>
      <p:grpSp>
        <p:nvGrpSpPr>
          <p:cNvPr id="211" name="Group 211"/>
          <p:cNvGrpSpPr/>
          <p:nvPr/>
        </p:nvGrpSpPr>
        <p:grpSpPr>
          <a:xfrm rot="0">
            <a:off x="5353398" y="6122782"/>
            <a:ext cx="333248" cy="234722"/>
            <a:chOff x="0" y="0"/>
            <a:chExt cx="292100" cy="205740"/>
          </a:xfrm>
        </p:grpSpPr>
        <p:sp>
          <p:nvSpPr>
            <p:cNvPr id="212" name="Freeform 212"/>
            <p:cNvSpPr/>
            <p:nvPr/>
          </p:nvSpPr>
          <p:spPr>
            <a:xfrm>
              <a:off x="48260" y="49530"/>
              <a:ext cx="195580" cy="107950"/>
            </a:xfrm>
            <a:custGeom>
              <a:avLst/>
              <a:gdLst/>
              <a:ahLst/>
              <a:cxnLst/>
              <a:rect l="l" t="t" r="r" b="b"/>
              <a:pathLst>
                <a:path w="195580" h="107950">
                  <a:moveTo>
                    <a:pt x="16510" y="58420"/>
                  </a:moveTo>
                  <a:cubicBezTo>
                    <a:pt x="181610" y="3810"/>
                    <a:pt x="193040" y="17780"/>
                    <a:pt x="193040" y="25400"/>
                  </a:cubicBezTo>
                  <a:cubicBezTo>
                    <a:pt x="193040" y="33020"/>
                    <a:pt x="182880" y="45720"/>
                    <a:pt x="175260" y="48260"/>
                  </a:cubicBezTo>
                  <a:cubicBezTo>
                    <a:pt x="168910" y="50800"/>
                    <a:pt x="158750" y="48260"/>
                    <a:pt x="153670" y="43180"/>
                  </a:cubicBezTo>
                  <a:cubicBezTo>
                    <a:pt x="148590" y="38100"/>
                    <a:pt x="144780" y="22860"/>
                    <a:pt x="147320" y="15240"/>
                  </a:cubicBezTo>
                  <a:cubicBezTo>
                    <a:pt x="149860" y="8890"/>
                    <a:pt x="158750" y="1270"/>
                    <a:pt x="165100" y="1270"/>
                  </a:cubicBezTo>
                  <a:cubicBezTo>
                    <a:pt x="172720" y="0"/>
                    <a:pt x="187960" y="7620"/>
                    <a:pt x="191770" y="15240"/>
                  </a:cubicBezTo>
                  <a:cubicBezTo>
                    <a:pt x="195580" y="21590"/>
                    <a:pt x="193040" y="34290"/>
                    <a:pt x="185420" y="43180"/>
                  </a:cubicBezTo>
                  <a:cubicBezTo>
                    <a:pt x="166370" y="64770"/>
                    <a:pt x="60960" y="107950"/>
                    <a:pt x="30480" y="105410"/>
                  </a:cubicBezTo>
                  <a:cubicBezTo>
                    <a:pt x="16510" y="104140"/>
                    <a:pt x="5080" y="96520"/>
                    <a:pt x="2540" y="88900"/>
                  </a:cubicBezTo>
                  <a:cubicBezTo>
                    <a:pt x="0" y="81280"/>
                    <a:pt x="16510" y="58420"/>
                    <a:pt x="16510" y="58420"/>
                  </a:cubicBezTo>
                </a:path>
              </a:pathLst>
            </a:custGeom>
            <a:solidFill>
              <a:srgbClr val="312249"/>
            </a:solidFill>
            <a:ln cap="sq">
              <a:noFill/>
              <a:prstDash val="solid"/>
              <a:miter/>
            </a:ln>
          </p:spPr>
        </p:sp>
      </p:grpSp>
      <p:grpSp>
        <p:nvGrpSpPr>
          <p:cNvPr id="213" name="Group 213"/>
          <p:cNvGrpSpPr/>
          <p:nvPr/>
        </p:nvGrpSpPr>
        <p:grpSpPr>
          <a:xfrm rot="0">
            <a:off x="5386723" y="6306793"/>
            <a:ext cx="337595" cy="269496"/>
            <a:chOff x="0" y="0"/>
            <a:chExt cx="295910" cy="236220"/>
          </a:xfrm>
        </p:grpSpPr>
        <p:sp>
          <p:nvSpPr>
            <p:cNvPr id="214" name="Freeform 214"/>
            <p:cNvSpPr/>
            <p:nvPr/>
          </p:nvSpPr>
          <p:spPr>
            <a:xfrm>
              <a:off x="45720" y="48260"/>
              <a:ext cx="201930" cy="139700"/>
            </a:xfrm>
            <a:custGeom>
              <a:avLst/>
              <a:gdLst/>
              <a:ahLst/>
              <a:cxnLst/>
              <a:rect l="l" t="t" r="r" b="b"/>
              <a:pathLst>
                <a:path w="201930" h="139700">
                  <a:moveTo>
                    <a:pt x="12700" y="95250"/>
                  </a:moveTo>
                  <a:cubicBezTo>
                    <a:pt x="177800" y="0"/>
                    <a:pt x="187960" y="1270"/>
                    <a:pt x="193040" y="6350"/>
                  </a:cubicBezTo>
                  <a:cubicBezTo>
                    <a:pt x="198120" y="10160"/>
                    <a:pt x="200660" y="20320"/>
                    <a:pt x="199390" y="26670"/>
                  </a:cubicBezTo>
                  <a:cubicBezTo>
                    <a:pt x="198120" y="33020"/>
                    <a:pt x="191770" y="40640"/>
                    <a:pt x="185420" y="43180"/>
                  </a:cubicBezTo>
                  <a:cubicBezTo>
                    <a:pt x="179070" y="45720"/>
                    <a:pt x="167640" y="45720"/>
                    <a:pt x="163830" y="41910"/>
                  </a:cubicBezTo>
                  <a:cubicBezTo>
                    <a:pt x="158750" y="35560"/>
                    <a:pt x="156210" y="7620"/>
                    <a:pt x="162560" y="3810"/>
                  </a:cubicBezTo>
                  <a:cubicBezTo>
                    <a:pt x="168910" y="0"/>
                    <a:pt x="195580" y="8890"/>
                    <a:pt x="199390" y="16510"/>
                  </a:cubicBezTo>
                  <a:cubicBezTo>
                    <a:pt x="201930" y="22860"/>
                    <a:pt x="196850" y="33020"/>
                    <a:pt x="187960" y="43180"/>
                  </a:cubicBezTo>
                  <a:cubicBezTo>
                    <a:pt x="166370" y="67310"/>
                    <a:pt x="69850" y="130810"/>
                    <a:pt x="36830" y="137160"/>
                  </a:cubicBezTo>
                  <a:cubicBezTo>
                    <a:pt x="22860" y="139700"/>
                    <a:pt x="8890" y="137160"/>
                    <a:pt x="5080" y="130810"/>
                  </a:cubicBezTo>
                  <a:cubicBezTo>
                    <a:pt x="0" y="124460"/>
                    <a:pt x="12700" y="95250"/>
                    <a:pt x="12700" y="95250"/>
                  </a:cubicBezTo>
                </a:path>
              </a:pathLst>
            </a:custGeom>
            <a:solidFill>
              <a:srgbClr val="312249"/>
            </a:solidFill>
            <a:ln cap="sq">
              <a:noFill/>
              <a:prstDash val="solid"/>
              <a:miter/>
            </a:ln>
          </p:spPr>
        </p:sp>
      </p:grpSp>
      <p:grpSp>
        <p:nvGrpSpPr>
          <p:cNvPr id="215" name="Group 215"/>
          <p:cNvGrpSpPr/>
          <p:nvPr/>
        </p:nvGrpSpPr>
        <p:grpSpPr>
          <a:xfrm rot="0">
            <a:off x="5591018" y="6299548"/>
            <a:ext cx="315861" cy="307168"/>
            <a:chOff x="0" y="0"/>
            <a:chExt cx="276860" cy="269240"/>
          </a:xfrm>
        </p:grpSpPr>
        <p:sp>
          <p:nvSpPr>
            <p:cNvPr id="216" name="Freeform 216"/>
            <p:cNvSpPr/>
            <p:nvPr/>
          </p:nvSpPr>
          <p:spPr>
            <a:xfrm>
              <a:off x="45720" y="45720"/>
              <a:ext cx="180340" cy="173990"/>
            </a:xfrm>
            <a:custGeom>
              <a:avLst/>
              <a:gdLst/>
              <a:ahLst/>
              <a:cxnLst/>
              <a:rect l="l" t="t" r="r" b="b"/>
              <a:pathLst>
                <a:path w="180340" h="173990">
                  <a:moveTo>
                    <a:pt x="43180" y="8890"/>
                  </a:moveTo>
                  <a:cubicBezTo>
                    <a:pt x="180340" y="143510"/>
                    <a:pt x="180340" y="151130"/>
                    <a:pt x="177800" y="157480"/>
                  </a:cubicBezTo>
                  <a:cubicBezTo>
                    <a:pt x="175260" y="163830"/>
                    <a:pt x="166370" y="171450"/>
                    <a:pt x="160020" y="172720"/>
                  </a:cubicBezTo>
                  <a:cubicBezTo>
                    <a:pt x="153670" y="173990"/>
                    <a:pt x="143510" y="171450"/>
                    <a:pt x="138430" y="166370"/>
                  </a:cubicBezTo>
                  <a:cubicBezTo>
                    <a:pt x="133350" y="161290"/>
                    <a:pt x="129540" y="149860"/>
                    <a:pt x="130810" y="143510"/>
                  </a:cubicBezTo>
                  <a:cubicBezTo>
                    <a:pt x="132080" y="137160"/>
                    <a:pt x="138430" y="128270"/>
                    <a:pt x="144780" y="125730"/>
                  </a:cubicBezTo>
                  <a:cubicBezTo>
                    <a:pt x="151130" y="123190"/>
                    <a:pt x="161290" y="123190"/>
                    <a:pt x="167640" y="127000"/>
                  </a:cubicBezTo>
                  <a:cubicBezTo>
                    <a:pt x="173990" y="130810"/>
                    <a:pt x="180340" y="139700"/>
                    <a:pt x="180340" y="146050"/>
                  </a:cubicBezTo>
                  <a:cubicBezTo>
                    <a:pt x="180340" y="152400"/>
                    <a:pt x="176530" y="163830"/>
                    <a:pt x="170180" y="167640"/>
                  </a:cubicBezTo>
                  <a:cubicBezTo>
                    <a:pt x="163830" y="171450"/>
                    <a:pt x="152400" y="172720"/>
                    <a:pt x="139700" y="167640"/>
                  </a:cubicBezTo>
                  <a:cubicBezTo>
                    <a:pt x="109220" y="156210"/>
                    <a:pt x="17780" y="74930"/>
                    <a:pt x="5080" y="43180"/>
                  </a:cubicBezTo>
                  <a:cubicBezTo>
                    <a:pt x="0" y="27940"/>
                    <a:pt x="2540" y="10160"/>
                    <a:pt x="8890" y="5080"/>
                  </a:cubicBezTo>
                  <a:cubicBezTo>
                    <a:pt x="15240" y="0"/>
                    <a:pt x="43180" y="8890"/>
                    <a:pt x="43180" y="8890"/>
                  </a:cubicBezTo>
                </a:path>
              </a:pathLst>
            </a:custGeom>
            <a:solidFill>
              <a:srgbClr val="312249"/>
            </a:solidFill>
            <a:ln cap="sq">
              <a:noFill/>
              <a:prstDash val="solid"/>
              <a:miter/>
            </a:ln>
          </p:spPr>
        </p:sp>
      </p:grpSp>
      <p:grpSp>
        <p:nvGrpSpPr>
          <p:cNvPr id="217" name="Group 217"/>
          <p:cNvGrpSpPr/>
          <p:nvPr/>
        </p:nvGrpSpPr>
        <p:grpSpPr>
          <a:xfrm rot="0">
            <a:off x="5682299" y="6122782"/>
            <a:ext cx="301372" cy="262252"/>
            <a:chOff x="0" y="0"/>
            <a:chExt cx="264160" cy="229870"/>
          </a:xfrm>
        </p:grpSpPr>
        <p:sp>
          <p:nvSpPr>
            <p:cNvPr id="218" name="Freeform 218"/>
            <p:cNvSpPr/>
            <p:nvPr/>
          </p:nvSpPr>
          <p:spPr>
            <a:xfrm>
              <a:off x="45720" y="49530"/>
              <a:ext cx="171450" cy="132080"/>
            </a:xfrm>
            <a:custGeom>
              <a:avLst/>
              <a:gdLst/>
              <a:ahLst/>
              <a:cxnLst/>
              <a:rect l="l" t="t" r="r" b="b"/>
              <a:pathLst>
                <a:path w="171450" h="132080">
                  <a:moveTo>
                    <a:pt x="41910" y="1270"/>
                  </a:moveTo>
                  <a:cubicBezTo>
                    <a:pt x="171450" y="106680"/>
                    <a:pt x="166370" y="123190"/>
                    <a:pt x="158750" y="128270"/>
                  </a:cubicBezTo>
                  <a:cubicBezTo>
                    <a:pt x="152400" y="132080"/>
                    <a:pt x="134620" y="128270"/>
                    <a:pt x="128270" y="123190"/>
                  </a:cubicBezTo>
                  <a:cubicBezTo>
                    <a:pt x="123190" y="118110"/>
                    <a:pt x="120650" y="107950"/>
                    <a:pt x="121920" y="101600"/>
                  </a:cubicBezTo>
                  <a:cubicBezTo>
                    <a:pt x="124460" y="93980"/>
                    <a:pt x="137160" y="82550"/>
                    <a:pt x="144780" y="81280"/>
                  </a:cubicBezTo>
                  <a:cubicBezTo>
                    <a:pt x="151130" y="80010"/>
                    <a:pt x="162560" y="85090"/>
                    <a:pt x="166370" y="91440"/>
                  </a:cubicBezTo>
                  <a:cubicBezTo>
                    <a:pt x="170180" y="97790"/>
                    <a:pt x="171450" y="115570"/>
                    <a:pt x="166370" y="121920"/>
                  </a:cubicBezTo>
                  <a:cubicBezTo>
                    <a:pt x="161290" y="128270"/>
                    <a:pt x="149860" y="132080"/>
                    <a:pt x="137160" y="129540"/>
                  </a:cubicBezTo>
                  <a:cubicBezTo>
                    <a:pt x="109220" y="124460"/>
                    <a:pt x="27940" y="66040"/>
                    <a:pt x="11430" y="40640"/>
                  </a:cubicBezTo>
                  <a:cubicBezTo>
                    <a:pt x="3810" y="29210"/>
                    <a:pt x="0" y="13970"/>
                    <a:pt x="5080" y="7620"/>
                  </a:cubicBezTo>
                  <a:cubicBezTo>
                    <a:pt x="10160" y="0"/>
                    <a:pt x="41910" y="1270"/>
                    <a:pt x="41910" y="1270"/>
                  </a:cubicBezTo>
                </a:path>
              </a:pathLst>
            </a:custGeom>
            <a:solidFill>
              <a:srgbClr val="312249"/>
            </a:solidFill>
            <a:ln cap="sq">
              <a:noFill/>
              <a:prstDash val="solid"/>
              <a:miter/>
            </a:ln>
          </p:spPr>
        </p:sp>
      </p:grpSp>
      <p:grpSp>
        <p:nvGrpSpPr>
          <p:cNvPr id="219" name="Group 219"/>
          <p:cNvGrpSpPr/>
          <p:nvPr/>
        </p:nvGrpSpPr>
        <p:grpSpPr>
          <a:xfrm rot="0">
            <a:off x="5727215" y="5919936"/>
            <a:ext cx="315861" cy="262252"/>
            <a:chOff x="0" y="0"/>
            <a:chExt cx="276860" cy="229870"/>
          </a:xfrm>
        </p:grpSpPr>
        <p:sp>
          <p:nvSpPr>
            <p:cNvPr id="220" name="Freeform 220"/>
            <p:cNvSpPr/>
            <p:nvPr/>
          </p:nvSpPr>
          <p:spPr>
            <a:xfrm>
              <a:off x="44450" y="45720"/>
              <a:ext cx="182880" cy="135890"/>
            </a:xfrm>
            <a:custGeom>
              <a:avLst/>
              <a:gdLst/>
              <a:ahLst/>
              <a:cxnLst/>
              <a:rect l="l" t="t" r="r" b="b"/>
              <a:pathLst>
                <a:path w="182880" h="135890">
                  <a:moveTo>
                    <a:pt x="39370" y="5080"/>
                  </a:moveTo>
                  <a:cubicBezTo>
                    <a:pt x="182880" y="101600"/>
                    <a:pt x="182880" y="109220"/>
                    <a:pt x="181610" y="115570"/>
                  </a:cubicBezTo>
                  <a:cubicBezTo>
                    <a:pt x="180340" y="121920"/>
                    <a:pt x="172720" y="130810"/>
                    <a:pt x="166370" y="133350"/>
                  </a:cubicBezTo>
                  <a:cubicBezTo>
                    <a:pt x="160020" y="135890"/>
                    <a:pt x="149860" y="134620"/>
                    <a:pt x="144780" y="130810"/>
                  </a:cubicBezTo>
                  <a:cubicBezTo>
                    <a:pt x="139700" y="127000"/>
                    <a:pt x="133350" y="116840"/>
                    <a:pt x="133350" y="110490"/>
                  </a:cubicBezTo>
                  <a:cubicBezTo>
                    <a:pt x="133350" y="104140"/>
                    <a:pt x="138430" y="93980"/>
                    <a:pt x="144780" y="90170"/>
                  </a:cubicBezTo>
                  <a:cubicBezTo>
                    <a:pt x="149860" y="86360"/>
                    <a:pt x="161290" y="85090"/>
                    <a:pt x="167640" y="87630"/>
                  </a:cubicBezTo>
                  <a:cubicBezTo>
                    <a:pt x="173990" y="90170"/>
                    <a:pt x="180340" y="99060"/>
                    <a:pt x="181610" y="105410"/>
                  </a:cubicBezTo>
                  <a:cubicBezTo>
                    <a:pt x="182880" y="111760"/>
                    <a:pt x="180340" y="123190"/>
                    <a:pt x="175260" y="128270"/>
                  </a:cubicBezTo>
                  <a:cubicBezTo>
                    <a:pt x="168910" y="133350"/>
                    <a:pt x="158750" y="134620"/>
                    <a:pt x="146050" y="132080"/>
                  </a:cubicBezTo>
                  <a:cubicBezTo>
                    <a:pt x="115570" y="125730"/>
                    <a:pt x="22860" y="71120"/>
                    <a:pt x="7620" y="44450"/>
                  </a:cubicBezTo>
                  <a:cubicBezTo>
                    <a:pt x="0" y="31750"/>
                    <a:pt x="0" y="12700"/>
                    <a:pt x="6350" y="6350"/>
                  </a:cubicBezTo>
                  <a:cubicBezTo>
                    <a:pt x="11430" y="0"/>
                    <a:pt x="39370" y="5080"/>
                    <a:pt x="39370" y="5080"/>
                  </a:cubicBezTo>
                </a:path>
              </a:pathLst>
            </a:custGeom>
            <a:solidFill>
              <a:srgbClr val="312249"/>
            </a:solidFill>
            <a:ln cap="sq">
              <a:noFill/>
              <a:prstDash val="solid"/>
              <a:miter/>
            </a:ln>
          </p:spPr>
        </p:sp>
      </p:grpSp>
      <p:grpSp>
        <p:nvGrpSpPr>
          <p:cNvPr id="221" name="Group 221"/>
          <p:cNvGrpSpPr/>
          <p:nvPr/>
        </p:nvGrpSpPr>
        <p:grpSpPr>
          <a:xfrm rot="0">
            <a:off x="5809803" y="5746067"/>
            <a:ext cx="265149" cy="286883"/>
            <a:chOff x="0" y="0"/>
            <a:chExt cx="232410" cy="251460"/>
          </a:xfrm>
        </p:grpSpPr>
        <p:sp>
          <p:nvSpPr>
            <p:cNvPr id="222" name="Freeform 222"/>
            <p:cNvSpPr/>
            <p:nvPr/>
          </p:nvSpPr>
          <p:spPr>
            <a:xfrm>
              <a:off x="45720" y="48260"/>
              <a:ext cx="140970" cy="157480"/>
            </a:xfrm>
            <a:custGeom>
              <a:avLst/>
              <a:gdLst/>
              <a:ahLst/>
              <a:cxnLst/>
              <a:rect l="l" t="t" r="r" b="b"/>
              <a:pathLst>
                <a:path w="140970" h="157480">
                  <a:moveTo>
                    <a:pt x="43180" y="2540"/>
                  </a:moveTo>
                  <a:cubicBezTo>
                    <a:pt x="139700" y="130810"/>
                    <a:pt x="134620" y="147320"/>
                    <a:pt x="127000" y="152400"/>
                  </a:cubicBezTo>
                  <a:cubicBezTo>
                    <a:pt x="120650" y="157480"/>
                    <a:pt x="102870" y="153670"/>
                    <a:pt x="96520" y="148590"/>
                  </a:cubicBezTo>
                  <a:cubicBezTo>
                    <a:pt x="91440" y="143510"/>
                    <a:pt x="87630" y="133350"/>
                    <a:pt x="88900" y="125730"/>
                  </a:cubicBezTo>
                  <a:cubicBezTo>
                    <a:pt x="91440" y="118110"/>
                    <a:pt x="104140" y="105410"/>
                    <a:pt x="111760" y="104140"/>
                  </a:cubicBezTo>
                  <a:cubicBezTo>
                    <a:pt x="118110" y="102870"/>
                    <a:pt x="129540" y="106680"/>
                    <a:pt x="133350" y="113030"/>
                  </a:cubicBezTo>
                  <a:cubicBezTo>
                    <a:pt x="138430" y="119380"/>
                    <a:pt x="140970" y="138430"/>
                    <a:pt x="135890" y="144780"/>
                  </a:cubicBezTo>
                  <a:cubicBezTo>
                    <a:pt x="130810" y="151130"/>
                    <a:pt x="113030" y="154940"/>
                    <a:pt x="99060" y="149860"/>
                  </a:cubicBezTo>
                  <a:cubicBezTo>
                    <a:pt x="72390" y="139700"/>
                    <a:pt x="15240" y="62230"/>
                    <a:pt x="5080" y="35560"/>
                  </a:cubicBezTo>
                  <a:cubicBezTo>
                    <a:pt x="1270" y="24130"/>
                    <a:pt x="0" y="11430"/>
                    <a:pt x="5080" y="6350"/>
                  </a:cubicBezTo>
                  <a:cubicBezTo>
                    <a:pt x="11430" y="0"/>
                    <a:pt x="43180" y="2540"/>
                    <a:pt x="43180" y="2540"/>
                  </a:cubicBezTo>
                </a:path>
              </a:pathLst>
            </a:custGeom>
            <a:solidFill>
              <a:srgbClr val="312249"/>
            </a:solidFill>
            <a:ln cap="sq">
              <a:noFill/>
              <a:prstDash val="solid"/>
              <a:miter/>
            </a:ln>
          </p:spPr>
        </p:sp>
      </p:grpSp>
      <p:grpSp>
        <p:nvGrpSpPr>
          <p:cNvPr id="223" name="Group 223"/>
          <p:cNvGrpSpPr/>
          <p:nvPr/>
        </p:nvGrpSpPr>
        <p:grpSpPr>
          <a:xfrm rot="0">
            <a:off x="6008302" y="5676520"/>
            <a:ext cx="210091" cy="372368"/>
            <a:chOff x="0" y="0"/>
            <a:chExt cx="184150" cy="326390"/>
          </a:xfrm>
        </p:grpSpPr>
        <p:sp>
          <p:nvSpPr>
            <p:cNvPr id="224" name="Freeform 224"/>
            <p:cNvSpPr/>
            <p:nvPr/>
          </p:nvSpPr>
          <p:spPr>
            <a:xfrm>
              <a:off x="41910" y="49530"/>
              <a:ext cx="92710" cy="227330"/>
            </a:xfrm>
            <a:custGeom>
              <a:avLst/>
              <a:gdLst/>
              <a:ahLst/>
              <a:cxnLst/>
              <a:rect l="l" t="t" r="r" b="b"/>
              <a:pathLst>
                <a:path w="92710" h="227330">
                  <a:moveTo>
                    <a:pt x="59690" y="22860"/>
                  </a:moveTo>
                  <a:cubicBezTo>
                    <a:pt x="85090" y="218440"/>
                    <a:pt x="68580" y="227330"/>
                    <a:pt x="59690" y="226060"/>
                  </a:cubicBezTo>
                  <a:cubicBezTo>
                    <a:pt x="52070" y="224790"/>
                    <a:pt x="41910" y="210820"/>
                    <a:pt x="40640" y="203200"/>
                  </a:cubicBezTo>
                  <a:cubicBezTo>
                    <a:pt x="39370" y="195580"/>
                    <a:pt x="43180" y="185420"/>
                    <a:pt x="49530" y="181610"/>
                  </a:cubicBezTo>
                  <a:cubicBezTo>
                    <a:pt x="55880" y="176530"/>
                    <a:pt x="73660" y="176530"/>
                    <a:pt x="81280" y="181610"/>
                  </a:cubicBezTo>
                  <a:cubicBezTo>
                    <a:pt x="87630" y="185420"/>
                    <a:pt x="92710" y="196850"/>
                    <a:pt x="91440" y="203200"/>
                  </a:cubicBezTo>
                  <a:cubicBezTo>
                    <a:pt x="90170" y="210820"/>
                    <a:pt x="78740" y="224790"/>
                    <a:pt x="71120" y="226060"/>
                  </a:cubicBezTo>
                  <a:cubicBezTo>
                    <a:pt x="62230" y="227330"/>
                    <a:pt x="49530" y="218440"/>
                    <a:pt x="40640" y="205740"/>
                  </a:cubicBezTo>
                  <a:cubicBezTo>
                    <a:pt x="21590" y="177800"/>
                    <a:pt x="0" y="64770"/>
                    <a:pt x="8890" y="31750"/>
                  </a:cubicBezTo>
                  <a:cubicBezTo>
                    <a:pt x="12700" y="16510"/>
                    <a:pt x="24130" y="2540"/>
                    <a:pt x="33020" y="1270"/>
                  </a:cubicBezTo>
                  <a:cubicBezTo>
                    <a:pt x="40640" y="0"/>
                    <a:pt x="59690" y="22860"/>
                    <a:pt x="59690" y="22860"/>
                  </a:cubicBezTo>
                </a:path>
              </a:pathLst>
            </a:custGeom>
            <a:solidFill>
              <a:srgbClr val="312249"/>
            </a:solidFill>
            <a:ln cap="sq">
              <a:noFill/>
              <a:prstDash val="solid"/>
              <a:miter/>
            </a:ln>
          </p:spPr>
        </p:sp>
      </p:grpSp>
      <p:grpSp>
        <p:nvGrpSpPr>
          <p:cNvPr id="225" name="Group 225"/>
          <p:cNvGrpSpPr/>
          <p:nvPr/>
        </p:nvGrpSpPr>
        <p:grpSpPr>
          <a:xfrm rot="0">
            <a:off x="6132908" y="5621462"/>
            <a:ext cx="244865" cy="349186"/>
            <a:chOff x="0" y="0"/>
            <a:chExt cx="214630" cy="306070"/>
          </a:xfrm>
        </p:grpSpPr>
        <p:sp>
          <p:nvSpPr>
            <p:cNvPr id="226" name="Freeform 226"/>
            <p:cNvSpPr/>
            <p:nvPr/>
          </p:nvSpPr>
          <p:spPr>
            <a:xfrm>
              <a:off x="48260" y="48260"/>
              <a:ext cx="115570" cy="208280"/>
            </a:xfrm>
            <a:custGeom>
              <a:avLst/>
              <a:gdLst/>
              <a:ahLst/>
              <a:cxnLst/>
              <a:rect l="l" t="t" r="r" b="b"/>
              <a:pathLst>
                <a:path w="115570" h="208280">
                  <a:moveTo>
                    <a:pt x="49530" y="16510"/>
                  </a:moveTo>
                  <a:cubicBezTo>
                    <a:pt x="113030" y="196850"/>
                    <a:pt x="97790" y="207010"/>
                    <a:pt x="90170" y="207010"/>
                  </a:cubicBezTo>
                  <a:cubicBezTo>
                    <a:pt x="82550" y="207010"/>
                    <a:pt x="71120" y="195580"/>
                    <a:pt x="69850" y="187960"/>
                  </a:cubicBezTo>
                  <a:cubicBezTo>
                    <a:pt x="68580" y="180340"/>
                    <a:pt x="76200" y="166370"/>
                    <a:pt x="82550" y="162560"/>
                  </a:cubicBezTo>
                  <a:cubicBezTo>
                    <a:pt x="87630" y="158750"/>
                    <a:pt x="99060" y="160020"/>
                    <a:pt x="104140" y="163830"/>
                  </a:cubicBezTo>
                  <a:cubicBezTo>
                    <a:pt x="109220" y="167640"/>
                    <a:pt x="115570" y="175260"/>
                    <a:pt x="115570" y="181610"/>
                  </a:cubicBezTo>
                  <a:cubicBezTo>
                    <a:pt x="115570" y="189230"/>
                    <a:pt x="107950" y="203200"/>
                    <a:pt x="100330" y="205740"/>
                  </a:cubicBezTo>
                  <a:cubicBezTo>
                    <a:pt x="92710" y="208280"/>
                    <a:pt x="80010" y="200660"/>
                    <a:pt x="69850" y="190500"/>
                  </a:cubicBezTo>
                  <a:cubicBezTo>
                    <a:pt x="46990" y="166370"/>
                    <a:pt x="0" y="60960"/>
                    <a:pt x="2540" y="30480"/>
                  </a:cubicBezTo>
                  <a:cubicBezTo>
                    <a:pt x="3810" y="16510"/>
                    <a:pt x="12700" y="5080"/>
                    <a:pt x="20320" y="2540"/>
                  </a:cubicBezTo>
                  <a:cubicBezTo>
                    <a:pt x="27940" y="0"/>
                    <a:pt x="49530" y="16510"/>
                    <a:pt x="49530" y="16510"/>
                  </a:cubicBezTo>
                </a:path>
              </a:pathLst>
            </a:custGeom>
            <a:solidFill>
              <a:srgbClr val="312249"/>
            </a:solidFill>
            <a:ln cap="sq">
              <a:noFill/>
              <a:prstDash val="solid"/>
              <a:miter/>
            </a:ln>
          </p:spPr>
        </p:sp>
      </p:grpSp>
      <p:grpSp>
        <p:nvGrpSpPr>
          <p:cNvPr id="227" name="Group 227"/>
          <p:cNvGrpSpPr/>
          <p:nvPr/>
        </p:nvGrpSpPr>
        <p:grpSpPr>
          <a:xfrm rot="0">
            <a:off x="6179273" y="5491060"/>
            <a:ext cx="423080" cy="275292"/>
            <a:chOff x="0" y="0"/>
            <a:chExt cx="370840" cy="241300"/>
          </a:xfrm>
        </p:grpSpPr>
        <p:sp>
          <p:nvSpPr>
            <p:cNvPr id="228" name="Freeform 228"/>
            <p:cNvSpPr/>
            <p:nvPr/>
          </p:nvSpPr>
          <p:spPr>
            <a:xfrm>
              <a:off x="46990" y="50800"/>
              <a:ext cx="274320" cy="143510"/>
            </a:xfrm>
            <a:custGeom>
              <a:avLst/>
              <a:gdLst/>
              <a:ahLst/>
              <a:cxnLst/>
              <a:rect l="l" t="t" r="r" b="b"/>
              <a:pathLst>
                <a:path w="274320" h="143510">
                  <a:moveTo>
                    <a:pt x="33020" y="0"/>
                  </a:moveTo>
                  <a:cubicBezTo>
                    <a:pt x="270510" y="105410"/>
                    <a:pt x="271780" y="120650"/>
                    <a:pt x="269240" y="128270"/>
                  </a:cubicBezTo>
                  <a:cubicBezTo>
                    <a:pt x="266700" y="134620"/>
                    <a:pt x="256540" y="139700"/>
                    <a:pt x="250190" y="139700"/>
                  </a:cubicBezTo>
                  <a:cubicBezTo>
                    <a:pt x="242570" y="139700"/>
                    <a:pt x="228600" y="130810"/>
                    <a:pt x="226060" y="123190"/>
                  </a:cubicBezTo>
                  <a:cubicBezTo>
                    <a:pt x="223520" y="116840"/>
                    <a:pt x="224790" y="105410"/>
                    <a:pt x="229870" y="100330"/>
                  </a:cubicBezTo>
                  <a:cubicBezTo>
                    <a:pt x="234950" y="95250"/>
                    <a:pt x="250190" y="90170"/>
                    <a:pt x="257810" y="92710"/>
                  </a:cubicBezTo>
                  <a:cubicBezTo>
                    <a:pt x="265430" y="95250"/>
                    <a:pt x="274320" y="110490"/>
                    <a:pt x="273050" y="118110"/>
                  </a:cubicBezTo>
                  <a:cubicBezTo>
                    <a:pt x="271780" y="125730"/>
                    <a:pt x="259080" y="137160"/>
                    <a:pt x="245110" y="138430"/>
                  </a:cubicBezTo>
                  <a:cubicBezTo>
                    <a:pt x="205740" y="143510"/>
                    <a:pt x="39370" y="73660"/>
                    <a:pt x="12700" y="44450"/>
                  </a:cubicBezTo>
                  <a:cubicBezTo>
                    <a:pt x="2540" y="34290"/>
                    <a:pt x="0" y="20320"/>
                    <a:pt x="3810" y="12700"/>
                  </a:cubicBezTo>
                  <a:cubicBezTo>
                    <a:pt x="7620" y="5080"/>
                    <a:pt x="33020" y="0"/>
                    <a:pt x="33020" y="0"/>
                  </a:cubicBezTo>
                </a:path>
              </a:pathLst>
            </a:custGeom>
            <a:solidFill>
              <a:srgbClr val="312249"/>
            </a:solidFill>
            <a:ln cap="sq">
              <a:noFill/>
              <a:prstDash val="solid"/>
              <a:miter/>
            </a:ln>
          </p:spPr>
        </p:sp>
      </p:grpSp>
      <p:grpSp>
        <p:nvGrpSpPr>
          <p:cNvPr id="229" name="Group 229"/>
          <p:cNvGrpSpPr/>
          <p:nvPr/>
        </p:nvGrpSpPr>
        <p:grpSpPr>
          <a:xfrm rot="0">
            <a:off x="6205353" y="5333130"/>
            <a:ext cx="395551" cy="220233"/>
            <a:chOff x="0" y="0"/>
            <a:chExt cx="346710" cy="193040"/>
          </a:xfrm>
        </p:grpSpPr>
        <p:sp>
          <p:nvSpPr>
            <p:cNvPr id="230" name="Freeform 230"/>
            <p:cNvSpPr/>
            <p:nvPr/>
          </p:nvSpPr>
          <p:spPr>
            <a:xfrm>
              <a:off x="48260" y="50800"/>
              <a:ext cx="250190" cy="100330"/>
            </a:xfrm>
            <a:custGeom>
              <a:avLst/>
              <a:gdLst/>
              <a:ahLst/>
              <a:cxnLst/>
              <a:rect l="l" t="t" r="r" b="b"/>
              <a:pathLst>
                <a:path w="250190" h="100330">
                  <a:moveTo>
                    <a:pt x="30480" y="0"/>
                  </a:moveTo>
                  <a:cubicBezTo>
                    <a:pt x="246380" y="55880"/>
                    <a:pt x="250190" y="67310"/>
                    <a:pt x="247650" y="74930"/>
                  </a:cubicBezTo>
                  <a:cubicBezTo>
                    <a:pt x="245110" y="82550"/>
                    <a:pt x="231140" y="91440"/>
                    <a:pt x="223520" y="91440"/>
                  </a:cubicBezTo>
                  <a:cubicBezTo>
                    <a:pt x="217170" y="91440"/>
                    <a:pt x="207010" y="86360"/>
                    <a:pt x="203200" y="80010"/>
                  </a:cubicBezTo>
                  <a:cubicBezTo>
                    <a:pt x="199390" y="73660"/>
                    <a:pt x="200660" y="57150"/>
                    <a:pt x="205740" y="50800"/>
                  </a:cubicBezTo>
                  <a:cubicBezTo>
                    <a:pt x="209550" y="45720"/>
                    <a:pt x="220980" y="40640"/>
                    <a:pt x="227330" y="43180"/>
                  </a:cubicBezTo>
                  <a:cubicBezTo>
                    <a:pt x="234950" y="45720"/>
                    <a:pt x="248920" y="63500"/>
                    <a:pt x="247650" y="72390"/>
                  </a:cubicBezTo>
                  <a:cubicBezTo>
                    <a:pt x="246380" y="80010"/>
                    <a:pt x="238760" y="87630"/>
                    <a:pt x="226060" y="91440"/>
                  </a:cubicBezTo>
                  <a:cubicBezTo>
                    <a:pt x="193040" y="100330"/>
                    <a:pt x="46990" y="69850"/>
                    <a:pt x="17780" y="48260"/>
                  </a:cubicBezTo>
                  <a:cubicBezTo>
                    <a:pt x="6350" y="39370"/>
                    <a:pt x="0" y="26670"/>
                    <a:pt x="2540" y="19050"/>
                  </a:cubicBezTo>
                  <a:cubicBezTo>
                    <a:pt x="5080" y="11430"/>
                    <a:pt x="30480" y="0"/>
                    <a:pt x="30480" y="0"/>
                  </a:cubicBezTo>
                </a:path>
              </a:pathLst>
            </a:custGeom>
            <a:solidFill>
              <a:srgbClr val="312249"/>
            </a:solidFill>
            <a:ln cap="sq">
              <a:noFill/>
              <a:prstDash val="solid"/>
              <a:miter/>
            </a:ln>
          </p:spPr>
        </p:sp>
      </p:grpSp>
      <p:grpSp>
        <p:nvGrpSpPr>
          <p:cNvPr id="231" name="Group 231"/>
          <p:cNvGrpSpPr/>
          <p:nvPr/>
        </p:nvGrpSpPr>
        <p:grpSpPr>
          <a:xfrm rot="0">
            <a:off x="6264758" y="5109999"/>
            <a:ext cx="440467" cy="215887"/>
            <a:chOff x="0" y="0"/>
            <a:chExt cx="386080" cy="189230"/>
          </a:xfrm>
        </p:grpSpPr>
        <p:sp>
          <p:nvSpPr>
            <p:cNvPr id="232" name="Freeform 232"/>
            <p:cNvSpPr/>
            <p:nvPr/>
          </p:nvSpPr>
          <p:spPr>
            <a:xfrm>
              <a:off x="48260" y="50800"/>
              <a:ext cx="289560" cy="95250"/>
            </a:xfrm>
            <a:custGeom>
              <a:avLst/>
              <a:gdLst/>
              <a:ahLst/>
              <a:cxnLst/>
              <a:rect l="l" t="t" r="r" b="b"/>
              <a:pathLst>
                <a:path w="289560" h="95250">
                  <a:moveTo>
                    <a:pt x="30480" y="0"/>
                  </a:moveTo>
                  <a:cubicBezTo>
                    <a:pt x="281940" y="50800"/>
                    <a:pt x="288290" y="64770"/>
                    <a:pt x="285750" y="72390"/>
                  </a:cubicBezTo>
                  <a:cubicBezTo>
                    <a:pt x="283210" y="80010"/>
                    <a:pt x="262890" y="87630"/>
                    <a:pt x="255270" y="86360"/>
                  </a:cubicBezTo>
                  <a:cubicBezTo>
                    <a:pt x="248920" y="85090"/>
                    <a:pt x="242570" y="76200"/>
                    <a:pt x="241300" y="69850"/>
                  </a:cubicBezTo>
                  <a:cubicBezTo>
                    <a:pt x="240030" y="62230"/>
                    <a:pt x="246380" y="48260"/>
                    <a:pt x="252730" y="44450"/>
                  </a:cubicBezTo>
                  <a:cubicBezTo>
                    <a:pt x="259080" y="40640"/>
                    <a:pt x="275590" y="43180"/>
                    <a:pt x="280670" y="48260"/>
                  </a:cubicBezTo>
                  <a:cubicBezTo>
                    <a:pt x="285750" y="52070"/>
                    <a:pt x="289560" y="63500"/>
                    <a:pt x="287020" y="69850"/>
                  </a:cubicBezTo>
                  <a:cubicBezTo>
                    <a:pt x="284480" y="77470"/>
                    <a:pt x="273050" y="85090"/>
                    <a:pt x="257810" y="87630"/>
                  </a:cubicBezTo>
                  <a:cubicBezTo>
                    <a:pt x="217170" y="95250"/>
                    <a:pt x="55880" y="69850"/>
                    <a:pt x="21590" y="46990"/>
                  </a:cubicBezTo>
                  <a:cubicBezTo>
                    <a:pt x="8890" y="38100"/>
                    <a:pt x="0" y="22860"/>
                    <a:pt x="2540" y="15240"/>
                  </a:cubicBezTo>
                  <a:cubicBezTo>
                    <a:pt x="5080" y="7620"/>
                    <a:pt x="30480" y="0"/>
                    <a:pt x="30480" y="0"/>
                  </a:cubicBezTo>
                </a:path>
              </a:pathLst>
            </a:custGeom>
            <a:solidFill>
              <a:srgbClr val="312249"/>
            </a:solidFill>
            <a:ln cap="sq">
              <a:noFill/>
              <a:prstDash val="solid"/>
              <a:miter/>
            </a:ln>
          </p:spPr>
        </p:sp>
      </p:grpSp>
      <p:grpSp>
        <p:nvGrpSpPr>
          <p:cNvPr id="233" name="Group 233"/>
          <p:cNvGrpSpPr/>
          <p:nvPr/>
        </p:nvGrpSpPr>
        <p:grpSpPr>
          <a:xfrm rot="0">
            <a:off x="6286492" y="4912948"/>
            <a:ext cx="407142" cy="220233"/>
            <a:chOff x="0" y="0"/>
            <a:chExt cx="356870" cy="193040"/>
          </a:xfrm>
        </p:grpSpPr>
        <p:sp>
          <p:nvSpPr>
            <p:cNvPr id="234" name="Freeform 234"/>
            <p:cNvSpPr/>
            <p:nvPr/>
          </p:nvSpPr>
          <p:spPr>
            <a:xfrm>
              <a:off x="48260" y="50800"/>
              <a:ext cx="260350" cy="100330"/>
            </a:xfrm>
            <a:custGeom>
              <a:avLst/>
              <a:gdLst/>
              <a:ahLst/>
              <a:cxnLst/>
              <a:rect l="l" t="t" r="r" b="b"/>
              <a:pathLst>
                <a:path w="260350" h="100330">
                  <a:moveTo>
                    <a:pt x="33020" y="0"/>
                  </a:moveTo>
                  <a:cubicBezTo>
                    <a:pt x="252730" y="52070"/>
                    <a:pt x="260350" y="67310"/>
                    <a:pt x="257810" y="74930"/>
                  </a:cubicBezTo>
                  <a:cubicBezTo>
                    <a:pt x="256540" y="82550"/>
                    <a:pt x="240030" y="91440"/>
                    <a:pt x="232410" y="91440"/>
                  </a:cubicBezTo>
                  <a:cubicBezTo>
                    <a:pt x="226060" y="91440"/>
                    <a:pt x="215900" y="86360"/>
                    <a:pt x="213360" y="80010"/>
                  </a:cubicBezTo>
                  <a:cubicBezTo>
                    <a:pt x="209550" y="73660"/>
                    <a:pt x="210820" y="57150"/>
                    <a:pt x="215900" y="50800"/>
                  </a:cubicBezTo>
                  <a:cubicBezTo>
                    <a:pt x="219710" y="45720"/>
                    <a:pt x="231140" y="40640"/>
                    <a:pt x="237490" y="43180"/>
                  </a:cubicBezTo>
                  <a:cubicBezTo>
                    <a:pt x="245110" y="45720"/>
                    <a:pt x="259080" y="63500"/>
                    <a:pt x="257810" y="72390"/>
                  </a:cubicBezTo>
                  <a:cubicBezTo>
                    <a:pt x="256540" y="80010"/>
                    <a:pt x="247650" y="87630"/>
                    <a:pt x="234950" y="91440"/>
                  </a:cubicBezTo>
                  <a:cubicBezTo>
                    <a:pt x="200660" y="100330"/>
                    <a:pt x="49530" y="72390"/>
                    <a:pt x="19050" y="48260"/>
                  </a:cubicBezTo>
                  <a:cubicBezTo>
                    <a:pt x="6350" y="38100"/>
                    <a:pt x="0" y="21590"/>
                    <a:pt x="2540" y="13970"/>
                  </a:cubicBezTo>
                  <a:cubicBezTo>
                    <a:pt x="5080" y="6350"/>
                    <a:pt x="33020" y="0"/>
                    <a:pt x="33020" y="0"/>
                  </a:cubicBezTo>
                </a:path>
              </a:pathLst>
            </a:custGeom>
            <a:solidFill>
              <a:srgbClr val="312249"/>
            </a:solidFill>
            <a:ln cap="sq">
              <a:noFill/>
              <a:prstDash val="solid"/>
              <a:miter/>
            </a:ln>
          </p:spPr>
        </p:sp>
      </p:grpSp>
      <p:grpSp>
        <p:nvGrpSpPr>
          <p:cNvPr id="235" name="Group 235"/>
          <p:cNvGrpSpPr/>
          <p:nvPr/>
        </p:nvGrpSpPr>
        <p:grpSpPr>
          <a:xfrm rot="0">
            <a:off x="6321265" y="4760813"/>
            <a:ext cx="391204" cy="221682"/>
            <a:chOff x="0" y="0"/>
            <a:chExt cx="342900" cy="194310"/>
          </a:xfrm>
        </p:grpSpPr>
        <p:sp>
          <p:nvSpPr>
            <p:cNvPr id="236" name="Freeform 236"/>
            <p:cNvSpPr/>
            <p:nvPr/>
          </p:nvSpPr>
          <p:spPr>
            <a:xfrm>
              <a:off x="48260" y="50800"/>
              <a:ext cx="245110" cy="99060"/>
            </a:xfrm>
            <a:custGeom>
              <a:avLst/>
              <a:gdLst/>
              <a:ahLst/>
              <a:cxnLst/>
              <a:rect l="l" t="t" r="r" b="b"/>
              <a:pathLst>
                <a:path w="245110" h="99060">
                  <a:moveTo>
                    <a:pt x="29210" y="0"/>
                  </a:moveTo>
                  <a:cubicBezTo>
                    <a:pt x="240030" y="58420"/>
                    <a:pt x="245110" y="71120"/>
                    <a:pt x="243840" y="78740"/>
                  </a:cubicBezTo>
                  <a:cubicBezTo>
                    <a:pt x="242570" y="85090"/>
                    <a:pt x="234950" y="91440"/>
                    <a:pt x="228600" y="92710"/>
                  </a:cubicBezTo>
                  <a:cubicBezTo>
                    <a:pt x="220980" y="93980"/>
                    <a:pt x="207010" y="88900"/>
                    <a:pt x="203200" y="82550"/>
                  </a:cubicBezTo>
                  <a:cubicBezTo>
                    <a:pt x="199390" y="76200"/>
                    <a:pt x="201930" y="60960"/>
                    <a:pt x="207010" y="55880"/>
                  </a:cubicBezTo>
                  <a:cubicBezTo>
                    <a:pt x="210820" y="50800"/>
                    <a:pt x="220980" y="46990"/>
                    <a:pt x="226060" y="49530"/>
                  </a:cubicBezTo>
                  <a:cubicBezTo>
                    <a:pt x="233680" y="52070"/>
                    <a:pt x="245110" y="68580"/>
                    <a:pt x="243840" y="76200"/>
                  </a:cubicBezTo>
                  <a:cubicBezTo>
                    <a:pt x="242570" y="83820"/>
                    <a:pt x="231140" y="90170"/>
                    <a:pt x="217170" y="92710"/>
                  </a:cubicBezTo>
                  <a:cubicBezTo>
                    <a:pt x="182880" y="99060"/>
                    <a:pt x="48260" y="69850"/>
                    <a:pt x="19050" y="46990"/>
                  </a:cubicBezTo>
                  <a:cubicBezTo>
                    <a:pt x="7620" y="38100"/>
                    <a:pt x="0" y="22860"/>
                    <a:pt x="2540" y="15240"/>
                  </a:cubicBezTo>
                  <a:cubicBezTo>
                    <a:pt x="5080" y="7620"/>
                    <a:pt x="29210" y="0"/>
                    <a:pt x="29210" y="0"/>
                  </a:cubicBezTo>
                </a:path>
              </a:pathLst>
            </a:custGeom>
            <a:solidFill>
              <a:srgbClr val="312249"/>
            </a:solidFill>
            <a:ln cap="sq">
              <a:noFill/>
              <a:prstDash val="solid"/>
              <a:miter/>
            </a:ln>
          </p:spPr>
        </p:sp>
      </p:grpSp>
      <p:grpSp>
        <p:nvGrpSpPr>
          <p:cNvPr id="237" name="Group 237"/>
          <p:cNvGrpSpPr/>
          <p:nvPr/>
        </p:nvGrpSpPr>
        <p:grpSpPr>
          <a:xfrm rot="0">
            <a:off x="1121151" y="6177841"/>
            <a:ext cx="243416" cy="243416"/>
            <a:chOff x="0" y="0"/>
            <a:chExt cx="213360" cy="213360"/>
          </a:xfrm>
        </p:grpSpPr>
        <p:sp>
          <p:nvSpPr>
            <p:cNvPr id="238" name="Freeform 238"/>
            <p:cNvSpPr/>
            <p:nvPr/>
          </p:nvSpPr>
          <p:spPr>
            <a:xfrm>
              <a:off x="50800" y="48260"/>
              <a:ext cx="111760" cy="116840"/>
            </a:xfrm>
            <a:custGeom>
              <a:avLst/>
              <a:gdLst/>
              <a:ahLst/>
              <a:cxnLst/>
              <a:rect l="l" t="t" r="r" b="b"/>
              <a:pathLst>
                <a:path w="111760" h="116840">
                  <a:moveTo>
                    <a:pt x="111760" y="39370"/>
                  </a:moveTo>
                  <a:cubicBezTo>
                    <a:pt x="97790" y="101600"/>
                    <a:pt x="88900" y="105410"/>
                    <a:pt x="81280" y="109220"/>
                  </a:cubicBezTo>
                  <a:cubicBezTo>
                    <a:pt x="72390" y="113030"/>
                    <a:pt x="63500" y="116840"/>
                    <a:pt x="53340" y="114300"/>
                  </a:cubicBezTo>
                  <a:cubicBezTo>
                    <a:pt x="39370" y="111760"/>
                    <a:pt x="17780" y="96520"/>
                    <a:pt x="8890" y="86360"/>
                  </a:cubicBezTo>
                  <a:cubicBezTo>
                    <a:pt x="2540" y="78740"/>
                    <a:pt x="0" y="71120"/>
                    <a:pt x="0" y="60960"/>
                  </a:cubicBezTo>
                  <a:cubicBezTo>
                    <a:pt x="0" y="46990"/>
                    <a:pt x="8890" y="21590"/>
                    <a:pt x="21590" y="11430"/>
                  </a:cubicBezTo>
                  <a:cubicBezTo>
                    <a:pt x="34290" y="1270"/>
                    <a:pt x="60960" y="0"/>
                    <a:pt x="74930" y="2540"/>
                  </a:cubicBezTo>
                  <a:cubicBezTo>
                    <a:pt x="85090" y="3810"/>
                    <a:pt x="97790" y="16510"/>
                    <a:pt x="97790" y="16510"/>
                  </a:cubicBezTo>
                </a:path>
              </a:pathLst>
            </a:custGeom>
            <a:solidFill>
              <a:srgbClr val="5200FF"/>
            </a:solidFill>
            <a:ln cap="sq">
              <a:noFill/>
              <a:prstDash val="solid"/>
              <a:miter/>
            </a:ln>
          </p:spPr>
        </p:sp>
      </p:grpSp>
      <p:grpSp>
        <p:nvGrpSpPr>
          <p:cNvPr id="239" name="Group 239"/>
          <p:cNvGrpSpPr/>
          <p:nvPr/>
        </p:nvGrpSpPr>
        <p:grpSpPr>
          <a:xfrm rot="0">
            <a:off x="1286326" y="5889509"/>
            <a:ext cx="244865" cy="237620"/>
            <a:chOff x="0" y="0"/>
            <a:chExt cx="214630" cy="208280"/>
          </a:xfrm>
        </p:grpSpPr>
        <p:sp>
          <p:nvSpPr>
            <p:cNvPr id="240" name="Freeform 240"/>
            <p:cNvSpPr/>
            <p:nvPr/>
          </p:nvSpPr>
          <p:spPr>
            <a:xfrm>
              <a:off x="49530" y="48260"/>
              <a:ext cx="113030" cy="115570"/>
            </a:xfrm>
            <a:custGeom>
              <a:avLst/>
              <a:gdLst/>
              <a:ahLst/>
              <a:cxnLst/>
              <a:rect l="l" t="t" r="r" b="b"/>
              <a:pathLst>
                <a:path w="113030" h="115570">
                  <a:moveTo>
                    <a:pt x="113030" y="40640"/>
                  </a:moveTo>
                  <a:cubicBezTo>
                    <a:pt x="110490" y="81280"/>
                    <a:pt x="95250" y="102870"/>
                    <a:pt x="81280" y="109220"/>
                  </a:cubicBezTo>
                  <a:cubicBezTo>
                    <a:pt x="67310" y="115570"/>
                    <a:pt x="40640" y="111760"/>
                    <a:pt x="27940" y="106680"/>
                  </a:cubicBezTo>
                  <a:cubicBezTo>
                    <a:pt x="19050" y="102870"/>
                    <a:pt x="12700" y="95250"/>
                    <a:pt x="8890" y="87630"/>
                  </a:cubicBezTo>
                  <a:cubicBezTo>
                    <a:pt x="3810" y="80010"/>
                    <a:pt x="0" y="71120"/>
                    <a:pt x="1270" y="60960"/>
                  </a:cubicBezTo>
                  <a:cubicBezTo>
                    <a:pt x="2540" y="46990"/>
                    <a:pt x="10160" y="22860"/>
                    <a:pt x="22860" y="12700"/>
                  </a:cubicBezTo>
                  <a:cubicBezTo>
                    <a:pt x="35560" y="2540"/>
                    <a:pt x="60960" y="0"/>
                    <a:pt x="74930" y="2540"/>
                  </a:cubicBezTo>
                  <a:cubicBezTo>
                    <a:pt x="85090" y="5080"/>
                    <a:pt x="97790" y="17780"/>
                    <a:pt x="97790" y="17780"/>
                  </a:cubicBezTo>
                </a:path>
              </a:pathLst>
            </a:custGeom>
            <a:solidFill>
              <a:srgbClr val="5200FF"/>
            </a:solidFill>
            <a:ln cap="sq">
              <a:noFill/>
              <a:prstDash val="solid"/>
              <a:miter/>
            </a:ln>
          </p:spPr>
        </p:sp>
      </p:grpSp>
      <p:grpSp>
        <p:nvGrpSpPr>
          <p:cNvPr id="241" name="Group 241"/>
          <p:cNvGrpSpPr/>
          <p:nvPr/>
        </p:nvGrpSpPr>
        <p:grpSpPr>
          <a:xfrm rot="0">
            <a:off x="1080582" y="6606716"/>
            <a:ext cx="244865" cy="240518"/>
            <a:chOff x="0" y="0"/>
            <a:chExt cx="214630" cy="210820"/>
          </a:xfrm>
        </p:grpSpPr>
        <p:sp>
          <p:nvSpPr>
            <p:cNvPr id="242" name="Freeform 242"/>
            <p:cNvSpPr/>
            <p:nvPr/>
          </p:nvSpPr>
          <p:spPr>
            <a:xfrm>
              <a:off x="49530" y="49530"/>
              <a:ext cx="113030" cy="116840"/>
            </a:xfrm>
            <a:custGeom>
              <a:avLst/>
              <a:gdLst/>
              <a:ahLst/>
              <a:cxnLst/>
              <a:rect l="l" t="t" r="r" b="b"/>
              <a:pathLst>
                <a:path w="113030" h="116840">
                  <a:moveTo>
                    <a:pt x="113030" y="40640"/>
                  </a:moveTo>
                  <a:cubicBezTo>
                    <a:pt x="110490" y="81280"/>
                    <a:pt x="95250" y="104140"/>
                    <a:pt x="81280" y="110490"/>
                  </a:cubicBezTo>
                  <a:cubicBezTo>
                    <a:pt x="67310" y="116840"/>
                    <a:pt x="41910" y="111760"/>
                    <a:pt x="29210" y="106680"/>
                  </a:cubicBezTo>
                  <a:cubicBezTo>
                    <a:pt x="20320" y="102870"/>
                    <a:pt x="13970" y="95250"/>
                    <a:pt x="8890" y="87630"/>
                  </a:cubicBezTo>
                  <a:cubicBezTo>
                    <a:pt x="3810" y="80010"/>
                    <a:pt x="0" y="71120"/>
                    <a:pt x="1270" y="60960"/>
                  </a:cubicBezTo>
                  <a:cubicBezTo>
                    <a:pt x="2540" y="46990"/>
                    <a:pt x="12700" y="22860"/>
                    <a:pt x="22860" y="12700"/>
                  </a:cubicBezTo>
                  <a:cubicBezTo>
                    <a:pt x="30480" y="5080"/>
                    <a:pt x="38100" y="1270"/>
                    <a:pt x="48260" y="1270"/>
                  </a:cubicBezTo>
                  <a:cubicBezTo>
                    <a:pt x="62230" y="0"/>
                    <a:pt x="99060" y="17780"/>
                    <a:pt x="99060" y="17780"/>
                  </a:cubicBezTo>
                </a:path>
              </a:pathLst>
            </a:custGeom>
            <a:solidFill>
              <a:srgbClr val="5200FF"/>
            </a:solidFill>
            <a:ln cap="sq">
              <a:noFill/>
              <a:prstDash val="solid"/>
              <a:miter/>
            </a:ln>
          </p:spPr>
        </p:sp>
      </p:grpSp>
      <p:grpSp>
        <p:nvGrpSpPr>
          <p:cNvPr id="243" name="Group 243"/>
          <p:cNvGrpSpPr/>
          <p:nvPr/>
        </p:nvGrpSpPr>
        <p:grpSpPr>
          <a:xfrm rot="0">
            <a:off x="1377607" y="6434297"/>
            <a:ext cx="246314" cy="237620"/>
            <a:chOff x="0" y="0"/>
            <a:chExt cx="215900" cy="208280"/>
          </a:xfrm>
        </p:grpSpPr>
        <p:sp>
          <p:nvSpPr>
            <p:cNvPr id="244" name="Freeform 244"/>
            <p:cNvSpPr/>
            <p:nvPr/>
          </p:nvSpPr>
          <p:spPr>
            <a:xfrm>
              <a:off x="50800" y="48260"/>
              <a:ext cx="111760" cy="115570"/>
            </a:xfrm>
            <a:custGeom>
              <a:avLst/>
              <a:gdLst/>
              <a:ahLst/>
              <a:cxnLst/>
              <a:rect l="l" t="t" r="r" b="b"/>
              <a:pathLst>
                <a:path w="111760" h="115570">
                  <a:moveTo>
                    <a:pt x="111760" y="40640"/>
                  </a:moveTo>
                  <a:cubicBezTo>
                    <a:pt x="110490" y="80010"/>
                    <a:pt x="95250" y="102870"/>
                    <a:pt x="81280" y="109220"/>
                  </a:cubicBezTo>
                  <a:cubicBezTo>
                    <a:pt x="67310" y="115570"/>
                    <a:pt x="40640" y="113030"/>
                    <a:pt x="27940" y="106680"/>
                  </a:cubicBezTo>
                  <a:cubicBezTo>
                    <a:pt x="19050" y="102870"/>
                    <a:pt x="13970" y="93980"/>
                    <a:pt x="8890" y="86360"/>
                  </a:cubicBezTo>
                  <a:cubicBezTo>
                    <a:pt x="3810" y="78740"/>
                    <a:pt x="0" y="71120"/>
                    <a:pt x="0" y="60960"/>
                  </a:cubicBezTo>
                  <a:cubicBezTo>
                    <a:pt x="1270" y="46990"/>
                    <a:pt x="10160" y="22860"/>
                    <a:pt x="22860" y="12700"/>
                  </a:cubicBezTo>
                  <a:cubicBezTo>
                    <a:pt x="35560" y="2540"/>
                    <a:pt x="60960" y="0"/>
                    <a:pt x="74930" y="2540"/>
                  </a:cubicBezTo>
                  <a:cubicBezTo>
                    <a:pt x="85090" y="3810"/>
                    <a:pt x="97790" y="16510"/>
                    <a:pt x="97790" y="16510"/>
                  </a:cubicBezTo>
                </a:path>
              </a:pathLst>
            </a:custGeom>
            <a:solidFill>
              <a:srgbClr val="5200FF"/>
            </a:solidFill>
            <a:ln cap="sq">
              <a:noFill/>
              <a:prstDash val="solid"/>
              <a:miter/>
            </a:ln>
          </p:spPr>
        </p:sp>
      </p:grpSp>
      <p:grpSp>
        <p:nvGrpSpPr>
          <p:cNvPr id="245" name="Group 245"/>
          <p:cNvGrpSpPr/>
          <p:nvPr/>
        </p:nvGrpSpPr>
        <p:grpSpPr>
          <a:xfrm rot="0">
            <a:off x="1583351" y="6773340"/>
            <a:ext cx="244865" cy="243416"/>
            <a:chOff x="0" y="0"/>
            <a:chExt cx="214630" cy="213360"/>
          </a:xfrm>
        </p:grpSpPr>
        <p:sp>
          <p:nvSpPr>
            <p:cNvPr id="246" name="Freeform 246"/>
            <p:cNvSpPr/>
            <p:nvPr/>
          </p:nvSpPr>
          <p:spPr>
            <a:xfrm>
              <a:off x="50800" y="48260"/>
              <a:ext cx="111760" cy="116840"/>
            </a:xfrm>
            <a:custGeom>
              <a:avLst/>
              <a:gdLst/>
              <a:ahLst/>
              <a:cxnLst/>
              <a:rect l="l" t="t" r="r" b="b"/>
              <a:pathLst>
                <a:path w="111760" h="116840">
                  <a:moveTo>
                    <a:pt x="111760" y="39370"/>
                  </a:moveTo>
                  <a:cubicBezTo>
                    <a:pt x="109220" y="80010"/>
                    <a:pt x="92710" y="101600"/>
                    <a:pt x="81280" y="109220"/>
                  </a:cubicBezTo>
                  <a:cubicBezTo>
                    <a:pt x="72390" y="114300"/>
                    <a:pt x="63500" y="116840"/>
                    <a:pt x="53340" y="114300"/>
                  </a:cubicBezTo>
                  <a:cubicBezTo>
                    <a:pt x="39370" y="111760"/>
                    <a:pt x="17780" y="96520"/>
                    <a:pt x="8890" y="86360"/>
                  </a:cubicBezTo>
                  <a:cubicBezTo>
                    <a:pt x="2540" y="78740"/>
                    <a:pt x="0" y="71120"/>
                    <a:pt x="0" y="60960"/>
                  </a:cubicBezTo>
                  <a:cubicBezTo>
                    <a:pt x="0" y="46990"/>
                    <a:pt x="8890" y="21590"/>
                    <a:pt x="21590" y="11430"/>
                  </a:cubicBezTo>
                  <a:cubicBezTo>
                    <a:pt x="34290" y="127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247" name="Group 247"/>
          <p:cNvGrpSpPr/>
          <p:nvPr/>
        </p:nvGrpSpPr>
        <p:grpSpPr>
          <a:xfrm rot="0">
            <a:off x="1629716" y="6577738"/>
            <a:ext cx="240518" cy="237620"/>
            <a:chOff x="0" y="0"/>
            <a:chExt cx="210820" cy="208280"/>
          </a:xfrm>
        </p:grpSpPr>
        <p:sp>
          <p:nvSpPr>
            <p:cNvPr id="248" name="Freeform 248"/>
            <p:cNvSpPr/>
            <p:nvPr/>
          </p:nvSpPr>
          <p:spPr>
            <a:xfrm>
              <a:off x="46990" y="48260"/>
              <a:ext cx="110490" cy="115570"/>
            </a:xfrm>
            <a:custGeom>
              <a:avLst/>
              <a:gdLst/>
              <a:ahLst/>
              <a:cxnLst/>
              <a:rect l="l" t="t" r="r" b="b"/>
              <a:pathLst>
                <a:path w="110490" h="115570">
                  <a:moveTo>
                    <a:pt x="110490" y="40640"/>
                  </a:moveTo>
                  <a:cubicBezTo>
                    <a:pt x="109220" y="80010"/>
                    <a:pt x="93980" y="102870"/>
                    <a:pt x="80010" y="109220"/>
                  </a:cubicBezTo>
                  <a:cubicBezTo>
                    <a:pt x="66040" y="115570"/>
                    <a:pt x="39370" y="113030"/>
                    <a:pt x="26670" y="106680"/>
                  </a:cubicBezTo>
                  <a:cubicBezTo>
                    <a:pt x="17780" y="102870"/>
                    <a:pt x="11430" y="95250"/>
                    <a:pt x="7620" y="86360"/>
                  </a:cubicBezTo>
                  <a:cubicBezTo>
                    <a:pt x="2540" y="73660"/>
                    <a:pt x="0" y="46990"/>
                    <a:pt x="3810" y="34290"/>
                  </a:cubicBezTo>
                  <a:cubicBezTo>
                    <a:pt x="6350" y="25400"/>
                    <a:pt x="12700" y="17780"/>
                    <a:pt x="21590" y="12700"/>
                  </a:cubicBezTo>
                  <a:cubicBezTo>
                    <a:pt x="33020" y="508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249" name="Group 249"/>
          <p:cNvGrpSpPr/>
          <p:nvPr/>
        </p:nvGrpSpPr>
        <p:grpSpPr>
          <a:xfrm rot="0">
            <a:off x="1839807" y="6831296"/>
            <a:ext cx="252109" cy="247762"/>
            <a:chOff x="0" y="0"/>
            <a:chExt cx="220980" cy="217170"/>
          </a:xfrm>
        </p:grpSpPr>
        <p:sp>
          <p:nvSpPr>
            <p:cNvPr id="250" name="Freeform 250"/>
            <p:cNvSpPr/>
            <p:nvPr/>
          </p:nvSpPr>
          <p:spPr>
            <a:xfrm>
              <a:off x="50800" y="48260"/>
              <a:ext cx="121920" cy="119380"/>
            </a:xfrm>
            <a:custGeom>
              <a:avLst/>
              <a:gdLst/>
              <a:ahLst/>
              <a:cxnLst/>
              <a:rect l="l" t="t" r="r" b="b"/>
              <a:pathLst>
                <a:path w="121920" h="119380">
                  <a:moveTo>
                    <a:pt x="62230" y="2540"/>
                  </a:moveTo>
                  <a:cubicBezTo>
                    <a:pt x="109220" y="24130"/>
                    <a:pt x="120650" y="46990"/>
                    <a:pt x="119380" y="63500"/>
                  </a:cubicBezTo>
                  <a:cubicBezTo>
                    <a:pt x="118110" y="78740"/>
                    <a:pt x="106680" y="101600"/>
                    <a:pt x="92710" y="109220"/>
                  </a:cubicBezTo>
                  <a:cubicBezTo>
                    <a:pt x="78740" y="116840"/>
                    <a:pt x="52070" y="118110"/>
                    <a:pt x="38100" y="111760"/>
                  </a:cubicBezTo>
                  <a:cubicBezTo>
                    <a:pt x="24130" y="105410"/>
                    <a:pt x="8890" y="85090"/>
                    <a:pt x="6350" y="69850"/>
                  </a:cubicBezTo>
                  <a:cubicBezTo>
                    <a:pt x="3810" y="54610"/>
                    <a:pt x="11430" y="30480"/>
                    <a:pt x="22860" y="19050"/>
                  </a:cubicBezTo>
                  <a:cubicBezTo>
                    <a:pt x="34290" y="7620"/>
                    <a:pt x="59690" y="0"/>
                    <a:pt x="74930" y="3810"/>
                  </a:cubicBezTo>
                  <a:cubicBezTo>
                    <a:pt x="90170" y="7620"/>
                    <a:pt x="109220" y="24130"/>
                    <a:pt x="115570" y="39370"/>
                  </a:cubicBezTo>
                  <a:cubicBezTo>
                    <a:pt x="121920" y="54610"/>
                    <a:pt x="119380" y="80010"/>
                    <a:pt x="110490" y="92710"/>
                  </a:cubicBezTo>
                  <a:cubicBezTo>
                    <a:pt x="101600" y="105410"/>
                    <a:pt x="77470" y="116840"/>
                    <a:pt x="62230" y="118110"/>
                  </a:cubicBezTo>
                  <a:cubicBezTo>
                    <a:pt x="48260" y="119380"/>
                    <a:pt x="33020" y="115570"/>
                    <a:pt x="22860" y="106680"/>
                  </a:cubicBezTo>
                  <a:cubicBezTo>
                    <a:pt x="11430" y="96520"/>
                    <a:pt x="0" y="73660"/>
                    <a:pt x="0" y="58420"/>
                  </a:cubicBezTo>
                  <a:cubicBezTo>
                    <a:pt x="0" y="44450"/>
                    <a:pt x="6350" y="29210"/>
                    <a:pt x="15240" y="20320"/>
                  </a:cubicBezTo>
                  <a:cubicBezTo>
                    <a:pt x="24130" y="11430"/>
                    <a:pt x="52070" y="2540"/>
                    <a:pt x="52070" y="2540"/>
                  </a:cubicBezTo>
                </a:path>
              </a:pathLst>
            </a:custGeom>
            <a:solidFill>
              <a:srgbClr val="5200FF"/>
            </a:solidFill>
            <a:ln cap="sq">
              <a:noFill/>
              <a:prstDash val="solid"/>
              <a:miter/>
            </a:ln>
          </p:spPr>
        </p:sp>
      </p:grpSp>
      <p:grpSp>
        <p:nvGrpSpPr>
          <p:cNvPr id="251" name="Group 251"/>
          <p:cNvGrpSpPr/>
          <p:nvPr/>
        </p:nvGrpSpPr>
        <p:grpSpPr>
          <a:xfrm rot="0">
            <a:off x="2158566" y="7193522"/>
            <a:ext cx="244865" cy="243416"/>
            <a:chOff x="0" y="0"/>
            <a:chExt cx="214630" cy="213360"/>
          </a:xfrm>
        </p:grpSpPr>
        <p:sp>
          <p:nvSpPr>
            <p:cNvPr id="252" name="Freeform 252"/>
            <p:cNvSpPr/>
            <p:nvPr/>
          </p:nvSpPr>
          <p:spPr>
            <a:xfrm>
              <a:off x="49530" y="48260"/>
              <a:ext cx="113030" cy="115570"/>
            </a:xfrm>
            <a:custGeom>
              <a:avLst/>
              <a:gdLst/>
              <a:ahLst/>
              <a:cxnLst/>
              <a:rect l="l" t="t" r="r" b="b"/>
              <a:pathLst>
                <a:path w="113030" h="115570">
                  <a:moveTo>
                    <a:pt x="113030" y="40640"/>
                  </a:moveTo>
                  <a:cubicBezTo>
                    <a:pt x="110490" y="81280"/>
                    <a:pt x="92710" y="101600"/>
                    <a:pt x="81280" y="109220"/>
                  </a:cubicBezTo>
                  <a:cubicBezTo>
                    <a:pt x="72390" y="114300"/>
                    <a:pt x="64770" y="115570"/>
                    <a:pt x="54610" y="114300"/>
                  </a:cubicBezTo>
                  <a:cubicBezTo>
                    <a:pt x="40640" y="111760"/>
                    <a:pt x="17780" y="99060"/>
                    <a:pt x="8890" y="87630"/>
                  </a:cubicBezTo>
                  <a:cubicBezTo>
                    <a:pt x="2540" y="80010"/>
                    <a:pt x="0" y="71120"/>
                    <a:pt x="1270" y="60960"/>
                  </a:cubicBezTo>
                  <a:cubicBezTo>
                    <a:pt x="2540" y="46990"/>
                    <a:pt x="10160" y="22860"/>
                    <a:pt x="22860" y="12700"/>
                  </a:cubicBezTo>
                  <a:cubicBezTo>
                    <a:pt x="35560" y="2540"/>
                    <a:pt x="60960" y="0"/>
                    <a:pt x="74930" y="2540"/>
                  </a:cubicBezTo>
                  <a:cubicBezTo>
                    <a:pt x="85090" y="3810"/>
                    <a:pt x="99060" y="17780"/>
                    <a:pt x="99060" y="17780"/>
                  </a:cubicBezTo>
                </a:path>
              </a:pathLst>
            </a:custGeom>
            <a:solidFill>
              <a:srgbClr val="5200FF"/>
            </a:solidFill>
            <a:ln cap="sq">
              <a:noFill/>
              <a:prstDash val="solid"/>
              <a:miter/>
            </a:ln>
          </p:spPr>
        </p:sp>
      </p:grpSp>
      <p:grpSp>
        <p:nvGrpSpPr>
          <p:cNvPr id="253" name="Group 253"/>
          <p:cNvGrpSpPr/>
          <p:nvPr/>
        </p:nvGrpSpPr>
        <p:grpSpPr>
          <a:xfrm rot="0">
            <a:off x="2584543" y="7265967"/>
            <a:ext cx="240518" cy="237620"/>
            <a:chOff x="0" y="0"/>
            <a:chExt cx="210820" cy="208280"/>
          </a:xfrm>
        </p:grpSpPr>
        <p:sp>
          <p:nvSpPr>
            <p:cNvPr id="254" name="Freeform 254"/>
            <p:cNvSpPr/>
            <p:nvPr/>
          </p:nvSpPr>
          <p:spPr>
            <a:xfrm>
              <a:off x="46990" y="48260"/>
              <a:ext cx="110490" cy="115570"/>
            </a:xfrm>
            <a:custGeom>
              <a:avLst/>
              <a:gdLst/>
              <a:ahLst/>
              <a:cxnLst/>
              <a:rect l="l" t="t" r="r" b="b"/>
              <a:pathLst>
                <a:path w="110490" h="115570">
                  <a:moveTo>
                    <a:pt x="110490" y="40640"/>
                  </a:moveTo>
                  <a:cubicBezTo>
                    <a:pt x="109220" y="80010"/>
                    <a:pt x="93980" y="102870"/>
                    <a:pt x="80010" y="109220"/>
                  </a:cubicBezTo>
                  <a:cubicBezTo>
                    <a:pt x="66040" y="115570"/>
                    <a:pt x="39370" y="113030"/>
                    <a:pt x="26670" y="106680"/>
                  </a:cubicBezTo>
                  <a:cubicBezTo>
                    <a:pt x="17780" y="102870"/>
                    <a:pt x="11430" y="95250"/>
                    <a:pt x="7620" y="86360"/>
                  </a:cubicBezTo>
                  <a:cubicBezTo>
                    <a:pt x="2540" y="73660"/>
                    <a:pt x="0" y="46990"/>
                    <a:pt x="3810" y="34290"/>
                  </a:cubicBezTo>
                  <a:cubicBezTo>
                    <a:pt x="6350" y="25400"/>
                    <a:pt x="12700" y="17780"/>
                    <a:pt x="21590" y="12700"/>
                  </a:cubicBezTo>
                  <a:cubicBezTo>
                    <a:pt x="33020" y="508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255" name="Group 255"/>
          <p:cNvGrpSpPr/>
          <p:nvPr/>
        </p:nvGrpSpPr>
        <p:grpSpPr>
          <a:xfrm rot="0">
            <a:off x="2846795" y="7512281"/>
            <a:ext cx="243416" cy="237620"/>
            <a:chOff x="0" y="0"/>
            <a:chExt cx="213360" cy="208280"/>
          </a:xfrm>
        </p:grpSpPr>
        <p:sp>
          <p:nvSpPr>
            <p:cNvPr id="256" name="Freeform 256"/>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39370" y="113030"/>
                    <a:pt x="26670" y="106680"/>
                  </a:cubicBezTo>
                  <a:cubicBezTo>
                    <a:pt x="17780" y="102870"/>
                    <a:pt x="12700" y="93980"/>
                    <a:pt x="7620" y="86360"/>
                  </a:cubicBezTo>
                  <a:cubicBezTo>
                    <a:pt x="381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257" name="Group 257"/>
          <p:cNvGrpSpPr/>
          <p:nvPr/>
        </p:nvGrpSpPr>
        <p:grpSpPr>
          <a:xfrm rot="0">
            <a:off x="3195981" y="7471711"/>
            <a:ext cx="243416" cy="243416"/>
            <a:chOff x="0" y="0"/>
            <a:chExt cx="213360" cy="213360"/>
          </a:xfrm>
        </p:grpSpPr>
        <p:sp>
          <p:nvSpPr>
            <p:cNvPr id="258" name="Freeform 258"/>
            <p:cNvSpPr/>
            <p:nvPr/>
          </p:nvSpPr>
          <p:spPr>
            <a:xfrm>
              <a:off x="49530" y="48260"/>
              <a:ext cx="113030" cy="115570"/>
            </a:xfrm>
            <a:custGeom>
              <a:avLst/>
              <a:gdLst/>
              <a:ahLst/>
              <a:cxnLst/>
              <a:rect l="l" t="t" r="r" b="b"/>
              <a:pathLst>
                <a:path w="113030" h="115570">
                  <a:moveTo>
                    <a:pt x="113030" y="39370"/>
                  </a:moveTo>
                  <a:cubicBezTo>
                    <a:pt x="97790" y="101600"/>
                    <a:pt x="88900" y="105410"/>
                    <a:pt x="81280" y="109220"/>
                  </a:cubicBezTo>
                  <a:cubicBezTo>
                    <a:pt x="73660" y="113030"/>
                    <a:pt x="64770" y="115570"/>
                    <a:pt x="54610" y="114300"/>
                  </a:cubicBezTo>
                  <a:cubicBezTo>
                    <a:pt x="40640" y="111760"/>
                    <a:pt x="17780" y="97790"/>
                    <a:pt x="8890" y="86360"/>
                  </a:cubicBezTo>
                  <a:cubicBezTo>
                    <a:pt x="2540" y="78740"/>
                    <a:pt x="0" y="69850"/>
                    <a:pt x="1270" y="59690"/>
                  </a:cubicBezTo>
                  <a:cubicBezTo>
                    <a:pt x="2540" y="45720"/>
                    <a:pt x="10160" y="20320"/>
                    <a:pt x="22860" y="11430"/>
                  </a:cubicBezTo>
                  <a:cubicBezTo>
                    <a:pt x="35560" y="2540"/>
                    <a:pt x="60960" y="0"/>
                    <a:pt x="74930" y="2540"/>
                  </a:cubicBezTo>
                  <a:cubicBezTo>
                    <a:pt x="85090" y="3810"/>
                    <a:pt x="99060" y="16510"/>
                    <a:pt x="99060" y="16510"/>
                  </a:cubicBezTo>
                </a:path>
              </a:pathLst>
            </a:custGeom>
            <a:solidFill>
              <a:srgbClr val="5200FF"/>
            </a:solidFill>
            <a:ln cap="sq">
              <a:noFill/>
              <a:prstDash val="solid"/>
              <a:miter/>
            </a:ln>
          </p:spPr>
        </p:sp>
      </p:grpSp>
      <p:grpSp>
        <p:nvGrpSpPr>
          <p:cNvPr id="259" name="Group 259"/>
          <p:cNvGrpSpPr/>
          <p:nvPr/>
        </p:nvGrpSpPr>
        <p:grpSpPr>
          <a:xfrm rot="0">
            <a:off x="3555309" y="7542708"/>
            <a:ext cx="243416" cy="237620"/>
            <a:chOff x="0" y="0"/>
            <a:chExt cx="213360" cy="208280"/>
          </a:xfrm>
        </p:grpSpPr>
        <p:sp>
          <p:nvSpPr>
            <p:cNvPr id="260" name="Freeform 260"/>
            <p:cNvSpPr/>
            <p:nvPr/>
          </p:nvSpPr>
          <p:spPr>
            <a:xfrm>
              <a:off x="49530" y="48260"/>
              <a:ext cx="113030" cy="113030"/>
            </a:xfrm>
            <a:custGeom>
              <a:avLst/>
              <a:gdLst/>
              <a:ahLst/>
              <a:cxnLst/>
              <a:rect l="l" t="t" r="r" b="b"/>
              <a:pathLst>
                <a:path w="113030" h="113030">
                  <a:moveTo>
                    <a:pt x="113030" y="40640"/>
                  </a:moveTo>
                  <a:cubicBezTo>
                    <a:pt x="97790" y="101600"/>
                    <a:pt x="90170" y="106680"/>
                    <a:pt x="81280" y="109220"/>
                  </a:cubicBezTo>
                  <a:cubicBezTo>
                    <a:pt x="68580" y="113030"/>
                    <a:pt x="40640" y="111760"/>
                    <a:pt x="27940" y="106680"/>
                  </a:cubicBezTo>
                  <a:cubicBezTo>
                    <a:pt x="19050" y="102870"/>
                    <a:pt x="12700" y="95250"/>
                    <a:pt x="8890" y="87630"/>
                  </a:cubicBezTo>
                  <a:cubicBezTo>
                    <a:pt x="3810" y="80010"/>
                    <a:pt x="0" y="71120"/>
                    <a:pt x="1270" y="60960"/>
                  </a:cubicBezTo>
                  <a:cubicBezTo>
                    <a:pt x="2540" y="46990"/>
                    <a:pt x="10160" y="22860"/>
                    <a:pt x="22860" y="12700"/>
                  </a:cubicBezTo>
                  <a:cubicBezTo>
                    <a:pt x="35560" y="2540"/>
                    <a:pt x="60960" y="0"/>
                    <a:pt x="74930" y="2540"/>
                  </a:cubicBezTo>
                  <a:cubicBezTo>
                    <a:pt x="85090" y="3810"/>
                    <a:pt x="99060" y="17780"/>
                    <a:pt x="99060" y="17780"/>
                  </a:cubicBezTo>
                </a:path>
              </a:pathLst>
            </a:custGeom>
            <a:solidFill>
              <a:srgbClr val="5200FF"/>
            </a:solidFill>
            <a:ln cap="sq">
              <a:noFill/>
              <a:prstDash val="solid"/>
              <a:miter/>
            </a:ln>
          </p:spPr>
        </p:sp>
      </p:grpSp>
      <p:grpSp>
        <p:nvGrpSpPr>
          <p:cNvPr id="261" name="Group 261"/>
          <p:cNvGrpSpPr/>
          <p:nvPr/>
        </p:nvGrpSpPr>
        <p:grpSpPr>
          <a:xfrm rot="0">
            <a:off x="3708892" y="7491996"/>
            <a:ext cx="244865" cy="243416"/>
            <a:chOff x="0" y="0"/>
            <a:chExt cx="214630" cy="213360"/>
          </a:xfrm>
        </p:grpSpPr>
        <p:sp>
          <p:nvSpPr>
            <p:cNvPr id="262" name="Freeform 262"/>
            <p:cNvSpPr/>
            <p:nvPr/>
          </p:nvSpPr>
          <p:spPr>
            <a:xfrm>
              <a:off x="50800" y="48260"/>
              <a:ext cx="111760" cy="116840"/>
            </a:xfrm>
            <a:custGeom>
              <a:avLst/>
              <a:gdLst/>
              <a:ahLst/>
              <a:cxnLst/>
              <a:rect l="l" t="t" r="r" b="b"/>
              <a:pathLst>
                <a:path w="111760" h="116840">
                  <a:moveTo>
                    <a:pt x="111760" y="40640"/>
                  </a:moveTo>
                  <a:cubicBezTo>
                    <a:pt x="109220" y="80010"/>
                    <a:pt x="92710" y="101600"/>
                    <a:pt x="81280" y="109220"/>
                  </a:cubicBezTo>
                  <a:cubicBezTo>
                    <a:pt x="72390" y="114300"/>
                    <a:pt x="63500" y="116840"/>
                    <a:pt x="53340" y="114300"/>
                  </a:cubicBezTo>
                  <a:cubicBezTo>
                    <a:pt x="39370" y="111760"/>
                    <a:pt x="17780" y="96520"/>
                    <a:pt x="8890" y="86360"/>
                  </a:cubicBezTo>
                  <a:cubicBezTo>
                    <a:pt x="2540" y="78740"/>
                    <a:pt x="0" y="71120"/>
                    <a:pt x="0" y="60960"/>
                  </a:cubicBezTo>
                  <a:cubicBezTo>
                    <a:pt x="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263" name="Group 263"/>
          <p:cNvGrpSpPr/>
          <p:nvPr/>
        </p:nvGrpSpPr>
        <p:grpSpPr>
          <a:xfrm rot="0">
            <a:off x="4001571" y="7438387"/>
            <a:ext cx="240518" cy="240518"/>
            <a:chOff x="0" y="0"/>
            <a:chExt cx="210820" cy="210820"/>
          </a:xfrm>
        </p:grpSpPr>
        <p:sp>
          <p:nvSpPr>
            <p:cNvPr id="264" name="Freeform 264"/>
            <p:cNvSpPr/>
            <p:nvPr/>
          </p:nvSpPr>
          <p:spPr>
            <a:xfrm>
              <a:off x="46990" y="49530"/>
              <a:ext cx="110490" cy="116840"/>
            </a:xfrm>
            <a:custGeom>
              <a:avLst/>
              <a:gdLst/>
              <a:ahLst/>
              <a:cxnLst/>
              <a:rect l="l" t="t" r="r" b="b"/>
              <a:pathLst>
                <a:path w="110490" h="116840">
                  <a:moveTo>
                    <a:pt x="110490" y="40640"/>
                  </a:moveTo>
                  <a:cubicBezTo>
                    <a:pt x="109220" y="81280"/>
                    <a:pt x="93980" y="104140"/>
                    <a:pt x="80010" y="110490"/>
                  </a:cubicBezTo>
                  <a:cubicBezTo>
                    <a:pt x="66040" y="116840"/>
                    <a:pt x="39370" y="113030"/>
                    <a:pt x="26670" y="106680"/>
                  </a:cubicBezTo>
                  <a:cubicBezTo>
                    <a:pt x="17780" y="102870"/>
                    <a:pt x="11430" y="96520"/>
                    <a:pt x="7620" y="87630"/>
                  </a:cubicBezTo>
                  <a:cubicBezTo>
                    <a:pt x="1270" y="74930"/>
                    <a:pt x="0" y="46990"/>
                    <a:pt x="3810" y="34290"/>
                  </a:cubicBezTo>
                  <a:cubicBezTo>
                    <a:pt x="6350" y="24130"/>
                    <a:pt x="13970" y="17780"/>
                    <a:pt x="21590" y="12700"/>
                  </a:cubicBezTo>
                  <a:cubicBezTo>
                    <a:pt x="27940" y="7620"/>
                    <a:pt x="35560" y="1270"/>
                    <a:pt x="45720" y="1270"/>
                  </a:cubicBezTo>
                  <a:cubicBezTo>
                    <a:pt x="59690" y="0"/>
                    <a:pt x="96520" y="17780"/>
                    <a:pt x="96520" y="17780"/>
                  </a:cubicBezTo>
                </a:path>
              </a:pathLst>
            </a:custGeom>
            <a:solidFill>
              <a:srgbClr val="5200FF"/>
            </a:solidFill>
            <a:ln cap="sq">
              <a:noFill/>
              <a:prstDash val="solid"/>
              <a:miter/>
            </a:ln>
          </p:spPr>
        </p:sp>
      </p:grpSp>
      <p:grpSp>
        <p:nvGrpSpPr>
          <p:cNvPr id="265" name="Group 265"/>
          <p:cNvGrpSpPr/>
          <p:nvPr/>
        </p:nvGrpSpPr>
        <p:grpSpPr>
          <a:xfrm rot="0">
            <a:off x="4243538" y="7286252"/>
            <a:ext cx="243416" cy="237620"/>
            <a:chOff x="0" y="0"/>
            <a:chExt cx="213360" cy="208280"/>
          </a:xfrm>
        </p:grpSpPr>
        <p:sp>
          <p:nvSpPr>
            <p:cNvPr id="266" name="Freeform 266"/>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39370" y="113030"/>
                    <a:pt x="26670" y="106680"/>
                  </a:cubicBezTo>
                  <a:cubicBezTo>
                    <a:pt x="17780" y="102870"/>
                    <a:pt x="12700" y="93980"/>
                    <a:pt x="7620" y="86360"/>
                  </a:cubicBezTo>
                  <a:cubicBezTo>
                    <a:pt x="3810" y="78740"/>
                    <a:pt x="0" y="71120"/>
                    <a:pt x="0" y="60960"/>
                  </a:cubicBezTo>
                  <a:cubicBezTo>
                    <a:pt x="1270" y="46990"/>
                    <a:pt x="8890" y="22860"/>
                    <a:pt x="21590" y="12700"/>
                  </a:cubicBezTo>
                  <a:cubicBezTo>
                    <a:pt x="34290" y="254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267" name="Group 267"/>
          <p:cNvGrpSpPr/>
          <p:nvPr/>
        </p:nvGrpSpPr>
        <p:grpSpPr>
          <a:xfrm rot="0">
            <a:off x="4586928" y="7009511"/>
            <a:ext cx="240518" cy="243416"/>
            <a:chOff x="0" y="0"/>
            <a:chExt cx="210820" cy="213360"/>
          </a:xfrm>
        </p:grpSpPr>
        <p:sp>
          <p:nvSpPr>
            <p:cNvPr id="268" name="Freeform 268"/>
            <p:cNvSpPr/>
            <p:nvPr/>
          </p:nvSpPr>
          <p:spPr>
            <a:xfrm>
              <a:off x="46990" y="48260"/>
              <a:ext cx="110490" cy="115570"/>
            </a:xfrm>
            <a:custGeom>
              <a:avLst/>
              <a:gdLst/>
              <a:ahLst/>
              <a:cxnLst/>
              <a:rect l="l" t="t" r="r" b="b"/>
              <a:pathLst>
                <a:path w="110490" h="115570">
                  <a:moveTo>
                    <a:pt x="110490" y="39370"/>
                  </a:moveTo>
                  <a:cubicBezTo>
                    <a:pt x="109220" y="80010"/>
                    <a:pt x="91440" y="101600"/>
                    <a:pt x="80010" y="109220"/>
                  </a:cubicBezTo>
                  <a:cubicBezTo>
                    <a:pt x="71120" y="114300"/>
                    <a:pt x="63500" y="115570"/>
                    <a:pt x="53340" y="114300"/>
                  </a:cubicBezTo>
                  <a:cubicBezTo>
                    <a:pt x="39370" y="111760"/>
                    <a:pt x="15240" y="100330"/>
                    <a:pt x="7620" y="86360"/>
                  </a:cubicBezTo>
                  <a:cubicBezTo>
                    <a:pt x="0" y="72390"/>
                    <a:pt x="0" y="45720"/>
                    <a:pt x="3810" y="33020"/>
                  </a:cubicBezTo>
                  <a:cubicBezTo>
                    <a:pt x="6350" y="22860"/>
                    <a:pt x="12700" y="16510"/>
                    <a:pt x="21590" y="11430"/>
                  </a:cubicBezTo>
                  <a:cubicBezTo>
                    <a:pt x="33020" y="508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269" name="Group 269"/>
          <p:cNvGrpSpPr/>
          <p:nvPr/>
        </p:nvGrpSpPr>
        <p:grpSpPr>
          <a:xfrm rot="0">
            <a:off x="4930318" y="6947208"/>
            <a:ext cx="246314" cy="237620"/>
            <a:chOff x="0" y="0"/>
            <a:chExt cx="215900" cy="208280"/>
          </a:xfrm>
        </p:grpSpPr>
        <p:sp>
          <p:nvSpPr>
            <p:cNvPr id="270" name="Freeform 270"/>
            <p:cNvSpPr/>
            <p:nvPr/>
          </p:nvSpPr>
          <p:spPr>
            <a:xfrm>
              <a:off x="50800" y="48260"/>
              <a:ext cx="111760" cy="115570"/>
            </a:xfrm>
            <a:custGeom>
              <a:avLst/>
              <a:gdLst/>
              <a:ahLst/>
              <a:cxnLst/>
              <a:rect l="l" t="t" r="r" b="b"/>
              <a:pathLst>
                <a:path w="111760" h="115570">
                  <a:moveTo>
                    <a:pt x="111760" y="40640"/>
                  </a:moveTo>
                  <a:cubicBezTo>
                    <a:pt x="110490" y="80010"/>
                    <a:pt x="95250" y="102870"/>
                    <a:pt x="81280" y="109220"/>
                  </a:cubicBezTo>
                  <a:cubicBezTo>
                    <a:pt x="67310" y="115570"/>
                    <a:pt x="40640" y="111760"/>
                    <a:pt x="27940" y="106680"/>
                  </a:cubicBezTo>
                  <a:cubicBezTo>
                    <a:pt x="19050" y="102870"/>
                    <a:pt x="13970" y="95250"/>
                    <a:pt x="8890" y="87630"/>
                  </a:cubicBezTo>
                  <a:cubicBezTo>
                    <a:pt x="3810" y="80010"/>
                    <a:pt x="0" y="71120"/>
                    <a:pt x="0" y="60960"/>
                  </a:cubicBezTo>
                  <a:cubicBezTo>
                    <a:pt x="1270" y="46990"/>
                    <a:pt x="10160" y="22860"/>
                    <a:pt x="22860" y="12700"/>
                  </a:cubicBezTo>
                  <a:cubicBezTo>
                    <a:pt x="35560" y="2540"/>
                    <a:pt x="60960" y="0"/>
                    <a:pt x="74930" y="2540"/>
                  </a:cubicBezTo>
                  <a:cubicBezTo>
                    <a:pt x="85090" y="5080"/>
                    <a:pt x="97790" y="17780"/>
                    <a:pt x="97790" y="17780"/>
                  </a:cubicBezTo>
                </a:path>
              </a:pathLst>
            </a:custGeom>
            <a:solidFill>
              <a:srgbClr val="5200FF"/>
            </a:solidFill>
            <a:ln cap="sq">
              <a:noFill/>
              <a:prstDash val="solid"/>
              <a:miter/>
            </a:ln>
          </p:spPr>
        </p:sp>
      </p:grpSp>
      <p:grpSp>
        <p:nvGrpSpPr>
          <p:cNvPr id="271" name="Group 271"/>
          <p:cNvGrpSpPr/>
          <p:nvPr/>
        </p:nvGrpSpPr>
        <p:grpSpPr>
          <a:xfrm rot="0">
            <a:off x="5357745" y="6300997"/>
            <a:ext cx="237620" cy="243416"/>
            <a:chOff x="0" y="0"/>
            <a:chExt cx="208280" cy="213360"/>
          </a:xfrm>
        </p:grpSpPr>
        <p:sp>
          <p:nvSpPr>
            <p:cNvPr id="272" name="Freeform 272"/>
            <p:cNvSpPr/>
            <p:nvPr/>
          </p:nvSpPr>
          <p:spPr>
            <a:xfrm>
              <a:off x="45720" y="48260"/>
              <a:ext cx="111760" cy="115570"/>
            </a:xfrm>
            <a:custGeom>
              <a:avLst/>
              <a:gdLst/>
              <a:ahLst/>
              <a:cxnLst/>
              <a:rect l="l" t="t" r="r" b="b"/>
              <a:pathLst>
                <a:path w="111760" h="115570">
                  <a:moveTo>
                    <a:pt x="111760" y="39370"/>
                  </a:moveTo>
                  <a:cubicBezTo>
                    <a:pt x="96520" y="101600"/>
                    <a:pt x="87630" y="105410"/>
                    <a:pt x="80010" y="109220"/>
                  </a:cubicBezTo>
                  <a:cubicBezTo>
                    <a:pt x="72390" y="113030"/>
                    <a:pt x="63500" y="115570"/>
                    <a:pt x="53340" y="114300"/>
                  </a:cubicBezTo>
                  <a:cubicBezTo>
                    <a:pt x="39370" y="111760"/>
                    <a:pt x="15240" y="100330"/>
                    <a:pt x="7620" y="86360"/>
                  </a:cubicBezTo>
                  <a:cubicBezTo>
                    <a:pt x="0" y="72390"/>
                    <a:pt x="1270" y="45720"/>
                    <a:pt x="5080" y="33020"/>
                  </a:cubicBezTo>
                  <a:cubicBezTo>
                    <a:pt x="7620" y="24130"/>
                    <a:pt x="12700" y="16510"/>
                    <a:pt x="21590" y="11430"/>
                  </a:cubicBezTo>
                  <a:cubicBezTo>
                    <a:pt x="33020" y="381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273" name="Group 273"/>
          <p:cNvGrpSpPr/>
          <p:nvPr/>
        </p:nvGrpSpPr>
        <p:grpSpPr>
          <a:xfrm rot="0">
            <a:off x="5701135" y="5972096"/>
            <a:ext cx="243416" cy="237620"/>
            <a:chOff x="0" y="0"/>
            <a:chExt cx="213360" cy="208280"/>
          </a:xfrm>
        </p:grpSpPr>
        <p:sp>
          <p:nvSpPr>
            <p:cNvPr id="274" name="Freeform 274"/>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40640" y="111760"/>
                    <a:pt x="27940" y="106680"/>
                  </a:cubicBezTo>
                  <a:cubicBezTo>
                    <a:pt x="19050" y="102870"/>
                    <a:pt x="12700" y="93980"/>
                    <a:pt x="7620" y="86360"/>
                  </a:cubicBezTo>
                  <a:cubicBezTo>
                    <a:pt x="254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275" name="Group 275"/>
          <p:cNvGrpSpPr/>
          <p:nvPr/>
        </p:nvGrpSpPr>
        <p:grpSpPr>
          <a:xfrm rot="0">
            <a:off x="5977875" y="5886611"/>
            <a:ext cx="252109" cy="247762"/>
            <a:chOff x="0" y="0"/>
            <a:chExt cx="220980" cy="217170"/>
          </a:xfrm>
        </p:grpSpPr>
        <p:sp>
          <p:nvSpPr>
            <p:cNvPr id="276" name="Freeform 276"/>
            <p:cNvSpPr/>
            <p:nvPr/>
          </p:nvSpPr>
          <p:spPr>
            <a:xfrm>
              <a:off x="50800" y="48260"/>
              <a:ext cx="121920" cy="119380"/>
            </a:xfrm>
            <a:custGeom>
              <a:avLst/>
              <a:gdLst/>
              <a:ahLst/>
              <a:cxnLst/>
              <a:rect l="l" t="t" r="r" b="b"/>
              <a:pathLst>
                <a:path w="121920" h="119380">
                  <a:moveTo>
                    <a:pt x="62230" y="2540"/>
                  </a:moveTo>
                  <a:cubicBezTo>
                    <a:pt x="109220" y="24130"/>
                    <a:pt x="120650" y="46990"/>
                    <a:pt x="119380" y="63500"/>
                  </a:cubicBezTo>
                  <a:cubicBezTo>
                    <a:pt x="118110" y="78740"/>
                    <a:pt x="106680" y="101600"/>
                    <a:pt x="92710" y="109220"/>
                  </a:cubicBezTo>
                  <a:cubicBezTo>
                    <a:pt x="78740" y="116840"/>
                    <a:pt x="52070" y="118110"/>
                    <a:pt x="38100" y="111760"/>
                  </a:cubicBezTo>
                  <a:cubicBezTo>
                    <a:pt x="24130" y="105410"/>
                    <a:pt x="8890" y="85090"/>
                    <a:pt x="6350" y="69850"/>
                  </a:cubicBezTo>
                  <a:cubicBezTo>
                    <a:pt x="3810" y="54610"/>
                    <a:pt x="11430" y="30480"/>
                    <a:pt x="22860" y="19050"/>
                  </a:cubicBezTo>
                  <a:cubicBezTo>
                    <a:pt x="34290" y="7620"/>
                    <a:pt x="59690" y="0"/>
                    <a:pt x="74930" y="3810"/>
                  </a:cubicBezTo>
                  <a:cubicBezTo>
                    <a:pt x="90170" y="7620"/>
                    <a:pt x="109220" y="24130"/>
                    <a:pt x="115570" y="39370"/>
                  </a:cubicBezTo>
                  <a:cubicBezTo>
                    <a:pt x="121920" y="54610"/>
                    <a:pt x="119380" y="80010"/>
                    <a:pt x="110490" y="92710"/>
                  </a:cubicBezTo>
                  <a:cubicBezTo>
                    <a:pt x="101600" y="105410"/>
                    <a:pt x="77470" y="116840"/>
                    <a:pt x="62230" y="118110"/>
                  </a:cubicBezTo>
                  <a:cubicBezTo>
                    <a:pt x="48260" y="119380"/>
                    <a:pt x="33020" y="115570"/>
                    <a:pt x="22860" y="106680"/>
                  </a:cubicBezTo>
                  <a:cubicBezTo>
                    <a:pt x="11430" y="96520"/>
                    <a:pt x="0" y="73660"/>
                    <a:pt x="0" y="58420"/>
                  </a:cubicBezTo>
                  <a:cubicBezTo>
                    <a:pt x="0" y="44450"/>
                    <a:pt x="6350" y="29210"/>
                    <a:pt x="15240" y="20320"/>
                  </a:cubicBezTo>
                  <a:cubicBezTo>
                    <a:pt x="24130" y="11430"/>
                    <a:pt x="52070" y="2540"/>
                    <a:pt x="52070" y="2540"/>
                  </a:cubicBezTo>
                </a:path>
              </a:pathLst>
            </a:custGeom>
            <a:solidFill>
              <a:srgbClr val="5200FF"/>
            </a:solidFill>
            <a:ln cap="sq">
              <a:noFill/>
              <a:prstDash val="solid"/>
              <a:miter/>
            </a:ln>
          </p:spPr>
        </p:sp>
      </p:grpSp>
      <p:grpSp>
        <p:nvGrpSpPr>
          <p:cNvPr id="277" name="Group 277"/>
          <p:cNvGrpSpPr/>
          <p:nvPr/>
        </p:nvGrpSpPr>
        <p:grpSpPr>
          <a:xfrm rot="0">
            <a:off x="5977875" y="5633053"/>
            <a:ext cx="246314" cy="237620"/>
            <a:chOff x="0" y="0"/>
            <a:chExt cx="215900" cy="208280"/>
          </a:xfrm>
        </p:grpSpPr>
        <p:sp>
          <p:nvSpPr>
            <p:cNvPr id="278" name="Freeform 278"/>
            <p:cNvSpPr/>
            <p:nvPr/>
          </p:nvSpPr>
          <p:spPr>
            <a:xfrm>
              <a:off x="50800" y="48260"/>
              <a:ext cx="111760" cy="115570"/>
            </a:xfrm>
            <a:custGeom>
              <a:avLst/>
              <a:gdLst/>
              <a:ahLst/>
              <a:cxnLst/>
              <a:rect l="l" t="t" r="r" b="b"/>
              <a:pathLst>
                <a:path w="111760" h="115570">
                  <a:moveTo>
                    <a:pt x="111760" y="40640"/>
                  </a:moveTo>
                  <a:cubicBezTo>
                    <a:pt x="110490" y="80010"/>
                    <a:pt x="95250" y="102870"/>
                    <a:pt x="81280" y="109220"/>
                  </a:cubicBezTo>
                  <a:cubicBezTo>
                    <a:pt x="67310" y="115570"/>
                    <a:pt x="40640" y="113030"/>
                    <a:pt x="27940" y="106680"/>
                  </a:cubicBezTo>
                  <a:cubicBezTo>
                    <a:pt x="19050" y="102870"/>
                    <a:pt x="13970" y="93980"/>
                    <a:pt x="8890" y="86360"/>
                  </a:cubicBezTo>
                  <a:cubicBezTo>
                    <a:pt x="3810" y="78740"/>
                    <a:pt x="0" y="71120"/>
                    <a:pt x="0" y="60960"/>
                  </a:cubicBezTo>
                  <a:cubicBezTo>
                    <a:pt x="1270" y="46990"/>
                    <a:pt x="10160" y="22860"/>
                    <a:pt x="22860" y="12700"/>
                  </a:cubicBezTo>
                  <a:cubicBezTo>
                    <a:pt x="35560" y="2540"/>
                    <a:pt x="60960" y="0"/>
                    <a:pt x="74930" y="2540"/>
                  </a:cubicBezTo>
                  <a:cubicBezTo>
                    <a:pt x="85090" y="3810"/>
                    <a:pt x="97790" y="16510"/>
                    <a:pt x="97790" y="16510"/>
                  </a:cubicBezTo>
                </a:path>
              </a:pathLst>
            </a:custGeom>
            <a:solidFill>
              <a:srgbClr val="5200FF"/>
            </a:solidFill>
            <a:ln cap="sq">
              <a:noFill/>
              <a:prstDash val="solid"/>
              <a:miter/>
            </a:ln>
          </p:spPr>
        </p:sp>
      </p:grpSp>
      <p:grpSp>
        <p:nvGrpSpPr>
          <p:cNvPr id="279" name="Group 279"/>
          <p:cNvGrpSpPr/>
          <p:nvPr/>
        </p:nvGrpSpPr>
        <p:grpSpPr>
          <a:xfrm rot="0">
            <a:off x="6229985" y="5469327"/>
            <a:ext cx="240518" cy="243416"/>
            <a:chOff x="0" y="0"/>
            <a:chExt cx="210820" cy="213360"/>
          </a:xfrm>
        </p:grpSpPr>
        <p:sp>
          <p:nvSpPr>
            <p:cNvPr id="280" name="Freeform 280"/>
            <p:cNvSpPr/>
            <p:nvPr/>
          </p:nvSpPr>
          <p:spPr>
            <a:xfrm>
              <a:off x="46990" y="48260"/>
              <a:ext cx="110490" cy="115570"/>
            </a:xfrm>
            <a:custGeom>
              <a:avLst/>
              <a:gdLst/>
              <a:ahLst/>
              <a:cxnLst/>
              <a:rect l="l" t="t" r="r" b="b"/>
              <a:pathLst>
                <a:path w="110490" h="115570">
                  <a:moveTo>
                    <a:pt x="110490" y="39370"/>
                  </a:moveTo>
                  <a:cubicBezTo>
                    <a:pt x="109220" y="80010"/>
                    <a:pt x="91440" y="101600"/>
                    <a:pt x="80010" y="109220"/>
                  </a:cubicBezTo>
                  <a:cubicBezTo>
                    <a:pt x="71120" y="114300"/>
                    <a:pt x="63500" y="115570"/>
                    <a:pt x="53340" y="114300"/>
                  </a:cubicBezTo>
                  <a:cubicBezTo>
                    <a:pt x="39370" y="111760"/>
                    <a:pt x="15240" y="100330"/>
                    <a:pt x="7620" y="86360"/>
                  </a:cubicBezTo>
                  <a:cubicBezTo>
                    <a:pt x="0" y="72390"/>
                    <a:pt x="0" y="45720"/>
                    <a:pt x="3810" y="33020"/>
                  </a:cubicBezTo>
                  <a:cubicBezTo>
                    <a:pt x="6350" y="22860"/>
                    <a:pt x="12700" y="16510"/>
                    <a:pt x="21590" y="11430"/>
                  </a:cubicBezTo>
                  <a:cubicBezTo>
                    <a:pt x="33020" y="508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281" name="Group 281"/>
          <p:cNvGrpSpPr/>
          <p:nvPr/>
        </p:nvGrpSpPr>
        <p:grpSpPr>
          <a:xfrm rot="0">
            <a:off x="6040178" y="5140426"/>
            <a:ext cx="243416" cy="237620"/>
            <a:chOff x="0" y="0"/>
            <a:chExt cx="213360" cy="208280"/>
          </a:xfrm>
        </p:grpSpPr>
        <p:sp>
          <p:nvSpPr>
            <p:cNvPr id="282" name="Freeform 282"/>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39370" y="113030"/>
                    <a:pt x="26670" y="106680"/>
                  </a:cubicBezTo>
                  <a:cubicBezTo>
                    <a:pt x="17780" y="102870"/>
                    <a:pt x="12700" y="93980"/>
                    <a:pt x="7620" y="86360"/>
                  </a:cubicBezTo>
                  <a:cubicBezTo>
                    <a:pt x="381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283" name="Group 283"/>
          <p:cNvGrpSpPr/>
          <p:nvPr/>
        </p:nvGrpSpPr>
        <p:grpSpPr>
          <a:xfrm rot="0">
            <a:off x="6399506" y="4934681"/>
            <a:ext cx="243416" cy="243416"/>
            <a:chOff x="0" y="0"/>
            <a:chExt cx="213360" cy="213360"/>
          </a:xfrm>
        </p:grpSpPr>
        <p:sp>
          <p:nvSpPr>
            <p:cNvPr id="284" name="Freeform 284"/>
            <p:cNvSpPr/>
            <p:nvPr/>
          </p:nvSpPr>
          <p:spPr>
            <a:xfrm>
              <a:off x="49530" y="48260"/>
              <a:ext cx="113030" cy="115570"/>
            </a:xfrm>
            <a:custGeom>
              <a:avLst/>
              <a:gdLst/>
              <a:ahLst/>
              <a:cxnLst/>
              <a:rect l="l" t="t" r="r" b="b"/>
              <a:pathLst>
                <a:path w="113030" h="115570">
                  <a:moveTo>
                    <a:pt x="113030" y="40640"/>
                  </a:moveTo>
                  <a:cubicBezTo>
                    <a:pt x="97790" y="101600"/>
                    <a:pt x="88900" y="105410"/>
                    <a:pt x="81280" y="109220"/>
                  </a:cubicBezTo>
                  <a:cubicBezTo>
                    <a:pt x="73660" y="113030"/>
                    <a:pt x="64770" y="115570"/>
                    <a:pt x="54610" y="114300"/>
                  </a:cubicBezTo>
                  <a:cubicBezTo>
                    <a:pt x="40640" y="111760"/>
                    <a:pt x="17780" y="99060"/>
                    <a:pt x="8890" y="87630"/>
                  </a:cubicBezTo>
                  <a:cubicBezTo>
                    <a:pt x="2540" y="80010"/>
                    <a:pt x="0" y="71120"/>
                    <a:pt x="1270" y="60960"/>
                  </a:cubicBezTo>
                  <a:cubicBezTo>
                    <a:pt x="2540" y="46990"/>
                    <a:pt x="10160" y="22860"/>
                    <a:pt x="22860" y="12700"/>
                  </a:cubicBezTo>
                  <a:cubicBezTo>
                    <a:pt x="35560" y="2540"/>
                    <a:pt x="60960" y="0"/>
                    <a:pt x="74930" y="2540"/>
                  </a:cubicBezTo>
                  <a:cubicBezTo>
                    <a:pt x="85090" y="3810"/>
                    <a:pt x="99060" y="17780"/>
                    <a:pt x="99060" y="17780"/>
                  </a:cubicBezTo>
                </a:path>
              </a:pathLst>
            </a:custGeom>
            <a:solidFill>
              <a:srgbClr val="5200FF"/>
            </a:solidFill>
            <a:ln cap="sq">
              <a:noFill/>
              <a:prstDash val="solid"/>
              <a:miter/>
            </a:ln>
          </p:spPr>
        </p:sp>
      </p:grpSp>
      <p:grpSp>
        <p:nvGrpSpPr>
          <p:cNvPr id="285" name="Group 285"/>
          <p:cNvGrpSpPr/>
          <p:nvPr/>
        </p:nvGrpSpPr>
        <p:grpSpPr>
          <a:xfrm rot="0">
            <a:off x="6429933" y="4614474"/>
            <a:ext cx="243416" cy="246314"/>
            <a:chOff x="0" y="0"/>
            <a:chExt cx="213360" cy="215900"/>
          </a:xfrm>
        </p:grpSpPr>
        <p:sp>
          <p:nvSpPr>
            <p:cNvPr id="286" name="Freeform 286"/>
            <p:cNvSpPr/>
            <p:nvPr/>
          </p:nvSpPr>
          <p:spPr>
            <a:xfrm>
              <a:off x="50800" y="49530"/>
              <a:ext cx="111760" cy="118110"/>
            </a:xfrm>
            <a:custGeom>
              <a:avLst/>
              <a:gdLst/>
              <a:ahLst/>
              <a:cxnLst/>
              <a:rect l="l" t="t" r="r" b="b"/>
              <a:pathLst>
                <a:path w="111760" h="118110">
                  <a:moveTo>
                    <a:pt x="111760" y="40640"/>
                  </a:moveTo>
                  <a:cubicBezTo>
                    <a:pt x="97790" y="101600"/>
                    <a:pt x="88900" y="106680"/>
                    <a:pt x="81280" y="110490"/>
                  </a:cubicBezTo>
                  <a:cubicBezTo>
                    <a:pt x="72390" y="114300"/>
                    <a:pt x="63500" y="118110"/>
                    <a:pt x="53340" y="115570"/>
                  </a:cubicBezTo>
                  <a:cubicBezTo>
                    <a:pt x="39370" y="113030"/>
                    <a:pt x="17780" y="99060"/>
                    <a:pt x="8890" y="87630"/>
                  </a:cubicBezTo>
                  <a:cubicBezTo>
                    <a:pt x="2540" y="80010"/>
                    <a:pt x="0" y="71120"/>
                    <a:pt x="0" y="60960"/>
                  </a:cubicBezTo>
                  <a:cubicBezTo>
                    <a:pt x="1270" y="46990"/>
                    <a:pt x="11430" y="22860"/>
                    <a:pt x="21590" y="12700"/>
                  </a:cubicBezTo>
                  <a:cubicBezTo>
                    <a:pt x="29210" y="5080"/>
                    <a:pt x="36830" y="1270"/>
                    <a:pt x="46990" y="1270"/>
                  </a:cubicBezTo>
                  <a:cubicBezTo>
                    <a:pt x="60960" y="0"/>
                    <a:pt x="97790" y="17780"/>
                    <a:pt x="97790" y="17780"/>
                  </a:cubicBezTo>
                </a:path>
              </a:pathLst>
            </a:custGeom>
            <a:solidFill>
              <a:srgbClr val="5200FF"/>
            </a:solidFill>
            <a:ln cap="sq">
              <a:noFill/>
              <a:prstDash val="solid"/>
              <a:miter/>
            </a:ln>
          </p:spPr>
        </p:sp>
      </p:grpSp>
      <p:grpSp>
        <p:nvGrpSpPr>
          <p:cNvPr id="287" name="Group 287"/>
          <p:cNvGrpSpPr/>
          <p:nvPr/>
        </p:nvGrpSpPr>
        <p:grpSpPr>
          <a:xfrm rot="0">
            <a:off x="1757219" y="6066275"/>
            <a:ext cx="247762" cy="252109"/>
            <a:chOff x="0" y="0"/>
            <a:chExt cx="217170" cy="220980"/>
          </a:xfrm>
        </p:grpSpPr>
        <p:sp>
          <p:nvSpPr>
            <p:cNvPr id="288" name="Freeform 288"/>
            <p:cNvSpPr/>
            <p:nvPr/>
          </p:nvSpPr>
          <p:spPr>
            <a:xfrm>
              <a:off x="48260" y="48260"/>
              <a:ext cx="119380" cy="121920"/>
            </a:xfrm>
            <a:custGeom>
              <a:avLst/>
              <a:gdLst/>
              <a:ahLst/>
              <a:cxnLst/>
              <a:rect l="l" t="t" r="r" b="b"/>
              <a:pathLst>
                <a:path w="119380" h="121920">
                  <a:moveTo>
                    <a:pt x="2540" y="59690"/>
                  </a:moveTo>
                  <a:cubicBezTo>
                    <a:pt x="38100" y="3810"/>
                    <a:pt x="50800" y="1270"/>
                    <a:pt x="63500" y="2540"/>
                  </a:cubicBezTo>
                  <a:cubicBezTo>
                    <a:pt x="78740" y="5080"/>
                    <a:pt x="101600" y="16510"/>
                    <a:pt x="109220" y="30480"/>
                  </a:cubicBezTo>
                  <a:cubicBezTo>
                    <a:pt x="116840" y="44450"/>
                    <a:pt x="119380" y="69850"/>
                    <a:pt x="113030" y="83820"/>
                  </a:cubicBezTo>
                  <a:cubicBezTo>
                    <a:pt x="106680" y="97790"/>
                    <a:pt x="85090" y="113030"/>
                    <a:pt x="69850" y="115570"/>
                  </a:cubicBezTo>
                  <a:cubicBezTo>
                    <a:pt x="54610" y="118110"/>
                    <a:pt x="30480" y="110490"/>
                    <a:pt x="19050" y="99060"/>
                  </a:cubicBezTo>
                  <a:cubicBezTo>
                    <a:pt x="7620" y="87630"/>
                    <a:pt x="0" y="62230"/>
                    <a:pt x="3810" y="46990"/>
                  </a:cubicBezTo>
                  <a:cubicBezTo>
                    <a:pt x="7620" y="31750"/>
                    <a:pt x="24130" y="12700"/>
                    <a:pt x="39370" y="6350"/>
                  </a:cubicBezTo>
                  <a:cubicBezTo>
                    <a:pt x="54610" y="0"/>
                    <a:pt x="80010" y="2540"/>
                    <a:pt x="92710" y="11430"/>
                  </a:cubicBezTo>
                  <a:cubicBezTo>
                    <a:pt x="105410" y="20320"/>
                    <a:pt x="116840" y="43180"/>
                    <a:pt x="118110" y="59690"/>
                  </a:cubicBezTo>
                  <a:cubicBezTo>
                    <a:pt x="119380" y="76200"/>
                    <a:pt x="109220" y="99060"/>
                    <a:pt x="97790" y="109220"/>
                  </a:cubicBezTo>
                  <a:cubicBezTo>
                    <a:pt x="87630" y="118110"/>
                    <a:pt x="71120" y="121920"/>
                    <a:pt x="58420" y="121920"/>
                  </a:cubicBezTo>
                  <a:cubicBezTo>
                    <a:pt x="45720" y="121920"/>
                    <a:pt x="29210" y="115570"/>
                    <a:pt x="20320" y="106680"/>
                  </a:cubicBezTo>
                  <a:cubicBezTo>
                    <a:pt x="11430" y="97790"/>
                    <a:pt x="2540" y="69850"/>
                    <a:pt x="2540" y="69850"/>
                  </a:cubicBezTo>
                </a:path>
              </a:pathLst>
            </a:custGeom>
            <a:solidFill>
              <a:srgbClr val="5200FF"/>
            </a:solidFill>
            <a:ln cap="sq">
              <a:noFill/>
              <a:prstDash val="solid"/>
              <a:miter/>
            </a:ln>
          </p:spPr>
        </p:sp>
      </p:grpSp>
      <p:grpSp>
        <p:nvGrpSpPr>
          <p:cNvPr id="289" name="Group 289"/>
          <p:cNvGrpSpPr/>
          <p:nvPr/>
        </p:nvGrpSpPr>
        <p:grpSpPr>
          <a:xfrm rot="0">
            <a:off x="1952821" y="7920871"/>
            <a:ext cx="243416" cy="246314"/>
            <a:chOff x="0" y="0"/>
            <a:chExt cx="213360" cy="215900"/>
          </a:xfrm>
        </p:grpSpPr>
        <p:sp>
          <p:nvSpPr>
            <p:cNvPr id="290" name="Freeform 290"/>
            <p:cNvSpPr/>
            <p:nvPr/>
          </p:nvSpPr>
          <p:spPr>
            <a:xfrm>
              <a:off x="50800" y="49530"/>
              <a:ext cx="111760" cy="118110"/>
            </a:xfrm>
            <a:custGeom>
              <a:avLst/>
              <a:gdLst/>
              <a:ahLst/>
              <a:cxnLst/>
              <a:rect l="l" t="t" r="r" b="b"/>
              <a:pathLst>
                <a:path w="111760" h="118110">
                  <a:moveTo>
                    <a:pt x="111760" y="40640"/>
                  </a:moveTo>
                  <a:cubicBezTo>
                    <a:pt x="97790" y="101600"/>
                    <a:pt x="88900" y="106680"/>
                    <a:pt x="81280" y="110490"/>
                  </a:cubicBezTo>
                  <a:cubicBezTo>
                    <a:pt x="72390" y="114300"/>
                    <a:pt x="63500" y="118110"/>
                    <a:pt x="53340" y="115570"/>
                  </a:cubicBezTo>
                  <a:cubicBezTo>
                    <a:pt x="39370" y="113030"/>
                    <a:pt x="17780" y="99060"/>
                    <a:pt x="8890" y="87630"/>
                  </a:cubicBezTo>
                  <a:cubicBezTo>
                    <a:pt x="2540" y="80010"/>
                    <a:pt x="0" y="71120"/>
                    <a:pt x="0" y="60960"/>
                  </a:cubicBezTo>
                  <a:cubicBezTo>
                    <a:pt x="1270" y="46990"/>
                    <a:pt x="11430" y="22860"/>
                    <a:pt x="21590" y="12700"/>
                  </a:cubicBezTo>
                  <a:cubicBezTo>
                    <a:pt x="29210" y="5080"/>
                    <a:pt x="36830" y="1270"/>
                    <a:pt x="46990" y="1270"/>
                  </a:cubicBezTo>
                  <a:cubicBezTo>
                    <a:pt x="60960" y="0"/>
                    <a:pt x="97790" y="17780"/>
                    <a:pt x="97790" y="17780"/>
                  </a:cubicBezTo>
                </a:path>
              </a:pathLst>
            </a:custGeom>
            <a:solidFill>
              <a:srgbClr val="5200FF"/>
            </a:solidFill>
            <a:ln cap="sq">
              <a:noFill/>
              <a:prstDash val="solid"/>
              <a:miter/>
            </a:ln>
          </p:spPr>
        </p:sp>
      </p:grpSp>
      <p:grpSp>
        <p:nvGrpSpPr>
          <p:cNvPr id="291" name="Group 291"/>
          <p:cNvGrpSpPr/>
          <p:nvPr/>
        </p:nvGrpSpPr>
        <p:grpSpPr>
          <a:xfrm rot="0">
            <a:off x="2291865" y="6218410"/>
            <a:ext cx="244865" cy="237620"/>
            <a:chOff x="0" y="0"/>
            <a:chExt cx="214630" cy="208280"/>
          </a:xfrm>
        </p:grpSpPr>
        <p:sp>
          <p:nvSpPr>
            <p:cNvPr id="292" name="Freeform 292"/>
            <p:cNvSpPr/>
            <p:nvPr/>
          </p:nvSpPr>
          <p:spPr>
            <a:xfrm>
              <a:off x="50800" y="48260"/>
              <a:ext cx="111760" cy="115570"/>
            </a:xfrm>
            <a:custGeom>
              <a:avLst/>
              <a:gdLst/>
              <a:ahLst/>
              <a:cxnLst/>
              <a:rect l="l" t="t" r="r" b="b"/>
              <a:pathLst>
                <a:path w="111760" h="115570">
                  <a:moveTo>
                    <a:pt x="111760" y="40640"/>
                  </a:moveTo>
                  <a:cubicBezTo>
                    <a:pt x="109220" y="80010"/>
                    <a:pt x="95250" y="102870"/>
                    <a:pt x="81280" y="109220"/>
                  </a:cubicBezTo>
                  <a:cubicBezTo>
                    <a:pt x="67310" y="115570"/>
                    <a:pt x="40640" y="113030"/>
                    <a:pt x="27940" y="106680"/>
                  </a:cubicBezTo>
                  <a:cubicBezTo>
                    <a:pt x="19050" y="102870"/>
                    <a:pt x="13970" y="93980"/>
                    <a:pt x="8890" y="86360"/>
                  </a:cubicBezTo>
                  <a:cubicBezTo>
                    <a:pt x="3810" y="78740"/>
                    <a:pt x="0" y="71120"/>
                    <a:pt x="0" y="60960"/>
                  </a:cubicBezTo>
                  <a:cubicBezTo>
                    <a:pt x="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293" name="Group 293"/>
          <p:cNvGrpSpPr/>
          <p:nvPr/>
        </p:nvGrpSpPr>
        <p:grpSpPr>
          <a:xfrm rot="0">
            <a:off x="2826510" y="6721179"/>
            <a:ext cx="244865" cy="237620"/>
            <a:chOff x="0" y="0"/>
            <a:chExt cx="214630" cy="208280"/>
          </a:xfrm>
        </p:grpSpPr>
        <p:sp>
          <p:nvSpPr>
            <p:cNvPr id="294" name="Freeform 294"/>
            <p:cNvSpPr/>
            <p:nvPr/>
          </p:nvSpPr>
          <p:spPr>
            <a:xfrm>
              <a:off x="49530" y="48260"/>
              <a:ext cx="113030" cy="115570"/>
            </a:xfrm>
            <a:custGeom>
              <a:avLst/>
              <a:gdLst/>
              <a:ahLst/>
              <a:cxnLst/>
              <a:rect l="l" t="t" r="r" b="b"/>
              <a:pathLst>
                <a:path w="113030" h="115570">
                  <a:moveTo>
                    <a:pt x="113030" y="40640"/>
                  </a:moveTo>
                  <a:cubicBezTo>
                    <a:pt x="110490" y="81280"/>
                    <a:pt x="95250" y="102870"/>
                    <a:pt x="81280" y="109220"/>
                  </a:cubicBezTo>
                  <a:cubicBezTo>
                    <a:pt x="67310" y="115570"/>
                    <a:pt x="40640" y="111760"/>
                    <a:pt x="27940" y="106680"/>
                  </a:cubicBezTo>
                  <a:cubicBezTo>
                    <a:pt x="19050" y="102870"/>
                    <a:pt x="12700" y="95250"/>
                    <a:pt x="8890" y="87630"/>
                  </a:cubicBezTo>
                  <a:cubicBezTo>
                    <a:pt x="3810" y="80010"/>
                    <a:pt x="0" y="71120"/>
                    <a:pt x="1270" y="60960"/>
                  </a:cubicBezTo>
                  <a:cubicBezTo>
                    <a:pt x="2540" y="46990"/>
                    <a:pt x="10160" y="22860"/>
                    <a:pt x="22860" y="12700"/>
                  </a:cubicBezTo>
                  <a:cubicBezTo>
                    <a:pt x="35560" y="2540"/>
                    <a:pt x="60960" y="0"/>
                    <a:pt x="74930" y="2540"/>
                  </a:cubicBezTo>
                  <a:cubicBezTo>
                    <a:pt x="85090" y="5080"/>
                    <a:pt x="97790" y="17780"/>
                    <a:pt x="97790" y="17780"/>
                  </a:cubicBezTo>
                </a:path>
              </a:pathLst>
            </a:custGeom>
            <a:solidFill>
              <a:srgbClr val="5200FF"/>
            </a:solidFill>
            <a:ln cap="sq">
              <a:noFill/>
              <a:prstDash val="solid"/>
              <a:miter/>
            </a:ln>
          </p:spPr>
        </p:sp>
      </p:grpSp>
      <p:grpSp>
        <p:nvGrpSpPr>
          <p:cNvPr id="295" name="Group 295"/>
          <p:cNvGrpSpPr/>
          <p:nvPr/>
        </p:nvGrpSpPr>
        <p:grpSpPr>
          <a:xfrm rot="0">
            <a:off x="2969952" y="8569980"/>
            <a:ext cx="243416" cy="237620"/>
            <a:chOff x="0" y="0"/>
            <a:chExt cx="213360" cy="208280"/>
          </a:xfrm>
        </p:grpSpPr>
        <p:sp>
          <p:nvSpPr>
            <p:cNvPr id="296" name="Freeform 296"/>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40640" y="111760"/>
                    <a:pt x="27940" y="106680"/>
                  </a:cubicBezTo>
                  <a:cubicBezTo>
                    <a:pt x="19050" y="102870"/>
                    <a:pt x="12700" y="93980"/>
                    <a:pt x="7620" y="86360"/>
                  </a:cubicBezTo>
                  <a:cubicBezTo>
                    <a:pt x="254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297" name="Group 297"/>
          <p:cNvGrpSpPr/>
          <p:nvPr/>
        </p:nvGrpSpPr>
        <p:grpSpPr>
          <a:xfrm rot="0">
            <a:off x="3308995" y="6957351"/>
            <a:ext cx="244865" cy="237620"/>
            <a:chOff x="0" y="0"/>
            <a:chExt cx="214630" cy="208280"/>
          </a:xfrm>
        </p:grpSpPr>
        <p:sp>
          <p:nvSpPr>
            <p:cNvPr id="298" name="Freeform 298"/>
            <p:cNvSpPr/>
            <p:nvPr/>
          </p:nvSpPr>
          <p:spPr>
            <a:xfrm>
              <a:off x="49530" y="48260"/>
              <a:ext cx="113030" cy="115570"/>
            </a:xfrm>
            <a:custGeom>
              <a:avLst/>
              <a:gdLst/>
              <a:ahLst/>
              <a:cxnLst/>
              <a:rect l="l" t="t" r="r" b="b"/>
              <a:pathLst>
                <a:path w="113030" h="115570">
                  <a:moveTo>
                    <a:pt x="113030" y="40640"/>
                  </a:moveTo>
                  <a:cubicBezTo>
                    <a:pt x="110490" y="81280"/>
                    <a:pt x="95250" y="102870"/>
                    <a:pt x="81280" y="109220"/>
                  </a:cubicBezTo>
                  <a:cubicBezTo>
                    <a:pt x="67310" y="115570"/>
                    <a:pt x="40640" y="111760"/>
                    <a:pt x="27940" y="106680"/>
                  </a:cubicBezTo>
                  <a:cubicBezTo>
                    <a:pt x="19050" y="102870"/>
                    <a:pt x="12700" y="95250"/>
                    <a:pt x="8890" y="87630"/>
                  </a:cubicBezTo>
                  <a:cubicBezTo>
                    <a:pt x="3810" y="80010"/>
                    <a:pt x="0" y="71120"/>
                    <a:pt x="1270" y="60960"/>
                  </a:cubicBezTo>
                  <a:cubicBezTo>
                    <a:pt x="2540" y="46990"/>
                    <a:pt x="10160" y="22860"/>
                    <a:pt x="22860" y="12700"/>
                  </a:cubicBezTo>
                  <a:cubicBezTo>
                    <a:pt x="35560" y="2540"/>
                    <a:pt x="60960" y="0"/>
                    <a:pt x="74930" y="2540"/>
                  </a:cubicBezTo>
                  <a:cubicBezTo>
                    <a:pt x="85090" y="5080"/>
                    <a:pt x="97790" y="17780"/>
                    <a:pt x="97790" y="17780"/>
                  </a:cubicBezTo>
                </a:path>
              </a:pathLst>
            </a:custGeom>
            <a:solidFill>
              <a:srgbClr val="5200FF"/>
            </a:solidFill>
            <a:ln cap="sq">
              <a:noFill/>
              <a:prstDash val="solid"/>
              <a:miter/>
            </a:ln>
          </p:spPr>
        </p:sp>
      </p:grpSp>
      <p:grpSp>
        <p:nvGrpSpPr>
          <p:cNvPr id="299" name="Group 299"/>
          <p:cNvGrpSpPr/>
          <p:nvPr/>
        </p:nvGrpSpPr>
        <p:grpSpPr>
          <a:xfrm rot="0">
            <a:off x="4160950" y="8107780"/>
            <a:ext cx="243416" cy="237620"/>
            <a:chOff x="0" y="0"/>
            <a:chExt cx="213360" cy="208280"/>
          </a:xfrm>
        </p:grpSpPr>
        <p:sp>
          <p:nvSpPr>
            <p:cNvPr id="300" name="Freeform 300"/>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40640" y="111760"/>
                    <a:pt x="27940" y="106680"/>
                  </a:cubicBezTo>
                  <a:cubicBezTo>
                    <a:pt x="19050" y="102870"/>
                    <a:pt x="12700" y="93980"/>
                    <a:pt x="7620" y="86360"/>
                  </a:cubicBezTo>
                  <a:cubicBezTo>
                    <a:pt x="254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301" name="Group 301"/>
          <p:cNvGrpSpPr/>
          <p:nvPr/>
        </p:nvGrpSpPr>
        <p:grpSpPr>
          <a:xfrm rot="0">
            <a:off x="4510136" y="6567596"/>
            <a:ext cx="243416" cy="237620"/>
            <a:chOff x="0" y="0"/>
            <a:chExt cx="213360" cy="208280"/>
          </a:xfrm>
        </p:grpSpPr>
        <p:sp>
          <p:nvSpPr>
            <p:cNvPr id="302" name="Freeform 302"/>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40640" y="111760"/>
                    <a:pt x="27940" y="106680"/>
                  </a:cubicBezTo>
                  <a:cubicBezTo>
                    <a:pt x="19050" y="102870"/>
                    <a:pt x="12700" y="93980"/>
                    <a:pt x="7620" y="86360"/>
                  </a:cubicBezTo>
                  <a:cubicBezTo>
                    <a:pt x="254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303" name="Group 303"/>
          <p:cNvGrpSpPr/>
          <p:nvPr/>
        </p:nvGrpSpPr>
        <p:grpSpPr>
          <a:xfrm rot="0">
            <a:off x="4910033" y="7471711"/>
            <a:ext cx="243416" cy="243416"/>
            <a:chOff x="0" y="0"/>
            <a:chExt cx="213360" cy="213360"/>
          </a:xfrm>
        </p:grpSpPr>
        <p:sp>
          <p:nvSpPr>
            <p:cNvPr id="304" name="Freeform 304"/>
            <p:cNvSpPr/>
            <p:nvPr/>
          </p:nvSpPr>
          <p:spPr>
            <a:xfrm>
              <a:off x="50800" y="48260"/>
              <a:ext cx="111760" cy="115570"/>
            </a:xfrm>
            <a:custGeom>
              <a:avLst/>
              <a:gdLst/>
              <a:ahLst/>
              <a:cxnLst/>
              <a:rect l="l" t="t" r="r" b="b"/>
              <a:pathLst>
                <a:path w="111760" h="115570">
                  <a:moveTo>
                    <a:pt x="111760" y="39370"/>
                  </a:moveTo>
                  <a:cubicBezTo>
                    <a:pt x="97790" y="101600"/>
                    <a:pt x="88900" y="105410"/>
                    <a:pt x="81280" y="109220"/>
                  </a:cubicBezTo>
                  <a:cubicBezTo>
                    <a:pt x="73660" y="113030"/>
                    <a:pt x="64770" y="115570"/>
                    <a:pt x="54610" y="114300"/>
                  </a:cubicBezTo>
                  <a:cubicBezTo>
                    <a:pt x="40640" y="111760"/>
                    <a:pt x="17780" y="97790"/>
                    <a:pt x="8890" y="86360"/>
                  </a:cubicBezTo>
                  <a:cubicBezTo>
                    <a:pt x="2540" y="78740"/>
                    <a:pt x="0" y="69850"/>
                    <a:pt x="0" y="59690"/>
                  </a:cubicBezTo>
                  <a:cubicBezTo>
                    <a:pt x="1270" y="45720"/>
                    <a:pt x="8890" y="21590"/>
                    <a:pt x="21590" y="11430"/>
                  </a:cubicBezTo>
                  <a:cubicBezTo>
                    <a:pt x="34290" y="1270"/>
                    <a:pt x="60960" y="0"/>
                    <a:pt x="74930" y="2540"/>
                  </a:cubicBezTo>
                  <a:cubicBezTo>
                    <a:pt x="85090" y="3810"/>
                    <a:pt x="97790" y="16510"/>
                    <a:pt x="97790" y="16510"/>
                  </a:cubicBezTo>
                </a:path>
              </a:pathLst>
            </a:custGeom>
            <a:solidFill>
              <a:srgbClr val="5200FF"/>
            </a:solidFill>
            <a:ln cap="sq">
              <a:noFill/>
              <a:prstDash val="solid"/>
              <a:miter/>
            </a:ln>
          </p:spPr>
        </p:sp>
      </p:grpSp>
      <p:grpSp>
        <p:nvGrpSpPr>
          <p:cNvPr id="305" name="Group 305"/>
          <p:cNvGrpSpPr/>
          <p:nvPr/>
        </p:nvGrpSpPr>
        <p:grpSpPr>
          <a:xfrm rot="0">
            <a:off x="5295442" y="5530181"/>
            <a:ext cx="240518" cy="237620"/>
            <a:chOff x="0" y="0"/>
            <a:chExt cx="210820" cy="208280"/>
          </a:xfrm>
        </p:grpSpPr>
        <p:sp>
          <p:nvSpPr>
            <p:cNvPr id="306" name="Freeform 306"/>
            <p:cNvSpPr/>
            <p:nvPr/>
          </p:nvSpPr>
          <p:spPr>
            <a:xfrm>
              <a:off x="46990" y="48260"/>
              <a:ext cx="110490" cy="115570"/>
            </a:xfrm>
            <a:custGeom>
              <a:avLst/>
              <a:gdLst/>
              <a:ahLst/>
              <a:cxnLst/>
              <a:rect l="l" t="t" r="r" b="b"/>
              <a:pathLst>
                <a:path w="110490" h="115570">
                  <a:moveTo>
                    <a:pt x="110490" y="40640"/>
                  </a:moveTo>
                  <a:cubicBezTo>
                    <a:pt x="109220" y="80010"/>
                    <a:pt x="93980" y="102870"/>
                    <a:pt x="80010" y="109220"/>
                  </a:cubicBezTo>
                  <a:cubicBezTo>
                    <a:pt x="66040" y="115570"/>
                    <a:pt x="39370" y="111760"/>
                    <a:pt x="26670" y="106680"/>
                  </a:cubicBezTo>
                  <a:cubicBezTo>
                    <a:pt x="17780" y="102870"/>
                    <a:pt x="11430" y="96520"/>
                    <a:pt x="7620" y="87630"/>
                  </a:cubicBezTo>
                  <a:cubicBezTo>
                    <a:pt x="1270" y="74930"/>
                    <a:pt x="0" y="46990"/>
                    <a:pt x="3810" y="34290"/>
                  </a:cubicBezTo>
                  <a:cubicBezTo>
                    <a:pt x="6350" y="24130"/>
                    <a:pt x="12700" y="17780"/>
                    <a:pt x="21590" y="12700"/>
                  </a:cubicBezTo>
                  <a:cubicBezTo>
                    <a:pt x="33020" y="5080"/>
                    <a:pt x="59690" y="0"/>
                    <a:pt x="73660" y="2540"/>
                  </a:cubicBezTo>
                  <a:cubicBezTo>
                    <a:pt x="83820" y="5080"/>
                    <a:pt x="96520" y="17780"/>
                    <a:pt x="96520" y="17780"/>
                  </a:cubicBezTo>
                </a:path>
              </a:pathLst>
            </a:custGeom>
            <a:solidFill>
              <a:srgbClr val="5200FF"/>
            </a:solidFill>
            <a:ln cap="sq">
              <a:noFill/>
              <a:prstDash val="solid"/>
              <a:miter/>
            </a:ln>
          </p:spPr>
        </p:sp>
      </p:grpSp>
      <p:grpSp>
        <p:nvGrpSpPr>
          <p:cNvPr id="307" name="Group 307"/>
          <p:cNvGrpSpPr/>
          <p:nvPr/>
        </p:nvGrpSpPr>
        <p:grpSpPr>
          <a:xfrm rot="0">
            <a:off x="2415022" y="6606716"/>
            <a:ext cx="243416" cy="240518"/>
            <a:chOff x="0" y="0"/>
            <a:chExt cx="213360" cy="210820"/>
          </a:xfrm>
        </p:grpSpPr>
        <p:sp>
          <p:nvSpPr>
            <p:cNvPr id="308" name="Freeform 308"/>
            <p:cNvSpPr/>
            <p:nvPr/>
          </p:nvSpPr>
          <p:spPr>
            <a:xfrm>
              <a:off x="50800" y="49530"/>
              <a:ext cx="111760" cy="114300"/>
            </a:xfrm>
            <a:custGeom>
              <a:avLst/>
              <a:gdLst/>
              <a:ahLst/>
              <a:cxnLst/>
              <a:rect l="l" t="t" r="r" b="b"/>
              <a:pathLst>
                <a:path w="111760" h="114300">
                  <a:moveTo>
                    <a:pt x="111760" y="40640"/>
                  </a:moveTo>
                  <a:cubicBezTo>
                    <a:pt x="97790" y="101600"/>
                    <a:pt x="91440" y="107950"/>
                    <a:pt x="81280" y="110490"/>
                  </a:cubicBezTo>
                  <a:cubicBezTo>
                    <a:pt x="68580" y="114300"/>
                    <a:pt x="40640" y="113030"/>
                    <a:pt x="27940" y="106680"/>
                  </a:cubicBezTo>
                  <a:cubicBezTo>
                    <a:pt x="19050" y="102870"/>
                    <a:pt x="13970" y="95250"/>
                    <a:pt x="8890" y="87630"/>
                  </a:cubicBezTo>
                  <a:cubicBezTo>
                    <a:pt x="3810" y="80010"/>
                    <a:pt x="0" y="71120"/>
                    <a:pt x="0" y="60960"/>
                  </a:cubicBezTo>
                  <a:cubicBezTo>
                    <a:pt x="1270" y="46990"/>
                    <a:pt x="11430" y="22860"/>
                    <a:pt x="21590" y="12700"/>
                  </a:cubicBezTo>
                  <a:cubicBezTo>
                    <a:pt x="29210" y="5080"/>
                    <a:pt x="36830" y="1270"/>
                    <a:pt x="46990" y="1270"/>
                  </a:cubicBezTo>
                  <a:cubicBezTo>
                    <a:pt x="60960" y="0"/>
                    <a:pt x="97790" y="17780"/>
                    <a:pt x="97790" y="17780"/>
                  </a:cubicBezTo>
                </a:path>
              </a:pathLst>
            </a:custGeom>
            <a:solidFill>
              <a:srgbClr val="5200FF"/>
            </a:solidFill>
            <a:ln cap="sq">
              <a:noFill/>
              <a:prstDash val="solid"/>
              <a:miter/>
            </a:ln>
          </p:spPr>
        </p:sp>
      </p:grpSp>
      <p:grpSp>
        <p:nvGrpSpPr>
          <p:cNvPr id="309" name="Group 309"/>
          <p:cNvGrpSpPr/>
          <p:nvPr/>
        </p:nvGrpSpPr>
        <p:grpSpPr>
          <a:xfrm rot="0">
            <a:off x="2231011" y="6976186"/>
            <a:ext cx="244865" cy="246314"/>
            <a:chOff x="0" y="0"/>
            <a:chExt cx="214630" cy="215900"/>
          </a:xfrm>
        </p:grpSpPr>
        <p:sp>
          <p:nvSpPr>
            <p:cNvPr id="310" name="Freeform 310"/>
            <p:cNvSpPr/>
            <p:nvPr/>
          </p:nvSpPr>
          <p:spPr>
            <a:xfrm>
              <a:off x="49530" y="49530"/>
              <a:ext cx="113030" cy="116840"/>
            </a:xfrm>
            <a:custGeom>
              <a:avLst/>
              <a:gdLst/>
              <a:ahLst/>
              <a:cxnLst/>
              <a:rect l="l" t="t" r="r" b="b"/>
              <a:pathLst>
                <a:path w="113030" h="116840">
                  <a:moveTo>
                    <a:pt x="113030" y="40640"/>
                  </a:moveTo>
                  <a:cubicBezTo>
                    <a:pt x="110490" y="81280"/>
                    <a:pt x="92710" y="102870"/>
                    <a:pt x="81280" y="110490"/>
                  </a:cubicBezTo>
                  <a:cubicBezTo>
                    <a:pt x="72390" y="115570"/>
                    <a:pt x="64770" y="116840"/>
                    <a:pt x="54610" y="115570"/>
                  </a:cubicBezTo>
                  <a:cubicBezTo>
                    <a:pt x="40640" y="113030"/>
                    <a:pt x="17780" y="99060"/>
                    <a:pt x="8890" y="87630"/>
                  </a:cubicBezTo>
                  <a:cubicBezTo>
                    <a:pt x="2540" y="80010"/>
                    <a:pt x="0" y="71120"/>
                    <a:pt x="1270" y="60960"/>
                  </a:cubicBezTo>
                  <a:cubicBezTo>
                    <a:pt x="2540" y="46990"/>
                    <a:pt x="12700" y="22860"/>
                    <a:pt x="22860" y="12700"/>
                  </a:cubicBezTo>
                  <a:cubicBezTo>
                    <a:pt x="29210" y="6350"/>
                    <a:pt x="36830" y="1270"/>
                    <a:pt x="46990" y="1270"/>
                  </a:cubicBezTo>
                  <a:cubicBezTo>
                    <a:pt x="60960" y="0"/>
                    <a:pt x="97790" y="17780"/>
                    <a:pt x="97790" y="17780"/>
                  </a:cubicBezTo>
                </a:path>
              </a:pathLst>
            </a:custGeom>
            <a:solidFill>
              <a:srgbClr val="5200FF"/>
            </a:solidFill>
            <a:ln cap="sq">
              <a:noFill/>
              <a:prstDash val="solid"/>
              <a:miter/>
            </a:ln>
          </p:spPr>
        </p:sp>
      </p:grpSp>
      <p:grpSp>
        <p:nvGrpSpPr>
          <p:cNvPr id="311" name="Group 311"/>
          <p:cNvGrpSpPr/>
          <p:nvPr/>
        </p:nvGrpSpPr>
        <p:grpSpPr>
          <a:xfrm rot="0">
            <a:off x="1978902" y="6650183"/>
            <a:ext cx="240518" cy="243416"/>
            <a:chOff x="0" y="0"/>
            <a:chExt cx="210820" cy="213360"/>
          </a:xfrm>
        </p:grpSpPr>
        <p:sp>
          <p:nvSpPr>
            <p:cNvPr id="312" name="Freeform 312"/>
            <p:cNvSpPr/>
            <p:nvPr/>
          </p:nvSpPr>
          <p:spPr>
            <a:xfrm>
              <a:off x="46990" y="48260"/>
              <a:ext cx="110490" cy="115570"/>
            </a:xfrm>
            <a:custGeom>
              <a:avLst/>
              <a:gdLst/>
              <a:ahLst/>
              <a:cxnLst/>
              <a:rect l="l" t="t" r="r" b="b"/>
              <a:pathLst>
                <a:path w="110490" h="115570">
                  <a:moveTo>
                    <a:pt x="110490" y="39370"/>
                  </a:moveTo>
                  <a:cubicBezTo>
                    <a:pt x="109220" y="80010"/>
                    <a:pt x="91440" y="101600"/>
                    <a:pt x="80010" y="109220"/>
                  </a:cubicBezTo>
                  <a:cubicBezTo>
                    <a:pt x="71120" y="114300"/>
                    <a:pt x="63500" y="115570"/>
                    <a:pt x="53340" y="114300"/>
                  </a:cubicBezTo>
                  <a:cubicBezTo>
                    <a:pt x="39370" y="111760"/>
                    <a:pt x="15240" y="100330"/>
                    <a:pt x="7620" y="86360"/>
                  </a:cubicBezTo>
                  <a:cubicBezTo>
                    <a:pt x="0" y="72390"/>
                    <a:pt x="0" y="45720"/>
                    <a:pt x="3810" y="33020"/>
                  </a:cubicBezTo>
                  <a:cubicBezTo>
                    <a:pt x="6350" y="22860"/>
                    <a:pt x="12700" y="16510"/>
                    <a:pt x="21590" y="11430"/>
                  </a:cubicBezTo>
                  <a:cubicBezTo>
                    <a:pt x="33020" y="508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313" name="Group 313"/>
          <p:cNvGrpSpPr/>
          <p:nvPr/>
        </p:nvGrpSpPr>
        <p:grpSpPr>
          <a:xfrm rot="0">
            <a:off x="1897763" y="7255825"/>
            <a:ext cx="237620" cy="243416"/>
            <a:chOff x="0" y="0"/>
            <a:chExt cx="208280" cy="213360"/>
          </a:xfrm>
        </p:grpSpPr>
        <p:sp>
          <p:nvSpPr>
            <p:cNvPr id="314" name="Freeform 314"/>
            <p:cNvSpPr/>
            <p:nvPr/>
          </p:nvSpPr>
          <p:spPr>
            <a:xfrm>
              <a:off x="45720" y="48260"/>
              <a:ext cx="111760" cy="115570"/>
            </a:xfrm>
            <a:custGeom>
              <a:avLst/>
              <a:gdLst/>
              <a:ahLst/>
              <a:cxnLst/>
              <a:rect l="l" t="t" r="r" b="b"/>
              <a:pathLst>
                <a:path w="111760" h="115570">
                  <a:moveTo>
                    <a:pt x="111760" y="40640"/>
                  </a:moveTo>
                  <a:cubicBezTo>
                    <a:pt x="96520" y="101600"/>
                    <a:pt x="87630" y="105410"/>
                    <a:pt x="80010" y="109220"/>
                  </a:cubicBezTo>
                  <a:cubicBezTo>
                    <a:pt x="72390" y="113030"/>
                    <a:pt x="63500" y="115570"/>
                    <a:pt x="53340" y="114300"/>
                  </a:cubicBezTo>
                  <a:cubicBezTo>
                    <a:pt x="39370" y="111760"/>
                    <a:pt x="15240" y="100330"/>
                    <a:pt x="7620" y="86360"/>
                  </a:cubicBezTo>
                  <a:cubicBezTo>
                    <a:pt x="0" y="72390"/>
                    <a:pt x="1270" y="45720"/>
                    <a:pt x="5080" y="33020"/>
                  </a:cubicBezTo>
                  <a:cubicBezTo>
                    <a:pt x="7620" y="24130"/>
                    <a:pt x="12700" y="17780"/>
                    <a:pt x="21590" y="12700"/>
                  </a:cubicBezTo>
                  <a:cubicBezTo>
                    <a:pt x="33020" y="508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315" name="Group 315"/>
          <p:cNvGrpSpPr/>
          <p:nvPr/>
        </p:nvGrpSpPr>
        <p:grpSpPr>
          <a:xfrm rot="0">
            <a:off x="4360899" y="7522423"/>
            <a:ext cx="240518" cy="237620"/>
            <a:chOff x="0" y="0"/>
            <a:chExt cx="210820" cy="208280"/>
          </a:xfrm>
        </p:grpSpPr>
        <p:sp>
          <p:nvSpPr>
            <p:cNvPr id="316" name="Freeform 316"/>
            <p:cNvSpPr/>
            <p:nvPr/>
          </p:nvSpPr>
          <p:spPr>
            <a:xfrm>
              <a:off x="46990" y="48260"/>
              <a:ext cx="110490" cy="115570"/>
            </a:xfrm>
            <a:custGeom>
              <a:avLst/>
              <a:gdLst/>
              <a:ahLst/>
              <a:cxnLst/>
              <a:rect l="l" t="t" r="r" b="b"/>
              <a:pathLst>
                <a:path w="110490" h="115570">
                  <a:moveTo>
                    <a:pt x="110490" y="40640"/>
                  </a:moveTo>
                  <a:cubicBezTo>
                    <a:pt x="109220" y="80010"/>
                    <a:pt x="93980" y="102870"/>
                    <a:pt x="80010" y="109220"/>
                  </a:cubicBezTo>
                  <a:cubicBezTo>
                    <a:pt x="66040" y="115570"/>
                    <a:pt x="39370" y="113030"/>
                    <a:pt x="26670" y="106680"/>
                  </a:cubicBezTo>
                  <a:cubicBezTo>
                    <a:pt x="17780" y="102870"/>
                    <a:pt x="11430" y="95250"/>
                    <a:pt x="7620" y="86360"/>
                  </a:cubicBezTo>
                  <a:cubicBezTo>
                    <a:pt x="2540" y="73660"/>
                    <a:pt x="0" y="46990"/>
                    <a:pt x="3810" y="34290"/>
                  </a:cubicBezTo>
                  <a:cubicBezTo>
                    <a:pt x="6350" y="25400"/>
                    <a:pt x="12700" y="17780"/>
                    <a:pt x="21590" y="12700"/>
                  </a:cubicBezTo>
                  <a:cubicBezTo>
                    <a:pt x="33020" y="508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317" name="Group 317"/>
          <p:cNvGrpSpPr/>
          <p:nvPr/>
        </p:nvGrpSpPr>
        <p:grpSpPr>
          <a:xfrm rot="0">
            <a:off x="4402917" y="7019654"/>
            <a:ext cx="237620" cy="243416"/>
            <a:chOff x="0" y="0"/>
            <a:chExt cx="208280" cy="213360"/>
          </a:xfrm>
        </p:grpSpPr>
        <p:sp>
          <p:nvSpPr>
            <p:cNvPr id="318" name="Freeform 318"/>
            <p:cNvSpPr/>
            <p:nvPr/>
          </p:nvSpPr>
          <p:spPr>
            <a:xfrm>
              <a:off x="45720" y="48260"/>
              <a:ext cx="111760" cy="115570"/>
            </a:xfrm>
            <a:custGeom>
              <a:avLst/>
              <a:gdLst/>
              <a:ahLst/>
              <a:cxnLst/>
              <a:rect l="l" t="t" r="r" b="b"/>
              <a:pathLst>
                <a:path w="111760" h="115570">
                  <a:moveTo>
                    <a:pt x="111760" y="40640"/>
                  </a:moveTo>
                  <a:cubicBezTo>
                    <a:pt x="96520" y="101600"/>
                    <a:pt x="87630" y="105410"/>
                    <a:pt x="80010" y="109220"/>
                  </a:cubicBezTo>
                  <a:cubicBezTo>
                    <a:pt x="72390" y="113030"/>
                    <a:pt x="63500" y="115570"/>
                    <a:pt x="53340" y="114300"/>
                  </a:cubicBezTo>
                  <a:cubicBezTo>
                    <a:pt x="39370" y="111760"/>
                    <a:pt x="15240" y="100330"/>
                    <a:pt x="7620" y="86360"/>
                  </a:cubicBezTo>
                  <a:cubicBezTo>
                    <a:pt x="0" y="72390"/>
                    <a:pt x="1270" y="45720"/>
                    <a:pt x="5080" y="33020"/>
                  </a:cubicBezTo>
                  <a:cubicBezTo>
                    <a:pt x="7620" y="24130"/>
                    <a:pt x="12700" y="17780"/>
                    <a:pt x="21590" y="12700"/>
                  </a:cubicBezTo>
                  <a:cubicBezTo>
                    <a:pt x="33020" y="508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319" name="Group 319"/>
          <p:cNvGrpSpPr/>
          <p:nvPr/>
        </p:nvGrpSpPr>
        <p:grpSpPr>
          <a:xfrm rot="0">
            <a:off x="5008559" y="6537169"/>
            <a:ext cx="237620" cy="243416"/>
            <a:chOff x="0" y="0"/>
            <a:chExt cx="208280" cy="213360"/>
          </a:xfrm>
        </p:grpSpPr>
        <p:sp>
          <p:nvSpPr>
            <p:cNvPr id="320" name="Freeform 320"/>
            <p:cNvSpPr/>
            <p:nvPr/>
          </p:nvSpPr>
          <p:spPr>
            <a:xfrm>
              <a:off x="45720" y="48260"/>
              <a:ext cx="111760" cy="115570"/>
            </a:xfrm>
            <a:custGeom>
              <a:avLst/>
              <a:gdLst/>
              <a:ahLst/>
              <a:cxnLst/>
              <a:rect l="l" t="t" r="r" b="b"/>
              <a:pathLst>
                <a:path w="111760" h="115570">
                  <a:moveTo>
                    <a:pt x="111760" y="39370"/>
                  </a:moveTo>
                  <a:cubicBezTo>
                    <a:pt x="96520" y="101600"/>
                    <a:pt x="87630" y="105410"/>
                    <a:pt x="80010" y="109220"/>
                  </a:cubicBezTo>
                  <a:cubicBezTo>
                    <a:pt x="72390" y="113030"/>
                    <a:pt x="63500" y="115570"/>
                    <a:pt x="53340" y="114300"/>
                  </a:cubicBezTo>
                  <a:cubicBezTo>
                    <a:pt x="39370" y="111760"/>
                    <a:pt x="15240" y="100330"/>
                    <a:pt x="7620" y="86360"/>
                  </a:cubicBezTo>
                  <a:cubicBezTo>
                    <a:pt x="0" y="72390"/>
                    <a:pt x="1270" y="45720"/>
                    <a:pt x="5080" y="33020"/>
                  </a:cubicBezTo>
                  <a:cubicBezTo>
                    <a:pt x="7620" y="24130"/>
                    <a:pt x="12700" y="16510"/>
                    <a:pt x="21590" y="11430"/>
                  </a:cubicBezTo>
                  <a:cubicBezTo>
                    <a:pt x="33020" y="381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321" name="Group 321"/>
          <p:cNvGrpSpPr/>
          <p:nvPr/>
        </p:nvGrpSpPr>
        <p:grpSpPr>
          <a:xfrm rot="0">
            <a:off x="5583774" y="6424154"/>
            <a:ext cx="237620" cy="243416"/>
            <a:chOff x="0" y="0"/>
            <a:chExt cx="208280" cy="213360"/>
          </a:xfrm>
        </p:grpSpPr>
        <p:sp>
          <p:nvSpPr>
            <p:cNvPr id="322" name="Freeform 322"/>
            <p:cNvSpPr/>
            <p:nvPr/>
          </p:nvSpPr>
          <p:spPr>
            <a:xfrm>
              <a:off x="45720" y="48260"/>
              <a:ext cx="111760" cy="115570"/>
            </a:xfrm>
            <a:custGeom>
              <a:avLst/>
              <a:gdLst/>
              <a:ahLst/>
              <a:cxnLst/>
              <a:rect l="l" t="t" r="r" b="b"/>
              <a:pathLst>
                <a:path w="111760" h="115570">
                  <a:moveTo>
                    <a:pt x="111760" y="40640"/>
                  </a:moveTo>
                  <a:cubicBezTo>
                    <a:pt x="96520" y="101600"/>
                    <a:pt x="87630" y="105410"/>
                    <a:pt x="80010" y="109220"/>
                  </a:cubicBezTo>
                  <a:cubicBezTo>
                    <a:pt x="72390" y="113030"/>
                    <a:pt x="63500" y="115570"/>
                    <a:pt x="53340" y="114300"/>
                  </a:cubicBezTo>
                  <a:cubicBezTo>
                    <a:pt x="39370" y="111760"/>
                    <a:pt x="15240" y="100330"/>
                    <a:pt x="7620" y="86360"/>
                  </a:cubicBezTo>
                  <a:cubicBezTo>
                    <a:pt x="0" y="72390"/>
                    <a:pt x="1270" y="45720"/>
                    <a:pt x="5080" y="33020"/>
                  </a:cubicBezTo>
                  <a:cubicBezTo>
                    <a:pt x="7620" y="24130"/>
                    <a:pt x="12700" y="16510"/>
                    <a:pt x="21590" y="11430"/>
                  </a:cubicBezTo>
                  <a:cubicBezTo>
                    <a:pt x="33020" y="381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323" name="Group 323"/>
          <p:cNvGrpSpPr/>
          <p:nvPr/>
        </p:nvGrpSpPr>
        <p:grpSpPr>
          <a:xfrm rot="0">
            <a:off x="6369079" y="5253440"/>
            <a:ext cx="243416" cy="237620"/>
            <a:chOff x="0" y="0"/>
            <a:chExt cx="213360" cy="208280"/>
          </a:xfrm>
        </p:grpSpPr>
        <p:sp>
          <p:nvSpPr>
            <p:cNvPr id="324" name="Freeform 324"/>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39370" y="113030"/>
                    <a:pt x="26670" y="106680"/>
                  </a:cubicBezTo>
                  <a:cubicBezTo>
                    <a:pt x="17780" y="102870"/>
                    <a:pt x="12700" y="93980"/>
                    <a:pt x="7620" y="86360"/>
                  </a:cubicBezTo>
                  <a:cubicBezTo>
                    <a:pt x="3810" y="78740"/>
                    <a:pt x="0" y="71120"/>
                    <a:pt x="0" y="60960"/>
                  </a:cubicBezTo>
                  <a:cubicBezTo>
                    <a:pt x="1270" y="46990"/>
                    <a:pt x="8890" y="22860"/>
                    <a:pt x="21590" y="12700"/>
                  </a:cubicBezTo>
                  <a:cubicBezTo>
                    <a:pt x="34290" y="254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325" name="Group 325"/>
          <p:cNvGrpSpPr/>
          <p:nvPr/>
        </p:nvGrpSpPr>
        <p:grpSpPr>
          <a:xfrm rot="0">
            <a:off x="3153962" y="7817999"/>
            <a:ext cx="246314" cy="246314"/>
            <a:chOff x="0" y="0"/>
            <a:chExt cx="215900" cy="215900"/>
          </a:xfrm>
        </p:grpSpPr>
        <p:sp>
          <p:nvSpPr>
            <p:cNvPr id="326" name="Freeform 326"/>
            <p:cNvSpPr/>
            <p:nvPr/>
          </p:nvSpPr>
          <p:spPr>
            <a:xfrm>
              <a:off x="50800" y="49530"/>
              <a:ext cx="111760" cy="116840"/>
            </a:xfrm>
            <a:custGeom>
              <a:avLst/>
              <a:gdLst/>
              <a:ahLst/>
              <a:cxnLst/>
              <a:rect l="l" t="t" r="r" b="b"/>
              <a:pathLst>
                <a:path w="111760" h="116840">
                  <a:moveTo>
                    <a:pt x="111760" y="40640"/>
                  </a:moveTo>
                  <a:cubicBezTo>
                    <a:pt x="110490" y="81280"/>
                    <a:pt x="92710" y="102870"/>
                    <a:pt x="81280" y="110490"/>
                  </a:cubicBezTo>
                  <a:cubicBezTo>
                    <a:pt x="72390" y="115570"/>
                    <a:pt x="64770" y="116840"/>
                    <a:pt x="54610" y="115570"/>
                  </a:cubicBezTo>
                  <a:cubicBezTo>
                    <a:pt x="40640" y="113030"/>
                    <a:pt x="17780" y="99060"/>
                    <a:pt x="8890" y="87630"/>
                  </a:cubicBezTo>
                  <a:cubicBezTo>
                    <a:pt x="2540" y="80010"/>
                    <a:pt x="0" y="71120"/>
                    <a:pt x="0" y="60960"/>
                  </a:cubicBezTo>
                  <a:cubicBezTo>
                    <a:pt x="1270" y="46990"/>
                    <a:pt x="12700" y="22860"/>
                    <a:pt x="22860" y="12700"/>
                  </a:cubicBezTo>
                  <a:cubicBezTo>
                    <a:pt x="29210" y="6350"/>
                    <a:pt x="36830" y="1270"/>
                    <a:pt x="46990" y="1270"/>
                  </a:cubicBezTo>
                  <a:cubicBezTo>
                    <a:pt x="60960" y="0"/>
                    <a:pt x="97790" y="17780"/>
                    <a:pt x="97790" y="17780"/>
                  </a:cubicBezTo>
                </a:path>
              </a:pathLst>
            </a:custGeom>
            <a:solidFill>
              <a:srgbClr val="5200FF"/>
            </a:solidFill>
            <a:ln cap="sq">
              <a:noFill/>
              <a:prstDash val="solid"/>
              <a:miter/>
            </a:ln>
          </p:spPr>
        </p:sp>
      </p:grpSp>
      <p:grpSp>
        <p:nvGrpSpPr>
          <p:cNvPr id="327" name="Group 327"/>
          <p:cNvGrpSpPr/>
          <p:nvPr/>
        </p:nvGrpSpPr>
        <p:grpSpPr>
          <a:xfrm rot="0">
            <a:off x="2846795" y="7315230"/>
            <a:ext cx="244865" cy="240518"/>
            <a:chOff x="0" y="0"/>
            <a:chExt cx="214630" cy="210820"/>
          </a:xfrm>
        </p:grpSpPr>
        <p:sp>
          <p:nvSpPr>
            <p:cNvPr id="328" name="Freeform 328"/>
            <p:cNvSpPr/>
            <p:nvPr/>
          </p:nvSpPr>
          <p:spPr>
            <a:xfrm>
              <a:off x="49530" y="49530"/>
              <a:ext cx="113030" cy="116840"/>
            </a:xfrm>
            <a:custGeom>
              <a:avLst/>
              <a:gdLst/>
              <a:ahLst/>
              <a:cxnLst/>
              <a:rect l="l" t="t" r="r" b="b"/>
              <a:pathLst>
                <a:path w="113030" h="116840">
                  <a:moveTo>
                    <a:pt x="113030" y="40640"/>
                  </a:moveTo>
                  <a:cubicBezTo>
                    <a:pt x="110490" y="81280"/>
                    <a:pt x="95250" y="104140"/>
                    <a:pt x="81280" y="110490"/>
                  </a:cubicBezTo>
                  <a:cubicBezTo>
                    <a:pt x="67310" y="116840"/>
                    <a:pt x="40640" y="113030"/>
                    <a:pt x="27940" y="106680"/>
                  </a:cubicBezTo>
                  <a:cubicBezTo>
                    <a:pt x="19050" y="102870"/>
                    <a:pt x="12700" y="95250"/>
                    <a:pt x="8890" y="87630"/>
                  </a:cubicBezTo>
                  <a:cubicBezTo>
                    <a:pt x="3810" y="80010"/>
                    <a:pt x="0" y="71120"/>
                    <a:pt x="1270" y="60960"/>
                  </a:cubicBezTo>
                  <a:cubicBezTo>
                    <a:pt x="2540" y="46990"/>
                    <a:pt x="12700" y="22860"/>
                    <a:pt x="22860" y="12700"/>
                  </a:cubicBezTo>
                  <a:cubicBezTo>
                    <a:pt x="30480" y="5080"/>
                    <a:pt x="38100" y="1270"/>
                    <a:pt x="48260" y="1270"/>
                  </a:cubicBezTo>
                  <a:cubicBezTo>
                    <a:pt x="62230" y="0"/>
                    <a:pt x="99060" y="17780"/>
                    <a:pt x="99060" y="17780"/>
                  </a:cubicBezTo>
                </a:path>
              </a:pathLst>
            </a:custGeom>
            <a:solidFill>
              <a:srgbClr val="5200FF"/>
            </a:solidFill>
            <a:ln cap="sq">
              <a:noFill/>
              <a:prstDash val="solid"/>
              <a:miter/>
            </a:ln>
          </p:spPr>
        </p:sp>
      </p:grpSp>
      <p:grpSp>
        <p:nvGrpSpPr>
          <p:cNvPr id="329" name="Group 329"/>
          <p:cNvGrpSpPr/>
          <p:nvPr/>
        </p:nvGrpSpPr>
        <p:grpSpPr>
          <a:xfrm rot="0">
            <a:off x="3535024" y="7389124"/>
            <a:ext cx="243416" cy="237620"/>
            <a:chOff x="0" y="0"/>
            <a:chExt cx="213360" cy="208280"/>
          </a:xfrm>
        </p:grpSpPr>
        <p:sp>
          <p:nvSpPr>
            <p:cNvPr id="330" name="Freeform 330"/>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39370" y="113030"/>
                    <a:pt x="26670" y="106680"/>
                  </a:cubicBezTo>
                  <a:cubicBezTo>
                    <a:pt x="17780" y="102870"/>
                    <a:pt x="12700" y="93980"/>
                    <a:pt x="7620" y="86360"/>
                  </a:cubicBezTo>
                  <a:cubicBezTo>
                    <a:pt x="3810" y="78740"/>
                    <a:pt x="0" y="71120"/>
                    <a:pt x="0" y="60960"/>
                  </a:cubicBezTo>
                  <a:cubicBezTo>
                    <a:pt x="1270" y="46990"/>
                    <a:pt x="8890" y="22860"/>
                    <a:pt x="21590" y="12700"/>
                  </a:cubicBezTo>
                  <a:cubicBezTo>
                    <a:pt x="34290" y="254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331" name="Group 331"/>
          <p:cNvGrpSpPr/>
          <p:nvPr/>
        </p:nvGrpSpPr>
        <p:grpSpPr>
          <a:xfrm rot="0">
            <a:off x="5000422" y="6323909"/>
            <a:ext cx="226982" cy="226982"/>
            <a:chOff x="0" y="0"/>
            <a:chExt cx="222250" cy="222250"/>
          </a:xfrm>
        </p:grpSpPr>
        <p:sp>
          <p:nvSpPr>
            <p:cNvPr id="332" name="Freeform 332"/>
            <p:cNvSpPr/>
            <p:nvPr/>
          </p:nvSpPr>
          <p:spPr>
            <a:xfrm>
              <a:off x="45720" y="49530"/>
              <a:ext cx="123190" cy="128270"/>
            </a:xfrm>
            <a:custGeom>
              <a:avLst/>
              <a:gdLst/>
              <a:ahLst/>
              <a:cxnLst/>
              <a:rect l="l" t="t" r="r" b="b"/>
              <a:pathLst>
                <a:path w="123190" h="128270">
                  <a:moveTo>
                    <a:pt x="123190" y="45720"/>
                  </a:moveTo>
                  <a:cubicBezTo>
                    <a:pt x="120650" y="90170"/>
                    <a:pt x="105410" y="115570"/>
                    <a:pt x="88900" y="121920"/>
                  </a:cubicBezTo>
                  <a:cubicBezTo>
                    <a:pt x="73660" y="128270"/>
                    <a:pt x="44450" y="124460"/>
                    <a:pt x="30480" y="118110"/>
                  </a:cubicBezTo>
                  <a:cubicBezTo>
                    <a:pt x="20320" y="113030"/>
                    <a:pt x="13970" y="106680"/>
                    <a:pt x="8890" y="96520"/>
                  </a:cubicBezTo>
                  <a:cubicBezTo>
                    <a:pt x="2540" y="82550"/>
                    <a:pt x="0" y="53340"/>
                    <a:pt x="5080" y="38100"/>
                  </a:cubicBezTo>
                  <a:cubicBezTo>
                    <a:pt x="8890" y="27940"/>
                    <a:pt x="16510" y="20320"/>
                    <a:pt x="24130" y="13970"/>
                  </a:cubicBezTo>
                  <a:cubicBezTo>
                    <a:pt x="31750" y="7620"/>
                    <a:pt x="40640" y="2540"/>
                    <a:pt x="52070" y="1270"/>
                  </a:cubicBezTo>
                  <a:cubicBezTo>
                    <a:pt x="67310" y="0"/>
                    <a:pt x="107950" y="19050"/>
                    <a:pt x="107950" y="19050"/>
                  </a:cubicBezTo>
                </a:path>
              </a:pathLst>
            </a:custGeom>
            <a:solidFill>
              <a:srgbClr val="5200FF"/>
            </a:solidFill>
            <a:ln cap="sq">
              <a:noFill/>
              <a:prstDash val="solid"/>
              <a:miter/>
            </a:ln>
          </p:spPr>
        </p:sp>
      </p:grpSp>
      <p:sp>
        <p:nvSpPr>
          <p:cNvPr id="333" name="Freeform 333"/>
          <p:cNvSpPr/>
          <p:nvPr/>
        </p:nvSpPr>
        <p:spPr>
          <a:xfrm>
            <a:off x="8034758" y="4353165"/>
            <a:ext cx="2218484" cy="1580670"/>
          </a:xfrm>
          <a:custGeom>
            <a:avLst/>
            <a:gdLst/>
            <a:ahLst/>
            <a:cxnLst/>
            <a:rect l="l" t="t" r="r" b="b"/>
            <a:pathLst>
              <a:path w="2218484" h="1580670">
                <a:moveTo>
                  <a:pt x="0" y="0"/>
                </a:moveTo>
                <a:lnTo>
                  <a:pt x="2218484" y="0"/>
                </a:lnTo>
                <a:lnTo>
                  <a:pt x="2218484" y="1580670"/>
                </a:lnTo>
                <a:lnTo>
                  <a:pt x="0" y="1580670"/>
                </a:lnTo>
                <a:lnTo>
                  <a:pt x="0" y="0"/>
                </a:lnTo>
                <a:close/>
              </a:path>
            </a:pathLst>
          </a:custGeom>
          <a:blipFill>
            <a:blip r:embed="rId1"/>
            <a:stretch>
              <a:fillRect/>
            </a:stretch>
          </a:blipFill>
        </p:spPr>
      </p:sp>
      <p:sp>
        <p:nvSpPr>
          <p:cNvPr id="334" name="TextBox 334"/>
          <p:cNvSpPr txBox="1"/>
          <p:nvPr/>
        </p:nvSpPr>
        <p:spPr>
          <a:xfrm>
            <a:off x="10881892" y="4175428"/>
            <a:ext cx="5416815" cy="1837478"/>
          </a:xfrm>
          <a:prstGeom prst="rect">
            <a:avLst/>
          </a:prstGeom>
        </p:spPr>
        <p:txBody>
          <a:bodyPr lIns="0" tIns="0" rIns="0" bIns="0" rtlCol="0" anchor="t">
            <a:spAutoFit/>
          </a:bodyPr>
          <a:lstStyle/>
          <a:p>
            <a:pPr>
              <a:lnSpc>
                <a:spcPts val="7280"/>
              </a:lnSpc>
            </a:pPr>
            <a:r>
              <a:rPr lang="en-US" sz="5200">
                <a:solidFill>
                  <a:srgbClr val="FFFFFF"/>
                </a:solidFill>
                <a:latin typeface="DejaVu Serif Bold" panose="02060803050605020204"/>
              </a:rPr>
              <a:t>Low bias</a:t>
            </a:r>
            <a:endParaRPr lang="en-US" sz="5200">
              <a:solidFill>
                <a:srgbClr val="FFFFFF"/>
              </a:solidFill>
              <a:latin typeface="DejaVu Serif Bold" panose="02060803050605020204"/>
            </a:endParaRPr>
          </a:p>
          <a:p>
            <a:pPr>
              <a:lnSpc>
                <a:spcPts val="7280"/>
              </a:lnSpc>
            </a:pPr>
            <a:r>
              <a:rPr lang="en-US" sz="5200">
                <a:solidFill>
                  <a:srgbClr val="FFFFFF"/>
                </a:solidFill>
                <a:latin typeface="DejaVu Serif Bold" panose="02060803050605020204"/>
              </a:rPr>
              <a:t>High variance </a:t>
            </a:r>
            <a:endParaRPr lang="en-US" sz="5200">
              <a:solidFill>
                <a:srgbClr val="FFFFFF"/>
              </a:solidFill>
              <a:latin typeface="DejaVu Serif Bold" panose="02060803050605020204"/>
            </a:endParaRPr>
          </a:p>
        </p:txBody>
      </p:sp>
      <p:sp>
        <p:nvSpPr>
          <p:cNvPr id="335" name="TextBox 335"/>
          <p:cNvSpPr txBox="1"/>
          <p:nvPr/>
        </p:nvSpPr>
        <p:spPr>
          <a:xfrm>
            <a:off x="10881892" y="6749515"/>
            <a:ext cx="6480175" cy="1029065"/>
          </a:xfrm>
          <a:prstGeom prst="rect">
            <a:avLst/>
          </a:prstGeom>
        </p:spPr>
        <p:txBody>
          <a:bodyPr lIns="0" tIns="0" rIns="0" bIns="0" rtlCol="0" anchor="t">
            <a:spAutoFit/>
          </a:bodyPr>
          <a:lstStyle/>
          <a:p>
            <a:pPr>
              <a:lnSpc>
                <a:spcPts val="4180"/>
              </a:lnSpc>
              <a:spcBef>
                <a:spcPct val="0"/>
              </a:spcBef>
            </a:pPr>
            <a:r>
              <a:rPr lang="en-US" sz="2985">
                <a:solidFill>
                  <a:srgbClr val="FFFFFF"/>
                </a:solidFill>
                <a:latin typeface="DejaVu Serif Bold" panose="02060803050605020204"/>
              </a:rPr>
              <a:t>validation </a:t>
            </a:r>
            <a:r>
              <a:rPr lang="en-US" sz="2985">
                <a:solidFill>
                  <a:srgbClr val="F06755"/>
                </a:solidFill>
                <a:latin typeface="DejaVu Serif Bold" panose="02060803050605020204"/>
              </a:rPr>
              <a:t>accuracy</a:t>
            </a:r>
            <a:r>
              <a:rPr lang="en-US" sz="2985">
                <a:solidFill>
                  <a:srgbClr val="FFFFFF"/>
                </a:solidFill>
                <a:latin typeface="DejaVu Serif Bold" panose="02060803050605020204"/>
              </a:rPr>
              <a:t> decreases </a:t>
            </a:r>
            <a:endParaRPr lang="en-US" sz="2985">
              <a:solidFill>
                <a:srgbClr val="FFFFFF"/>
              </a:solidFill>
              <a:latin typeface="DejaVu Serif Bold" panose="02060803050605020204"/>
            </a:endParaRPr>
          </a:p>
          <a:p>
            <a:pPr>
              <a:lnSpc>
                <a:spcPts val="4180"/>
              </a:lnSpc>
              <a:spcBef>
                <a:spcPct val="0"/>
              </a:spcBef>
            </a:pPr>
            <a:r>
              <a:rPr lang="en-US" sz="2985">
                <a:solidFill>
                  <a:srgbClr val="FFFFFF"/>
                </a:solidFill>
                <a:latin typeface="DejaVu Serif Bold" panose="02060803050605020204"/>
              </a:rPr>
              <a:t>with the number of epochs</a:t>
            </a:r>
            <a:endParaRPr lang="en-US" sz="2985">
              <a:solidFill>
                <a:srgbClr val="FFFFFF"/>
              </a:solidFill>
              <a:latin typeface="DejaVu Serif Bold" panose="02060803050605020204"/>
            </a:endParaRPr>
          </a:p>
        </p:txBody>
      </p:sp>
      <p:grpSp>
        <p:nvGrpSpPr>
          <p:cNvPr id="336" name="Group 281"/>
          <p:cNvGrpSpPr/>
          <p:nvPr/>
        </p:nvGrpSpPr>
        <p:grpSpPr>
          <a:xfrm rot="0">
            <a:off x="5989378" y="5889726"/>
            <a:ext cx="243416" cy="237620"/>
            <a:chOff x="0" y="0"/>
            <a:chExt cx="213360" cy="208280"/>
          </a:xfrm>
        </p:grpSpPr>
        <p:sp>
          <p:nvSpPr>
            <p:cNvPr id="337" name="Freeform 282"/>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39370" y="113030"/>
                    <a:pt x="26670" y="106680"/>
                  </a:cubicBezTo>
                  <a:cubicBezTo>
                    <a:pt x="17780" y="102870"/>
                    <a:pt x="12700" y="93980"/>
                    <a:pt x="7620" y="86360"/>
                  </a:cubicBezTo>
                  <a:cubicBezTo>
                    <a:pt x="381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338" name="Group 281"/>
          <p:cNvGrpSpPr/>
          <p:nvPr/>
        </p:nvGrpSpPr>
        <p:grpSpPr>
          <a:xfrm rot="0">
            <a:off x="1850448" y="6837146"/>
            <a:ext cx="243416" cy="237620"/>
            <a:chOff x="0" y="0"/>
            <a:chExt cx="213360" cy="208280"/>
          </a:xfrm>
        </p:grpSpPr>
        <p:sp>
          <p:nvSpPr>
            <p:cNvPr id="339" name="Freeform 282"/>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39370" y="113030"/>
                    <a:pt x="26670" y="106680"/>
                  </a:cubicBezTo>
                  <a:cubicBezTo>
                    <a:pt x="17780" y="102870"/>
                    <a:pt x="12700" y="93980"/>
                    <a:pt x="7620" y="86360"/>
                  </a:cubicBezTo>
                  <a:cubicBezTo>
                    <a:pt x="381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340" name="Group 281"/>
          <p:cNvGrpSpPr/>
          <p:nvPr/>
        </p:nvGrpSpPr>
        <p:grpSpPr>
          <a:xfrm rot="0">
            <a:off x="1724083" y="6099276"/>
            <a:ext cx="243416" cy="237620"/>
            <a:chOff x="0" y="0"/>
            <a:chExt cx="213360" cy="208280"/>
          </a:xfrm>
        </p:grpSpPr>
        <p:sp>
          <p:nvSpPr>
            <p:cNvPr id="341" name="Freeform 282"/>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39370" y="113030"/>
                    <a:pt x="26670" y="106680"/>
                  </a:cubicBezTo>
                  <a:cubicBezTo>
                    <a:pt x="17780" y="102870"/>
                    <a:pt x="12700" y="93980"/>
                    <a:pt x="7620" y="86360"/>
                  </a:cubicBezTo>
                  <a:cubicBezTo>
                    <a:pt x="381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TextBox 2"/>
          <p:cNvSpPr txBox="1"/>
          <p:nvPr/>
        </p:nvSpPr>
        <p:spPr>
          <a:xfrm>
            <a:off x="1028700" y="885825"/>
            <a:ext cx="5664155"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Overfitting</a:t>
            </a:r>
            <a:endParaRPr lang="en-US" sz="7975">
              <a:solidFill>
                <a:srgbClr val="FFFFFF"/>
              </a:solidFill>
              <a:latin typeface="Noto Sans Bold" panose="020B0802040504020204"/>
            </a:endParaRPr>
          </a:p>
        </p:txBody>
      </p:sp>
      <p:sp>
        <p:nvSpPr>
          <p:cNvPr id="334" name="TextBox 334"/>
          <p:cNvSpPr txBox="1"/>
          <p:nvPr/>
        </p:nvSpPr>
        <p:spPr>
          <a:xfrm>
            <a:off x="8942070" y="2500630"/>
            <a:ext cx="3230245" cy="933450"/>
          </a:xfrm>
          <a:prstGeom prst="rect">
            <a:avLst/>
          </a:prstGeom>
        </p:spPr>
        <p:txBody>
          <a:bodyPr wrap="square" lIns="0" tIns="0" rIns="0" bIns="0" rtlCol="0" anchor="t">
            <a:spAutoFit/>
          </a:bodyPr>
          <a:lstStyle/>
          <a:p>
            <a:pPr algn="ctr">
              <a:lnSpc>
                <a:spcPts val="7280"/>
              </a:lnSpc>
            </a:pPr>
            <a:r>
              <a:rPr lang="en-US" sz="5200">
                <a:solidFill>
                  <a:srgbClr val="FFFFFF"/>
                </a:solidFill>
                <a:latin typeface="DejaVu Serif Bold" panose="02060803050605020204"/>
              </a:rPr>
              <a:t>Reason</a:t>
            </a:r>
            <a:endParaRPr lang="en-US" sz="5200">
              <a:solidFill>
                <a:srgbClr val="FFFFFF"/>
              </a:solidFill>
              <a:latin typeface="DejaVu Serif Bold" panose="02060803050605020204"/>
            </a:endParaRPr>
          </a:p>
        </p:txBody>
      </p:sp>
      <p:sp>
        <p:nvSpPr>
          <p:cNvPr id="335" name="TextBox 335"/>
          <p:cNvSpPr txBox="1"/>
          <p:nvPr/>
        </p:nvSpPr>
        <p:spPr>
          <a:xfrm>
            <a:off x="11963400" y="4214495"/>
            <a:ext cx="4159885" cy="717550"/>
          </a:xfrm>
          <a:prstGeom prst="rect">
            <a:avLst/>
          </a:prstGeom>
        </p:spPr>
        <p:txBody>
          <a:bodyPr wrap="square" lIns="0" tIns="0" rIns="0" bIns="0" rtlCol="0" anchor="t">
            <a:spAutoFit/>
          </a:bodyPr>
          <a:lstStyle/>
          <a:p>
            <a:pPr algn="ctr">
              <a:lnSpc>
                <a:spcPts val="5600"/>
              </a:lnSpc>
            </a:pPr>
            <a:r>
              <a:rPr lang="en-US" sz="4000">
                <a:solidFill>
                  <a:srgbClr val="FFFFFF"/>
                </a:solidFill>
                <a:latin typeface="DejaVu Serif Bold" panose="02060803050605020204"/>
              </a:rPr>
              <a:t>Contain noise</a:t>
            </a:r>
            <a:endParaRPr lang="en-US" sz="4000">
              <a:solidFill>
                <a:srgbClr val="FFFFFF"/>
              </a:solidFill>
              <a:latin typeface="DejaVu Serif Bold" panose="02060803050605020204"/>
            </a:endParaRPr>
          </a:p>
        </p:txBody>
      </p:sp>
      <p:sp>
        <p:nvSpPr>
          <p:cNvPr id="336" name="TextBox 336"/>
          <p:cNvSpPr txBox="1"/>
          <p:nvPr/>
        </p:nvSpPr>
        <p:spPr>
          <a:xfrm>
            <a:off x="11963400" y="6793865"/>
            <a:ext cx="5348605" cy="717550"/>
          </a:xfrm>
          <a:prstGeom prst="rect">
            <a:avLst/>
          </a:prstGeom>
        </p:spPr>
        <p:txBody>
          <a:bodyPr wrap="square" lIns="0" tIns="0" rIns="0" bIns="0" rtlCol="0" anchor="t">
            <a:spAutoFit/>
          </a:bodyPr>
          <a:lstStyle/>
          <a:p>
            <a:pPr algn="ctr">
              <a:lnSpc>
                <a:spcPts val="5600"/>
              </a:lnSpc>
            </a:pPr>
            <a:r>
              <a:rPr lang="en-US" sz="4000">
                <a:solidFill>
                  <a:srgbClr val="FFFFFF"/>
                </a:solidFill>
                <a:latin typeface="DejaVu Serif Bold" panose="02060803050605020204"/>
              </a:rPr>
              <a:t>Size is not enough</a:t>
            </a:r>
            <a:endParaRPr lang="en-US" sz="4000">
              <a:solidFill>
                <a:srgbClr val="FFFFFF"/>
              </a:solidFill>
              <a:latin typeface="DejaVu Serif Bold" panose="02060803050605020204"/>
            </a:endParaRPr>
          </a:p>
        </p:txBody>
      </p:sp>
      <p:sp>
        <p:nvSpPr>
          <p:cNvPr id="337" name="TextBox 337"/>
          <p:cNvSpPr txBox="1"/>
          <p:nvPr/>
        </p:nvSpPr>
        <p:spPr>
          <a:xfrm>
            <a:off x="11963400" y="5403850"/>
            <a:ext cx="6230620" cy="717550"/>
          </a:xfrm>
          <a:prstGeom prst="rect">
            <a:avLst/>
          </a:prstGeom>
        </p:spPr>
        <p:txBody>
          <a:bodyPr wrap="square" lIns="0" tIns="0" rIns="0" bIns="0" rtlCol="0" anchor="t">
            <a:spAutoFit/>
          </a:bodyPr>
          <a:lstStyle/>
          <a:p>
            <a:pPr algn="ctr">
              <a:lnSpc>
                <a:spcPts val="5600"/>
              </a:lnSpc>
            </a:pPr>
            <a:r>
              <a:rPr lang="en-US" sz="4000">
                <a:solidFill>
                  <a:srgbClr val="FFFFFF"/>
                </a:solidFill>
                <a:latin typeface="DejaVu Serif Bold" panose="02060803050605020204"/>
              </a:rPr>
              <a:t>Model is too complex</a:t>
            </a:r>
            <a:endParaRPr lang="en-US" sz="4000">
              <a:solidFill>
                <a:srgbClr val="FFFFFF"/>
              </a:solidFill>
              <a:latin typeface="DejaVu Serif Bold" panose="02060803050605020204"/>
            </a:endParaRPr>
          </a:p>
        </p:txBody>
      </p:sp>
      <p:sp>
        <p:nvSpPr>
          <p:cNvPr id="338" name="Freeform 4"/>
          <p:cNvSpPr/>
          <p:nvPr/>
        </p:nvSpPr>
        <p:spPr>
          <a:xfrm rot="-5400000" flipV="1">
            <a:off x="9352280" y="5208270"/>
            <a:ext cx="2938145" cy="1374140"/>
          </a:xfrm>
          <a:custGeom>
            <a:avLst/>
            <a:gdLst/>
            <a:ahLst/>
            <a:cxnLst/>
            <a:rect l="l" t="t" r="r" b="b"/>
            <a:pathLst>
              <a:path w="4490602" h="1594403">
                <a:moveTo>
                  <a:pt x="0" y="0"/>
                </a:moveTo>
                <a:lnTo>
                  <a:pt x="4490602" y="0"/>
                </a:lnTo>
                <a:lnTo>
                  <a:pt x="4490602" y="1594403"/>
                </a:lnTo>
                <a:lnTo>
                  <a:pt x="0" y="159440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39" name="AutoShape 3"/>
          <p:cNvSpPr/>
          <p:nvPr/>
        </p:nvSpPr>
        <p:spPr>
          <a:xfrm>
            <a:off x="1062941" y="9206187"/>
            <a:ext cx="6011952" cy="0"/>
          </a:xfrm>
          <a:prstGeom prst="line">
            <a:avLst/>
          </a:prstGeom>
          <a:ln w="104775" cap="flat">
            <a:solidFill>
              <a:srgbClr val="FFFFFF"/>
            </a:solidFill>
            <a:prstDash val="solid"/>
            <a:headEnd type="none" w="sm" len="sm"/>
            <a:tailEnd type="arrow" w="med" len="sm"/>
          </a:ln>
        </p:spPr>
      </p:sp>
      <p:sp>
        <p:nvSpPr>
          <p:cNvPr id="340" name="AutoShape 4"/>
          <p:cNvSpPr/>
          <p:nvPr/>
        </p:nvSpPr>
        <p:spPr>
          <a:xfrm flipV="1">
            <a:off x="1080582" y="3211876"/>
            <a:ext cx="0" cy="6011952"/>
          </a:xfrm>
          <a:prstGeom prst="line">
            <a:avLst/>
          </a:prstGeom>
          <a:ln w="104775" cap="flat">
            <a:solidFill>
              <a:srgbClr val="FFFFFF"/>
            </a:solidFill>
            <a:prstDash val="solid"/>
            <a:headEnd type="none" w="sm" len="sm"/>
            <a:tailEnd type="arrow" w="med" len="sm"/>
          </a:ln>
        </p:spPr>
      </p:sp>
      <p:grpSp>
        <p:nvGrpSpPr>
          <p:cNvPr id="341" name="Group 5"/>
          <p:cNvGrpSpPr/>
          <p:nvPr/>
        </p:nvGrpSpPr>
        <p:grpSpPr>
          <a:xfrm rot="0">
            <a:off x="3949200" y="3662343"/>
            <a:ext cx="181113" cy="178215"/>
            <a:chOff x="0" y="0"/>
            <a:chExt cx="158750" cy="156210"/>
          </a:xfrm>
        </p:grpSpPr>
        <p:sp>
          <p:nvSpPr>
            <p:cNvPr id="342" name="Freeform 6"/>
            <p:cNvSpPr/>
            <p:nvPr/>
          </p:nvSpPr>
          <p:spPr>
            <a:xfrm>
              <a:off x="45720" y="44450"/>
              <a:ext cx="62230" cy="64770"/>
            </a:xfrm>
            <a:custGeom>
              <a:avLst/>
              <a:gdLst/>
              <a:ahLst/>
              <a:cxnLst/>
              <a:rect l="l" t="t" r="r" b="b"/>
              <a:pathLst>
                <a:path w="62230" h="64770">
                  <a:moveTo>
                    <a:pt x="62230" y="22860"/>
                  </a:moveTo>
                  <a:cubicBezTo>
                    <a:pt x="35560" y="64770"/>
                    <a:pt x="10160" y="57150"/>
                    <a:pt x="5080" y="48260"/>
                  </a:cubicBezTo>
                  <a:cubicBezTo>
                    <a:pt x="0" y="39370"/>
                    <a:pt x="3810" y="12700"/>
                    <a:pt x="12700" y="6350"/>
                  </a:cubicBezTo>
                  <a:cubicBezTo>
                    <a:pt x="21590" y="0"/>
                    <a:pt x="54610" y="8890"/>
                    <a:pt x="54610" y="8890"/>
                  </a:cubicBezTo>
                </a:path>
              </a:pathLst>
            </a:custGeom>
            <a:solidFill>
              <a:srgbClr val="312249"/>
            </a:solidFill>
            <a:ln cap="sq">
              <a:noFill/>
              <a:prstDash val="solid"/>
              <a:miter/>
            </a:ln>
          </p:spPr>
        </p:sp>
      </p:grpSp>
      <p:grpSp>
        <p:nvGrpSpPr>
          <p:cNvPr id="343" name="Group 7"/>
          <p:cNvGrpSpPr/>
          <p:nvPr/>
        </p:nvGrpSpPr>
        <p:grpSpPr>
          <a:xfrm rot="0">
            <a:off x="1126946" y="4636207"/>
            <a:ext cx="5521771" cy="4129375"/>
            <a:chOff x="0" y="0"/>
            <a:chExt cx="4839970" cy="3619500"/>
          </a:xfrm>
        </p:grpSpPr>
        <p:sp>
          <p:nvSpPr>
            <p:cNvPr id="344" name="Freeform 8"/>
            <p:cNvSpPr/>
            <p:nvPr/>
          </p:nvSpPr>
          <p:spPr>
            <a:xfrm>
              <a:off x="52070" y="49530"/>
              <a:ext cx="4743450" cy="3520440"/>
            </a:xfrm>
            <a:custGeom>
              <a:avLst/>
              <a:gdLst/>
              <a:ahLst/>
              <a:cxnLst/>
              <a:rect l="l" t="t" r="r" b="b"/>
              <a:pathLst>
                <a:path w="4743450" h="3520440">
                  <a:moveTo>
                    <a:pt x="0" y="1769110"/>
                  </a:moveTo>
                  <a:cubicBezTo>
                    <a:pt x="3810" y="1540510"/>
                    <a:pt x="15240" y="1478280"/>
                    <a:pt x="34290" y="1412240"/>
                  </a:cubicBezTo>
                  <a:cubicBezTo>
                    <a:pt x="55880" y="1337310"/>
                    <a:pt x="99060" y="1225550"/>
                    <a:pt x="125730" y="1176020"/>
                  </a:cubicBezTo>
                  <a:cubicBezTo>
                    <a:pt x="139700" y="1150620"/>
                    <a:pt x="149860" y="1134110"/>
                    <a:pt x="165100" y="1122680"/>
                  </a:cubicBezTo>
                  <a:cubicBezTo>
                    <a:pt x="176530" y="1113790"/>
                    <a:pt x="189230" y="1106170"/>
                    <a:pt x="201930" y="1107440"/>
                  </a:cubicBezTo>
                  <a:cubicBezTo>
                    <a:pt x="215900" y="1108710"/>
                    <a:pt x="232410" y="1118870"/>
                    <a:pt x="245110" y="1136650"/>
                  </a:cubicBezTo>
                  <a:cubicBezTo>
                    <a:pt x="271780" y="1172210"/>
                    <a:pt x="293370" y="1253490"/>
                    <a:pt x="308610" y="1336040"/>
                  </a:cubicBezTo>
                  <a:cubicBezTo>
                    <a:pt x="331470" y="1461770"/>
                    <a:pt x="309880" y="1696720"/>
                    <a:pt x="336550" y="1824990"/>
                  </a:cubicBezTo>
                  <a:cubicBezTo>
                    <a:pt x="355600" y="1912620"/>
                    <a:pt x="398780" y="2040890"/>
                    <a:pt x="416560" y="2039620"/>
                  </a:cubicBezTo>
                  <a:cubicBezTo>
                    <a:pt x="430530" y="2038350"/>
                    <a:pt x="436880" y="1955800"/>
                    <a:pt x="443230" y="1897380"/>
                  </a:cubicBezTo>
                  <a:cubicBezTo>
                    <a:pt x="453390" y="1804670"/>
                    <a:pt x="447040" y="1631950"/>
                    <a:pt x="459740" y="1536700"/>
                  </a:cubicBezTo>
                  <a:cubicBezTo>
                    <a:pt x="468630" y="1471930"/>
                    <a:pt x="478790" y="1416050"/>
                    <a:pt x="496570" y="1376680"/>
                  </a:cubicBezTo>
                  <a:cubicBezTo>
                    <a:pt x="509270" y="1351280"/>
                    <a:pt x="523240" y="1333500"/>
                    <a:pt x="541020" y="1318260"/>
                  </a:cubicBezTo>
                  <a:cubicBezTo>
                    <a:pt x="556260" y="1305560"/>
                    <a:pt x="576580" y="1295400"/>
                    <a:pt x="593090" y="1290320"/>
                  </a:cubicBezTo>
                  <a:cubicBezTo>
                    <a:pt x="608330" y="1286510"/>
                    <a:pt x="622300" y="1282700"/>
                    <a:pt x="636270" y="1286510"/>
                  </a:cubicBezTo>
                  <a:cubicBezTo>
                    <a:pt x="651510" y="1291590"/>
                    <a:pt x="666750" y="1303020"/>
                    <a:pt x="678180" y="1322070"/>
                  </a:cubicBezTo>
                  <a:cubicBezTo>
                    <a:pt x="699770" y="1356360"/>
                    <a:pt x="711200" y="1422400"/>
                    <a:pt x="722630" y="1492250"/>
                  </a:cubicBezTo>
                  <a:cubicBezTo>
                    <a:pt x="740410" y="1602740"/>
                    <a:pt x="742950" y="1757680"/>
                    <a:pt x="748030" y="1921510"/>
                  </a:cubicBezTo>
                  <a:cubicBezTo>
                    <a:pt x="754380" y="2142490"/>
                    <a:pt x="721360" y="2536190"/>
                    <a:pt x="748030" y="2701290"/>
                  </a:cubicBezTo>
                  <a:cubicBezTo>
                    <a:pt x="760730" y="2781300"/>
                    <a:pt x="777240" y="2843530"/>
                    <a:pt x="805180" y="2874010"/>
                  </a:cubicBezTo>
                  <a:cubicBezTo>
                    <a:pt x="821690" y="2891790"/>
                    <a:pt x="847090" y="2903220"/>
                    <a:pt x="863600" y="2900680"/>
                  </a:cubicBezTo>
                  <a:cubicBezTo>
                    <a:pt x="876300" y="2899410"/>
                    <a:pt x="886460" y="2886710"/>
                    <a:pt x="896620" y="2874010"/>
                  </a:cubicBezTo>
                  <a:cubicBezTo>
                    <a:pt x="911860" y="2856230"/>
                    <a:pt x="925830" y="2829560"/>
                    <a:pt x="937260" y="2800350"/>
                  </a:cubicBezTo>
                  <a:cubicBezTo>
                    <a:pt x="951230" y="2763520"/>
                    <a:pt x="958850" y="2717800"/>
                    <a:pt x="965200" y="2668270"/>
                  </a:cubicBezTo>
                  <a:cubicBezTo>
                    <a:pt x="972820" y="2607310"/>
                    <a:pt x="976630" y="2542540"/>
                    <a:pt x="975360" y="2461260"/>
                  </a:cubicBezTo>
                  <a:cubicBezTo>
                    <a:pt x="974090" y="2341880"/>
                    <a:pt x="949960" y="2155190"/>
                    <a:pt x="944880" y="2023110"/>
                  </a:cubicBezTo>
                  <a:cubicBezTo>
                    <a:pt x="941070" y="1915160"/>
                    <a:pt x="932180" y="1821180"/>
                    <a:pt x="943610" y="1725930"/>
                  </a:cubicBezTo>
                  <a:cubicBezTo>
                    <a:pt x="953770" y="1637030"/>
                    <a:pt x="981710" y="1508760"/>
                    <a:pt x="1007110" y="1469390"/>
                  </a:cubicBezTo>
                  <a:cubicBezTo>
                    <a:pt x="1017270" y="1454150"/>
                    <a:pt x="1026160" y="1447800"/>
                    <a:pt x="1038860" y="1443990"/>
                  </a:cubicBezTo>
                  <a:cubicBezTo>
                    <a:pt x="1055370" y="1438910"/>
                    <a:pt x="1080770" y="1438910"/>
                    <a:pt x="1101090" y="1449070"/>
                  </a:cubicBezTo>
                  <a:cubicBezTo>
                    <a:pt x="1132840" y="1464310"/>
                    <a:pt x="1169670" y="1501140"/>
                    <a:pt x="1195070" y="1557020"/>
                  </a:cubicBezTo>
                  <a:cubicBezTo>
                    <a:pt x="1247140" y="1672590"/>
                    <a:pt x="1238250" y="2010410"/>
                    <a:pt x="1273810" y="2156460"/>
                  </a:cubicBezTo>
                  <a:cubicBezTo>
                    <a:pt x="1295400" y="2245360"/>
                    <a:pt x="1344930" y="2364740"/>
                    <a:pt x="1348740" y="2363470"/>
                  </a:cubicBezTo>
                  <a:cubicBezTo>
                    <a:pt x="1350010" y="2363470"/>
                    <a:pt x="1343660" y="2348230"/>
                    <a:pt x="1344930" y="2332990"/>
                  </a:cubicBezTo>
                  <a:cubicBezTo>
                    <a:pt x="1348740" y="2277110"/>
                    <a:pt x="1404620" y="2043430"/>
                    <a:pt x="1437640" y="1957070"/>
                  </a:cubicBezTo>
                  <a:cubicBezTo>
                    <a:pt x="1456690" y="1908810"/>
                    <a:pt x="1473200" y="1870710"/>
                    <a:pt x="1494790" y="1847850"/>
                  </a:cubicBezTo>
                  <a:cubicBezTo>
                    <a:pt x="1508760" y="1832610"/>
                    <a:pt x="1527810" y="1817370"/>
                    <a:pt x="1541780" y="1821180"/>
                  </a:cubicBezTo>
                  <a:cubicBezTo>
                    <a:pt x="1557020" y="1824990"/>
                    <a:pt x="1572260" y="1856740"/>
                    <a:pt x="1579880" y="1879600"/>
                  </a:cubicBezTo>
                  <a:cubicBezTo>
                    <a:pt x="1588770" y="1906270"/>
                    <a:pt x="1586230" y="1924050"/>
                    <a:pt x="1587500" y="1972310"/>
                  </a:cubicBezTo>
                  <a:cubicBezTo>
                    <a:pt x="1593850" y="2143760"/>
                    <a:pt x="1553210" y="2895600"/>
                    <a:pt x="1576070" y="3138170"/>
                  </a:cubicBezTo>
                  <a:cubicBezTo>
                    <a:pt x="1586230" y="3249930"/>
                    <a:pt x="1601470" y="3321050"/>
                    <a:pt x="1624330" y="3380740"/>
                  </a:cubicBezTo>
                  <a:cubicBezTo>
                    <a:pt x="1639570" y="3418840"/>
                    <a:pt x="1658620" y="3467100"/>
                    <a:pt x="1677670" y="3468370"/>
                  </a:cubicBezTo>
                  <a:cubicBezTo>
                    <a:pt x="1697990" y="3469640"/>
                    <a:pt x="1727200" y="3416300"/>
                    <a:pt x="1746250" y="3375660"/>
                  </a:cubicBezTo>
                  <a:cubicBezTo>
                    <a:pt x="1772920" y="3318510"/>
                    <a:pt x="1791970" y="3216910"/>
                    <a:pt x="1804670" y="3148330"/>
                  </a:cubicBezTo>
                  <a:cubicBezTo>
                    <a:pt x="1814830" y="3093720"/>
                    <a:pt x="1818640" y="3065780"/>
                    <a:pt x="1823720" y="2999740"/>
                  </a:cubicBezTo>
                  <a:cubicBezTo>
                    <a:pt x="1835150" y="2865120"/>
                    <a:pt x="1827530" y="2550160"/>
                    <a:pt x="1849120" y="2388870"/>
                  </a:cubicBezTo>
                  <a:cubicBezTo>
                    <a:pt x="1863090" y="2282190"/>
                    <a:pt x="1885950" y="2170430"/>
                    <a:pt x="1908810" y="2124710"/>
                  </a:cubicBezTo>
                  <a:cubicBezTo>
                    <a:pt x="1918970" y="2105660"/>
                    <a:pt x="1926590" y="2098040"/>
                    <a:pt x="1939290" y="2090420"/>
                  </a:cubicBezTo>
                  <a:cubicBezTo>
                    <a:pt x="1950720" y="2084070"/>
                    <a:pt x="1964690" y="2081530"/>
                    <a:pt x="1978660" y="2081530"/>
                  </a:cubicBezTo>
                  <a:cubicBezTo>
                    <a:pt x="1995170" y="2081530"/>
                    <a:pt x="2014220" y="2086610"/>
                    <a:pt x="2030730" y="2096770"/>
                  </a:cubicBezTo>
                  <a:cubicBezTo>
                    <a:pt x="2051050" y="2108200"/>
                    <a:pt x="2072640" y="2131060"/>
                    <a:pt x="2090420" y="2153920"/>
                  </a:cubicBezTo>
                  <a:cubicBezTo>
                    <a:pt x="2110740" y="2180590"/>
                    <a:pt x="2127250" y="2213610"/>
                    <a:pt x="2141220" y="2247900"/>
                  </a:cubicBezTo>
                  <a:cubicBezTo>
                    <a:pt x="2156460" y="2287270"/>
                    <a:pt x="2169160" y="2325370"/>
                    <a:pt x="2176780" y="2377440"/>
                  </a:cubicBezTo>
                  <a:cubicBezTo>
                    <a:pt x="2188210" y="2454910"/>
                    <a:pt x="2170430" y="2590800"/>
                    <a:pt x="2183130" y="2672080"/>
                  </a:cubicBezTo>
                  <a:cubicBezTo>
                    <a:pt x="2192020" y="2731770"/>
                    <a:pt x="2213610" y="2825750"/>
                    <a:pt x="2227580" y="2825750"/>
                  </a:cubicBezTo>
                  <a:cubicBezTo>
                    <a:pt x="2240280" y="2825750"/>
                    <a:pt x="2252980" y="2757170"/>
                    <a:pt x="2264410" y="2708910"/>
                  </a:cubicBezTo>
                  <a:cubicBezTo>
                    <a:pt x="2282190" y="2630170"/>
                    <a:pt x="2293620" y="2479040"/>
                    <a:pt x="2312670" y="2396490"/>
                  </a:cubicBezTo>
                  <a:cubicBezTo>
                    <a:pt x="2325370" y="2341880"/>
                    <a:pt x="2340610" y="2296160"/>
                    <a:pt x="2357120" y="2260600"/>
                  </a:cubicBezTo>
                  <a:cubicBezTo>
                    <a:pt x="2368550" y="2235200"/>
                    <a:pt x="2381250" y="2209800"/>
                    <a:pt x="2395220" y="2198370"/>
                  </a:cubicBezTo>
                  <a:cubicBezTo>
                    <a:pt x="2404110" y="2190750"/>
                    <a:pt x="2411730" y="2186940"/>
                    <a:pt x="2423160" y="2186940"/>
                  </a:cubicBezTo>
                  <a:cubicBezTo>
                    <a:pt x="2439670" y="2186940"/>
                    <a:pt x="2463800" y="2194560"/>
                    <a:pt x="2481580" y="2212340"/>
                  </a:cubicBezTo>
                  <a:cubicBezTo>
                    <a:pt x="2512060" y="2244090"/>
                    <a:pt x="2534920" y="2321560"/>
                    <a:pt x="2553970" y="2396490"/>
                  </a:cubicBezTo>
                  <a:cubicBezTo>
                    <a:pt x="2580640" y="2501900"/>
                    <a:pt x="2576830" y="2698750"/>
                    <a:pt x="2599690" y="2792730"/>
                  </a:cubicBezTo>
                  <a:cubicBezTo>
                    <a:pt x="2613660" y="2847340"/>
                    <a:pt x="2627630" y="2880360"/>
                    <a:pt x="2649220" y="2919730"/>
                  </a:cubicBezTo>
                  <a:cubicBezTo>
                    <a:pt x="2670810" y="2959100"/>
                    <a:pt x="2706370" y="3032760"/>
                    <a:pt x="2729230" y="3030220"/>
                  </a:cubicBezTo>
                  <a:cubicBezTo>
                    <a:pt x="2750820" y="3027680"/>
                    <a:pt x="2766060" y="2961640"/>
                    <a:pt x="2782570" y="2917190"/>
                  </a:cubicBezTo>
                  <a:cubicBezTo>
                    <a:pt x="2802890" y="2860040"/>
                    <a:pt x="2825750" y="2800350"/>
                    <a:pt x="2837180" y="2715260"/>
                  </a:cubicBezTo>
                  <a:cubicBezTo>
                    <a:pt x="2856230" y="2573020"/>
                    <a:pt x="2829560" y="2264410"/>
                    <a:pt x="2843530" y="2138680"/>
                  </a:cubicBezTo>
                  <a:cubicBezTo>
                    <a:pt x="2849880" y="2077720"/>
                    <a:pt x="2858770" y="2049780"/>
                    <a:pt x="2872740" y="2002790"/>
                  </a:cubicBezTo>
                  <a:cubicBezTo>
                    <a:pt x="2889250" y="1950720"/>
                    <a:pt x="2914650" y="1879600"/>
                    <a:pt x="2938780" y="1841500"/>
                  </a:cubicBezTo>
                  <a:cubicBezTo>
                    <a:pt x="2955290" y="1816100"/>
                    <a:pt x="2974340" y="1794510"/>
                    <a:pt x="2992120" y="1784350"/>
                  </a:cubicBezTo>
                  <a:cubicBezTo>
                    <a:pt x="3003550" y="1778000"/>
                    <a:pt x="3013710" y="1775460"/>
                    <a:pt x="3026410" y="1778000"/>
                  </a:cubicBezTo>
                  <a:cubicBezTo>
                    <a:pt x="3045460" y="1780540"/>
                    <a:pt x="3074670" y="1793240"/>
                    <a:pt x="3092450" y="1814830"/>
                  </a:cubicBezTo>
                  <a:cubicBezTo>
                    <a:pt x="3120390" y="1847850"/>
                    <a:pt x="3131820" y="1908810"/>
                    <a:pt x="3149600" y="1977390"/>
                  </a:cubicBezTo>
                  <a:cubicBezTo>
                    <a:pt x="3178810" y="2089150"/>
                    <a:pt x="3201670" y="2341880"/>
                    <a:pt x="3230880" y="2424430"/>
                  </a:cubicBezTo>
                  <a:cubicBezTo>
                    <a:pt x="3243580" y="2458720"/>
                    <a:pt x="3253740" y="2489200"/>
                    <a:pt x="3268980" y="2493010"/>
                  </a:cubicBezTo>
                  <a:cubicBezTo>
                    <a:pt x="3279140" y="2495550"/>
                    <a:pt x="3293110" y="2484120"/>
                    <a:pt x="3304540" y="2473960"/>
                  </a:cubicBezTo>
                  <a:cubicBezTo>
                    <a:pt x="3321050" y="2458720"/>
                    <a:pt x="3342640" y="2432050"/>
                    <a:pt x="3355340" y="2405380"/>
                  </a:cubicBezTo>
                  <a:cubicBezTo>
                    <a:pt x="3369310" y="2377440"/>
                    <a:pt x="3375660" y="2358390"/>
                    <a:pt x="3385820" y="2308860"/>
                  </a:cubicBezTo>
                  <a:cubicBezTo>
                    <a:pt x="3417570" y="2157730"/>
                    <a:pt x="3451860" y="1593850"/>
                    <a:pt x="3489960" y="1376680"/>
                  </a:cubicBezTo>
                  <a:cubicBezTo>
                    <a:pt x="3510280" y="1258570"/>
                    <a:pt x="3535680" y="1165860"/>
                    <a:pt x="3556000" y="1106170"/>
                  </a:cubicBezTo>
                  <a:cubicBezTo>
                    <a:pt x="3566160" y="1074420"/>
                    <a:pt x="3572510" y="1060450"/>
                    <a:pt x="3586480" y="1036320"/>
                  </a:cubicBezTo>
                  <a:cubicBezTo>
                    <a:pt x="3602990" y="1007110"/>
                    <a:pt x="3628390" y="971550"/>
                    <a:pt x="3651250" y="943610"/>
                  </a:cubicBezTo>
                  <a:cubicBezTo>
                    <a:pt x="3672840" y="918210"/>
                    <a:pt x="3695700" y="885190"/>
                    <a:pt x="3721100" y="876300"/>
                  </a:cubicBezTo>
                  <a:cubicBezTo>
                    <a:pt x="3741420" y="868680"/>
                    <a:pt x="3769360" y="869950"/>
                    <a:pt x="3785870" y="878840"/>
                  </a:cubicBezTo>
                  <a:cubicBezTo>
                    <a:pt x="3801110" y="886460"/>
                    <a:pt x="3812540" y="896620"/>
                    <a:pt x="3821430" y="922020"/>
                  </a:cubicBezTo>
                  <a:cubicBezTo>
                    <a:pt x="3851910" y="1003300"/>
                    <a:pt x="3807460" y="1407160"/>
                    <a:pt x="3830320" y="1504950"/>
                  </a:cubicBezTo>
                  <a:cubicBezTo>
                    <a:pt x="3837940" y="1540510"/>
                    <a:pt x="3849370" y="1558290"/>
                    <a:pt x="3862070" y="1573530"/>
                  </a:cubicBezTo>
                  <a:cubicBezTo>
                    <a:pt x="3870960" y="1584960"/>
                    <a:pt x="3884930" y="1595120"/>
                    <a:pt x="3893820" y="1595120"/>
                  </a:cubicBezTo>
                  <a:cubicBezTo>
                    <a:pt x="3901440" y="1595120"/>
                    <a:pt x="3906520" y="1586230"/>
                    <a:pt x="3914140" y="1578610"/>
                  </a:cubicBezTo>
                  <a:cubicBezTo>
                    <a:pt x="3926840" y="1564640"/>
                    <a:pt x="3943350" y="1540510"/>
                    <a:pt x="3959860" y="1510030"/>
                  </a:cubicBezTo>
                  <a:cubicBezTo>
                    <a:pt x="3986530" y="1460500"/>
                    <a:pt x="4027170" y="1375410"/>
                    <a:pt x="4051300" y="1301750"/>
                  </a:cubicBezTo>
                  <a:cubicBezTo>
                    <a:pt x="4075430" y="1225550"/>
                    <a:pt x="4072890" y="1103630"/>
                    <a:pt x="4102100" y="1061720"/>
                  </a:cubicBezTo>
                  <a:cubicBezTo>
                    <a:pt x="4116070" y="1041400"/>
                    <a:pt x="4130040" y="1036320"/>
                    <a:pt x="4154170" y="1028700"/>
                  </a:cubicBezTo>
                  <a:cubicBezTo>
                    <a:pt x="4193540" y="1016000"/>
                    <a:pt x="4282440" y="1031240"/>
                    <a:pt x="4323080" y="1017270"/>
                  </a:cubicBezTo>
                  <a:cubicBezTo>
                    <a:pt x="4349750" y="1008380"/>
                    <a:pt x="4362450" y="995680"/>
                    <a:pt x="4381500" y="977900"/>
                  </a:cubicBezTo>
                  <a:cubicBezTo>
                    <a:pt x="4406900" y="953770"/>
                    <a:pt x="4437380" y="911860"/>
                    <a:pt x="4457700" y="876300"/>
                  </a:cubicBezTo>
                  <a:cubicBezTo>
                    <a:pt x="4476750" y="840740"/>
                    <a:pt x="4485640" y="815340"/>
                    <a:pt x="4500880" y="764540"/>
                  </a:cubicBezTo>
                  <a:cubicBezTo>
                    <a:pt x="4532630" y="664210"/>
                    <a:pt x="4578350" y="424180"/>
                    <a:pt x="4612640" y="307340"/>
                  </a:cubicBezTo>
                  <a:cubicBezTo>
                    <a:pt x="4634230" y="233680"/>
                    <a:pt x="4660900" y="180340"/>
                    <a:pt x="4674870" y="128270"/>
                  </a:cubicBezTo>
                  <a:cubicBezTo>
                    <a:pt x="4685030" y="87630"/>
                    <a:pt x="4682490" y="40640"/>
                    <a:pt x="4692650" y="20320"/>
                  </a:cubicBezTo>
                  <a:cubicBezTo>
                    <a:pt x="4697730" y="10160"/>
                    <a:pt x="4704080" y="2540"/>
                    <a:pt x="4711700" y="1270"/>
                  </a:cubicBezTo>
                  <a:cubicBezTo>
                    <a:pt x="4719320" y="0"/>
                    <a:pt x="4734560" y="7620"/>
                    <a:pt x="4735830" y="13970"/>
                  </a:cubicBezTo>
                  <a:cubicBezTo>
                    <a:pt x="4738370" y="21590"/>
                    <a:pt x="4723130" y="45720"/>
                    <a:pt x="4716780" y="45720"/>
                  </a:cubicBezTo>
                  <a:cubicBezTo>
                    <a:pt x="4709160" y="45720"/>
                    <a:pt x="4692650" y="24130"/>
                    <a:pt x="4693920" y="16510"/>
                  </a:cubicBezTo>
                  <a:cubicBezTo>
                    <a:pt x="4695190" y="10160"/>
                    <a:pt x="4709160" y="1270"/>
                    <a:pt x="4716780" y="1270"/>
                  </a:cubicBezTo>
                  <a:cubicBezTo>
                    <a:pt x="4724400" y="1270"/>
                    <a:pt x="4733290" y="8890"/>
                    <a:pt x="4737100" y="17780"/>
                  </a:cubicBezTo>
                  <a:cubicBezTo>
                    <a:pt x="4743450" y="35560"/>
                    <a:pt x="4729480" y="74930"/>
                    <a:pt x="4720590" y="111760"/>
                  </a:cubicBezTo>
                  <a:cubicBezTo>
                    <a:pt x="4706620" y="166370"/>
                    <a:pt x="4676140" y="231140"/>
                    <a:pt x="4652010" y="312420"/>
                  </a:cubicBezTo>
                  <a:cubicBezTo>
                    <a:pt x="4616450" y="434340"/>
                    <a:pt x="4570730" y="673100"/>
                    <a:pt x="4538980" y="777240"/>
                  </a:cubicBezTo>
                  <a:cubicBezTo>
                    <a:pt x="4522470" y="830580"/>
                    <a:pt x="4513580" y="862330"/>
                    <a:pt x="4495800" y="896620"/>
                  </a:cubicBezTo>
                  <a:cubicBezTo>
                    <a:pt x="4480560" y="927100"/>
                    <a:pt x="4461510" y="951230"/>
                    <a:pt x="4441190" y="976630"/>
                  </a:cubicBezTo>
                  <a:cubicBezTo>
                    <a:pt x="4419600" y="1002030"/>
                    <a:pt x="4396740" y="1032510"/>
                    <a:pt x="4367530" y="1049020"/>
                  </a:cubicBezTo>
                  <a:cubicBezTo>
                    <a:pt x="4338320" y="1065530"/>
                    <a:pt x="4301490" y="1070610"/>
                    <a:pt x="4267200" y="1074420"/>
                  </a:cubicBezTo>
                  <a:cubicBezTo>
                    <a:pt x="4232910" y="1078230"/>
                    <a:pt x="4183380" y="1065530"/>
                    <a:pt x="4161790" y="1074420"/>
                  </a:cubicBezTo>
                  <a:cubicBezTo>
                    <a:pt x="4150360" y="1079500"/>
                    <a:pt x="4146550" y="1083310"/>
                    <a:pt x="4140200" y="1096010"/>
                  </a:cubicBezTo>
                  <a:cubicBezTo>
                    <a:pt x="4121150" y="1130300"/>
                    <a:pt x="4112260" y="1244600"/>
                    <a:pt x="4089400" y="1316990"/>
                  </a:cubicBezTo>
                  <a:cubicBezTo>
                    <a:pt x="4066540" y="1390650"/>
                    <a:pt x="4029710" y="1477010"/>
                    <a:pt x="4000500" y="1531620"/>
                  </a:cubicBezTo>
                  <a:cubicBezTo>
                    <a:pt x="3981450" y="1568450"/>
                    <a:pt x="3967480" y="1600200"/>
                    <a:pt x="3944620" y="1617980"/>
                  </a:cubicBezTo>
                  <a:cubicBezTo>
                    <a:pt x="3926840" y="1631950"/>
                    <a:pt x="3903980" y="1643380"/>
                    <a:pt x="3884930" y="1640840"/>
                  </a:cubicBezTo>
                  <a:cubicBezTo>
                    <a:pt x="3864610" y="1638300"/>
                    <a:pt x="3841750" y="1620520"/>
                    <a:pt x="3826510" y="1604010"/>
                  </a:cubicBezTo>
                  <a:cubicBezTo>
                    <a:pt x="3810000" y="1586230"/>
                    <a:pt x="3801110" y="1572260"/>
                    <a:pt x="3792220" y="1537970"/>
                  </a:cubicBezTo>
                  <a:cubicBezTo>
                    <a:pt x="3770630" y="1450340"/>
                    <a:pt x="3792220" y="1144270"/>
                    <a:pt x="3783330" y="1038860"/>
                  </a:cubicBezTo>
                  <a:cubicBezTo>
                    <a:pt x="3779520" y="989330"/>
                    <a:pt x="3780790" y="947420"/>
                    <a:pt x="3768090" y="930910"/>
                  </a:cubicBezTo>
                  <a:cubicBezTo>
                    <a:pt x="3761740" y="922020"/>
                    <a:pt x="3749040" y="918210"/>
                    <a:pt x="3741420" y="919480"/>
                  </a:cubicBezTo>
                  <a:cubicBezTo>
                    <a:pt x="3733800" y="920750"/>
                    <a:pt x="3728720" y="927100"/>
                    <a:pt x="3719830" y="935990"/>
                  </a:cubicBezTo>
                  <a:cubicBezTo>
                    <a:pt x="3695700" y="960120"/>
                    <a:pt x="3637280" y="1018540"/>
                    <a:pt x="3606800" y="1083310"/>
                  </a:cubicBezTo>
                  <a:cubicBezTo>
                    <a:pt x="3562350" y="1174750"/>
                    <a:pt x="3542030" y="1303020"/>
                    <a:pt x="3516630" y="1450340"/>
                  </a:cubicBezTo>
                  <a:cubicBezTo>
                    <a:pt x="3479800" y="1663700"/>
                    <a:pt x="3468370" y="2077720"/>
                    <a:pt x="3439160" y="2247900"/>
                  </a:cubicBezTo>
                  <a:cubicBezTo>
                    <a:pt x="3425190" y="2329180"/>
                    <a:pt x="3411220" y="2386330"/>
                    <a:pt x="3395980" y="2426970"/>
                  </a:cubicBezTo>
                  <a:cubicBezTo>
                    <a:pt x="3387090" y="2449830"/>
                    <a:pt x="3382010" y="2461260"/>
                    <a:pt x="3369310" y="2477770"/>
                  </a:cubicBezTo>
                  <a:cubicBezTo>
                    <a:pt x="3352800" y="2500630"/>
                    <a:pt x="3317240" y="2536190"/>
                    <a:pt x="3296920" y="2545080"/>
                  </a:cubicBezTo>
                  <a:cubicBezTo>
                    <a:pt x="3285490" y="2550160"/>
                    <a:pt x="3277870" y="2552700"/>
                    <a:pt x="3266440" y="2548890"/>
                  </a:cubicBezTo>
                  <a:cubicBezTo>
                    <a:pt x="3249930" y="2543810"/>
                    <a:pt x="3228340" y="2527300"/>
                    <a:pt x="3210560" y="2496820"/>
                  </a:cubicBezTo>
                  <a:cubicBezTo>
                    <a:pt x="3163570" y="2413000"/>
                    <a:pt x="3130550" y="2061210"/>
                    <a:pt x="3093720" y="1949450"/>
                  </a:cubicBezTo>
                  <a:cubicBezTo>
                    <a:pt x="3077210" y="1897380"/>
                    <a:pt x="3060700" y="1856740"/>
                    <a:pt x="3044190" y="1838960"/>
                  </a:cubicBezTo>
                  <a:cubicBezTo>
                    <a:pt x="3036570" y="1830070"/>
                    <a:pt x="3028950" y="1826260"/>
                    <a:pt x="3021330" y="1826260"/>
                  </a:cubicBezTo>
                  <a:cubicBezTo>
                    <a:pt x="3012440" y="1826260"/>
                    <a:pt x="3004820" y="1832610"/>
                    <a:pt x="2995930" y="1842770"/>
                  </a:cubicBezTo>
                  <a:cubicBezTo>
                    <a:pt x="2978150" y="1861820"/>
                    <a:pt x="2951480" y="1908810"/>
                    <a:pt x="2933700" y="1951990"/>
                  </a:cubicBezTo>
                  <a:cubicBezTo>
                    <a:pt x="2912110" y="2005330"/>
                    <a:pt x="2893060" y="2061210"/>
                    <a:pt x="2881630" y="2142490"/>
                  </a:cubicBezTo>
                  <a:cubicBezTo>
                    <a:pt x="2862580" y="2282190"/>
                    <a:pt x="2894330" y="2578100"/>
                    <a:pt x="2876550" y="2722880"/>
                  </a:cubicBezTo>
                  <a:cubicBezTo>
                    <a:pt x="2865120" y="2810510"/>
                    <a:pt x="2847340" y="2875280"/>
                    <a:pt x="2825750" y="2932430"/>
                  </a:cubicBezTo>
                  <a:cubicBezTo>
                    <a:pt x="2809240" y="2975610"/>
                    <a:pt x="2790190" y="3017520"/>
                    <a:pt x="2769870" y="3041650"/>
                  </a:cubicBezTo>
                  <a:cubicBezTo>
                    <a:pt x="2757170" y="3056890"/>
                    <a:pt x="2744470" y="3069590"/>
                    <a:pt x="2730500" y="3070860"/>
                  </a:cubicBezTo>
                  <a:cubicBezTo>
                    <a:pt x="2716530" y="3072130"/>
                    <a:pt x="2700020" y="3064510"/>
                    <a:pt x="2683510" y="3050540"/>
                  </a:cubicBezTo>
                  <a:cubicBezTo>
                    <a:pt x="2654300" y="3025140"/>
                    <a:pt x="2614930" y="2952750"/>
                    <a:pt x="2592070" y="2901950"/>
                  </a:cubicBezTo>
                  <a:cubicBezTo>
                    <a:pt x="2570480" y="2853690"/>
                    <a:pt x="2561590" y="2813050"/>
                    <a:pt x="2550160" y="2753360"/>
                  </a:cubicBezTo>
                  <a:cubicBezTo>
                    <a:pt x="2532380" y="2663190"/>
                    <a:pt x="2534920" y="2503170"/>
                    <a:pt x="2512060" y="2411730"/>
                  </a:cubicBezTo>
                  <a:cubicBezTo>
                    <a:pt x="2495550" y="2345690"/>
                    <a:pt x="2473960" y="2268220"/>
                    <a:pt x="2449830" y="2247900"/>
                  </a:cubicBezTo>
                  <a:cubicBezTo>
                    <a:pt x="2439670" y="2239010"/>
                    <a:pt x="2425700" y="2236470"/>
                    <a:pt x="2416810" y="2240280"/>
                  </a:cubicBezTo>
                  <a:cubicBezTo>
                    <a:pt x="2406650" y="2244090"/>
                    <a:pt x="2402840" y="2258060"/>
                    <a:pt x="2395220" y="2273300"/>
                  </a:cubicBezTo>
                  <a:cubicBezTo>
                    <a:pt x="2381250" y="2302510"/>
                    <a:pt x="2364740" y="2350770"/>
                    <a:pt x="2352040" y="2405380"/>
                  </a:cubicBezTo>
                  <a:cubicBezTo>
                    <a:pt x="2332990" y="2487930"/>
                    <a:pt x="2324100" y="2647950"/>
                    <a:pt x="2308860" y="2722880"/>
                  </a:cubicBezTo>
                  <a:cubicBezTo>
                    <a:pt x="2299970" y="2764790"/>
                    <a:pt x="2293620" y="2794000"/>
                    <a:pt x="2280920" y="2819400"/>
                  </a:cubicBezTo>
                  <a:cubicBezTo>
                    <a:pt x="2270760" y="2839720"/>
                    <a:pt x="2255520" y="2860040"/>
                    <a:pt x="2242820" y="2867660"/>
                  </a:cubicBezTo>
                  <a:cubicBezTo>
                    <a:pt x="2233930" y="2872740"/>
                    <a:pt x="2225040" y="2874010"/>
                    <a:pt x="2216150" y="2872740"/>
                  </a:cubicBezTo>
                  <a:cubicBezTo>
                    <a:pt x="2207260" y="2871470"/>
                    <a:pt x="2199640" y="2868930"/>
                    <a:pt x="2192020" y="2858770"/>
                  </a:cubicBezTo>
                  <a:cubicBezTo>
                    <a:pt x="2171700" y="2833370"/>
                    <a:pt x="2150110" y="2744470"/>
                    <a:pt x="2138680" y="2672080"/>
                  </a:cubicBezTo>
                  <a:cubicBezTo>
                    <a:pt x="2123440" y="2578100"/>
                    <a:pt x="2150110" y="2426970"/>
                    <a:pt x="2128520" y="2339340"/>
                  </a:cubicBezTo>
                  <a:cubicBezTo>
                    <a:pt x="2113280" y="2275840"/>
                    <a:pt x="2084070" y="2221230"/>
                    <a:pt x="2054860" y="2184400"/>
                  </a:cubicBezTo>
                  <a:cubicBezTo>
                    <a:pt x="2033270" y="2157730"/>
                    <a:pt x="2001520" y="2129790"/>
                    <a:pt x="1981200" y="2127250"/>
                  </a:cubicBezTo>
                  <a:cubicBezTo>
                    <a:pt x="1968500" y="2125980"/>
                    <a:pt x="1958340" y="2129790"/>
                    <a:pt x="1948180" y="2141220"/>
                  </a:cubicBezTo>
                  <a:cubicBezTo>
                    <a:pt x="1921510" y="2172970"/>
                    <a:pt x="1902460" y="2288540"/>
                    <a:pt x="1888490" y="2390140"/>
                  </a:cubicBezTo>
                  <a:cubicBezTo>
                    <a:pt x="1866900" y="2548890"/>
                    <a:pt x="1877060" y="2846070"/>
                    <a:pt x="1863090" y="3003550"/>
                  </a:cubicBezTo>
                  <a:cubicBezTo>
                    <a:pt x="1854200" y="3102610"/>
                    <a:pt x="1844040" y="3172460"/>
                    <a:pt x="1828800" y="3243580"/>
                  </a:cubicBezTo>
                  <a:cubicBezTo>
                    <a:pt x="1816100" y="3300730"/>
                    <a:pt x="1803400" y="3352800"/>
                    <a:pt x="1785620" y="3395980"/>
                  </a:cubicBezTo>
                  <a:cubicBezTo>
                    <a:pt x="1771650" y="3430270"/>
                    <a:pt x="1753870" y="3460750"/>
                    <a:pt x="1734820" y="3482340"/>
                  </a:cubicBezTo>
                  <a:cubicBezTo>
                    <a:pt x="1720850" y="3498850"/>
                    <a:pt x="1705610" y="3519170"/>
                    <a:pt x="1689100" y="3519170"/>
                  </a:cubicBezTo>
                  <a:cubicBezTo>
                    <a:pt x="1668780" y="3520440"/>
                    <a:pt x="1637030" y="3492500"/>
                    <a:pt x="1619250" y="3470910"/>
                  </a:cubicBezTo>
                  <a:cubicBezTo>
                    <a:pt x="1601470" y="3449320"/>
                    <a:pt x="1595120" y="3426460"/>
                    <a:pt x="1583690" y="3392170"/>
                  </a:cubicBezTo>
                  <a:cubicBezTo>
                    <a:pt x="1564640" y="3332480"/>
                    <a:pt x="1546860" y="3256280"/>
                    <a:pt x="1536700" y="3138170"/>
                  </a:cubicBezTo>
                  <a:cubicBezTo>
                    <a:pt x="1512570" y="2876550"/>
                    <a:pt x="1590040" y="1877060"/>
                    <a:pt x="1540510" y="1860550"/>
                  </a:cubicBezTo>
                  <a:cubicBezTo>
                    <a:pt x="1527810" y="1856740"/>
                    <a:pt x="1507490" y="1899920"/>
                    <a:pt x="1494790" y="1922780"/>
                  </a:cubicBezTo>
                  <a:cubicBezTo>
                    <a:pt x="1480820" y="1948180"/>
                    <a:pt x="1475740" y="1968500"/>
                    <a:pt x="1464310" y="2006600"/>
                  </a:cubicBezTo>
                  <a:cubicBezTo>
                    <a:pt x="1442720" y="2082800"/>
                    <a:pt x="1409700" y="2303780"/>
                    <a:pt x="1388110" y="2357120"/>
                  </a:cubicBezTo>
                  <a:cubicBezTo>
                    <a:pt x="1380490" y="2374900"/>
                    <a:pt x="1376680" y="2381250"/>
                    <a:pt x="1367790" y="2388870"/>
                  </a:cubicBezTo>
                  <a:cubicBezTo>
                    <a:pt x="1360170" y="2395220"/>
                    <a:pt x="1348740" y="2401570"/>
                    <a:pt x="1338580" y="2400300"/>
                  </a:cubicBezTo>
                  <a:cubicBezTo>
                    <a:pt x="1327150" y="2399030"/>
                    <a:pt x="1314450" y="2386330"/>
                    <a:pt x="1305560" y="2376170"/>
                  </a:cubicBezTo>
                  <a:cubicBezTo>
                    <a:pt x="1295400" y="2366010"/>
                    <a:pt x="1289050" y="2355850"/>
                    <a:pt x="1281430" y="2338070"/>
                  </a:cubicBezTo>
                  <a:cubicBezTo>
                    <a:pt x="1264920" y="2301240"/>
                    <a:pt x="1244600" y="2237740"/>
                    <a:pt x="1229360" y="2161540"/>
                  </a:cubicBezTo>
                  <a:cubicBezTo>
                    <a:pt x="1202690" y="2030730"/>
                    <a:pt x="1197610" y="1720850"/>
                    <a:pt x="1165860" y="1619250"/>
                  </a:cubicBezTo>
                  <a:cubicBezTo>
                    <a:pt x="1151890" y="1576070"/>
                    <a:pt x="1134110" y="1555750"/>
                    <a:pt x="1118870" y="1532890"/>
                  </a:cubicBezTo>
                  <a:cubicBezTo>
                    <a:pt x="1107440" y="1516380"/>
                    <a:pt x="1097280" y="1502410"/>
                    <a:pt x="1084580" y="1493520"/>
                  </a:cubicBezTo>
                  <a:cubicBezTo>
                    <a:pt x="1073150" y="1485900"/>
                    <a:pt x="1060450" y="1475740"/>
                    <a:pt x="1049020" y="1482090"/>
                  </a:cubicBezTo>
                  <a:cubicBezTo>
                    <a:pt x="1021080" y="1497330"/>
                    <a:pt x="993140" y="1635760"/>
                    <a:pt x="981710" y="1725930"/>
                  </a:cubicBezTo>
                  <a:cubicBezTo>
                    <a:pt x="967740" y="1835150"/>
                    <a:pt x="981710" y="1971040"/>
                    <a:pt x="986790" y="2092960"/>
                  </a:cubicBezTo>
                  <a:cubicBezTo>
                    <a:pt x="991870" y="2216150"/>
                    <a:pt x="1012190" y="2355850"/>
                    <a:pt x="1014730" y="2462530"/>
                  </a:cubicBezTo>
                  <a:cubicBezTo>
                    <a:pt x="1016000" y="2543810"/>
                    <a:pt x="1017270" y="2607310"/>
                    <a:pt x="1007110" y="2675890"/>
                  </a:cubicBezTo>
                  <a:cubicBezTo>
                    <a:pt x="996950" y="2741930"/>
                    <a:pt x="979170" y="2823210"/>
                    <a:pt x="956310" y="2868930"/>
                  </a:cubicBezTo>
                  <a:cubicBezTo>
                    <a:pt x="942340" y="2896870"/>
                    <a:pt x="928370" y="2917190"/>
                    <a:pt x="908050" y="2931160"/>
                  </a:cubicBezTo>
                  <a:cubicBezTo>
                    <a:pt x="890270" y="2943860"/>
                    <a:pt x="864870" y="2955290"/>
                    <a:pt x="843280" y="2952750"/>
                  </a:cubicBezTo>
                  <a:cubicBezTo>
                    <a:pt x="817880" y="2948940"/>
                    <a:pt x="787400" y="2928620"/>
                    <a:pt x="767080" y="2900680"/>
                  </a:cubicBezTo>
                  <a:cubicBezTo>
                    <a:pt x="736600" y="2858770"/>
                    <a:pt x="720090" y="2791460"/>
                    <a:pt x="706120" y="2701290"/>
                  </a:cubicBezTo>
                  <a:cubicBezTo>
                    <a:pt x="679450" y="2523490"/>
                    <a:pt x="711200" y="2110740"/>
                    <a:pt x="703580" y="1889760"/>
                  </a:cubicBezTo>
                  <a:cubicBezTo>
                    <a:pt x="698500" y="1736090"/>
                    <a:pt x="695960" y="1597660"/>
                    <a:pt x="679450" y="1498600"/>
                  </a:cubicBezTo>
                  <a:cubicBezTo>
                    <a:pt x="669290" y="1437640"/>
                    <a:pt x="654050" y="1376680"/>
                    <a:pt x="638810" y="1351280"/>
                  </a:cubicBezTo>
                  <a:cubicBezTo>
                    <a:pt x="632460" y="1341120"/>
                    <a:pt x="626110" y="1334770"/>
                    <a:pt x="618490" y="1332230"/>
                  </a:cubicBezTo>
                  <a:cubicBezTo>
                    <a:pt x="610870" y="1329690"/>
                    <a:pt x="600710" y="1332230"/>
                    <a:pt x="590550" y="1337310"/>
                  </a:cubicBezTo>
                  <a:cubicBezTo>
                    <a:pt x="574040" y="1346200"/>
                    <a:pt x="551180" y="1365250"/>
                    <a:pt x="537210" y="1389380"/>
                  </a:cubicBezTo>
                  <a:cubicBezTo>
                    <a:pt x="516890" y="1423670"/>
                    <a:pt x="509270" y="1474470"/>
                    <a:pt x="500380" y="1536700"/>
                  </a:cubicBezTo>
                  <a:cubicBezTo>
                    <a:pt x="485140" y="1640840"/>
                    <a:pt x="497840" y="1877060"/>
                    <a:pt x="483870" y="1962150"/>
                  </a:cubicBezTo>
                  <a:cubicBezTo>
                    <a:pt x="477520" y="1998980"/>
                    <a:pt x="471170" y="2020570"/>
                    <a:pt x="459740" y="2040890"/>
                  </a:cubicBezTo>
                  <a:cubicBezTo>
                    <a:pt x="449580" y="2057400"/>
                    <a:pt x="435610" y="2075180"/>
                    <a:pt x="422910" y="2080260"/>
                  </a:cubicBezTo>
                  <a:cubicBezTo>
                    <a:pt x="414020" y="2084070"/>
                    <a:pt x="402590" y="2081530"/>
                    <a:pt x="393700" y="2077720"/>
                  </a:cubicBezTo>
                  <a:cubicBezTo>
                    <a:pt x="384810" y="2073910"/>
                    <a:pt x="379730" y="2068830"/>
                    <a:pt x="372110" y="2056130"/>
                  </a:cubicBezTo>
                  <a:cubicBezTo>
                    <a:pt x="351790" y="2024380"/>
                    <a:pt x="313690" y="1941830"/>
                    <a:pt x="294640" y="1856740"/>
                  </a:cubicBezTo>
                  <a:cubicBezTo>
                    <a:pt x="265430" y="1722120"/>
                    <a:pt x="283210" y="1430020"/>
                    <a:pt x="259080" y="1315720"/>
                  </a:cubicBezTo>
                  <a:cubicBezTo>
                    <a:pt x="247650" y="1259840"/>
                    <a:pt x="231140" y="1223010"/>
                    <a:pt x="215900" y="1196340"/>
                  </a:cubicBezTo>
                  <a:cubicBezTo>
                    <a:pt x="207010" y="1181100"/>
                    <a:pt x="196850" y="1163320"/>
                    <a:pt x="186690" y="1164590"/>
                  </a:cubicBezTo>
                  <a:cubicBezTo>
                    <a:pt x="168910" y="1165860"/>
                    <a:pt x="146050" y="1226820"/>
                    <a:pt x="128270" y="1264920"/>
                  </a:cubicBezTo>
                  <a:cubicBezTo>
                    <a:pt x="106680" y="1310640"/>
                    <a:pt x="87630" y="1366520"/>
                    <a:pt x="72390" y="1421130"/>
                  </a:cubicBezTo>
                  <a:cubicBezTo>
                    <a:pt x="57150" y="1479550"/>
                    <a:pt x="43180" y="1544320"/>
                    <a:pt x="38100" y="1604010"/>
                  </a:cubicBezTo>
                  <a:cubicBezTo>
                    <a:pt x="33020" y="1662430"/>
                    <a:pt x="53340" y="1751330"/>
                    <a:pt x="40640" y="1775460"/>
                  </a:cubicBezTo>
                  <a:cubicBezTo>
                    <a:pt x="35560" y="1784350"/>
                    <a:pt x="26670" y="1789430"/>
                    <a:pt x="20320" y="1788160"/>
                  </a:cubicBezTo>
                  <a:cubicBezTo>
                    <a:pt x="12700" y="1786890"/>
                    <a:pt x="0" y="1769110"/>
                    <a:pt x="0" y="1769110"/>
                  </a:cubicBezTo>
                </a:path>
              </a:pathLst>
            </a:custGeom>
            <a:solidFill>
              <a:srgbClr val="FFFFFF"/>
            </a:solidFill>
            <a:ln cap="sq">
              <a:noFill/>
              <a:prstDash val="solid"/>
              <a:miter/>
            </a:ln>
          </p:spPr>
        </p:sp>
      </p:grpSp>
      <p:grpSp>
        <p:nvGrpSpPr>
          <p:cNvPr id="345" name="Group 9"/>
          <p:cNvGrpSpPr/>
          <p:nvPr/>
        </p:nvGrpSpPr>
        <p:grpSpPr>
          <a:xfrm rot="0">
            <a:off x="1093622" y="6440092"/>
            <a:ext cx="246314" cy="186909"/>
            <a:chOff x="0" y="0"/>
            <a:chExt cx="215900" cy="163830"/>
          </a:xfrm>
        </p:grpSpPr>
        <p:sp>
          <p:nvSpPr>
            <p:cNvPr id="346" name="Freeform 10"/>
            <p:cNvSpPr/>
            <p:nvPr/>
          </p:nvSpPr>
          <p:spPr>
            <a:xfrm>
              <a:off x="46990" y="50800"/>
              <a:ext cx="121920" cy="66040"/>
            </a:xfrm>
            <a:custGeom>
              <a:avLst/>
              <a:gdLst/>
              <a:ahLst/>
              <a:cxnLst/>
              <a:rect l="l" t="t" r="r" b="b"/>
              <a:pathLst>
                <a:path w="121920" h="66040">
                  <a:moveTo>
                    <a:pt x="29210" y="0"/>
                  </a:moveTo>
                  <a:cubicBezTo>
                    <a:pt x="120650" y="26670"/>
                    <a:pt x="121920" y="43180"/>
                    <a:pt x="116840" y="49530"/>
                  </a:cubicBezTo>
                  <a:cubicBezTo>
                    <a:pt x="111760" y="57150"/>
                    <a:pt x="87630" y="62230"/>
                    <a:pt x="80010" y="57150"/>
                  </a:cubicBezTo>
                  <a:cubicBezTo>
                    <a:pt x="73660" y="53340"/>
                    <a:pt x="68580" y="35560"/>
                    <a:pt x="71120" y="27940"/>
                  </a:cubicBezTo>
                  <a:cubicBezTo>
                    <a:pt x="72390" y="20320"/>
                    <a:pt x="81280" y="12700"/>
                    <a:pt x="88900" y="11430"/>
                  </a:cubicBezTo>
                  <a:cubicBezTo>
                    <a:pt x="96520" y="10160"/>
                    <a:pt x="111760" y="17780"/>
                    <a:pt x="116840" y="24130"/>
                  </a:cubicBezTo>
                  <a:cubicBezTo>
                    <a:pt x="120650" y="30480"/>
                    <a:pt x="120650" y="41910"/>
                    <a:pt x="118110" y="48260"/>
                  </a:cubicBezTo>
                  <a:cubicBezTo>
                    <a:pt x="115570" y="54610"/>
                    <a:pt x="107950" y="59690"/>
                    <a:pt x="97790" y="62230"/>
                  </a:cubicBezTo>
                  <a:cubicBezTo>
                    <a:pt x="78740" y="66040"/>
                    <a:pt x="22860" y="58420"/>
                    <a:pt x="10160" y="45720"/>
                  </a:cubicBezTo>
                  <a:cubicBezTo>
                    <a:pt x="2540" y="38100"/>
                    <a:pt x="0" y="20320"/>
                    <a:pt x="3810" y="12700"/>
                  </a:cubicBezTo>
                  <a:cubicBezTo>
                    <a:pt x="7620" y="5080"/>
                    <a:pt x="29210" y="0"/>
                    <a:pt x="29210" y="0"/>
                  </a:cubicBezTo>
                </a:path>
              </a:pathLst>
            </a:custGeom>
            <a:solidFill>
              <a:srgbClr val="312249"/>
            </a:solidFill>
            <a:ln cap="sq">
              <a:noFill/>
              <a:prstDash val="solid"/>
              <a:miter/>
            </a:ln>
          </p:spPr>
        </p:sp>
      </p:grpSp>
      <p:grpSp>
        <p:nvGrpSpPr>
          <p:cNvPr id="347" name="Group 11"/>
          <p:cNvGrpSpPr/>
          <p:nvPr/>
        </p:nvGrpSpPr>
        <p:grpSpPr>
          <a:xfrm rot="0">
            <a:off x="1116804" y="6225654"/>
            <a:ext cx="302821" cy="227478"/>
            <a:chOff x="0" y="0"/>
            <a:chExt cx="265430" cy="199390"/>
          </a:xfrm>
        </p:grpSpPr>
        <p:sp>
          <p:nvSpPr>
            <p:cNvPr id="348" name="Freeform 12"/>
            <p:cNvSpPr/>
            <p:nvPr/>
          </p:nvSpPr>
          <p:spPr>
            <a:xfrm>
              <a:off x="48260" y="50800"/>
              <a:ext cx="167640" cy="99060"/>
            </a:xfrm>
            <a:custGeom>
              <a:avLst/>
              <a:gdLst/>
              <a:ahLst/>
              <a:cxnLst/>
              <a:rect l="l" t="t" r="r" b="b"/>
              <a:pathLst>
                <a:path w="167640" h="99060">
                  <a:moveTo>
                    <a:pt x="36830" y="0"/>
                  </a:moveTo>
                  <a:cubicBezTo>
                    <a:pt x="166370" y="64770"/>
                    <a:pt x="167640" y="72390"/>
                    <a:pt x="166370" y="78740"/>
                  </a:cubicBezTo>
                  <a:cubicBezTo>
                    <a:pt x="165100" y="85090"/>
                    <a:pt x="158750" y="93980"/>
                    <a:pt x="152400" y="96520"/>
                  </a:cubicBezTo>
                  <a:cubicBezTo>
                    <a:pt x="146050" y="99060"/>
                    <a:pt x="135890" y="97790"/>
                    <a:pt x="130810" y="93980"/>
                  </a:cubicBezTo>
                  <a:cubicBezTo>
                    <a:pt x="125730" y="90170"/>
                    <a:pt x="119380" y="81280"/>
                    <a:pt x="119380" y="74930"/>
                  </a:cubicBezTo>
                  <a:cubicBezTo>
                    <a:pt x="119380" y="68580"/>
                    <a:pt x="124460" y="58420"/>
                    <a:pt x="129540" y="54610"/>
                  </a:cubicBezTo>
                  <a:cubicBezTo>
                    <a:pt x="134620" y="50800"/>
                    <a:pt x="144780" y="49530"/>
                    <a:pt x="151130" y="52070"/>
                  </a:cubicBezTo>
                  <a:cubicBezTo>
                    <a:pt x="157480" y="54610"/>
                    <a:pt x="165100" y="62230"/>
                    <a:pt x="166370" y="68580"/>
                  </a:cubicBezTo>
                  <a:cubicBezTo>
                    <a:pt x="167640" y="74930"/>
                    <a:pt x="165100" y="85090"/>
                    <a:pt x="161290" y="90170"/>
                  </a:cubicBezTo>
                  <a:cubicBezTo>
                    <a:pt x="157480" y="95250"/>
                    <a:pt x="149860" y="97790"/>
                    <a:pt x="139700" y="97790"/>
                  </a:cubicBezTo>
                  <a:cubicBezTo>
                    <a:pt x="115570" y="96520"/>
                    <a:pt x="34290" y="63500"/>
                    <a:pt x="15240" y="44450"/>
                  </a:cubicBezTo>
                  <a:cubicBezTo>
                    <a:pt x="5080" y="34290"/>
                    <a:pt x="0" y="21590"/>
                    <a:pt x="2540" y="13970"/>
                  </a:cubicBezTo>
                  <a:cubicBezTo>
                    <a:pt x="6350" y="6350"/>
                    <a:pt x="36830" y="0"/>
                    <a:pt x="36830" y="0"/>
                  </a:cubicBezTo>
                </a:path>
              </a:pathLst>
            </a:custGeom>
            <a:solidFill>
              <a:srgbClr val="312249"/>
            </a:solidFill>
            <a:ln cap="sq">
              <a:noFill/>
              <a:prstDash val="solid"/>
              <a:miter/>
            </a:ln>
          </p:spPr>
        </p:sp>
      </p:grpSp>
      <p:grpSp>
        <p:nvGrpSpPr>
          <p:cNvPr id="349" name="Group 13"/>
          <p:cNvGrpSpPr/>
          <p:nvPr/>
        </p:nvGrpSpPr>
        <p:grpSpPr>
          <a:xfrm rot="0">
            <a:off x="1124049" y="6059031"/>
            <a:ext cx="308616" cy="253558"/>
            <a:chOff x="0" y="0"/>
            <a:chExt cx="270510" cy="222250"/>
          </a:xfrm>
        </p:grpSpPr>
        <p:sp>
          <p:nvSpPr>
            <p:cNvPr id="350" name="Freeform 14"/>
            <p:cNvSpPr/>
            <p:nvPr/>
          </p:nvSpPr>
          <p:spPr>
            <a:xfrm>
              <a:off x="45720" y="50800"/>
              <a:ext cx="177800" cy="121920"/>
            </a:xfrm>
            <a:custGeom>
              <a:avLst/>
              <a:gdLst/>
              <a:ahLst/>
              <a:cxnLst/>
              <a:rect l="l" t="t" r="r" b="b"/>
              <a:pathLst>
                <a:path w="177800" h="121920">
                  <a:moveTo>
                    <a:pt x="36830" y="0"/>
                  </a:moveTo>
                  <a:cubicBezTo>
                    <a:pt x="173990" y="88900"/>
                    <a:pt x="176530" y="105410"/>
                    <a:pt x="172720" y="111760"/>
                  </a:cubicBezTo>
                  <a:cubicBezTo>
                    <a:pt x="168910" y="118110"/>
                    <a:pt x="152400" y="121920"/>
                    <a:pt x="144780" y="119380"/>
                  </a:cubicBezTo>
                  <a:cubicBezTo>
                    <a:pt x="138430" y="116840"/>
                    <a:pt x="132080" y="109220"/>
                    <a:pt x="130810" y="102870"/>
                  </a:cubicBezTo>
                  <a:cubicBezTo>
                    <a:pt x="129540" y="96520"/>
                    <a:pt x="130810" y="86360"/>
                    <a:pt x="135890" y="81280"/>
                  </a:cubicBezTo>
                  <a:cubicBezTo>
                    <a:pt x="140970" y="76200"/>
                    <a:pt x="157480" y="72390"/>
                    <a:pt x="163830" y="76200"/>
                  </a:cubicBezTo>
                  <a:cubicBezTo>
                    <a:pt x="171450" y="80010"/>
                    <a:pt x="177800" y="101600"/>
                    <a:pt x="173990" y="109220"/>
                  </a:cubicBezTo>
                  <a:cubicBezTo>
                    <a:pt x="171450" y="115570"/>
                    <a:pt x="160020" y="121920"/>
                    <a:pt x="147320" y="120650"/>
                  </a:cubicBezTo>
                  <a:cubicBezTo>
                    <a:pt x="119380" y="119380"/>
                    <a:pt x="25400" y="66040"/>
                    <a:pt x="8890" y="40640"/>
                  </a:cubicBezTo>
                  <a:cubicBezTo>
                    <a:pt x="1270" y="29210"/>
                    <a:pt x="0" y="13970"/>
                    <a:pt x="5080" y="7620"/>
                  </a:cubicBezTo>
                  <a:cubicBezTo>
                    <a:pt x="10160" y="1270"/>
                    <a:pt x="36830" y="0"/>
                    <a:pt x="36830" y="0"/>
                  </a:cubicBezTo>
                </a:path>
              </a:pathLst>
            </a:custGeom>
            <a:solidFill>
              <a:srgbClr val="312249"/>
            </a:solidFill>
            <a:ln cap="sq">
              <a:noFill/>
              <a:prstDash val="solid"/>
              <a:miter/>
            </a:ln>
          </p:spPr>
        </p:sp>
      </p:grpSp>
      <p:grpSp>
        <p:nvGrpSpPr>
          <p:cNvPr id="351" name="Group 15"/>
          <p:cNvGrpSpPr/>
          <p:nvPr/>
        </p:nvGrpSpPr>
        <p:grpSpPr>
          <a:xfrm rot="0">
            <a:off x="1210983" y="5946016"/>
            <a:ext cx="266598" cy="233273"/>
            <a:chOff x="0" y="0"/>
            <a:chExt cx="233680" cy="204470"/>
          </a:xfrm>
        </p:grpSpPr>
        <p:sp>
          <p:nvSpPr>
            <p:cNvPr id="352" name="Freeform 16"/>
            <p:cNvSpPr/>
            <p:nvPr/>
          </p:nvSpPr>
          <p:spPr>
            <a:xfrm>
              <a:off x="45720" y="50800"/>
              <a:ext cx="140970" cy="105410"/>
            </a:xfrm>
            <a:custGeom>
              <a:avLst/>
              <a:gdLst/>
              <a:ahLst/>
              <a:cxnLst/>
              <a:rect l="l" t="t" r="r" b="b"/>
              <a:pathLst>
                <a:path w="140970" h="105410">
                  <a:moveTo>
                    <a:pt x="36830" y="0"/>
                  </a:moveTo>
                  <a:cubicBezTo>
                    <a:pt x="139700" y="77470"/>
                    <a:pt x="137160" y="91440"/>
                    <a:pt x="132080" y="96520"/>
                  </a:cubicBezTo>
                  <a:cubicBezTo>
                    <a:pt x="125730" y="102870"/>
                    <a:pt x="102870" y="102870"/>
                    <a:pt x="96520" y="97790"/>
                  </a:cubicBezTo>
                  <a:cubicBezTo>
                    <a:pt x="90170" y="92710"/>
                    <a:pt x="88900" y="74930"/>
                    <a:pt x="92710" y="67310"/>
                  </a:cubicBezTo>
                  <a:cubicBezTo>
                    <a:pt x="95250" y="60960"/>
                    <a:pt x="105410" y="55880"/>
                    <a:pt x="111760" y="55880"/>
                  </a:cubicBezTo>
                  <a:cubicBezTo>
                    <a:pt x="119380" y="55880"/>
                    <a:pt x="133350" y="63500"/>
                    <a:pt x="137160" y="71120"/>
                  </a:cubicBezTo>
                  <a:cubicBezTo>
                    <a:pt x="140970" y="77470"/>
                    <a:pt x="139700" y="90170"/>
                    <a:pt x="134620" y="95250"/>
                  </a:cubicBezTo>
                  <a:cubicBezTo>
                    <a:pt x="129540" y="101600"/>
                    <a:pt x="116840" y="105410"/>
                    <a:pt x="105410" y="102870"/>
                  </a:cubicBezTo>
                  <a:cubicBezTo>
                    <a:pt x="82550" y="99060"/>
                    <a:pt x="21590" y="60960"/>
                    <a:pt x="8890" y="40640"/>
                  </a:cubicBezTo>
                  <a:cubicBezTo>
                    <a:pt x="2540" y="29210"/>
                    <a:pt x="0" y="13970"/>
                    <a:pt x="5080" y="7620"/>
                  </a:cubicBezTo>
                  <a:cubicBezTo>
                    <a:pt x="10160" y="1270"/>
                    <a:pt x="36830" y="0"/>
                    <a:pt x="36830" y="0"/>
                  </a:cubicBezTo>
                </a:path>
              </a:pathLst>
            </a:custGeom>
            <a:solidFill>
              <a:srgbClr val="312249"/>
            </a:solidFill>
            <a:ln cap="sq">
              <a:noFill/>
              <a:prstDash val="solid"/>
              <a:miter/>
            </a:ln>
          </p:spPr>
        </p:sp>
      </p:grpSp>
      <p:grpSp>
        <p:nvGrpSpPr>
          <p:cNvPr id="353" name="Group 17"/>
          <p:cNvGrpSpPr/>
          <p:nvPr/>
        </p:nvGrpSpPr>
        <p:grpSpPr>
          <a:xfrm rot="0">
            <a:off x="1345731" y="5947465"/>
            <a:ext cx="256456" cy="298474"/>
            <a:chOff x="0" y="0"/>
            <a:chExt cx="224790" cy="261620"/>
          </a:xfrm>
        </p:grpSpPr>
        <p:sp>
          <p:nvSpPr>
            <p:cNvPr id="354" name="Freeform 18"/>
            <p:cNvSpPr/>
            <p:nvPr/>
          </p:nvSpPr>
          <p:spPr>
            <a:xfrm>
              <a:off x="50800" y="46990"/>
              <a:ext cx="125730" cy="167640"/>
            </a:xfrm>
            <a:custGeom>
              <a:avLst/>
              <a:gdLst/>
              <a:ahLst/>
              <a:cxnLst/>
              <a:rect l="l" t="t" r="r" b="b"/>
              <a:pathLst>
                <a:path w="125730" h="167640">
                  <a:moveTo>
                    <a:pt x="0" y="128270"/>
                  </a:moveTo>
                  <a:cubicBezTo>
                    <a:pt x="97790" y="0"/>
                    <a:pt x="109220" y="0"/>
                    <a:pt x="115570" y="3810"/>
                  </a:cubicBezTo>
                  <a:cubicBezTo>
                    <a:pt x="121920" y="8890"/>
                    <a:pt x="125730" y="30480"/>
                    <a:pt x="121920" y="36830"/>
                  </a:cubicBezTo>
                  <a:cubicBezTo>
                    <a:pt x="118110" y="43180"/>
                    <a:pt x="102870" y="46990"/>
                    <a:pt x="95250" y="44450"/>
                  </a:cubicBezTo>
                  <a:cubicBezTo>
                    <a:pt x="88900" y="41910"/>
                    <a:pt x="80010" y="29210"/>
                    <a:pt x="80010" y="21590"/>
                  </a:cubicBezTo>
                  <a:cubicBezTo>
                    <a:pt x="80010" y="15240"/>
                    <a:pt x="85090" y="6350"/>
                    <a:pt x="91440" y="3810"/>
                  </a:cubicBezTo>
                  <a:cubicBezTo>
                    <a:pt x="97790" y="0"/>
                    <a:pt x="114300" y="1270"/>
                    <a:pt x="119380" y="6350"/>
                  </a:cubicBezTo>
                  <a:cubicBezTo>
                    <a:pt x="124460" y="11430"/>
                    <a:pt x="125730" y="22860"/>
                    <a:pt x="123190" y="34290"/>
                  </a:cubicBezTo>
                  <a:cubicBezTo>
                    <a:pt x="116840" y="60960"/>
                    <a:pt x="64770" y="139700"/>
                    <a:pt x="40640" y="156210"/>
                  </a:cubicBezTo>
                  <a:cubicBezTo>
                    <a:pt x="29210" y="163830"/>
                    <a:pt x="15240" y="167640"/>
                    <a:pt x="8890" y="163830"/>
                  </a:cubicBezTo>
                  <a:cubicBezTo>
                    <a:pt x="1270" y="160020"/>
                    <a:pt x="0" y="128270"/>
                    <a:pt x="0" y="128270"/>
                  </a:cubicBezTo>
                </a:path>
              </a:pathLst>
            </a:custGeom>
            <a:solidFill>
              <a:srgbClr val="312249"/>
            </a:solidFill>
            <a:ln cap="sq">
              <a:noFill/>
              <a:prstDash val="solid"/>
              <a:miter/>
            </a:ln>
          </p:spPr>
        </p:sp>
      </p:grpSp>
      <p:grpSp>
        <p:nvGrpSpPr>
          <p:cNvPr id="355" name="Group 19"/>
          <p:cNvGrpSpPr/>
          <p:nvPr/>
        </p:nvGrpSpPr>
        <p:grpSpPr>
          <a:xfrm rot="0">
            <a:off x="1379056" y="6125680"/>
            <a:ext cx="288332" cy="253558"/>
            <a:chOff x="0" y="0"/>
            <a:chExt cx="252730" cy="222250"/>
          </a:xfrm>
        </p:grpSpPr>
        <p:sp>
          <p:nvSpPr>
            <p:cNvPr id="356" name="Freeform 20"/>
            <p:cNvSpPr/>
            <p:nvPr/>
          </p:nvSpPr>
          <p:spPr>
            <a:xfrm>
              <a:off x="46990" y="48260"/>
              <a:ext cx="156210" cy="124460"/>
            </a:xfrm>
            <a:custGeom>
              <a:avLst/>
              <a:gdLst/>
              <a:ahLst/>
              <a:cxnLst/>
              <a:rect l="l" t="t" r="r" b="b"/>
              <a:pathLst>
                <a:path w="156210" h="124460">
                  <a:moveTo>
                    <a:pt x="12700" y="78740"/>
                  </a:moveTo>
                  <a:cubicBezTo>
                    <a:pt x="132080" y="0"/>
                    <a:pt x="139700" y="2540"/>
                    <a:pt x="144780" y="6350"/>
                  </a:cubicBezTo>
                  <a:cubicBezTo>
                    <a:pt x="149860" y="10160"/>
                    <a:pt x="154940" y="21590"/>
                    <a:pt x="154940" y="27940"/>
                  </a:cubicBezTo>
                  <a:cubicBezTo>
                    <a:pt x="154940" y="35560"/>
                    <a:pt x="148590" y="44450"/>
                    <a:pt x="142240" y="48260"/>
                  </a:cubicBezTo>
                  <a:cubicBezTo>
                    <a:pt x="135890" y="52070"/>
                    <a:pt x="125730" y="52070"/>
                    <a:pt x="119380" y="49530"/>
                  </a:cubicBezTo>
                  <a:cubicBezTo>
                    <a:pt x="113030" y="46990"/>
                    <a:pt x="106680" y="36830"/>
                    <a:pt x="105410" y="30480"/>
                  </a:cubicBezTo>
                  <a:cubicBezTo>
                    <a:pt x="104140" y="24130"/>
                    <a:pt x="107950" y="13970"/>
                    <a:pt x="113030" y="8890"/>
                  </a:cubicBezTo>
                  <a:cubicBezTo>
                    <a:pt x="118110" y="3810"/>
                    <a:pt x="129540" y="1270"/>
                    <a:pt x="135890" y="2540"/>
                  </a:cubicBezTo>
                  <a:cubicBezTo>
                    <a:pt x="142240" y="3810"/>
                    <a:pt x="151130" y="11430"/>
                    <a:pt x="153670" y="17780"/>
                  </a:cubicBezTo>
                  <a:cubicBezTo>
                    <a:pt x="156210" y="25400"/>
                    <a:pt x="152400" y="36830"/>
                    <a:pt x="144780" y="46990"/>
                  </a:cubicBezTo>
                  <a:cubicBezTo>
                    <a:pt x="128270" y="68580"/>
                    <a:pt x="62230" y="120650"/>
                    <a:pt x="35560" y="123190"/>
                  </a:cubicBezTo>
                  <a:cubicBezTo>
                    <a:pt x="22860" y="124460"/>
                    <a:pt x="7620" y="118110"/>
                    <a:pt x="3810" y="110490"/>
                  </a:cubicBezTo>
                  <a:cubicBezTo>
                    <a:pt x="0" y="102870"/>
                    <a:pt x="12700" y="78740"/>
                    <a:pt x="12700" y="78740"/>
                  </a:cubicBezTo>
                </a:path>
              </a:pathLst>
            </a:custGeom>
            <a:solidFill>
              <a:srgbClr val="312249"/>
            </a:solidFill>
            <a:ln cap="sq">
              <a:noFill/>
              <a:prstDash val="solid"/>
              <a:miter/>
            </a:ln>
          </p:spPr>
        </p:sp>
      </p:grpSp>
      <p:grpSp>
        <p:nvGrpSpPr>
          <p:cNvPr id="357" name="Group 21"/>
          <p:cNvGrpSpPr/>
          <p:nvPr/>
        </p:nvGrpSpPr>
        <p:grpSpPr>
          <a:xfrm rot="0">
            <a:off x="1376158" y="6357505"/>
            <a:ext cx="318759" cy="227478"/>
            <a:chOff x="0" y="0"/>
            <a:chExt cx="279400" cy="199390"/>
          </a:xfrm>
        </p:grpSpPr>
        <p:sp>
          <p:nvSpPr>
            <p:cNvPr id="358" name="Freeform 22"/>
            <p:cNvSpPr/>
            <p:nvPr/>
          </p:nvSpPr>
          <p:spPr>
            <a:xfrm>
              <a:off x="50800" y="50800"/>
              <a:ext cx="179070" cy="104140"/>
            </a:xfrm>
            <a:custGeom>
              <a:avLst/>
              <a:gdLst/>
              <a:ahLst/>
              <a:cxnLst/>
              <a:rect l="l" t="t" r="r" b="b"/>
              <a:pathLst>
                <a:path w="179070" h="104140">
                  <a:moveTo>
                    <a:pt x="20320" y="46990"/>
                  </a:moveTo>
                  <a:cubicBezTo>
                    <a:pt x="160020" y="0"/>
                    <a:pt x="166370" y="3810"/>
                    <a:pt x="171450" y="8890"/>
                  </a:cubicBezTo>
                  <a:cubicBezTo>
                    <a:pt x="176530" y="13970"/>
                    <a:pt x="179070" y="25400"/>
                    <a:pt x="177800" y="31750"/>
                  </a:cubicBezTo>
                  <a:cubicBezTo>
                    <a:pt x="176530" y="38100"/>
                    <a:pt x="167640" y="46990"/>
                    <a:pt x="161290" y="49530"/>
                  </a:cubicBezTo>
                  <a:cubicBezTo>
                    <a:pt x="154940" y="52070"/>
                    <a:pt x="142240" y="50800"/>
                    <a:pt x="137160" y="46990"/>
                  </a:cubicBezTo>
                  <a:cubicBezTo>
                    <a:pt x="130810" y="43180"/>
                    <a:pt x="127000" y="31750"/>
                    <a:pt x="127000" y="24130"/>
                  </a:cubicBezTo>
                  <a:cubicBezTo>
                    <a:pt x="127000" y="16510"/>
                    <a:pt x="132080" y="7620"/>
                    <a:pt x="138430" y="3810"/>
                  </a:cubicBezTo>
                  <a:cubicBezTo>
                    <a:pt x="144780" y="0"/>
                    <a:pt x="156210" y="0"/>
                    <a:pt x="162560" y="2540"/>
                  </a:cubicBezTo>
                  <a:cubicBezTo>
                    <a:pt x="168910" y="5080"/>
                    <a:pt x="176530" y="13970"/>
                    <a:pt x="177800" y="21590"/>
                  </a:cubicBezTo>
                  <a:cubicBezTo>
                    <a:pt x="179070" y="29210"/>
                    <a:pt x="173990" y="39370"/>
                    <a:pt x="163830" y="48260"/>
                  </a:cubicBezTo>
                  <a:cubicBezTo>
                    <a:pt x="142240" y="67310"/>
                    <a:pt x="50800" y="104140"/>
                    <a:pt x="24130" y="97790"/>
                  </a:cubicBezTo>
                  <a:cubicBezTo>
                    <a:pt x="11430" y="95250"/>
                    <a:pt x="0" y="82550"/>
                    <a:pt x="0" y="73660"/>
                  </a:cubicBezTo>
                  <a:cubicBezTo>
                    <a:pt x="0" y="64770"/>
                    <a:pt x="20320" y="46990"/>
                    <a:pt x="20320" y="46990"/>
                  </a:cubicBezTo>
                </a:path>
              </a:pathLst>
            </a:custGeom>
            <a:solidFill>
              <a:srgbClr val="312249"/>
            </a:solidFill>
            <a:ln cap="sq">
              <a:noFill/>
              <a:prstDash val="solid"/>
              <a:miter/>
            </a:ln>
          </p:spPr>
        </p:sp>
      </p:grpSp>
      <p:grpSp>
        <p:nvGrpSpPr>
          <p:cNvPr id="359" name="Group 23"/>
          <p:cNvGrpSpPr/>
          <p:nvPr/>
        </p:nvGrpSpPr>
        <p:grpSpPr>
          <a:xfrm rot="0">
            <a:off x="1389198" y="6553107"/>
            <a:ext cx="331799" cy="259354"/>
            <a:chOff x="0" y="0"/>
            <a:chExt cx="290830" cy="227330"/>
          </a:xfrm>
        </p:grpSpPr>
        <p:sp>
          <p:nvSpPr>
            <p:cNvPr id="360" name="Freeform 24"/>
            <p:cNvSpPr/>
            <p:nvPr/>
          </p:nvSpPr>
          <p:spPr>
            <a:xfrm>
              <a:off x="48260" y="49530"/>
              <a:ext cx="193040" cy="127000"/>
            </a:xfrm>
            <a:custGeom>
              <a:avLst/>
              <a:gdLst/>
              <a:ahLst/>
              <a:cxnLst/>
              <a:rect l="l" t="t" r="r" b="b"/>
              <a:pathLst>
                <a:path w="193040" h="127000">
                  <a:moveTo>
                    <a:pt x="15240" y="80010"/>
                  </a:moveTo>
                  <a:cubicBezTo>
                    <a:pt x="172720" y="0"/>
                    <a:pt x="179070" y="2540"/>
                    <a:pt x="184150" y="7620"/>
                  </a:cubicBezTo>
                  <a:cubicBezTo>
                    <a:pt x="189230" y="12700"/>
                    <a:pt x="193040" y="22860"/>
                    <a:pt x="191770" y="29210"/>
                  </a:cubicBezTo>
                  <a:cubicBezTo>
                    <a:pt x="190500" y="35560"/>
                    <a:pt x="184150" y="44450"/>
                    <a:pt x="177800" y="46990"/>
                  </a:cubicBezTo>
                  <a:cubicBezTo>
                    <a:pt x="171450" y="49530"/>
                    <a:pt x="161290" y="49530"/>
                    <a:pt x="154940" y="45720"/>
                  </a:cubicBezTo>
                  <a:cubicBezTo>
                    <a:pt x="149860" y="41910"/>
                    <a:pt x="143510" y="33020"/>
                    <a:pt x="143510" y="26670"/>
                  </a:cubicBezTo>
                  <a:cubicBezTo>
                    <a:pt x="143510" y="20320"/>
                    <a:pt x="148590" y="10160"/>
                    <a:pt x="153670" y="6350"/>
                  </a:cubicBezTo>
                  <a:cubicBezTo>
                    <a:pt x="158750" y="2540"/>
                    <a:pt x="168910" y="0"/>
                    <a:pt x="175260" y="2540"/>
                  </a:cubicBezTo>
                  <a:cubicBezTo>
                    <a:pt x="181610" y="5080"/>
                    <a:pt x="190500" y="12700"/>
                    <a:pt x="191770" y="19050"/>
                  </a:cubicBezTo>
                  <a:cubicBezTo>
                    <a:pt x="193040" y="26670"/>
                    <a:pt x="189230" y="35560"/>
                    <a:pt x="180340" y="45720"/>
                  </a:cubicBezTo>
                  <a:cubicBezTo>
                    <a:pt x="158750" y="68580"/>
                    <a:pt x="62230" y="127000"/>
                    <a:pt x="31750" y="127000"/>
                  </a:cubicBezTo>
                  <a:cubicBezTo>
                    <a:pt x="17780" y="127000"/>
                    <a:pt x="5080" y="118110"/>
                    <a:pt x="2540" y="110490"/>
                  </a:cubicBezTo>
                  <a:cubicBezTo>
                    <a:pt x="0" y="102870"/>
                    <a:pt x="15240" y="80010"/>
                    <a:pt x="15240" y="80010"/>
                  </a:cubicBezTo>
                </a:path>
              </a:pathLst>
            </a:custGeom>
            <a:solidFill>
              <a:srgbClr val="312249"/>
            </a:solidFill>
            <a:ln cap="sq">
              <a:noFill/>
              <a:prstDash val="solid"/>
              <a:miter/>
            </a:ln>
          </p:spPr>
        </p:sp>
      </p:grpSp>
      <p:grpSp>
        <p:nvGrpSpPr>
          <p:cNvPr id="361" name="Group 25"/>
          <p:cNvGrpSpPr/>
          <p:nvPr/>
        </p:nvGrpSpPr>
        <p:grpSpPr>
          <a:xfrm rot="0">
            <a:off x="1418176" y="6726975"/>
            <a:ext cx="305719" cy="299923"/>
            <a:chOff x="0" y="0"/>
            <a:chExt cx="267970" cy="262890"/>
          </a:xfrm>
        </p:grpSpPr>
        <p:sp>
          <p:nvSpPr>
            <p:cNvPr id="362" name="Freeform 26"/>
            <p:cNvSpPr/>
            <p:nvPr/>
          </p:nvSpPr>
          <p:spPr>
            <a:xfrm>
              <a:off x="45720" y="46990"/>
              <a:ext cx="175260" cy="168910"/>
            </a:xfrm>
            <a:custGeom>
              <a:avLst/>
              <a:gdLst/>
              <a:ahLst/>
              <a:cxnLst/>
              <a:rect l="l" t="t" r="r" b="b"/>
              <a:pathLst>
                <a:path w="175260" h="168910">
                  <a:moveTo>
                    <a:pt x="8890" y="125730"/>
                  </a:moveTo>
                  <a:cubicBezTo>
                    <a:pt x="152400" y="0"/>
                    <a:pt x="162560" y="2540"/>
                    <a:pt x="167640" y="7620"/>
                  </a:cubicBezTo>
                  <a:cubicBezTo>
                    <a:pt x="172720" y="13970"/>
                    <a:pt x="171450" y="35560"/>
                    <a:pt x="166370" y="40640"/>
                  </a:cubicBezTo>
                  <a:cubicBezTo>
                    <a:pt x="161290" y="45720"/>
                    <a:pt x="138430" y="43180"/>
                    <a:pt x="133350" y="36830"/>
                  </a:cubicBezTo>
                  <a:cubicBezTo>
                    <a:pt x="128270" y="30480"/>
                    <a:pt x="132080" y="8890"/>
                    <a:pt x="138430" y="5080"/>
                  </a:cubicBezTo>
                  <a:cubicBezTo>
                    <a:pt x="144780" y="1270"/>
                    <a:pt x="166370" y="5080"/>
                    <a:pt x="171450" y="11430"/>
                  </a:cubicBezTo>
                  <a:cubicBezTo>
                    <a:pt x="175260" y="17780"/>
                    <a:pt x="173990" y="27940"/>
                    <a:pt x="167640" y="39370"/>
                  </a:cubicBezTo>
                  <a:cubicBezTo>
                    <a:pt x="152400" y="68580"/>
                    <a:pt x="67310" y="156210"/>
                    <a:pt x="36830" y="165100"/>
                  </a:cubicBezTo>
                  <a:cubicBezTo>
                    <a:pt x="24130" y="168910"/>
                    <a:pt x="10160" y="163830"/>
                    <a:pt x="5080" y="157480"/>
                  </a:cubicBezTo>
                  <a:cubicBezTo>
                    <a:pt x="0" y="151130"/>
                    <a:pt x="8890" y="125730"/>
                    <a:pt x="8890" y="125730"/>
                  </a:cubicBezTo>
                </a:path>
              </a:pathLst>
            </a:custGeom>
            <a:solidFill>
              <a:srgbClr val="312249"/>
            </a:solidFill>
            <a:ln cap="sq">
              <a:noFill/>
              <a:prstDash val="solid"/>
              <a:miter/>
            </a:ln>
          </p:spPr>
        </p:sp>
      </p:grpSp>
      <p:grpSp>
        <p:nvGrpSpPr>
          <p:cNvPr id="363" name="Group 27"/>
          <p:cNvGrpSpPr/>
          <p:nvPr/>
        </p:nvGrpSpPr>
        <p:grpSpPr>
          <a:xfrm rot="0">
            <a:off x="1607982" y="6805216"/>
            <a:ext cx="292679" cy="249211"/>
            <a:chOff x="0" y="0"/>
            <a:chExt cx="256540" cy="218440"/>
          </a:xfrm>
        </p:grpSpPr>
        <p:sp>
          <p:nvSpPr>
            <p:cNvPr id="364" name="Freeform 28"/>
            <p:cNvSpPr/>
            <p:nvPr/>
          </p:nvSpPr>
          <p:spPr>
            <a:xfrm>
              <a:off x="44450" y="46990"/>
              <a:ext cx="162560" cy="121920"/>
            </a:xfrm>
            <a:custGeom>
              <a:avLst/>
              <a:gdLst/>
              <a:ahLst/>
              <a:cxnLst/>
              <a:rect l="l" t="t" r="r" b="b"/>
              <a:pathLst>
                <a:path w="162560" h="121920">
                  <a:moveTo>
                    <a:pt x="40640" y="3810"/>
                  </a:moveTo>
                  <a:cubicBezTo>
                    <a:pt x="161290" y="92710"/>
                    <a:pt x="158750" y="109220"/>
                    <a:pt x="152400" y="115570"/>
                  </a:cubicBezTo>
                  <a:cubicBezTo>
                    <a:pt x="147320" y="120650"/>
                    <a:pt x="129540" y="120650"/>
                    <a:pt x="123190" y="116840"/>
                  </a:cubicBezTo>
                  <a:cubicBezTo>
                    <a:pt x="116840" y="113030"/>
                    <a:pt x="111760" y="102870"/>
                    <a:pt x="111760" y="96520"/>
                  </a:cubicBezTo>
                  <a:cubicBezTo>
                    <a:pt x="111760" y="90170"/>
                    <a:pt x="116840" y="80010"/>
                    <a:pt x="123190" y="76200"/>
                  </a:cubicBezTo>
                  <a:cubicBezTo>
                    <a:pt x="128270" y="72390"/>
                    <a:pt x="139700" y="71120"/>
                    <a:pt x="146050" y="73660"/>
                  </a:cubicBezTo>
                  <a:cubicBezTo>
                    <a:pt x="152400" y="77470"/>
                    <a:pt x="162560" y="91440"/>
                    <a:pt x="161290" y="99060"/>
                  </a:cubicBezTo>
                  <a:cubicBezTo>
                    <a:pt x="160020" y="107950"/>
                    <a:pt x="146050" y="120650"/>
                    <a:pt x="132080" y="120650"/>
                  </a:cubicBezTo>
                  <a:cubicBezTo>
                    <a:pt x="105410" y="121920"/>
                    <a:pt x="19050" y="63500"/>
                    <a:pt x="6350" y="39370"/>
                  </a:cubicBezTo>
                  <a:cubicBezTo>
                    <a:pt x="0" y="27940"/>
                    <a:pt x="2540" y="12700"/>
                    <a:pt x="7620" y="6350"/>
                  </a:cubicBezTo>
                  <a:cubicBezTo>
                    <a:pt x="12700" y="0"/>
                    <a:pt x="40640" y="3810"/>
                    <a:pt x="40640" y="3810"/>
                  </a:cubicBezTo>
                </a:path>
              </a:pathLst>
            </a:custGeom>
            <a:solidFill>
              <a:srgbClr val="312249"/>
            </a:solidFill>
            <a:ln cap="sq">
              <a:noFill/>
              <a:prstDash val="solid"/>
              <a:miter/>
            </a:ln>
          </p:spPr>
        </p:sp>
      </p:grpSp>
      <p:grpSp>
        <p:nvGrpSpPr>
          <p:cNvPr id="365" name="Group 29"/>
          <p:cNvGrpSpPr/>
          <p:nvPr/>
        </p:nvGrpSpPr>
        <p:grpSpPr>
          <a:xfrm rot="0">
            <a:off x="1616676" y="6580636"/>
            <a:ext cx="273843" cy="221682"/>
            <a:chOff x="0" y="0"/>
            <a:chExt cx="240030" cy="194310"/>
          </a:xfrm>
        </p:grpSpPr>
        <p:sp>
          <p:nvSpPr>
            <p:cNvPr id="366" name="Freeform 30"/>
            <p:cNvSpPr/>
            <p:nvPr/>
          </p:nvSpPr>
          <p:spPr>
            <a:xfrm>
              <a:off x="45720" y="50800"/>
              <a:ext cx="147320" cy="95250"/>
            </a:xfrm>
            <a:custGeom>
              <a:avLst/>
              <a:gdLst/>
              <a:ahLst/>
              <a:cxnLst/>
              <a:rect l="l" t="t" r="r" b="b"/>
              <a:pathLst>
                <a:path w="147320" h="95250">
                  <a:moveTo>
                    <a:pt x="36830" y="0"/>
                  </a:moveTo>
                  <a:cubicBezTo>
                    <a:pt x="146050" y="63500"/>
                    <a:pt x="147320" y="76200"/>
                    <a:pt x="143510" y="82550"/>
                  </a:cubicBezTo>
                  <a:cubicBezTo>
                    <a:pt x="138430" y="88900"/>
                    <a:pt x="116840" y="95250"/>
                    <a:pt x="110490" y="91440"/>
                  </a:cubicBezTo>
                  <a:cubicBezTo>
                    <a:pt x="104140" y="87630"/>
                    <a:pt x="99060" y="63500"/>
                    <a:pt x="104140" y="57150"/>
                  </a:cubicBezTo>
                  <a:cubicBezTo>
                    <a:pt x="109220" y="50800"/>
                    <a:pt x="132080" y="46990"/>
                    <a:pt x="138430" y="52070"/>
                  </a:cubicBezTo>
                  <a:cubicBezTo>
                    <a:pt x="144780" y="57150"/>
                    <a:pt x="146050" y="81280"/>
                    <a:pt x="140970" y="87630"/>
                  </a:cubicBezTo>
                  <a:cubicBezTo>
                    <a:pt x="135890" y="93980"/>
                    <a:pt x="124460" y="93980"/>
                    <a:pt x="111760" y="92710"/>
                  </a:cubicBezTo>
                  <a:cubicBezTo>
                    <a:pt x="87630" y="88900"/>
                    <a:pt x="24130" y="60960"/>
                    <a:pt x="10160" y="41910"/>
                  </a:cubicBezTo>
                  <a:cubicBezTo>
                    <a:pt x="2540" y="31750"/>
                    <a:pt x="0" y="15240"/>
                    <a:pt x="5080" y="8890"/>
                  </a:cubicBezTo>
                  <a:cubicBezTo>
                    <a:pt x="10160" y="2540"/>
                    <a:pt x="36830" y="0"/>
                    <a:pt x="36830" y="0"/>
                  </a:cubicBezTo>
                </a:path>
              </a:pathLst>
            </a:custGeom>
            <a:solidFill>
              <a:srgbClr val="312249"/>
            </a:solidFill>
            <a:ln cap="sq">
              <a:noFill/>
              <a:prstDash val="solid"/>
              <a:miter/>
            </a:ln>
          </p:spPr>
        </p:sp>
      </p:grpSp>
      <p:grpSp>
        <p:nvGrpSpPr>
          <p:cNvPr id="367" name="Group 31"/>
          <p:cNvGrpSpPr/>
          <p:nvPr/>
        </p:nvGrpSpPr>
        <p:grpSpPr>
          <a:xfrm rot="0">
            <a:off x="1596391" y="6321282"/>
            <a:ext cx="263700" cy="256456"/>
            <a:chOff x="0" y="0"/>
            <a:chExt cx="231140" cy="224790"/>
          </a:xfrm>
        </p:grpSpPr>
        <p:sp>
          <p:nvSpPr>
            <p:cNvPr id="368" name="Freeform 32"/>
            <p:cNvSpPr/>
            <p:nvPr/>
          </p:nvSpPr>
          <p:spPr>
            <a:xfrm>
              <a:off x="46990" y="45720"/>
              <a:ext cx="137160" cy="130810"/>
            </a:xfrm>
            <a:custGeom>
              <a:avLst/>
              <a:gdLst/>
              <a:ahLst/>
              <a:cxnLst/>
              <a:rect l="l" t="t" r="r" b="b"/>
              <a:pathLst>
                <a:path w="137160" h="130810">
                  <a:moveTo>
                    <a:pt x="45720" y="8890"/>
                  </a:moveTo>
                  <a:cubicBezTo>
                    <a:pt x="137160" y="104140"/>
                    <a:pt x="130810" y="121920"/>
                    <a:pt x="123190" y="127000"/>
                  </a:cubicBezTo>
                  <a:cubicBezTo>
                    <a:pt x="118110" y="130810"/>
                    <a:pt x="105410" y="130810"/>
                    <a:pt x="99060" y="127000"/>
                  </a:cubicBezTo>
                  <a:cubicBezTo>
                    <a:pt x="91440" y="123190"/>
                    <a:pt x="83820" y="106680"/>
                    <a:pt x="85090" y="99060"/>
                  </a:cubicBezTo>
                  <a:cubicBezTo>
                    <a:pt x="86360" y="91440"/>
                    <a:pt x="95250" y="82550"/>
                    <a:pt x="101600" y="80010"/>
                  </a:cubicBezTo>
                  <a:cubicBezTo>
                    <a:pt x="107950" y="77470"/>
                    <a:pt x="120650" y="77470"/>
                    <a:pt x="125730" y="82550"/>
                  </a:cubicBezTo>
                  <a:cubicBezTo>
                    <a:pt x="132080" y="88900"/>
                    <a:pt x="137160" y="111760"/>
                    <a:pt x="132080" y="119380"/>
                  </a:cubicBezTo>
                  <a:cubicBezTo>
                    <a:pt x="128270" y="125730"/>
                    <a:pt x="113030" y="130810"/>
                    <a:pt x="101600" y="128270"/>
                  </a:cubicBezTo>
                  <a:cubicBezTo>
                    <a:pt x="77470" y="121920"/>
                    <a:pt x="11430" y="62230"/>
                    <a:pt x="3810" y="38100"/>
                  </a:cubicBezTo>
                  <a:cubicBezTo>
                    <a:pt x="0" y="25400"/>
                    <a:pt x="5080" y="10160"/>
                    <a:pt x="11430" y="5080"/>
                  </a:cubicBezTo>
                  <a:cubicBezTo>
                    <a:pt x="17780" y="0"/>
                    <a:pt x="45720" y="8890"/>
                    <a:pt x="45720" y="8890"/>
                  </a:cubicBezTo>
                </a:path>
              </a:pathLst>
            </a:custGeom>
            <a:solidFill>
              <a:srgbClr val="312249"/>
            </a:solidFill>
            <a:ln cap="sq">
              <a:noFill/>
              <a:prstDash val="solid"/>
              <a:miter/>
            </a:ln>
          </p:spPr>
        </p:sp>
      </p:grpSp>
      <p:grpSp>
        <p:nvGrpSpPr>
          <p:cNvPr id="369" name="Group 33"/>
          <p:cNvGrpSpPr/>
          <p:nvPr/>
        </p:nvGrpSpPr>
        <p:grpSpPr>
          <a:xfrm rot="0">
            <a:off x="1642756" y="6124231"/>
            <a:ext cx="253558" cy="252109"/>
            <a:chOff x="0" y="0"/>
            <a:chExt cx="222250" cy="220980"/>
          </a:xfrm>
        </p:grpSpPr>
        <p:sp>
          <p:nvSpPr>
            <p:cNvPr id="370" name="Freeform 34"/>
            <p:cNvSpPr/>
            <p:nvPr/>
          </p:nvSpPr>
          <p:spPr>
            <a:xfrm>
              <a:off x="48260" y="46990"/>
              <a:ext cx="124460" cy="127000"/>
            </a:xfrm>
            <a:custGeom>
              <a:avLst/>
              <a:gdLst/>
              <a:ahLst/>
              <a:cxnLst/>
              <a:rect l="l" t="t" r="r" b="b"/>
              <a:pathLst>
                <a:path w="124460" h="127000">
                  <a:moveTo>
                    <a:pt x="46990" y="10160"/>
                  </a:moveTo>
                  <a:cubicBezTo>
                    <a:pt x="124460" y="106680"/>
                    <a:pt x="115570" y="119380"/>
                    <a:pt x="107950" y="123190"/>
                  </a:cubicBezTo>
                  <a:cubicBezTo>
                    <a:pt x="100330" y="127000"/>
                    <a:pt x="83820" y="123190"/>
                    <a:pt x="77470" y="116840"/>
                  </a:cubicBezTo>
                  <a:cubicBezTo>
                    <a:pt x="72390" y="111760"/>
                    <a:pt x="69850" y="99060"/>
                    <a:pt x="72390" y="92710"/>
                  </a:cubicBezTo>
                  <a:cubicBezTo>
                    <a:pt x="74930" y="85090"/>
                    <a:pt x="88900" y="73660"/>
                    <a:pt x="97790" y="73660"/>
                  </a:cubicBezTo>
                  <a:cubicBezTo>
                    <a:pt x="105410" y="73660"/>
                    <a:pt x="119380" y="85090"/>
                    <a:pt x="121920" y="92710"/>
                  </a:cubicBezTo>
                  <a:cubicBezTo>
                    <a:pt x="124460" y="100330"/>
                    <a:pt x="118110" y="118110"/>
                    <a:pt x="110490" y="121920"/>
                  </a:cubicBezTo>
                  <a:cubicBezTo>
                    <a:pt x="104140" y="125730"/>
                    <a:pt x="91440" y="124460"/>
                    <a:pt x="80010" y="118110"/>
                  </a:cubicBezTo>
                  <a:cubicBezTo>
                    <a:pt x="58420" y="106680"/>
                    <a:pt x="7620" y="58420"/>
                    <a:pt x="2540" y="35560"/>
                  </a:cubicBezTo>
                  <a:cubicBezTo>
                    <a:pt x="0" y="22860"/>
                    <a:pt x="6350" y="7620"/>
                    <a:pt x="13970" y="3810"/>
                  </a:cubicBezTo>
                  <a:cubicBezTo>
                    <a:pt x="21590" y="0"/>
                    <a:pt x="46990" y="10160"/>
                    <a:pt x="46990" y="10160"/>
                  </a:cubicBezTo>
                </a:path>
              </a:pathLst>
            </a:custGeom>
            <a:solidFill>
              <a:srgbClr val="312249"/>
            </a:solidFill>
            <a:ln cap="sq">
              <a:noFill/>
              <a:prstDash val="solid"/>
              <a:miter/>
            </a:ln>
          </p:spPr>
        </p:sp>
      </p:grpSp>
      <p:grpSp>
        <p:nvGrpSpPr>
          <p:cNvPr id="371" name="Group 35"/>
          <p:cNvGrpSpPr/>
          <p:nvPr/>
        </p:nvGrpSpPr>
        <p:grpSpPr>
          <a:xfrm rot="0">
            <a:off x="1819522" y="6108293"/>
            <a:ext cx="279638" cy="285434"/>
            <a:chOff x="0" y="0"/>
            <a:chExt cx="245110" cy="250190"/>
          </a:xfrm>
        </p:grpSpPr>
        <p:sp>
          <p:nvSpPr>
            <p:cNvPr id="372" name="Freeform 36"/>
            <p:cNvSpPr/>
            <p:nvPr/>
          </p:nvSpPr>
          <p:spPr>
            <a:xfrm>
              <a:off x="48260" y="46990"/>
              <a:ext cx="148590" cy="157480"/>
            </a:xfrm>
            <a:custGeom>
              <a:avLst/>
              <a:gdLst/>
              <a:ahLst/>
              <a:cxnLst/>
              <a:rect l="l" t="t" r="r" b="b"/>
              <a:pathLst>
                <a:path w="148590" h="157480">
                  <a:moveTo>
                    <a:pt x="2540" y="115570"/>
                  </a:moveTo>
                  <a:cubicBezTo>
                    <a:pt x="121920" y="2540"/>
                    <a:pt x="135890" y="5080"/>
                    <a:pt x="142240" y="10160"/>
                  </a:cubicBezTo>
                  <a:cubicBezTo>
                    <a:pt x="147320" y="13970"/>
                    <a:pt x="148590" y="25400"/>
                    <a:pt x="146050" y="31750"/>
                  </a:cubicBezTo>
                  <a:cubicBezTo>
                    <a:pt x="143510" y="38100"/>
                    <a:pt x="130810" y="48260"/>
                    <a:pt x="123190" y="48260"/>
                  </a:cubicBezTo>
                  <a:cubicBezTo>
                    <a:pt x="116840" y="48260"/>
                    <a:pt x="106680" y="43180"/>
                    <a:pt x="104140" y="36830"/>
                  </a:cubicBezTo>
                  <a:cubicBezTo>
                    <a:pt x="100330" y="30480"/>
                    <a:pt x="101600" y="13970"/>
                    <a:pt x="106680" y="8890"/>
                  </a:cubicBezTo>
                  <a:cubicBezTo>
                    <a:pt x="111760" y="3810"/>
                    <a:pt x="128270" y="0"/>
                    <a:pt x="134620" y="3810"/>
                  </a:cubicBezTo>
                  <a:cubicBezTo>
                    <a:pt x="142240" y="7620"/>
                    <a:pt x="147320" y="24130"/>
                    <a:pt x="144780" y="36830"/>
                  </a:cubicBezTo>
                  <a:cubicBezTo>
                    <a:pt x="138430" y="64770"/>
                    <a:pt x="67310" y="134620"/>
                    <a:pt x="39370" y="148590"/>
                  </a:cubicBezTo>
                  <a:cubicBezTo>
                    <a:pt x="26670" y="154940"/>
                    <a:pt x="12700" y="157480"/>
                    <a:pt x="6350" y="152400"/>
                  </a:cubicBezTo>
                  <a:cubicBezTo>
                    <a:pt x="0" y="147320"/>
                    <a:pt x="2540" y="115570"/>
                    <a:pt x="2540" y="115570"/>
                  </a:cubicBezTo>
                </a:path>
              </a:pathLst>
            </a:custGeom>
            <a:solidFill>
              <a:srgbClr val="312249"/>
            </a:solidFill>
            <a:ln cap="sq">
              <a:noFill/>
              <a:prstDash val="solid"/>
              <a:miter/>
            </a:ln>
          </p:spPr>
        </p:sp>
      </p:grpSp>
      <p:grpSp>
        <p:nvGrpSpPr>
          <p:cNvPr id="373" name="Group 37"/>
          <p:cNvGrpSpPr/>
          <p:nvPr/>
        </p:nvGrpSpPr>
        <p:grpSpPr>
          <a:xfrm rot="0">
            <a:off x="1854296" y="6303895"/>
            <a:ext cx="292679" cy="224580"/>
            <a:chOff x="0" y="0"/>
            <a:chExt cx="256540" cy="196850"/>
          </a:xfrm>
        </p:grpSpPr>
        <p:sp>
          <p:nvSpPr>
            <p:cNvPr id="374" name="Freeform 38"/>
            <p:cNvSpPr/>
            <p:nvPr/>
          </p:nvSpPr>
          <p:spPr>
            <a:xfrm>
              <a:off x="48260" y="50800"/>
              <a:ext cx="158750" cy="96520"/>
            </a:xfrm>
            <a:custGeom>
              <a:avLst/>
              <a:gdLst/>
              <a:ahLst/>
              <a:cxnLst/>
              <a:rect l="l" t="t" r="r" b="b"/>
              <a:pathLst>
                <a:path w="158750" h="96520">
                  <a:moveTo>
                    <a:pt x="13970" y="48260"/>
                  </a:moveTo>
                  <a:cubicBezTo>
                    <a:pt x="146050" y="2540"/>
                    <a:pt x="157480" y="17780"/>
                    <a:pt x="157480" y="26670"/>
                  </a:cubicBezTo>
                  <a:cubicBezTo>
                    <a:pt x="157480" y="34290"/>
                    <a:pt x="144780" y="45720"/>
                    <a:pt x="137160" y="48260"/>
                  </a:cubicBezTo>
                  <a:cubicBezTo>
                    <a:pt x="130810" y="49530"/>
                    <a:pt x="119380" y="46990"/>
                    <a:pt x="115570" y="41910"/>
                  </a:cubicBezTo>
                  <a:cubicBezTo>
                    <a:pt x="110490" y="35560"/>
                    <a:pt x="107950" y="19050"/>
                    <a:pt x="111760" y="12700"/>
                  </a:cubicBezTo>
                  <a:cubicBezTo>
                    <a:pt x="115570" y="6350"/>
                    <a:pt x="130810" y="0"/>
                    <a:pt x="138430" y="1270"/>
                  </a:cubicBezTo>
                  <a:cubicBezTo>
                    <a:pt x="144780" y="2540"/>
                    <a:pt x="154940" y="10160"/>
                    <a:pt x="156210" y="16510"/>
                  </a:cubicBezTo>
                  <a:cubicBezTo>
                    <a:pt x="158750" y="24130"/>
                    <a:pt x="154940" y="35560"/>
                    <a:pt x="147320" y="44450"/>
                  </a:cubicBezTo>
                  <a:cubicBezTo>
                    <a:pt x="130810" y="63500"/>
                    <a:pt x="57150" y="96520"/>
                    <a:pt x="31750" y="95250"/>
                  </a:cubicBezTo>
                  <a:cubicBezTo>
                    <a:pt x="19050" y="95250"/>
                    <a:pt x="5080" y="87630"/>
                    <a:pt x="2540" y="80010"/>
                  </a:cubicBezTo>
                  <a:cubicBezTo>
                    <a:pt x="0" y="72390"/>
                    <a:pt x="13970" y="48260"/>
                    <a:pt x="13970" y="48260"/>
                  </a:cubicBezTo>
                </a:path>
              </a:pathLst>
            </a:custGeom>
            <a:solidFill>
              <a:srgbClr val="312249"/>
            </a:solidFill>
            <a:ln cap="sq">
              <a:noFill/>
              <a:prstDash val="solid"/>
              <a:miter/>
            </a:ln>
          </p:spPr>
        </p:sp>
      </p:grpSp>
      <p:grpSp>
        <p:nvGrpSpPr>
          <p:cNvPr id="375" name="Group 39"/>
          <p:cNvGrpSpPr/>
          <p:nvPr/>
        </p:nvGrpSpPr>
        <p:grpSpPr>
          <a:xfrm rot="0">
            <a:off x="1884723" y="6509640"/>
            <a:ext cx="268047" cy="186909"/>
            <a:chOff x="0" y="0"/>
            <a:chExt cx="234950" cy="163830"/>
          </a:xfrm>
        </p:grpSpPr>
        <p:sp>
          <p:nvSpPr>
            <p:cNvPr id="376" name="Freeform 40"/>
            <p:cNvSpPr/>
            <p:nvPr/>
          </p:nvSpPr>
          <p:spPr>
            <a:xfrm>
              <a:off x="50800" y="50800"/>
              <a:ext cx="135890" cy="69850"/>
            </a:xfrm>
            <a:custGeom>
              <a:avLst/>
              <a:gdLst/>
              <a:ahLst/>
              <a:cxnLst/>
              <a:rect l="l" t="t" r="r" b="b"/>
              <a:pathLst>
                <a:path w="135890" h="69850">
                  <a:moveTo>
                    <a:pt x="22860" y="11430"/>
                  </a:moveTo>
                  <a:cubicBezTo>
                    <a:pt x="123190" y="5080"/>
                    <a:pt x="133350" y="21590"/>
                    <a:pt x="133350" y="30480"/>
                  </a:cubicBezTo>
                  <a:cubicBezTo>
                    <a:pt x="133350" y="38100"/>
                    <a:pt x="124460" y="46990"/>
                    <a:pt x="118110" y="49530"/>
                  </a:cubicBezTo>
                  <a:cubicBezTo>
                    <a:pt x="110490" y="52070"/>
                    <a:pt x="92710" y="48260"/>
                    <a:pt x="87630" y="41910"/>
                  </a:cubicBezTo>
                  <a:cubicBezTo>
                    <a:pt x="82550" y="36830"/>
                    <a:pt x="81280" y="24130"/>
                    <a:pt x="83820" y="17780"/>
                  </a:cubicBezTo>
                  <a:cubicBezTo>
                    <a:pt x="86360" y="11430"/>
                    <a:pt x="93980" y="2540"/>
                    <a:pt x="100330" y="1270"/>
                  </a:cubicBezTo>
                  <a:cubicBezTo>
                    <a:pt x="109220" y="0"/>
                    <a:pt x="130810" y="10160"/>
                    <a:pt x="133350" y="19050"/>
                  </a:cubicBezTo>
                  <a:cubicBezTo>
                    <a:pt x="135890" y="26670"/>
                    <a:pt x="129540" y="40640"/>
                    <a:pt x="120650" y="48260"/>
                  </a:cubicBezTo>
                  <a:cubicBezTo>
                    <a:pt x="104140" y="60960"/>
                    <a:pt x="40640" y="69850"/>
                    <a:pt x="20320" y="62230"/>
                  </a:cubicBezTo>
                  <a:cubicBezTo>
                    <a:pt x="8890" y="57150"/>
                    <a:pt x="0" y="44450"/>
                    <a:pt x="0" y="35560"/>
                  </a:cubicBezTo>
                  <a:cubicBezTo>
                    <a:pt x="0" y="26670"/>
                    <a:pt x="22860" y="11430"/>
                    <a:pt x="22860" y="11430"/>
                  </a:cubicBezTo>
                </a:path>
              </a:pathLst>
            </a:custGeom>
            <a:solidFill>
              <a:srgbClr val="312249"/>
            </a:solidFill>
            <a:ln cap="sq">
              <a:noFill/>
              <a:prstDash val="solid"/>
              <a:miter/>
            </a:ln>
          </p:spPr>
        </p:sp>
      </p:grpSp>
      <p:grpSp>
        <p:nvGrpSpPr>
          <p:cNvPr id="377" name="Group 41"/>
          <p:cNvGrpSpPr/>
          <p:nvPr/>
        </p:nvGrpSpPr>
        <p:grpSpPr>
          <a:xfrm rot="0">
            <a:off x="1880376" y="6697997"/>
            <a:ext cx="288332" cy="176766"/>
            <a:chOff x="0" y="0"/>
            <a:chExt cx="252730" cy="154940"/>
          </a:xfrm>
        </p:grpSpPr>
        <p:sp>
          <p:nvSpPr>
            <p:cNvPr id="378" name="Freeform 42"/>
            <p:cNvSpPr/>
            <p:nvPr/>
          </p:nvSpPr>
          <p:spPr>
            <a:xfrm>
              <a:off x="50800" y="50800"/>
              <a:ext cx="153670" cy="60960"/>
            </a:xfrm>
            <a:custGeom>
              <a:avLst/>
              <a:gdLst/>
              <a:ahLst/>
              <a:cxnLst/>
              <a:rect l="l" t="t" r="r" b="b"/>
              <a:pathLst>
                <a:path w="153670" h="60960">
                  <a:moveTo>
                    <a:pt x="26670" y="0"/>
                  </a:moveTo>
                  <a:cubicBezTo>
                    <a:pt x="143510" y="7620"/>
                    <a:pt x="149860" y="15240"/>
                    <a:pt x="151130" y="21590"/>
                  </a:cubicBezTo>
                  <a:cubicBezTo>
                    <a:pt x="152400" y="27940"/>
                    <a:pt x="151130" y="39370"/>
                    <a:pt x="146050" y="44450"/>
                  </a:cubicBezTo>
                  <a:cubicBezTo>
                    <a:pt x="140970" y="49530"/>
                    <a:pt x="130810" y="54610"/>
                    <a:pt x="123190" y="53340"/>
                  </a:cubicBezTo>
                  <a:cubicBezTo>
                    <a:pt x="116840" y="52070"/>
                    <a:pt x="106680" y="45720"/>
                    <a:pt x="104140" y="39370"/>
                  </a:cubicBezTo>
                  <a:cubicBezTo>
                    <a:pt x="101600" y="33020"/>
                    <a:pt x="100330" y="22860"/>
                    <a:pt x="104140" y="16510"/>
                  </a:cubicBezTo>
                  <a:cubicBezTo>
                    <a:pt x="107950" y="10160"/>
                    <a:pt x="116840" y="3810"/>
                    <a:pt x="124460" y="2540"/>
                  </a:cubicBezTo>
                  <a:cubicBezTo>
                    <a:pt x="130810" y="1270"/>
                    <a:pt x="140970" y="6350"/>
                    <a:pt x="146050" y="11430"/>
                  </a:cubicBezTo>
                  <a:cubicBezTo>
                    <a:pt x="151130" y="16510"/>
                    <a:pt x="153670" y="29210"/>
                    <a:pt x="151130" y="35560"/>
                  </a:cubicBezTo>
                  <a:cubicBezTo>
                    <a:pt x="148590" y="43180"/>
                    <a:pt x="138430" y="49530"/>
                    <a:pt x="127000" y="53340"/>
                  </a:cubicBezTo>
                  <a:cubicBezTo>
                    <a:pt x="104140" y="60960"/>
                    <a:pt x="38100" y="59690"/>
                    <a:pt x="17780" y="49530"/>
                  </a:cubicBezTo>
                  <a:cubicBezTo>
                    <a:pt x="7620" y="44450"/>
                    <a:pt x="0" y="34290"/>
                    <a:pt x="0" y="26670"/>
                  </a:cubicBezTo>
                  <a:cubicBezTo>
                    <a:pt x="0" y="17780"/>
                    <a:pt x="26670" y="0"/>
                    <a:pt x="26670" y="0"/>
                  </a:cubicBezTo>
                </a:path>
              </a:pathLst>
            </a:custGeom>
            <a:solidFill>
              <a:srgbClr val="312249"/>
            </a:solidFill>
            <a:ln cap="sq">
              <a:noFill/>
              <a:prstDash val="solid"/>
              <a:miter/>
            </a:ln>
          </p:spPr>
        </p:sp>
      </p:grpSp>
      <p:grpSp>
        <p:nvGrpSpPr>
          <p:cNvPr id="379" name="Group 43"/>
          <p:cNvGrpSpPr/>
          <p:nvPr/>
        </p:nvGrpSpPr>
        <p:grpSpPr>
          <a:xfrm rot="0">
            <a:off x="1844154" y="6919679"/>
            <a:ext cx="295576" cy="172420"/>
            <a:chOff x="0" y="0"/>
            <a:chExt cx="259080" cy="151130"/>
          </a:xfrm>
        </p:grpSpPr>
        <p:sp>
          <p:nvSpPr>
            <p:cNvPr id="380" name="Freeform 44"/>
            <p:cNvSpPr/>
            <p:nvPr/>
          </p:nvSpPr>
          <p:spPr>
            <a:xfrm>
              <a:off x="50800" y="49530"/>
              <a:ext cx="158750" cy="59690"/>
            </a:xfrm>
            <a:custGeom>
              <a:avLst/>
              <a:gdLst/>
              <a:ahLst/>
              <a:cxnLst/>
              <a:rect l="l" t="t" r="r" b="b"/>
              <a:pathLst>
                <a:path w="158750" h="59690">
                  <a:moveTo>
                    <a:pt x="26670" y="1270"/>
                  </a:moveTo>
                  <a:cubicBezTo>
                    <a:pt x="156210" y="11430"/>
                    <a:pt x="158750" y="26670"/>
                    <a:pt x="156210" y="34290"/>
                  </a:cubicBezTo>
                  <a:cubicBezTo>
                    <a:pt x="153670" y="41910"/>
                    <a:pt x="139700" y="52070"/>
                    <a:pt x="132080" y="50800"/>
                  </a:cubicBezTo>
                  <a:cubicBezTo>
                    <a:pt x="123190" y="49530"/>
                    <a:pt x="106680" y="31750"/>
                    <a:pt x="107950" y="22860"/>
                  </a:cubicBezTo>
                  <a:cubicBezTo>
                    <a:pt x="109220" y="15240"/>
                    <a:pt x="129540" y="0"/>
                    <a:pt x="137160" y="1270"/>
                  </a:cubicBezTo>
                  <a:cubicBezTo>
                    <a:pt x="146050" y="2540"/>
                    <a:pt x="158750" y="22860"/>
                    <a:pt x="157480" y="31750"/>
                  </a:cubicBezTo>
                  <a:cubicBezTo>
                    <a:pt x="156210" y="39370"/>
                    <a:pt x="146050" y="46990"/>
                    <a:pt x="134620" y="50800"/>
                  </a:cubicBezTo>
                  <a:cubicBezTo>
                    <a:pt x="111760" y="58420"/>
                    <a:pt x="38100" y="59690"/>
                    <a:pt x="17780" y="49530"/>
                  </a:cubicBezTo>
                  <a:cubicBezTo>
                    <a:pt x="7620" y="44450"/>
                    <a:pt x="0" y="35560"/>
                    <a:pt x="0" y="27940"/>
                  </a:cubicBezTo>
                  <a:cubicBezTo>
                    <a:pt x="0" y="19050"/>
                    <a:pt x="26670" y="1270"/>
                    <a:pt x="26670" y="1270"/>
                  </a:cubicBezTo>
                </a:path>
              </a:pathLst>
            </a:custGeom>
            <a:solidFill>
              <a:srgbClr val="312249"/>
            </a:solidFill>
            <a:ln cap="sq">
              <a:noFill/>
              <a:prstDash val="solid"/>
              <a:miter/>
            </a:ln>
          </p:spPr>
        </p:sp>
      </p:grpSp>
      <p:grpSp>
        <p:nvGrpSpPr>
          <p:cNvPr id="381" name="Group 45"/>
          <p:cNvGrpSpPr/>
          <p:nvPr/>
        </p:nvGrpSpPr>
        <p:grpSpPr>
          <a:xfrm rot="0">
            <a:off x="1852847" y="7129770"/>
            <a:ext cx="324554" cy="175317"/>
            <a:chOff x="0" y="0"/>
            <a:chExt cx="284480" cy="153670"/>
          </a:xfrm>
        </p:grpSpPr>
        <p:sp>
          <p:nvSpPr>
            <p:cNvPr id="382" name="Freeform 46"/>
            <p:cNvSpPr/>
            <p:nvPr/>
          </p:nvSpPr>
          <p:spPr>
            <a:xfrm>
              <a:off x="48260" y="50800"/>
              <a:ext cx="186690" cy="67310"/>
            </a:xfrm>
            <a:custGeom>
              <a:avLst/>
              <a:gdLst/>
              <a:ahLst/>
              <a:cxnLst/>
              <a:rect l="l" t="t" r="r" b="b"/>
              <a:pathLst>
                <a:path w="186690" h="67310">
                  <a:moveTo>
                    <a:pt x="29210" y="0"/>
                  </a:moveTo>
                  <a:cubicBezTo>
                    <a:pt x="179070" y="11430"/>
                    <a:pt x="186690" y="26670"/>
                    <a:pt x="185420" y="35560"/>
                  </a:cubicBezTo>
                  <a:cubicBezTo>
                    <a:pt x="184150" y="41910"/>
                    <a:pt x="175260" y="49530"/>
                    <a:pt x="168910" y="52070"/>
                  </a:cubicBezTo>
                  <a:cubicBezTo>
                    <a:pt x="162560" y="54610"/>
                    <a:pt x="151130" y="52070"/>
                    <a:pt x="144780" y="48260"/>
                  </a:cubicBezTo>
                  <a:cubicBezTo>
                    <a:pt x="139700" y="44450"/>
                    <a:pt x="133350" y="33020"/>
                    <a:pt x="134620" y="26670"/>
                  </a:cubicBezTo>
                  <a:cubicBezTo>
                    <a:pt x="135890" y="19050"/>
                    <a:pt x="147320" y="5080"/>
                    <a:pt x="154940" y="3810"/>
                  </a:cubicBezTo>
                  <a:cubicBezTo>
                    <a:pt x="162560" y="2540"/>
                    <a:pt x="179070" y="8890"/>
                    <a:pt x="182880" y="16510"/>
                  </a:cubicBezTo>
                  <a:cubicBezTo>
                    <a:pt x="186690" y="24130"/>
                    <a:pt x="182880" y="44450"/>
                    <a:pt x="171450" y="52070"/>
                  </a:cubicBezTo>
                  <a:cubicBezTo>
                    <a:pt x="149860" y="67310"/>
                    <a:pt x="41910" y="64770"/>
                    <a:pt x="17780" y="49530"/>
                  </a:cubicBezTo>
                  <a:cubicBezTo>
                    <a:pt x="6350" y="41910"/>
                    <a:pt x="0" y="27940"/>
                    <a:pt x="2540" y="19050"/>
                  </a:cubicBezTo>
                  <a:cubicBezTo>
                    <a:pt x="5080" y="11430"/>
                    <a:pt x="29210" y="0"/>
                    <a:pt x="29210" y="0"/>
                  </a:cubicBezTo>
                </a:path>
              </a:pathLst>
            </a:custGeom>
            <a:solidFill>
              <a:srgbClr val="312249"/>
            </a:solidFill>
            <a:ln cap="sq">
              <a:noFill/>
              <a:prstDash val="solid"/>
              <a:miter/>
            </a:ln>
          </p:spPr>
        </p:sp>
      </p:grpSp>
      <p:grpSp>
        <p:nvGrpSpPr>
          <p:cNvPr id="383" name="Group 47"/>
          <p:cNvGrpSpPr/>
          <p:nvPr/>
        </p:nvGrpSpPr>
        <p:grpSpPr>
          <a:xfrm rot="0">
            <a:off x="1851398" y="7302190"/>
            <a:ext cx="308616" cy="185460"/>
            <a:chOff x="0" y="0"/>
            <a:chExt cx="270510" cy="162560"/>
          </a:xfrm>
        </p:grpSpPr>
        <p:sp>
          <p:nvSpPr>
            <p:cNvPr id="384" name="Freeform 48"/>
            <p:cNvSpPr/>
            <p:nvPr/>
          </p:nvSpPr>
          <p:spPr>
            <a:xfrm>
              <a:off x="50800" y="49530"/>
              <a:ext cx="170180" cy="72390"/>
            </a:xfrm>
            <a:custGeom>
              <a:avLst/>
              <a:gdLst/>
              <a:ahLst/>
              <a:cxnLst/>
              <a:rect l="l" t="t" r="r" b="b"/>
              <a:pathLst>
                <a:path w="170180" h="72390">
                  <a:moveTo>
                    <a:pt x="22860" y="12700"/>
                  </a:moveTo>
                  <a:cubicBezTo>
                    <a:pt x="160020" y="5080"/>
                    <a:pt x="167640" y="15240"/>
                    <a:pt x="168910" y="22860"/>
                  </a:cubicBezTo>
                  <a:cubicBezTo>
                    <a:pt x="170180" y="29210"/>
                    <a:pt x="166370" y="40640"/>
                    <a:pt x="160020" y="44450"/>
                  </a:cubicBezTo>
                  <a:cubicBezTo>
                    <a:pt x="153670" y="49530"/>
                    <a:pt x="135890" y="50800"/>
                    <a:pt x="129540" y="45720"/>
                  </a:cubicBezTo>
                  <a:cubicBezTo>
                    <a:pt x="123190" y="40640"/>
                    <a:pt x="119380" y="25400"/>
                    <a:pt x="120650" y="17780"/>
                  </a:cubicBezTo>
                  <a:cubicBezTo>
                    <a:pt x="121920" y="11430"/>
                    <a:pt x="130810" y="2540"/>
                    <a:pt x="137160" y="1270"/>
                  </a:cubicBezTo>
                  <a:cubicBezTo>
                    <a:pt x="144780" y="0"/>
                    <a:pt x="161290" y="5080"/>
                    <a:pt x="165100" y="12700"/>
                  </a:cubicBezTo>
                  <a:cubicBezTo>
                    <a:pt x="168910" y="20320"/>
                    <a:pt x="165100" y="38100"/>
                    <a:pt x="154940" y="46990"/>
                  </a:cubicBezTo>
                  <a:cubicBezTo>
                    <a:pt x="135890" y="63500"/>
                    <a:pt x="45720" y="72390"/>
                    <a:pt x="21590" y="62230"/>
                  </a:cubicBezTo>
                  <a:cubicBezTo>
                    <a:pt x="8890" y="57150"/>
                    <a:pt x="0" y="45720"/>
                    <a:pt x="0" y="36830"/>
                  </a:cubicBezTo>
                  <a:cubicBezTo>
                    <a:pt x="0" y="29210"/>
                    <a:pt x="22860" y="12700"/>
                    <a:pt x="22860" y="12700"/>
                  </a:cubicBezTo>
                </a:path>
              </a:pathLst>
            </a:custGeom>
            <a:solidFill>
              <a:srgbClr val="312249"/>
            </a:solidFill>
            <a:ln cap="sq">
              <a:noFill/>
              <a:prstDash val="solid"/>
              <a:miter/>
            </a:ln>
          </p:spPr>
        </p:sp>
      </p:grpSp>
      <p:grpSp>
        <p:nvGrpSpPr>
          <p:cNvPr id="385" name="Group 49"/>
          <p:cNvGrpSpPr/>
          <p:nvPr/>
        </p:nvGrpSpPr>
        <p:grpSpPr>
          <a:xfrm rot="0">
            <a:off x="1844154" y="7541259"/>
            <a:ext cx="321657" cy="201398"/>
            <a:chOff x="0" y="0"/>
            <a:chExt cx="281940" cy="176530"/>
          </a:xfrm>
        </p:grpSpPr>
        <p:sp>
          <p:nvSpPr>
            <p:cNvPr id="386" name="Freeform 50"/>
            <p:cNvSpPr/>
            <p:nvPr/>
          </p:nvSpPr>
          <p:spPr>
            <a:xfrm>
              <a:off x="50800" y="49530"/>
              <a:ext cx="180340" cy="85090"/>
            </a:xfrm>
            <a:custGeom>
              <a:avLst/>
              <a:gdLst/>
              <a:ahLst/>
              <a:cxnLst/>
              <a:rect l="l" t="t" r="r" b="b"/>
              <a:pathLst>
                <a:path w="180340" h="85090">
                  <a:moveTo>
                    <a:pt x="24130" y="25400"/>
                  </a:moveTo>
                  <a:cubicBezTo>
                    <a:pt x="168910" y="5080"/>
                    <a:pt x="180340" y="19050"/>
                    <a:pt x="180340" y="27940"/>
                  </a:cubicBezTo>
                  <a:cubicBezTo>
                    <a:pt x="180340" y="35560"/>
                    <a:pt x="167640" y="49530"/>
                    <a:pt x="160020" y="52070"/>
                  </a:cubicBezTo>
                  <a:cubicBezTo>
                    <a:pt x="153670" y="54610"/>
                    <a:pt x="142240" y="50800"/>
                    <a:pt x="137160" y="45720"/>
                  </a:cubicBezTo>
                  <a:cubicBezTo>
                    <a:pt x="132080" y="40640"/>
                    <a:pt x="128270" y="30480"/>
                    <a:pt x="129540" y="22860"/>
                  </a:cubicBezTo>
                  <a:cubicBezTo>
                    <a:pt x="130810" y="15240"/>
                    <a:pt x="143510" y="2540"/>
                    <a:pt x="151130" y="1270"/>
                  </a:cubicBezTo>
                  <a:cubicBezTo>
                    <a:pt x="158750" y="0"/>
                    <a:pt x="175260" y="10160"/>
                    <a:pt x="177800" y="17780"/>
                  </a:cubicBezTo>
                  <a:cubicBezTo>
                    <a:pt x="180340" y="25400"/>
                    <a:pt x="179070" y="39370"/>
                    <a:pt x="170180" y="46990"/>
                  </a:cubicBezTo>
                  <a:cubicBezTo>
                    <a:pt x="151130" y="64770"/>
                    <a:pt x="48260" y="85090"/>
                    <a:pt x="21590" y="76200"/>
                  </a:cubicBezTo>
                  <a:cubicBezTo>
                    <a:pt x="8890" y="71120"/>
                    <a:pt x="0" y="58420"/>
                    <a:pt x="0" y="49530"/>
                  </a:cubicBezTo>
                  <a:cubicBezTo>
                    <a:pt x="0" y="40640"/>
                    <a:pt x="24130" y="25400"/>
                    <a:pt x="24130" y="25400"/>
                  </a:cubicBezTo>
                </a:path>
              </a:pathLst>
            </a:custGeom>
            <a:solidFill>
              <a:srgbClr val="312249"/>
            </a:solidFill>
            <a:ln cap="sq">
              <a:noFill/>
              <a:prstDash val="solid"/>
              <a:miter/>
            </a:ln>
          </p:spPr>
        </p:sp>
      </p:grpSp>
      <p:grpSp>
        <p:nvGrpSpPr>
          <p:cNvPr id="387" name="Group 51"/>
          <p:cNvGrpSpPr/>
          <p:nvPr/>
        </p:nvGrpSpPr>
        <p:grpSpPr>
          <a:xfrm rot="0">
            <a:off x="1873132" y="7641233"/>
            <a:ext cx="368021" cy="252109"/>
            <a:chOff x="0" y="0"/>
            <a:chExt cx="322580" cy="220980"/>
          </a:xfrm>
        </p:grpSpPr>
        <p:sp>
          <p:nvSpPr>
            <p:cNvPr id="388" name="Freeform 52"/>
            <p:cNvSpPr/>
            <p:nvPr/>
          </p:nvSpPr>
          <p:spPr>
            <a:xfrm>
              <a:off x="48260" y="49530"/>
              <a:ext cx="224790" cy="121920"/>
            </a:xfrm>
            <a:custGeom>
              <a:avLst/>
              <a:gdLst/>
              <a:ahLst/>
              <a:cxnLst/>
              <a:rect l="l" t="t" r="r" b="b"/>
              <a:pathLst>
                <a:path w="224790" h="121920">
                  <a:moveTo>
                    <a:pt x="19050" y="73660"/>
                  </a:moveTo>
                  <a:cubicBezTo>
                    <a:pt x="209550" y="2540"/>
                    <a:pt x="222250" y="12700"/>
                    <a:pt x="223520" y="20320"/>
                  </a:cubicBezTo>
                  <a:cubicBezTo>
                    <a:pt x="224790" y="27940"/>
                    <a:pt x="217170" y="43180"/>
                    <a:pt x="209550" y="45720"/>
                  </a:cubicBezTo>
                  <a:cubicBezTo>
                    <a:pt x="203200" y="48260"/>
                    <a:pt x="186690" y="44450"/>
                    <a:pt x="181610" y="39370"/>
                  </a:cubicBezTo>
                  <a:cubicBezTo>
                    <a:pt x="176530" y="34290"/>
                    <a:pt x="176530" y="24130"/>
                    <a:pt x="177800" y="17780"/>
                  </a:cubicBezTo>
                  <a:cubicBezTo>
                    <a:pt x="179070" y="11430"/>
                    <a:pt x="186690" y="2540"/>
                    <a:pt x="193040" y="1270"/>
                  </a:cubicBezTo>
                  <a:cubicBezTo>
                    <a:pt x="200660" y="0"/>
                    <a:pt x="215900" y="5080"/>
                    <a:pt x="219710" y="11430"/>
                  </a:cubicBezTo>
                  <a:cubicBezTo>
                    <a:pt x="223520" y="19050"/>
                    <a:pt x="220980" y="33020"/>
                    <a:pt x="212090" y="44450"/>
                  </a:cubicBezTo>
                  <a:cubicBezTo>
                    <a:pt x="190500" y="71120"/>
                    <a:pt x="66040" y="121920"/>
                    <a:pt x="31750" y="120650"/>
                  </a:cubicBezTo>
                  <a:cubicBezTo>
                    <a:pt x="17780" y="120650"/>
                    <a:pt x="5080" y="113030"/>
                    <a:pt x="2540" y="105410"/>
                  </a:cubicBezTo>
                  <a:cubicBezTo>
                    <a:pt x="0" y="97790"/>
                    <a:pt x="19050" y="73660"/>
                    <a:pt x="19050" y="73660"/>
                  </a:cubicBezTo>
                </a:path>
              </a:pathLst>
            </a:custGeom>
            <a:solidFill>
              <a:srgbClr val="312249"/>
            </a:solidFill>
            <a:ln cap="sq">
              <a:noFill/>
              <a:prstDash val="solid"/>
              <a:miter/>
            </a:ln>
          </p:spPr>
        </p:sp>
      </p:grpSp>
      <p:grpSp>
        <p:nvGrpSpPr>
          <p:cNvPr id="389" name="Group 53"/>
          <p:cNvGrpSpPr/>
          <p:nvPr/>
        </p:nvGrpSpPr>
        <p:grpSpPr>
          <a:xfrm rot="0">
            <a:off x="1903559" y="7828142"/>
            <a:ext cx="285434" cy="252109"/>
            <a:chOff x="0" y="0"/>
            <a:chExt cx="250190" cy="220980"/>
          </a:xfrm>
        </p:grpSpPr>
        <p:sp>
          <p:nvSpPr>
            <p:cNvPr id="390" name="Freeform 54"/>
            <p:cNvSpPr/>
            <p:nvPr/>
          </p:nvSpPr>
          <p:spPr>
            <a:xfrm>
              <a:off x="46990" y="49530"/>
              <a:ext cx="153670" cy="123190"/>
            </a:xfrm>
            <a:custGeom>
              <a:avLst/>
              <a:gdLst/>
              <a:ahLst/>
              <a:cxnLst/>
              <a:rect l="l" t="t" r="r" b="b"/>
              <a:pathLst>
                <a:path w="153670" h="123190">
                  <a:moveTo>
                    <a:pt x="10160" y="78740"/>
                  </a:moveTo>
                  <a:cubicBezTo>
                    <a:pt x="130810" y="0"/>
                    <a:pt x="138430" y="2540"/>
                    <a:pt x="143510" y="6350"/>
                  </a:cubicBezTo>
                  <a:cubicBezTo>
                    <a:pt x="148590" y="10160"/>
                    <a:pt x="152400" y="20320"/>
                    <a:pt x="152400" y="26670"/>
                  </a:cubicBezTo>
                  <a:cubicBezTo>
                    <a:pt x="152400" y="33020"/>
                    <a:pt x="146050" y="43180"/>
                    <a:pt x="139700" y="45720"/>
                  </a:cubicBezTo>
                  <a:cubicBezTo>
                    <a:pt x="133350" y="48260"/>
                    <a:pt x="123190" y="48260"/>
                    <a:pt x="116840" y="45720"/>
                  </a:cubicBezTo>
                  <a:cubicBezTo>
                    <a:pt x="110490" y="43180"/>
                    <a:pt x="105410" y="34290"/>
                    <a:pt x="104140" y="27940"/>
                  </a:cubicBezTo>
                  <a:cubicBezTo>
                    <a:pt x="102870" y="21590"/>
                    <a:pt x="107950" y="10160"/>
                    <a:pt x="113030" y="6350"/>
                  </a:cubicBezTo>
                  <a:cubicBezTo>
                    <a:pt x="118110" y="2540"/>
                    <a:pt x="128270" y="0"/>
                    <a:pt x="134620" y="1270"/>
                  </a:cubicBezTo>
                  <a:cubicBezTo>
                    <a:pt x="140970" y="2540"/>
                    <a:pt x="149860" y="10160"/>
                    <a:pt x="151130" y="16510"/>
                  </a:cubicBezTo>
                  <a:cubicBezTo>
                    <a:pt x="153670" y="24130"/>
                    <a:pt x="149860" y="34290"/>
                    <a:pt x="142240" y="44450"/>
                  </a:cubicBezTo>
                  <a:cubicBezTo>
                    <a:pt x="127000" y="66040"/>
                    <a:pt x="60960" y="116840"/>
                    <a:pt x="35560" y="120650"/>
                  </a:cubicBezTo>
                  <a:cubicBezTo>
                    <a:pt x="22860" y="123190"/>
                    <a:pt x="7620" y="118110"/>
                    <a:pt x="3810" y="110490"/>
                  </a:cubicBezTo>
                  <a:cubicBezTo>
                    <a:pt x="0" y="102870"/>
                    <a:pt x="10160" y="78740"/>
                    <a:pt x="10160" y="78740"/>
                  </a:cubicBezTo>
                </a:path>
              </a:pathLst>
            </a:custGeom>
            <a:solidFill>
              <a:srgbClr val="312249"/>
            </a:solidFill>
            <a:ln cap="sq">
              <a:noFill/>
              <a:prstDash val="solid"/>
              <a:miter/>
            </a:ln>
          </p:spPr>
        </p:sp>
      </p:grpSp>
      <p:grpSp>
        <p:nvGrpSpPr>
          <p:cNvPr id="391" name="Group 55"/>
          <p:cNvGrpSpPr/>
          <p:nvPr/>
        </p:nvGrpSpPr>
        <p:grpSpPr>
          <a:xfrm rot="0">
            <a:off x="2116548" y="7828142"/>
            <a:ext cx="247762" cy="266598"/>
            <a:chOff x="0" y="0"/>
            <a:chExt cx="217170" cy="233680"/>
          </a:xfrm>
        </p:grpSpPr>
        <p:sp>
          <p:nvSpPr>
            <p:cNvPr id="392" name="Freeform 56"/>
            <p:cNvSpPr/>
            <p:nvPr/>
          </p:nvSpPr>
          <p:spPr>
            <a:xfrm>
              <a:off x="48260" y="46990"/>
              <a:ext cx="121920" cy="140970"/>
            </a:xfrm>
            <a:custGeom>
              <a:avLst/>
              <a:gdLst/>
              <a:ahLst/>
              <a:cxnLst/>
              <a:rect l="l" t="t" r="r" b="b"/>
              <a:pathLst>
                <a:path w="121920" h="140970">
                  <a:moveTo>
                    <a:pt x="43180" y="11430"/>
                  </a:moveTo>
                  <a:cubicBezTo>
                    <a:pt x="121920" y="114300"/>
                    <a:pt x="119380" y="130810"/>
                    <a:pt x="113030" y="135890"/>
                  </a:cubicBezTo>
                  <a:cubicBezTo>
                    <a:pt x="106680" y="140970"/>
                    <a:pt x="88900" y="139700"/>
                    <a:pt x="82550" y="134620"/>
                  </a:cubicBezTo>
                  <a:cubicBezTo>
                    <a:pt x="76200" y="130810"/>
                    <a:pt x="72390" y="119380"/>
                    <a:pt x="73660" y="113030"/>
                  </a:cubicBezTo>
                  <a:cubicBezTo>
                    <a:pt x="74930" y="106680"/>
                    <a:pt x="80010" y="96520"/>
                    <a:pt x="86360" y="93980"/>
                  </a:cubicBezTo>
                  <a:cubicBezTo>
                    <a:pt x="93980" y="91440"/>
                    <a:pt x="110490" y="92710"/>
                    <a:pt x="115570" y="99060"/>
                  </a:cubicBezTo>
                  <a:cubicBezTo>
                    <a:pt x="120650" y="105410"/>
                    <a:pt x="120650" y="128270"/>
                    <a:pt x="114300" y="134620"/>
                  </a:cubicBezTo>
                  <a:cubicBezTo>
                    <a:pt x="109220" y="139700"/>
                    <a:pt x="96520" y="140970"/>
                    <a:pt x="85090" y="135890"/>
                  </a:cubicBezTo>
                  <a:cubicBezTo>
                    <a:pt x="62230" y="125730"/>
                    <a:pt x="6350" y="64770"/>
                    <a:pt x="2540" y="39370"/>
                  </a:cubicBezTo>
                  <a:cubicBezTo>
                    <a:pt x="0" y="25400"/>
                    <a:pt x="8890" y="7620"/>
                    <a:pt x="16510" y="3810"/>
                  </a:cubicBezTo>
                  <a:cubicBezTo>
                    <a:pt x="22860" y="0"/>
                    <a:pt x="43180" y="11430"/>
                    <a:pt x="43180" y="11430"/>
                  </a:cubicBezTo>
                </a:path>
              </a:pathLst>
            </a:custGeom>
            <a:solidFill>
              <a:srgbClr val="312249"/>
            </a:solidFill>
            <a:ln cap="sq">
              <a:noFill/>
              <a:prstDash val="solid"/>
              <a:miter/>
            </a:ln>
          </p:spPr>
        </p:sp>
      </p:grpSp>
      <p:grpSp>
        <p:nvGrpSpPr>
          <p:cNvPr id="393" name="Group 57"/>
          <p:cNvGrpSpPr/>
          <p:nvPr/>
        </p:nvGrpSpPr>
        <p:grpSpPr>
          <a:xfrm rot="0">
            <a:off x="2158566" y="7712229"/>
            <a:ext cx="260803" cy="199949"/>
            <a:chOff x="0" y="0"/>
            <a:chExt cx="228600" cy="175260"/>
          </a:xfrm>
        </p:grpSpPr>
        <p:sp>
          <p:nvSpPr>
            <p:cNvPr id="394" name="Freeform 58"/>
            <p:cNvSpPr/>
            <p:nvPr/>
          </p:nvSpPr>
          <p:spPr>
            <a:xfrm>
              <a:off x="46990" y="50800"/>
              <a:ext cx="133350" cy="74930"/>
            </a:xfrm>
            <a:custGeom>
              <a:avLst/>
              <a:gdLst/>
              <a:ahLst/>
              <a:cxnLst/>
              <a:rect l="l" t="t" r="r" b="b"/>
              <a:pathLst>
                <a:path w="133350" h="74930">
                  <a:moveTo>
                    <a:pt x="34290" y="0"/>
                  </a:moveTo>
                  <a:cubicBezTo>
                    <a:pt x="133350" y="43180"/>
                    <a:pt x="133350" y="52070"/>
                    <a:pt x="130810" y="58420"/>
                  </a:cubicBezTo>
                  <a:cubicBezTo>
                    <a:pt x="127000" y="66040"/>
                    <a:pt x="111760" y="74930"/>
                    <a:pt x="104140" y="73660"/>
                  </a:cubicBezTo>
                  <a:cubicBezTo>
                    <a:pt x="95250" y="72390"/>
                    <a:pt x="82550" y="53340"/>
                    <a:pt x="82550" y="44450"/>
                  </a:cubicBezTo>
                  <a:cubicBezTo>
                    <a:pt x="82550" y="38100"/>
                    <a:pt x="91440" y="29210"/>
                    <a:pt x="97790" y="26670"/>
                  </a:cubicBezTo>
                  <a:cubicBezTo>
                    <a:pt x="104140" y="24130"/>
                    <a:pt x="115570" y="24130"/>
                    <a:pt x="120650" y="27940"/>
                  </a:cubicBezTo>
                  <a:cubicBezTo>
                    <a:pt x="127000" y="33020"/>
                    <a:pt x="132080" y="55880"/>
                    <a:pt x="128270" y="63500"/>
                  </a:cubicBezTo>
                  <a:cubicBezTo>
                    <a:pt x="125730" y="69850"/>
                    <a:pt x="116840" y="72390"/>
                    <a:pt x="106680" y="73660"/>
                  </a:cubicBezTo>
                  <a:cubicBezTo>
                    <a:pt x="86360" y="74930"/>
                    <a:pt x="30480" y="60960"/>
                    <a:pt x="15240" y="45720"/>
                  </a:cubicBezTo>
                  <a:cubicBezTo>
                    <a:pt x="6350" y="36830"/>
                    <a:pt x="0" y="21590"/>
                    <a:pt x="3810" y="13970"/>
                  </a:cubicBezTo>
                  <a:cubicBezTo>
                    <a:pt x="7620" y="6350"/>
                    <a:pt x="34290" y="0"/>
                    <a:pt x="34290" y="0"/>
                  </a:cubicBezTo>
                </a:path>
              </a:pathLst>
            </a:custGeom>
            <a:solidFill>
              <a:srgbClr val="312249"/>
            </a:solidFill>
            <a:ln cap="sq">
              <a:noFill/>
              <a:prstDash val="solid"/>
              <a:miter/>
            </a:ln>
          </p:spPr>
        </p:sp>
      </p:grpSp>
      <p:grpSp>
        <p:nvGrpSpPr>
          <p:cNvPr id="395" name="Group 59"/>
          <p:cNvGrpSpPr/>
          <p:nvPr/>
        </p:nvGrpSpPr>
        <p:grpSpPr>
          <a:xfrm rot="0">
            <a:off x="2190442" y="7518076"/>
            <a:ext cx="298474" cy="192704"/>
            <a:chOff x="0" y="0"/>
            <a:chExt cx="261620" cy="168910"/>
          </a:xfrm>
        </p:grpSpPr>
        <p:sp>
          <p:nvSpPr>
            <p:cNvPr id="396" name="Freeform 60"/>
            <p:cNvSpPr/>
            <p:nvPr/>
          </p:nvSpPr>
          <p:spPr>
            <a:xfrm>
              <a:off x="48260" y="50800"/>
              <a:ext cx="165100" cy="71120"/>
            </a:xfrm>
            <a:custGeom>
              <a:avLst/>
              <a:gdLst/>
              <a:ahLst/>
              <a:cxnLst/>
              <a:rect l="l" t="t" r="r" b="b"/>
              <a:pathLst>
                <a:path w="165100" h="71120">
                  <a:moveTo>
                    <a:pt x="30480" y="0"/>
                  </a:moveTo>
                  <a:cubicBezTo>
                    <a:pt x="158750" y="29210"/>
                    <a:pt x="165100" y="40640"/>
                    <a:pt x="162560" y="48260"/>
                  </a:cubicBezTo>
                  <a:cubicBezTo>
                    <a:pt x="160020" y="55880"/>
                    <a:pt x="140970" y="68580"/>
                    <a:pt x="133350" y="66040"/>
                  </a:cubicBezTo>
                  <a:cubicBezTo>
                    <a:pt x="125730" y="63500"/>
                    <a:pt x="114300" y="43180"/>
                    <a:pt x="116840" y="35560"/>
                  </a:cubicBezTo>
                  <a:cubicBezTo>
                    <a:pt x="119380" y="27940"/>
                    <a:pt x="140970" y="17780"/>
                    <a:pt x="148590" y="20320"/>
                  </a:cubicBezTo>
                  <a:cubicBezTo>
                    <a:pt x="156210" y="22860"/>
                    <a:pt x="163830" y="45720"/>
                    <a:pt x="161290" y="53340"/>
                  </a:cubicBezTo>
                  <a:cubicBezTo>
                    <a:pt x="158750" y="60960"/>
                    <a:pt x="148590" y="64770"/>
                    <a:pt x="135890" y="67310"/>
                  </a:cubicBezTo>
                  <a:cubicBezTo>
                    <a:pt x="110490" y="71120"/>
                    <a:pt x="29210" y="60960"/>
                    <a:pt x="11430" y="45720"/>
                  </a:cubicBezTo>
                  <a:cubicBezTo>
                    <a:pt x="2540" y="38100"/>
                    <a:pt x="0" y="25400"/>
                    <a:pt x="2540" y="17780"/>
                  </a:cubicBezTo>
                  <a:cubicBezTo>
                    <a:pt x="5080" y="10160"/>
                    <a:pt x="30480" y="0"/>
                    <a:pt x="30480" y="0"/>
                  </a:cubicBezTo>
                </a:path>
              </a:pathLst>
            </a:custGeom>
            <a:solidFill>
              <a:srgbClr val="312249"/>
            </a:solidFill>
            <a:ln cap="sq">
              <a:noFill/>
              <a:prstDash val="solid"/>
              <a:miter/>
            </a:ln>
          </p:spPr>
        </p:sp>
      </p:grpSp>
      <p:grpSp>
        <p:nvGrpSpPr>
          <p:cNvPr id="397" name="Group 61"/>
          <p:cNvGrpSpPr/>
          <p:nvPr/>
        </p:nvGrpSpPr>
        <p:grpSpPr>
          <a:xfrm rot="0">
            <a:off x="2175953" y="7339861"/>
            <a:ext cx="312963" cy="179664"/>
            <a:chOff x="0" y="0"/>
            <a:chExt cx="274320" cy="157480"/>
          </a:xfrm>
        </p:grpSpPr>
        <p:sp>
          <p:nvSpPr>
            <p:cNvPr id="398" name="Freeform 62"/>
            <p:cNvSpPr/>
            <p:nvPr/>
          </p:nvSpPr>
          <p:spPr>
            <a:xfrm>
              <a:off x="50800" y="49530"/>
              <a:ext cx="173990" cy="67310"/>
            </a:xfrm>
            <a:custGeom>
              <a:avLst/>
              <a:gdLst/>
              <a:ahLst/>
              <a:cxnLst/>
              <a:rect l="l" t="t" r="r" b="b"/>
              <a:pathLst>
                <a:path w="173990" h="67310">
                  <a:moveTo>
                    <a:pt x="22860" y="8890"/>
                  </a:moveTo>
                  <a:cubicBezTo>
                    <a:pt x="163830" y="5080"/>
                    <a:pt x="168910" y="10160"/>
                    <a:pt x="171450" y="16510"/>
                  </a:cubicBezTo>
                  <a:cubicBezTo>
                    <a:pt x="173990" y="22860"/>
                    <a:pt x="172720" y="33020"/>
                    <a:pt x="168910" y="38100"/>
                  </a:cubicBezTo>
                  <a:cubicBezTo>
                    <a:pt x="165100" y="43180"/>
                    <a:pt x="154940" y="48260"/>
                    <a:pt x="148590" y="48260"/>
                  </a:cubicBezTo>
                  <a:cubicBezTo>
                    <a:pt x="142240" y="48260"/>
                    <a:pt x="133350" y="41910"/>
                    <a:pt x="129540" y="36830"/>
                  </a:cubicBezTo>
                  <a:cubicBezTo>
                    <a:pt x="125730" y="31750"/>
                    <a:pt x="124460" y="21590"/>
                    <a:pt x="127000" y="15240"/>
                  </a:cubicBezTo>
                  <a:cubicBezTo>
                    <a:pt x="129540" y="8890"/>
                    <a:pt x="138430" y="2540"/>
                    <a:pt x="144780" y="1270"/>
                  </a:cubicBezTo>
                  <a:cubicBezTo>
                    <a:pt x="151130" y="0"/>
                    <a:pt x="161290" y="2540"/>
                    <a:pt x="166370" y="7620"/>
                  </a:cubicBezTo>
                  <a:cubicBezTo>
                    <a:pt x="171450" y="12700"/>
                    <a:pt x="173990" y="22860"/>
                    <a:pt x="172720" y="29210"/>
                  </a:cubicBezTo>
                  <a:cubicBezTo>
                    <a:pt x="170180" y="36830"/>
                    <a:pt x="162560" y="43180"/>
                    <a:pt x="151130" y="48260"/>
                  </a:cubicBezTo>
                  <a:cubicBezTo>
                    <a:pt x="127000" y="58420"/>
                    <a:pt x="44450" y="67310"/>
                    <a:pt x="20320" y="57150"/>
                  </a:cubicBezTo>
                  <a:cubicBezTo>
                    <a:pt x="8890" y="52070"/>
                    <a:pt x="0" y="39370"/>
                    <a:pt x="0" y="31750"/>
                  </a:cubicBezTo>
                  <a:cubicBezTo>
                    <a:pt x="0" y="24130"/>
                    <a:pt x="22860" y="8890"/>
                    <a:pt x="22860" y="8890"/>
                  </a:cubicBezTo>
                </a:path>
              </a:pathLst>
            </a:custGeom>
            <a:solidFill>
              <a:srgbClr val="312249"/>
            </a:solidFill>
            <a:ln cap="sq">
              <a:noFill/>
              <a:prstDash val="solid"/>
              <a:miter/>
            </a:ln>
          </p:spPr>
        </p:sp>
      </p:grpSp>
      <p:grpSp>
        <p:nvGrpSpPr>
          <p:cNvPr id="399" name="Group 63"/>
          <p:cNvGrpSpPr/>
          <p:nvPr/>
        </p:nvGrpSpPr>
        <p:grpSpPr>
          <a:xfrm rot="0">
            <a:off x="2174504" y="7145708"/>
            <a:ext cx="262252" cy="181113"/>
            <a:chOff x="0" y="0"/>
            <a:chExt cx="229870" cy="158750"/>
          </a:xfrm>
        </p:grpSpPr>
        <p:sp>
          <p:nvSpPr>
            <p:cNvPr id="400" name="Freeform 64"/>
            <p:cNvSpPr/>
            <p:nvPr/>
          </p:nvSpPr>
          <p:spPr>
            <a:xfrm>
              <a:off x="50800" y="49530"/>
              <a:ext cx="130810" cy="67310"/>
            </a:xfrm>
            <a:custGeom>
              <a:avLst/>
              <a:gdLst/>
              <a:ahLst/>
              <a:cxnLst/>
              <a:rect l="l" t="t" r="r" b="b"/>
              <a:pathLst>
                <a:path w="130810" h="67310">
                  <a:moveTo>
                    <a:pt x="22860" y="10160"/>
                  </a:moveTo>
                  <a:cubicBezTo>
                    <a:pt x="120650" y="6350"/>
                    <a:pt x="129540" y="24130"/>
                    <a:pt x="128270" y="33020"/>
                  </a:cubicBezTo>
                  <a:cubicBezTo>
                    <a:pt x="127000" y="40640"/>
                    <a:pt x="111760" y="50800"/>
                    <a:pt x="104140" y="50800"/>
                  </a:cubicBezTo>
                  <a:cubicBezTo>
                    <a:pt x="96520" y="50800"/>
                    <a:pt x="86360" y="45720"/>
                    <a:pt x="82550" y="39370"/>
                  </a:cubicBezTo>
                  <a:cubicBezTo>
                    <a:pt x="78740" y="34290"/>
                    <a:pt x="77470" y="22860"/>
                    <a:pt x="80010" y="16510"/>
                  </a:cubicBezTo>
                  <a:cubicBezTo>
                    <a:pt x="82550" y="10160"/>
                    <a:pt x="91440" y="2540"/>
                    <a:pt x="99060" y="1270"/>
                  </a:cubicBezTo>
                  <a:cubicBezTo>
                    <a:pt x="106680" y="0"/>
                    <a:pt x="123190" y="6350"/>
                    <a:pt x="127000" y="13970"/>
                  </a:cubicBezTo>
                  <a:cubicBezTo>
                    <a:pt x="130810" y="21590"/>
                    <a:pt x="128270" y="36830"/>
                    <a:pt x="120650" y="44450"/>
                  </a:cubicBezTo>
                  <a:cubicBezTo>
                    <a:pt x="105410" y="58420"/>
                    <a:pt x="35560" y="67310"/>
                    <a:pt x="16510" y="58420"/>
                  </a:cubicBezTo>
                  <a:cubicBezTo>
                    <a:pt x="6350" y="54610"/>
                    <a:pt x="0" y="41910"/>
                    <a:pt x="0" y="34290"/>
                  </a:cubicBezTo>
                  <a:cubicBezTo>
                    <a:pt x="1270" y="25400"/>
                    <a:pt x="22860" y="10160"/>
                    <a:pt x="22860" y="10160"/>
                  </a:cubicBezTo>
                </a:path>
              </a:pathLst>
            </a:custGeom>
            <a:solidFill>
              <a:srgbClr val="312249"/>
            </a:solidFill>
            <a:ln cap="sq">
              <a:noFill/>
              <a:prstDash val="solid"/>
              <a:miter/>
            </a:ln>
          </p:spPr>
        </p:sp>
      </p:grpSp>
      <p:grpSp>
        <p:nvGrpSpPr>
          <p:cNvPr id="401" name="Group 65"/>
          <p:cNvGrpSpPr/>
          <p:nvPr/>
        </p:nvGrpSpPr>
        <p:grpSpPr>
          <a:xfrm rot="0">
            <a:off x="2138281" y="6941413"/>
            <a:ext cx="304270" cy="181113"/>
            <a:chOff x="0" y="0"/>
            <a:chExt cx="266700" cy="158750"/>
          </a:xfrm>
        </p:grpSpPr>
        <p:sp>
          <p:nvSpPr>
            <p:cNvPr id="402" name="Freeform 66"/>
            <p:cNvSpPr/>
            <p:nvPr/>
          </p:nvSpPr>
          <p:spPr>
            <a:xfrm>
              <a:off x="50800" y="49530"/>
              <a:ext cx="166370" cy="67310"/>
            </a:xfrm>
            <a:custGeom>
              <a:avLst/>
              <a:gdLst/>
              <a:ahLst/>
              <a:cxnLst/>
              <a:rect l="l" t="t" r="r" b="b"/>
              <a:pathLst>
                <a:path w="166370" h="67310">
                  <a:moveTo>
                    <a:pt x="25400" y="6350"/>
                  </a:moveTo>
                  <a:cubicBezTo>
                    <a:pt x="157480" y="7620"/>
                    <a:pt x="166370" y="25400"/>
                    <a:pt x="163830" y="33020"/>
                  </a:cubicBezTo>
                  <a:cubicBezTo>
                    <a:pt x="161290" y="41910"/>
                    <a:pt x="139700" y="53340"/>
                    <a:pt x="130810" y="50800"/>
                  </a:cubicBezTo>
                  <a:cubicBezTo>
                    <a:pt x="123190" y="48260"/>
                    <a:pt x="114300" y="33020"/>
                    <a:pt x="114300" y="24130"/>
                  </a:cubicBezTo>
                  <a:cubicBezTo>
                    <a:pt x="114300" y="16510"/>
                    <a:pt x="120650" y="6350"/>
                    <a:pt x="127000" y="3810"/>
                  </a:cubicBezTo>
                  <a:cubicBezTo>
                    <a:pt x="134620" y="0"/>
                    <a:pt x="151130" y="2540"/>
                    <a:pt x="157480" y="7620"/>
                  </a:cubicBezTo>
                  <a:cubicBezTo>
                    <a:pt x="162560" y="12700"/>
                    <a:pt x="166370" y="22860"/>
                    <a:pt x="165100" y="30480"/>
                  </a:cubicBezTo>
                  <a:cubicBezTo>
                    <a:pt x="162560" y="38100"/>
                    <a:pt x="153670" y="46990"/>
                    <a:pt x="142240" y="52070"/>
                  </a:cubicBezTo>
                  <a:cubicBezTo>
                    <a:pt x="119380" y="62230"/>
                    <a:pt x="49530" y="67310"/>
                    <a:pt x="25400" y="58420"/>
                  </a:cubicBezTo>
                  <a:cubicBezTo>
                    <a:pt x="12700" y="53340"/>
                    <a:pt x="0" y="44450"/>
                    <a:pt x="0" y="35560"/>
                  </a:cubicBezTo>
                  <a:cubicBezTo>
                    <a:pt x="0" y="26670"/>
                    <a:pt x="25400" y="6350"/>
                    <a:pt x="25400" y="6350"/>
                  </a:cubicBezTo>
                </a:path>
              </a:pathLst>
            </a:custGeom>
            <a:solidFill>
              <a:srgbClr val="312249"/>
            </a:solidFill>
            <a:ln cap="sq">
              <a:noFill/>
              <a:prstDash val="solid"/>
              <a:miter/>
            </a:ln>
          </p:spPr>
        </p:sp>
      </p:grpSp>
      <p:grpSp>
        <p:nvGrpSpPr>
          <p:cNvPr id="403" name="Group 67"/>
          <p:cNvGrpSpPr/>
          <p:nvPr/>
        </p:nvGrpSpPr>
        <p:grpSpPr>
          <a:xfrm rot="0">
            <a:off x="2139730" y="6760300"/>
            <a:ext cx="272394" cy="179664"/>
            <a:chOff x="0" y="0"/>
            <a:chExt cx="238760" cy="157480"/>
          </a:xfrm>
        </p:grpSpPr>
        <p:sp>
          <p:nvSpPr>
            <p:cNvPr id="404" name="Freeform 68"/>
            <p:cNvSpPr/>
            <p:nvPr/>
          </p:nvSpPr>
          <p:spPr>
            <a:xfrm>
              <a:off x="49530" y="49530"/>
              <a:ext cx="139700" cy="63500"/>
            </a:xfrm>
            <a:custGeom>
              <a:avLst/>
              <a:gdLst/>
              <a:ahLst/>
              <a:cxnLst/>
              <a:rect l="l" t="t" r="r" b="b"/>
              <a:pathLst>
                <a:path w="139700" h="63500">
                  <a:moveTo>
                    <a:pt x="24130" y="7620"/>
                  </a:moveTo>
                  <a:cubicBezTo>
                    <a:pt x="135890" y="11430"/>
                    <a:pt x="139700" y="26670"/>
                    <a:pt x="137160" y="34290"/>
                  </a:cubicBezTo>
                  <a:cubicBezTo>
                    <a:pt x="134620" y="41910"/>
                    <a:pt x="119380" y="52070"/>
                    <a:pt x="111760" y="50800"/>
                  </a:cubicBezTo>
                  <a:cubicBezTo>
                    <a:pt x="102870" y="49530"/>
                    <a:pt x="87630" y="31750"/>
                    <a:pt x="88900" y="24130"/>
                  </a:cubicBezTo>
                  <a:cubicBezTo>
                    <a:pt x="90170" y="15240"/>
                    <a:pt x="109220" y="0"/>
                    <a:pt x="116840" y="1270"/>
                  </a:cubicBezTo>
                  <a:cubicBezTo>
                    <a:pt x="125730" y="2540"/>
                    <a:pt x="138430" y="22860"/>
                    <a:pt x="138430" y="31750"/>
                  </a:cubicBezTo>
                  <a:cubicBezTo>
                    <a:pt x="138430" y="38100"/>
                    <a:pt x="132080" y="45720"/>
                    <a:pt x="123190" y="49530"/>
                  </a:cubicBezTo>
                  <a:cubicBezTo>
                    <a:pt x="105410" y="58420"/>
                    <a:pt x="48260" y="63500"/>
                    <a:pt x="26670" y="57150"/>
                  </a:cubicBezTo>
                  <a:cubicBezTo>
                    <a:pt x="13970" y="53340"/>
                    <a:pt x="2540" y="44450"/>
                    <a:pt x="1270" y="36830"/>
                  </a:cubicBezTo>
                  <a:cubicBezTo>
                    <a:pt x="0" y="27940"/>
                    <a:pt x="24130" y="7620"/>
                    <a:pt x="24130" y="7620"/>
                  </a:cubicBezTo>
                </a:path>
              </a:pathLst>
            </a:custGeom>
            <a:solidFill>
              <a:srgbClr val="312249"/>
            </a:solidFill>
            <a:ln cap="sq">
              <a:noFill/>
              <a:prstDash val="solid"/>
              <a:miter/>
            </a:ln>
          </p:spPr>
        </p:sp>
      </p:grpSp>
      <p:grpSp>
        <p:nvGrpSpPr>
          <p:cNvPr id="405" name="Group 69"/>
          <p:cNvGrpSpPr/>
          <p:nvPr/>
        </p:nvGrpSpPr>
        <p:grpSpPr>
          <a:xfrm rot="0">
            <a:off x="2128139" y="6556004"/>
            <a:ext cx="275292" cy="179664"/>
            <a:chOff x="0" y="0"/>
            <a:chExt cx="241300" cy="157480"/>
          </a:xfrm>
        </p:grpSpPr>
        <p:sp>
          <p:nvSpPr>
            <p:cNvPr id="406" name="Freeform 70"/>
            <p:cNvSpPr/>
            <p:nvPr/>
          </p:nvSpPr>
          <p:spPr>
            <a:xfrm>
              <a:off x="49530" y="50800"/>
              <a:ext cx="143510" cy="63500"/>
            </a:xfrm>
            <a:custGeom>
              <a:avLst/>
              <a:gdLst/>
              <a:ahLst/>
              <a:cxnLst/>
              <a:rect l="l" t="t" r="r" b="b"/>
              <a:pathLst>
                <a:path w="143510" h="63500">
                  <a:moveTo>
                    <a:pt x="27940" y="0"/>
                  </a:moveTo>
                  <a:cubicBezTo>
                    <a:pt x="140970" y="19050"/>
                    <a:pt x="143510" y="34290"/>
                    <a:pt x="139700" y="41910"/>
                  </a:cubicBezTo>
                  <a:cubicBezTo>
                    <a:pt x="135890" y="49530"/>
                    <a:pt x="119380" y="58420"/>
                    <a:pt x="111760" y="55880"/>
                  </a:cubicBezTo>
                  <a:cubicBezTo>
                    <a:pt x="102870" y="53340"/>
                    <a:pt x="90170" y="33020"/>
                    <a:pt x="92710" y="24130"/>
                  </a:cubicBezTo>
                  <a:cubicBezTo>
                    <a:pt x="95250" y="16510"/>
                    <a:pt x="116840" y="3810"/>
                    <a:pt x="124460" y="6350"/>
                  </a:cubicBezTo>
                  <a:cubicBezTo>
                    <a:pt x="132080" y="8890"/>
                    <a:pt x="142240" y="30480"/>
                    <a:pt x="140970" y="39370"/>
                  </a:cubicBezTo>
                  <a:cubicBezTo>
                    <a:pt x="139700" y="46990"/>
                    <a:pt x="132080" y="52070"/>
                    <a:pt x="123190" y="55880"/>
                  </a:cubicBezTo>
                  <a:cubicBezTo>
                    <a:pt x="104140" y="63500"/>
                    <a:pt x="38100" y="60960"/>
                    <a:pt x="19050" y="49530"/>
                  </a:cubicBezTo>
                  <a:cubicBezTo>
                    <a:pt x="7620" y="43180"/>
                    <a:pt x="0" y="29210"/>
                    <a:pt x="1270" y="20320"/>
                  </a:cubicBezTo>
                  <a:cubicBezTo>
                    <a:pt x="2540" y="12700"/>
                    <a:pt x="27940" y="0"/>
                    <a:pt x="27940" y="0"/>
                  </a:cubicBezTo>
                </a:path>
              </a:pathLst>
            </a:custGeom>
            <a:solidFill>
              <a:srgbClr val="312249"/>
            </a:solidFill>
            <a:ln cap="sq">
              <a:noFill/>
              <a:prstDash val="solid"/>
              <a:miter/>
            </a:ln>
          </p:spPr>
        </p:sp>
      </p:grpSp>
      <p:grpSp>
        <p:nvGrpSpPr>
          <p:cNvPr id="407" name="Group 71"/>
          <p:cNvGrpSpPr/>
          <p:nvPr/>
        </p:nvGrpSpPr>
        <p:grpSpPr>
          <a:xfrm rot="0">
            <a:off x="2202033" y="6353158"/>
            <a:ext cx="276741" cy="215887"/>
            <a:chOff x="0" y="0"/>
            <a:chExt cx="242570" cy="189230"/>
          </a:xfrm>
        </p:grpSpPr>
        <p:sp>
          <p:nvSpPr>
            <p:cNvPr id="408" name="Freeform 72"/>
            <p:cNvSpPr/>
            <p:nvPr/>
          </p:nvSpPr>
          <p:spPr>
            <a:xfrm>
              <a:off x="45720" y="50800"/>
              <a:ext cx="148590" cy="90170"/>
            </a:xfrm>
            <a:custGeom>
              <a:avLst/>
              <a:gdLst/>
              <a:ahLst/>
              <a:cxnLst/>
              <a:rect l="l" t="t" r="r" b="b"/>
              <a:pathLst>
                <a:path w="148590" h="90170">
                  <a:moveTo>
                    <a:pt x="33020" y="0"/>
                  </a:moveTo>
                  <a:cubicBezTo>
                    <a:pt x="146050" y="53340"/>
                    <a:pt x="146050" y="73660"/>
                    <a:pt x="139700" y="80010"/>
                  </a:cubicBezTo>
                  <a:cubicBezTo>
                    <a:pt x="134620" y="86360"/>
                    <a:pt x="116840" y="87630"/>
                    <a:pt x="109220" y="83820"/>
                  </a:cubicBezTo>
                  <a:cubicBezTo>
                    <a:pt x="102870" y="81280"/>
                    <a:pt x="96520" y="71120"/>
                    <a:pt x="95250" y="64770"/>
                  </a:cubicBezTo>
                  <a:cubicBezTo>
                    <a:pt x="93980" y="57150"/>
                    <a:pt x="100330" y="46990"/>
                    <a:pt x="105410" y="41910"/>
                  </a:cubicBezTo>
                  <a:cubicBezTo>
                    <a:pt x="110490" y="36830"/>
                    <a:pt x="121920" y="34290"/>
                    <a:pt x="128270" y="36830"/>
                  </a:cubicBezTo>
                  <a:cubicBezTo>
                    <a:pt x="135890" y="40640"/>
                    <a:pt x="148590" y="60960"/>
                    <a:pt x="146050" y="69850"/>
                  </a:cubicBezTo>
                  <a:cubicBezTo>
                    <a:pt x="143510" y="77470"/>
                    <a:pt x="132080" y="86360"/>
                    <a:pt x="119380" y="87630"/>
                  </a:cubicBezTo>
                  <a:cubicBezTo>
                    <a:pt x="95250" y="90170"/>
                    <a:pt x="21590" y="62230"/>
                    <a:pt x="7620" y="43180"/>
                  </a:cubicBezTo>
                  <a:cubicBezTo>
                    <a:pt x="0" y="33020"/>
                    <a:pt x="0" y="16510"/>
                    <a:pt x="5080" y="8890"/>
                  </a:cubicBezTo>
                  <a:cubicBezTo>
                    <a:pt x="10160" y="2540"/>
                    <a:pt x="33020" y="0"/>
                    <a:pt x="33020" y="0"/>
                  </a:cubicBezTo>
                </a:path>
              </a:pathLst>
            </a:custGeom>
            <a:solidFill>
              <a:srgbClr val="312249"/>
            </a:solidFill>
            <a:ln cap="sq">
              <a:noFill/>
              <a:prstDash val="solid"/>
              <a:miter/>
            </a:ln>
          </p:spPr>
        </p:sp>
      </p:grpSp>
      <p:grpSp>
        <p:nvGrpSpPr>
          <p:cNvPr id="409" name="Group 73"/>
          <p:cNvGrpSpPr/>
          <p:nvPr/>
        </p:nvGrpSpPr>
        <p:grpSpPr>
          <a:xfrm rot="0">
            <a:off x="2362861" y="6235797"/>
            <a:ext cx="314412" cy="315861"/>
            <a:chOff x="0" y="0"/>
            <a:chExt cx="275590" cy="276860"/>
          </a:xfrm>
        </p:grpSpPr>
        <p:sp>
          <p:nvSpPr>
            <p:cNvPr id="410" name="Freeform 74"/>
            <p:cNvSpPr/>
            <p:nvPr/>
          </p:nvSpPr>
          <p:spPr>
            <a:xfrm>
              <a:off x="46990" y="45720"/>
              <a:ext cx="181610" cy="184150"/>
            </a:xfrm>
            <a:custGeom>
              <a:avLst/>
              <a:gdLst/>
              <a:ahLst/>
              <a:cxnLst/>
              <a:rect l="l" t="t" r="r" b="b"/>
              <a:pathLst>
                <a:path w="181610" h="184150">
                  <a:moveTo>
                    <a:pt x="177800" y="41910"/>
                  </a:moveTo>
                  <a:cubicBezTo>
                    <a:pt x="24130" y="184150"/>
                    <a:pt x="12700" y="180340"/>
                    <a:pt x="7620" y="175260"/>
                  </a:cubicBezTo>
                  <a:cubicBezTo>
                    <a:pt x="2540" y="170180"/>
                    <a:pt x="1270" y="153670"/>
                    <a:pt x="5080" y="147320"/>
                  </a:cubicBezTo>
                  <a:cubicBezTo>
                    <a:pt x="7620" y="140970"/>
                    <a:pt x="17780" y="135890"/>
                    <a:pt x="24130" y="135890"/>
                  </a:cubicBezTo>
                  <a:cubicBezTo>
                    <a:pt x="30480" y="135890"/>
                    <a:pt x="40640" y="139700"/>
                    <a:pt x="44450" y="144780"/>
                  </a:cubicBezTo>
                  <a:cubicBezTo>
                    <a:pt x="48260" y="151130"/>
                    <a:pt x="49530" y="168910"/>
                    <a:pt x="44450" y="173990"/>
                  </a:cubicBezTo>
                  <a:cubicBezTo>
                    <a:pt x="39370" y="180340"/>
                    <a:pt x="16510" y="181610"/>
                    <a:pt x="10160" y="176530"/>
                  </a:cubicBezTo>
                  <a:cubicBezTo>
                    <a:pt x="3810" y="171450"/>
                    <a:pt x="0" y="160020"/>
                    <a:pt x="3810" y="148590"/>
                  </a:cubicBezTo>
                  <a:cubicBezTo>
                    <a:pt x="12700" y="118110"/>
                    <a:pt x="109220" y="22860"/>
                    <a:pt x="142240" y="7620"/>
                  </a:cubicBezTo>
                  <a:cubicBezTo>
                    <a:pt x="154940" y="1270"/>
                    <a:pt x="168910" y="0"/>
                    <a:pt x="175260" y="5080"/>
                  </a:cubicBezTo>
                  <a:cubicBezTo>
                    <a:pt x="181610" y="10160"/>
                    <a:pt x="177800" y="41910"/>
                    <a:pt x="177800" y="41910"/>
                  </a:cubicBezTo>
                </a:path>
              </a:pathLst>
            </a:custGeom>
            <a:solidFill>
              <a:srgbClr val="312249"/>
            </a:solidFill>
            <a:ln cap="sq">
              <a:noFill/>
              <a:prstDash val="solid"/>
              <a:miter/>
            </a:ln>
          </p:spPr>
        </p:sp>
      </p:grpSp>
      <p:grpSp>
        <p:nvGrpSpPr>
          <p:cNvPr id="411" name="Group 75"/>
          <p:cNvGrpSpPr/>
          <p:nvPr/>
        </p:nvGrpSpPr>
        <p:grpSpPr>
          <a:xfrm rot="0">
            <a:off x="2393288" y="6485008"/>
            <a:ext cx="344839" cy="231825"/>
            <a:chOff x="0" y="0"/>
            <a:chExt cx="302260" cy="203200"/>
          </a:xfrm>
        </p:grpSpPr>
        <p:sp>
          <p:nvSpPr>
            <p:cNvPr id="412" name="Freeform 76"/>
            <p:cNvSpPr/>
            <p:nvPr/>
          </p:nvSpPr>
          <p:spPr>
            <a:xfrm>
              <a:off x="49530" y="49530"/>
              <a:ext cx="203200" cy="109220"/>
            </a:xfrm>
            <a:custGeom>
              <a:avLst/>
              <a:gdLst/>
              <a:ahLst/>
              <a:cxnLst/>
              <a:rect l="l" t="t" r="r" b="b"/>
              <a:pathLst>
                <a:path w="203200" h="109220">
                  <a:moveTo>
                    <a:pt x="17780" y="55880"/>
                  </a:moveTo>
                  <a:cubicBezTo>
                    <a:pt x="189230" y="2540"/>
                    <a:pt x="199390" y="10160"/>
                    <a:pt x="200660" y="17780"/>
                  </a:cubicBezTo>
                  <a:cubicBezTo>
                    <a:pt x="201930" y="25400"/>
                    <a:pt x="191770" y="44450"/>
                    <a:pt x="184150" y="46990"/>
                  </a:cubicBezTo>
                  <a:cubicBezTo>
                    <a:pt x="176530" y="49530"/>
                    <a:pt x="156210" y="36830"/>
                    <a:pt x="154940" y="29210"/>
                  </a:cubicBezTo>
                  <a:cubicBezTo>
                    <a:pt x="153670" y="21590"/>
                    <a:pt x="166370" y="2540"/>
                    <a:pt x="173990" y="1270"/>
                  </a:cubicBezTo>
                  <a:cubicBezTo>
                    <a:pt x="181610" y="0"/>
                    <a:pt x="200660" y="15240"/>
                    <a:pt x="201930" y="22860"/>
                  </a:cubicBezTo>
                  <a:cubicBezTo>
                    <a:pt x="203200" y="30480"/>
                    <a:pt x="196850" y="39370"/>
                    <a:pt x="186690" y="46990"/>
                  </a:cubicBezTo>
                  <a:cubicBezTo>
                    <a:pt x="162560" y="66040"/>
                    <a:pt x="58420" y="109220"/>
                    <a:pt x="27940" y="102870"/>
                  </a:cubicBezTo>
                  <a:cubicBezTo>
                    <a:pt x="13970" y="100330"/>
                    <a:pt x="2540" y="87630"/>
                    <a:pt x="1270" y="78740"/>
                  </a:cubicBezTo>
                  <a:cubicBezTo>
                    <a:pt x="0" y="71120"/>
                    <a:pt x="17780" y="55880"/>
                    <a:pt x="17780" y="55880"/>
                  </a:cubicBezTo>
                </a:path>
              </a:pathLst>
            </a:custGeom>
            <a:solidFill>
              <a:srgbClr val="312249"/>
            </a:solidFill>
            <a:ln cap="sq">
              <a:noFill/>
              <a:prstDash val="solid"/>
              <a:miter/>
            </a:ln>
          </p:spPr>
        </p:sp>
      </p:grpSp>
      <p:grpSp>
        <p:nvGrpSpPr>
          <p:cNvPr id="413" name="Group 77"/>
          <p:cNvGrpSpPr/>
          <p:nvPr/>
        </p:nvGrpSpPr>
        <p:grpSpPr>
          <a:xfrm rot="0">
            <a:off x="2422266" y="6653081"/>
            <a:ext cx="347737" cy="241967"/>
            <a:chOff x="0" y="0"/>
            <a:chExt cx="304800" cy="212090"/>
          </a:xfrm>
        </p:grpSpPr>
        <p:sp>
          <p:nvSpPr>
            <p:cNvPr id="414" name="Freeform 78"/>
            <p:cNvSpPr/>
            <p:nvPr/>
          </p:nvSpPr>
          <p:spPr>
            <a:xfrm>
              <a:off x="48260" y="49530"/>
              <a:ext cx="207010" cy="113030"/>
            </a:xfrm>
            <a:custGeom>
              <a:avLst/>
              <a:gdLst/>
              <a:ahLst/>
              <a:cxnLst/>
              <a:rect l="l" t="t" r="r" b="b"/>
              <a:pathLst>
                <a:path w="207010" h="113030">
                  <a:moveTo>
                    <a:pt x="15240" y="66040"/>
                  </a:moveTo>
                  <a:cubicBezTo>
                    <a:pt x="193040" y="2540"/>
                    <a:pt x="203200" y="10160"/>
                    <a:pt x="204470" y="16510"/>
                  </a:cubicBezTo>
                  <a:cubicBezTo>
                    <a:pt x="207010" y="24130"/>
                    <a:pt x="196850" y="43180"/>
                    <a:pt x="189230" y="45720"/>
                  </a:cubicBezTo>
                  <a:cubicBezTo>
                    <a:pt x="181610" y="48260"/>
                    <a:pt x="161290" y="35560"/>
                    <a:pt x="160020" y="27940"/>
                  </a:cubicBezTo>
                  <a:cubicBezTo>
                    <a:pt x="158750" y="20320"/>
                    <a:pt x="171450" y="2540"/>
                    <a:pt x="179070" y="1270"/>
                  </a:cubicBezTo>
                  <a:cubicBezTo>
                    <a:pt x="186690" y="0"/>
                    <a:pt x="204470" y="13970"/>
                    <a:pt x="205740" y="21590"/>
                  </a:cubicBezTo>
                  <a:cubicBezTo>
                    <a:pt x="207010" y="27940"/>
                    <a:pt x="200660" y="36830"/>
                    <a:pt x="190500" y="44450"/>
                  </a:cubicBezTo>
                  <a:cubicBezTo>
                    <a:pt x="166370" y="64770"/>
                    <a:pt x="58420" y="113030"/>
                    <a:pt x="27940" y="111760"/>
                  </a:cubicBezTo>
                  <a:cubicBezTo>
                    <a:pt x="15240" y="111760"/>
                    <a:pt x="5080" y="105410"/>
                    <a:pt x="2540" y="99060"/>
                  </a:cubicBezTo>
                  <a:cubicBezTo>
                    <a:pt x="0" y="91440"/>
                    <a:pt x="15240" y="66040"/>
                    <a:pt x="15240" y="66040"/>
                  </a:cubicBezTo>
                </a:path>
              </a:pathLst>
            </a:custGeom>
            <a:solidFill>
              <a:srgbClr val="312249"/>
            </a:solidFill>
            <a:ln cap="sq">
              <a:noFill/>
              <a:prstDash val="solid"/>
              <a:miter/>
            </a:ln>
          </p:spPr>
        </p:sp>
      </p:grpSp>
      <p:grpSp>
        <p:nvGrpSpPr>
          <p:cNvPr id="415" name="Group 79"/>
          <p:cNvGrpSpPr/>
          <p:nvPr/>
        </p:nvGrpSpPr>
        <p:grpSpPr>
          <a:xfrm rot="0">
            <a:off x="2428062" y="6842887"/>
            <a:ext cx="324554" cy="234722"/>
            <a:chOff x="0" y="0"/>
            <a:chExt cx="284480" cy="205740"/>
          </a:xfrm>
        </p:grpSpPr>
        <p:sp>
          <p:nvSpPr>
            <p:cNvPr id="416" name="Freeform 80"/>
            <p:cNvSpPr/>
            <p:nvPr/>
          </p:nvSpPr>
          <p:spPr>
            <a:xfrm>
              <a:off x="48260" y="49530"/>
              <a:ext cx="187960" cy="106680"/>
            </a:xfrm>
            <a:custGeom>
              <a:avLst/>
              <a:gdLst/>
              <a:ahLst/>
              <a:cxnLst/>
              <a:rect l="l" t="t" r="r" b="b"/>
              <a:pathLst>
                <a:path w="187960" h="106680">
                  <a:moveTo>
                    <a:pt x="21590" y="55880"/>
                  </a:moveTo>
                  <a:cubicBezTo>
                    <a:pt x="104140" y="34290"/>
                    <a:pt x="135890" y="0"/>
                    <a:pt x="154940" y="1270"/>
                  </a:cubicBezTo>
                  <a:cubicBezTo>
                    <a:pt x="167640" y="1270"/>
                    <a:pt x="182880" y="13970"/>
                    <a:pt x="185420" y="21590"/>
                  </a:cubicBezTo>
                  <a:cubicBezTo>
                    <a:pt x="187960" y="27940"/>
                    <a:pt x="182880" y="39370"/>
                    <a:pt x="177800" y="44450"/>
                  </a:cubicBezTo>
                  <a:cubicBezTo>
                    <a:pt x="172720" y="49530"/>
                    <a:pt x="161290" y="52070"/>
                    <a:pt x="154940" y="50800"/>
                  </a:cubicBezTo>
                  <a:cubicBezTo>
                    <a:pt x="148590" y="49530"/>
                    <a:pt x="139700" y="41910"/>
                    <a:pt x="137160" y="35560"/>
                  </a:cubicBezTo>
                  <a:cubicBezTo>
                    <a:pt x="134620" y="27940"/>
                    <a:pt x="139700" y="10160"/>
                    <a:pt x="146050" y="6350"/>
                  </a:cubicBezTo>
                  <a:cubicBezTo>
                    <a:pt x="153670" y="1270"/>
                    <a:pt x="176530" y="6350"/>
                    <a:pt x="181610" y="12700"/>
                  </a:cubicBezTo>
                  <a:cubicBezTo>
                    <a:pt x="186690" y="19050"/>
                    <a:pt x="185420" y="33020"/>
                    <a:pt x="179070" y="41910"/>
                  </a:cubicBezTo>
                  <a:cubicBezTo>
                    <a:pt x="165100" y="62230"/>
                    <a:pt x="90170" y="90170"/>
                    <a:pt x="60960" y="99060"/>
                  </a:cubicBezTo>
                  <a:cubicBezTo>
                    <a:pt x="45720" y="104140"/>
                    <a:pt x="34290" y="106680"/>
                    <a:pt x="24130" y="105410"/>
                  </a:cubicBezTo>
                  <a:cubicBezTo>
                    <a:pt x="16510" y="104140"/>
                    <a:pt x="7620" y="100330"/>
                    <a:pt x="3810" y="93980"/>
                  </a:cubicBezTo>
                  <a:cubicBezTo>
                    <a:pt x="0" y="87630"/>
                    <a:pt x="0" y="76200"/>
                    <a:pt x="2540" y="69850"/>
                  </a:cubicBezTo>
                  <a:cubicBezTo>
                    <a:pt x="5080" y="63500"/>
                    <a:pt x="21590" y="55880"/>
                    <a:pt x="21590" y="55880"/>
                  </a:cubicBezTo>
                </a:path>
              </a:pathLst>
            </a:custGeom>
            <a:solidFill>
              <a:srgbClr val="312249"/>
            </a:solidFill>
            <a:ln cap="sq">
              <a:noFill/>
              <a:prstDash val="solid"/>
              <a:miter/>
            </a:ln>
          </p:spPr>
        </p:sp>
      </p:grpSp>
      <p:grpSp>
        <p:nvGrpSpPr>
          <p:cNvPr id="417" name="Group 81"/>
          <p:cNvGrpSpPr/>
          <p:nvPr/>
        </p:nvGrpSpPr>
        <p:grpSpPr>
          <a:xfrm rot="0">
            <a:off x="2480222" y="6977635"/>
            <a:ext cx="321657" cy="282536"/>
            <a:chOff x="0" y="0"/>
            <a:chExt cx="281940" cy="247650"/>
          </a:xfrm>
        </p:grpSpPr>
        <p:sp>
          <p:nvSpPr>
            <p:cNvPr id="418" name="Freeform 82"/>
            <p:cNvSpPr/>
            <p:nvPr/>
          </p:nvSpPr>
          <p:spPr>
            <a:xfrm>
              <a:off x="45720" y="49530"/>
              <a:ext cx="187960" cy="151130"/>
            </a:xfrm>
            <a:custGeom>
              <a:avLst/>
              <a:gdLst/>
              <a:ahLst/>
              <a:cxnLst/>
              <a:rect l="l" t="t" r="r" b="b"/>
              <a:pathLst>
                <a:path w="187960" h="151130">
                  <a:moveTo>
                    <a:pt x="10160" y="107950"/>
                  </a:moveTo>
                  <a:cubicBezTo>
                    <a:pt x="167640" y="0"/>
                    <a:pt x="181610" y="7620"/>
                    <a:pt x="185420" y="13970"/>
                  </a:cubicBezTo>
                  <a:cubicBezTo>
                    <a:pt x="187960" y="19050"/>
                    <a:pt x="185420" y="30480"/>
                    <a:pt x="181610" y="35560"/>
                  </a:cubicBezTo>
                  <a:cubicBezTo>
                    <a:pt x="177800" y="40640"/>
                    <a:pt x="168910" y="45720"/>
                    <a:pt x="162560" y="44450"/>
                  </a:cubicBezTo>
                  <a:cubicBezTo>
                    <a:pt x="154940" y="43180"/>
                    <a:pt x="144780" y="33020"/>
                    <a:pt x="142240" y="26670"/>
                  </a:cubicBezTo>
                  <a:cubicBezTo>
                    <a:pt x="140970" y="20320"/>
                    <a:pt x="142240" y="10160"/>
                    <a:pt x="147320" y="6350"/>
                  </a:cubicBezTo>
                  <a:cubicBezTo>
                    <a:pt x="153670" y="1270"/>
                    <a:pt x="175260" y="1270"/>
                    <a:pt x="180340" y="6350"/>
                  </a:cubicBezTo>
                  <a:cubicBezTo>
                    <a:pt x="185420" y="11430"/>
                    <a:pt x="185420" y="26670"/>
                    <a:pt x="179070" y="39370"/>
                  </a:cubicBezTo>
                  <a:cubicBezTo>
                    <a:pt x="163830" y="68580"/>
                    <a:pt x="68580" y="138430"/>
                    <a:pt x="36830" y="147320"/>
                  </a:cubicBezTo>
                  <a:cubicBezTo>
                    <a:pt x="22860" y="151130"/>
                    <a:pt x="10160" y="149860"/>
                    <a:pt x="5080" y="143510"/>
                  </a:cubicBezTo>
                  <a:cubicBezTo>
                    <a:pt x="0" y="137160"/>
                    <a:pt x="10160" y="107950"/>
                    <a:pt x="10160" y="107950"/>
                  </a:cubicBezTo>
                </a:path>
              </a:pathLst>
            </a:custGeom>
            <a:solidFill>
              <a:srgbClr val="312249"/>
            </a:solidFill>
            <a:ln cap="sq">
              <a:noFill/>
              <a:prstDash val="solid"/>
              <a:miter/>
            </a:ln>
          </p:spPr>
        </p:sp>
      </p:grpSp>
      <p:grpSp>
        <p:nvGrpSpPr>
          <p:cNvPr id="419" name="Group 83"/>
          <p:cNvGrpSpPr/>
          <p:nvPr/>
        </p:nvGrpSpPr>
        <p:grpSpPr>
          <a:xfrm rot="0">
            <a:off x="2496160" y="7181931"/>
            <a:ext cx="266598" cy="252109"/>
            <a:chOff x="0" y="0"/>
            <a:chExt cx="233680" cy="220980"/>
          </a:xfrm>
        </p:grpSpPr>
        <p:sp>
          <p:nvSpPr>
            <p:cNvPr id="420" name="Freeform 84"/>
            <p:cNvSpPr/>
            <p:nvPr/>
          </p:nvSpPr>
          <p:spPr>
            <a:xfrm>
              <a:off x="45720" y="48260"/>
              <a:ext cx="142240" cy="124460"/>
            </a:xfrm>
            <a:custGeom>
              <a:avLst/>
              <a:gdLst/>
              <a:ahLst/>
              <a:cxnLst/>
              <a:rect l="l" t="t" r="r" b="b"/>
              <a:pathLst>
                <a:path w="142240" h="124460">
                  <a:moveTo>
                    <a:pt x="10160" y="80010"/>
                  </a:moveTo>
                  <a:cubicBezTo>
                    <a:pt x="120650" y="0"/>
                    <a:pt x="133350" y="5080"/>
                    <a:pt x="137160" y="11430"/>
                  </a:cubicBezTo>
                  <a:cubicBezTo>
                    <a:pt x="140970" y="17780"/>
                    <a:pt x="140970" y="34290"/>
                    <a:pt x="135890" y="40640"/>
                  </a:cubicBezTo>
                  <a:cubicBezTo>
                    <a:pt x="132080" y="45720"/>
                    <a:pt x="120650" y="50800"/>
                    <a:pt x="114300" y="49530"/>
                  </a:cubicBezTo>
                  <a:cubicBezTo>
                    <a:pt x="106680" y="48260"/>
                    <a:pt x="95250" y="36830"/>
                    <a:pt x="93980" y="29210"/>
                  </a:cubicBezTo>
                  <a:cubicBezTo>
                    <a:pt x="92710" y="22860"/>
                    <a:pt x="96520" y="11430"/>
                    <a:pt x="101600" y="7620"/>
                  </a:cubicBezTo>
                  <a:cubicBezTo>
                    <a:pt x="107950" y="2540"/>
                    <a:pt x="129540" y="3810"/>
                    <a:pt x="135890" y="10160"/>
                  </a:cubicBezTo>
                  <a:cubicBezTo>
                    <a:pt x="140970" y="15240"/>
                    <a:pt x="142240" y="27940"/>
                    <a:pt x="137160" y="39370"/>
                  </a:cubicBezTo>
                  <a:cubicBezTo>
                    <a:pt x="127000" y="62230"/>
                    <a:pt x="62230" y="116840"/>
                    <a:pt x="36830" y="121920"/>
                  </a:cubicBezTo>
                  <a:cubicBezTo>
                    <a:pt x="24130" y="124460"/>
                    <a:pt x="10160" y="119380"/>
                    <a:pt x="5080" y="113030"/>
                  </a:cubicBezTo>
                  <a:cubicBezTo>
                    <a:pt x="0" y="106680"/>
                    <a:pt x="10160" y="80010"/>
                    <a:pt x="10160" y="80010"/>
                  </a:cubicBezTo>
                </a:path>
              </a:pathLst>
            </a:custGeom>
            <a:solidFill>
              <a:srgbClr val="312249"/>
            </a:solidFill>
            <a:ln cap="sq">
              <a:noFill/>
              <a:prstDash val="solid"/>
              <a:miter/>
            </a:ln>
          </p:spPr>
        </p:sp>
      </p:grpSp>
      <p:grpSp>
        <p:nvGrpSpPr>
          <p:cNvPr id="421" name="Group 85"/>
          <p:cNvGrpSpPr/>
          <p:nvPr/>
        </p:nvGrpSpPr>
        <p:grpSpPr>
          <a:xfrm rot="0">
            <a:off x="2658437" y="7110934"/>
            <a:ext cx="314412" cy="227478"/>
            <a:chOff x="0" y="0"/>
            <a:chExt cx="275590" cy="199390"/>
          </a:xfrm>
        </p:grpSpPr>
        <p:sp>
          <p:nvSpPr>
            <p:cNvPr id="422" name="Freeform 86"/>
            <p:cNvSpPr/>
            <p:nvPr/>
          </p:nvSpPr>
          <p:spPr>
            <a:xfrm>
              <a:off x="46990" y="50800"/>
              <a:ext cx="179070" cy="101600"/>
            </a:xfrm>
            <a:custGeom>
              <a:avLst/>
              <a:gdLst/>
              <a:ahLst/>
              <a:cxnLst/>
              <a:rect l="l" t="t" r="r" b="b"/>
              <a:pathLst>
                <a:path w="179070" h="101600">
                  <a:moveTo>
                    <a:pt x="34290" y="0"/>
                  </a:moveTo>
                  <a:cubicBezTo>
                    <a:pt x="177800" y="66040"/>
                    <a:pt x="177800" y="80010"/>
                    <a:pt x="173990" y="86360"/>
                  </a:cubicBezTo>
                  <a:cubicBezTo>
                    <a:pt x="171450" y="92710"/>
                    <a:pt x="162560" y="97790"/>
                    <a:pt x="156210" y="97790"/>
                  </a:cubicBezTo>
                  <a:cubicBezTo>
                    <a:pt x="148590" y="97790"/>
                    <a:pt x="134620" y="88900"/>
                    <a:pt x="132080" y="81280"/>
                  </a:cubicBezTo>
                  <a:cubicBezTo>
                    <a:pt x="129540" y="73660"/>
                    <a:pt x="134620" y="59690"/>
                    <a:pt x="140970" y="54610"/>
                  </a:cubicBezTo>
                  <a:cubicBezTo>
                    <a:pt x="146050" y="50800"/>
                    <a:pt x="156210" y="49530"/>
                    <a:pt x="162560" y="52070"/>
                  </a:cubicBezTo>
                  <a:cubicBezTo>
                    <a:pt x="168910" y="55880"/>
                    <a:pt x="179070" y="68580"/>
                    <a:pt x="177800" y="76200"/>
                  </a:cubicBezTo>
                  <a:cubicBezTo>
                    <a:pt x="176530" y="83820"/>
                    <a:pt x="163830" y="95250"/>
                    <a:pt x="151130" y="97790"/>
                  </a:cubicBezTo>
                  <a:cubicBezTo>
                    <a:pt x="123190" y="101600"/>
                    <a:pt x="30480" y="64770"/>
                    <a:pt x="11430" y="43180"/>
                  </a:cubicBezTo>
                  <a:cubicBezTo>
                    <a:pt x="2540" y="33020"/>
                    <a:pt x="0" y="17780"/>
                    <a:pt x="3810" y="10160"/>
                  </a:cubicBezTo>
                  <a:cubicBezTo>
                    <a:pt x="7620" y="2540"/>
                    <a:pt x="34290" y="0"/>
                    <a:pt x="34290" y="0"/>
                  </a:cubicBezTo>
                </a:path>
              </a:pathLst>
            </a:custGeom>
            <a:solidFill>
              <a:srgbClr val="312249"/>
            </a:solidFill>
            <a:ln cap="sq">
              <a:noFill/>
              <a:prstDash val="solid"/>
              <a:miter/>
            </a:ln>
          </p:spPr>
        </p:sp>
      </p:grpSp>
      <p:grpSp>
        <p:nvGrpSpPr>
          <p:cNvPr id="423" name="Group 87"/>
          <p:cNvGrpSpPr/>
          <p:nvPr/>
        </p:nvGrpSpPr>
        <p:grpSpPr>
          <a:xfrm rot="0">
            <a:off x="2712047" y="6868968"/>
            <a:ext cx="268047" cy="230376"/>
            <a:chOff x="0" y="0"/>
            <a:chExt cx="234950" cy="201930"/>
          </a:xfrm>
        </p:grpSpPr>
        <p:sp>
          <p:nvSpPr>
            <p:cNvPr id="424" name="Freeform 88"/>
            <p:cNvSpPr/>
            <p:nvPr/>
          </p:nvSpPr>
          <p:spPr>
            <a:xfrm>
              <a:off x="45720" y="49530"/>
              <a:ext cx="139700" cy="104140"/>
            </a:xfrm>
            <a:custGeom>
              <a:avLst/>
              <a:gdLst/>
              <a:ahLst/>
              <a:cxnLst/>
              <a:rect l="l" t="t" r="r" b="b"/>
              <a:pathLst>
                <a:path w="139700" h="104140">
                  <a:moveTo>
                    <a:pt x="40640" y="1270"/>
                  </a:moveTo>
                  <a:cubicBezTo>
                    <a:pt x="138430" y="72390"/>
                    <a:pt x="135890" y="90170"/>
                    <a:pt x="129540" y="96520"/>
                  </a:cubicBezTo>
                  <a:cubicBezTo>
                    <a:pt x="124460" y="101600"/>
                    <a:pt x="113030" y="102870"/>
                    <a:pt x="106680" y="100330"/>
                  </a:cubicBezTo>
                  <a:cubicBezTo>
                    <a:pt x="99060" y="97790"/>
                    <a:pt x="90170" y="83820"/>
                    <a:pt x="90170" y="76200"/>
                  </a:cubicBezTo>
                  <a:cubicBezTo>
                    <a:pt x="90170" y="69850"/>
                    <a:pt x="95250" y="59690"/>
                    <a:pt x="101600" y="55880"/>
                  </a:cubicBezTo>
                  <a:cubicBezTo>
                    <a:pt x="106680" y="52070"/>
                    <a:pt x="118110" y="50800"/>
                    <a:pt x="124460" y="54610"/>
                  </a:cubicBezTo>
                  <a:cubicBezTo>
                    <a:pt x="130810" y="58420"/>
                    <a:pt x="139700" y="73660"/>
                    <a:pt x="138430" y="81280"/>
                  </a:cubicBezTo>
                  <a:cubicBezTo>
                    <a:pt x="137160" y="88900"/>
                    <a:pt x="127000" y="100330"/>
                    <a:pt x="116840" y="101600"/>
                  </a:cubicBezTo>
                  <a:cubicBezTo>
                    <a:pt x="93980" y="104140"/>
                    <a:pt x="15240" y="57150"/>
                    <a:pt x="5080" y="35560"/>
                  </a:cubicBezTo>
                  <a:cubicBezTo>
                    <a:pt x="0" y="25400"/>
                    <a:pt x="2540" y="12700"/>
                    <a:pt x="7620" y="6350"/>
                  </a:cubicBezTo>
                  <a:cubicBezTo>
                    <a:pt x="13970" y="0"/>
                    <a:pt x="40640" y="1270"/>
                    <a:pt x="40640" y="1270"/>
                  </a:cubicBezTo>
                </a:path>
              </a:pathLst>
            </a:custGeom>
            <a:solidFill>
              <a:srgbClr val="312249"/>
            </a:solidFill>
            <a:ln cap="sq">
              <a:noFill/>
              <a:prstDash val="solid"/>
              <a:miter/>
            </a:ln>
          </p:spPr>
        </p:sp>
      </p:grpSp>
      <p:grpSp>
        <p:nvGrpSpPr>
          <p:cNvPr id="425" name="Group 89"/>
          <p:cNvGrpSpPr/>
          <p:nvPr/>
        </p:nvGrpSpPr>
        <p:grpSpPr>
          <a:xfrm rot="0">
            <a:off x="2768554" y="6689304"/>
            <a:ext cx="204295" cy="197051"/>
            <a:chOff x="0" y="0"/>
            <a:chExt cx="179070" cy="172720"/>
          </a:xfrm>
        </p:grpSpPr>
        <p:sp>
          <p:nvSpPr>
            <p:cNvPr id="426" name="Freeform 90"/>
            <p:cNvSpPr/>
            <p:nvPr/>
          </p:nvSpPr>
          <p:spPr>
            <a:xfrm>
              <a:off x="46990" y="45720"/>
              <a:ext cx="82550" cy="78740"/>
            </a:xfrm>
            <a:custGeom>
              <a:avLst/>
              <a:gdLst/>
              <a:ahLst/>
              <a:cxnLst/>
              <a:rect l="l" t="t" r="r" b="b"/>
              <a:pathLst>
                <a:path w="82550" h="78740">
                  <a:moveTo>
                    <a:pt x="44450" y="6350"/>
                  </a:moveTo>
                  <a:cubicBezTo>
                    <a:pt x="81280" y="62230"/>
                    <a:pt x="73660" y="69850"/>
                    <a:pt x="67310" y="73660"/>
                  </a:cubicBezTo>
                  <a:cubicBezTo>
                    <a:pt x="60960" y="77470"/>
                    <a:pt x="49530" y="77470"/>
                    <a:pt x="43180" y="73660"/>
                  </a:cubicBezTo>
                  <a:cubicBezTo>
                    <a:pt x="36830" y="69850"/>
                    <a:pt x="30480" y="60960"/>
                    <a:pt x="30480" y="53340"/>
                  </a:cubicBezTo>
                  <a:cubicBezTo>
                    <a:pt x="30480" y="45720"/>
                    <a:pt x="35560" y="34290"/>
                    <a:pt x="40640" y="30480"/>
                  </a:cubicBezTo>
                  <a:cubicBezTo>
                    <a:pt x="45720" y="26670"/>
                    <a:pt x="57150" y="24130"/>
                    <a:pt x="63500" y="26670"/>
                  </a:cubicBezTo>
                  <a:cubicBezTo>
                    <a:pt x="69850" y="29210"/>
                    <a:pt x="80010" y="36830"/>
                    <a:pt x="81280" y="43180"/>
                  </a:cubicBezTo>
                  <a:cubicBezTo>
                    <a:pt x="82550" y="52070"/>
                    <a:pt x="72390" y="73660"/>
                    <a:pt x="62230" y="76200"/>
                  </a:cubicBezTo>
                  <a:cubicBezTo>
                    <a:pt x="49530" y="78740"/>
                    <a:pt x="8890" y="48260"/>
                    <a:pt x="3810" y="33020"/>
                  </a:cubicBezTo>
                  <a:cubicBezTo>
                    <a:pt x="0" y="24130"/>
                    <a:pt x="3810" y="10160"/>
                    <a:pt x="10160" y="5080"/>
                  </a:cubicBezTo>
                  <a:cubicBezTo>
                    <a:pt x="16510" y="0"/>
                    <a:pt x="44450" y="6350"/>
                    <a:pt x="44450" y="6350"/>
                  </a:cubicBezTo>
                </a:path>
              </a:pathLst>
            </a:custGeom>
            <a:solidFill>
              <a:srgbClr val="312249"/>
            </a:solidFill>
            <a:ln cap="sq">
              <a:noFill/>
              <a:prstDash val="solid"/>
              <a:miter/>
            </a:ln>
          </p:spPr>
        </p:sp>
      </p:grpSp>
      <p:grpSp>
        <p:nvGrpSpPr>
          <p:cNvPr id="427" name="Group 91"/>
          <p:cNvGrpSpPr/>
          <p:nvPr/>
        </p:nvGrpSpPr>
        <p:grpSpPr>
          <a:xfrm rot="0">
            <a:off x="2732332" y="6653081"/>
            <a:ext cx="282536" cy="278189"/>
            <a:chOff x="0" y="0"/>
            <a:chExt cx="247650" cy="243840"/>
          </a:xfrm>
        </p:grpSpPr>
        <p:sp>
          <p:nvSpPr>
            <p:cNvPr id="428" name="Freeform 92"/>
            <p:cNvSpPr/>
            <p:nvPr/>
          </p:nvSpPr>
          <p:spPr>
            <a:xfrm>
              <a:off x="45720" y="45720"/>
              <a:ext cx="154940" cy="149860"/>
            </a:xfrm>
            <a:custGeom>
              <a:avLst/>
              <a:gdLst/>
              <a:ahLst/>
              <a:cxnLst/>
              <a:rect l="l" t="t" r="r" b="b"/>
              <a:pathLst>
                <a:path w="154940" h="149860">
                  <a:moveTo>
                    <a:pt x="41910" y="8890"/>
                  </a:moveTo>
                  <a:cubicBezTo>
                    <a:pt x="154940" y="123190"/>
                    <a:pt x="148590" y="140970"/>
                    <a:pt x="142240" y="146050"/>
                  </a:cubicBezTo>
                  <a:cubicBezTo>
                    <a:pt x="137160" y="149860"/>
                    <a:pt x="124460" y="149860"/>
                    <a:pt x="118110" y="146050"/>
                  </a:cubicBezTo>
                  <a:cubicBezTo>
                    <a:pt x="110490" y="142240"/>
                    <a:pt x="102870" y="125730"/>
                    <a:pt x="104140" y="118110"/>
                  </a:cubicBezTo>
                  <a:cubicBezTo>
                    <a:pt x="105410" y="110490"/>
                    <a:pt x="113030" y="101600"/>
                    <a:pt x="119380" y="99060"/>
                  </a:cubicBezTo>
                  <a:cubicBezTo>
                    <a:pt x="125730" y="96520"/>
                    <a:pt x="138430" y="96520"/>
                    <a:pt x="143510" y="101600"/>
                  </a:cubicBezTo>
                  <a:cubicBezTo>
                    <a:pt x="149860" y="107950"/>
                    <a:pt x="154940" y="130810"/>
                    <a:pt x="149860" y="138430"/>
                  </a:cubicBezTo>
                  <a:cubicBezTo>
                    <a:pt x="146050" y="144780"/>
                    <a:pt x="132080" y="149860"/>
                    <a:pt x="120650" y="147320"/>
                  </a:cubicBezTo>
                  <a:cubicBezTo>
                    <a:pt x="93980" y="140970"/>
                    <a:pt x="13970" y="71120"/>
                    <a:pt x="5080" y="43180"/>
                  </a:cubicBezTo>
                  <a:cubicBezTo>
                    <a:pt x="0" y="29210"/>
                    <a:pt x="5080" y="10160"/>
                    <a:pt x="12700" y="5080"/>
                  </a:cubicBezTo>
                  <a:cubicBezTo>
                    <a:pt x="19050" y="0"/>
                    <a:pt x="41910" y="8890"/>
                    <a:pt x="41910" y="8890"/>
                  </a:cubicBezTo>
                </a:path>
              </a:pathLst>
            </a:custGeom>
            <a:solidFill>
              <a:srgbClr val="312249"/>
            </a:solidFill>
            <a:ln cap="sq">
              <a:noFill/>
              <a:prstDash val="solid"/>
              <a:miter/>
            </a:ln>
          </p:spPr>
        </p:sp>
      </p:grpSp>
      <p:grpSp>
        <p:nvGrpSpPr>
          <p:cNvPr id="429" name="Group 93"/>
          <p:cNvGrpSpPr/>
          <p:nvPr/>
        </p:nvGrpSpPr>
        <p:grpSpPr>
          <a:xfrm rot="0">
            <a:off x="2864182" y="6818256"/>
            <a:ext cx="275292" cy="215887"/>
            <a:chOff x="0" y="0"/>
            <a:chExt cx="241300" cy="189230"/>
          </a:xfrm>
        </p:grpSpPr>
        <p:sp>
          <p:nvSpPr>
            <p:cNvPr id="430" name="Freeform 94"/>
            <p:cNvSpPr/>
            <p:nvPr/>
          </p:nvSpPr>
          <p:spPr>
            <a:xfrm>
              <a:off x="49530" y="49530"/>
              <a:ext cx="143510" cy="92710"/>
            </a:xfrm>
            <a:custGeom>
              <a:avLst/>
              <a:gdLst/>
              <a:ahLst/>
              <a:cxnLst/>
              <a:rect l="l" t="t" r="r" b="b"/>
              <a:pathLst>
                <a:path w="143510" h="92710">
                  <a:moveTo>
                    <a:pt x="19050" y="39370"/>
                  </a:moveTo>
                  <a:cubicBezTo>
                    <a:pt x="124460" y="2540"/>
                    <a:pt x="138430" y="13970"/>
                    <a:pt x="140970" y="22860"/>
                  </a:cubicBezTo>
                  <a:cubicBezTo>
                    <a:pt x="143510" y="29210"/>
                    <a:pt x="137160" y="40640"/>
                    <a:pt x="132080" y="45720"/>
                  </a:cubicBezTo>
                  <a:cubicBezTo>
                    <a:pt x="127000" y="50800"/>
                    <a:pt x="115570" y="52070"/>
                    <a:pt x="109220" y="50800"/>
                  </a:cubicBezTo>
                  <a:cubicBezTo>
                    <a:pt x="102870" y="49530"/>
                    <a:pt x="92710" y="40640"/>
                    <a:pt x="91440" y="34290"/>
                  </a:cubicBezTo>
                  <a:cubicBezTo>
                    <a:pt x="88900" y="26670"/>
                    <a:pt x="95250" y="10160"/>
                    <a:pt x="101600" y="5080"/>
                  </a:cubicBezTo>
                  <a:cubicBezTo>
                    <a:pt x="107950" y="0"/>
                    <a:pt x="127000" y="1270"/>
                    <a:pt x="132080" y="6350"/>
                  </a:cubicBezTo>
                  <a:cubicBezTo>
                    <a:pt x="138430" y="12700"/>
                    <a:pt x="140970" y="31750"/>
                    <a:pt x="134620" y="43180"/>
                  </a:cubicBezTo>
                  <a:cubicBezTo>
                    <a:pt x="123190" y="62230"/>
                    <a:pt x="52070" y="92710"/>
                    <a:pt x="29210" y="88900"/>
                  </a:cubicBezTo>
                  <a:cubicBezTo>
                    <a:pt x="16510" y="86360"/>
                    <a:pt x="2540" y="72390"/>
                    <a:pt x="1270" y="63500"/>
                  </a:cubicBezTo>
                  <a:cubicBezTo>
                    <a:pt x="0" y="55880"/>
                    <a:pt x="19050" y="39370"/>
                    <a:pt x="19050" y="39370"/>
                  </a:cubicBezTo>
                </a:path>
              </a:pathLst>
            </a:custGeom>
            <a:solidFill>
              <a:srgbClr val="312249"/>
            </a:solidFill>
            <a:ln cap="sq">
              <a:noFill/>
              <a:prstDash val="solid"/>
              <a:miter/>
            </a:ln>
          </p:spPr>
        </p:sp>
      </p:grpSp>
      <p:grpSp>
        <p:nvGrpSpPr>
          <p:cNvPr id="431" name="Group 95"/>
          <p:cNvGrpSpPr/>
          <p:nvPr/>
        </p:nvGrpSpPr>
        <p:grpSpPr>
          <a:xfrm rot="0">
            <a:off x="2858386" y="6990675"/>
            <a:ext cx="315861" cy="221682"/>
            <a:chOff x="0" y="0"/>
            <a:chExt cx="276860" cy="194310"/>
          </a:xfrm>
        </p:grpSpPr>
        <p:sp>
          <p:nvSpPr>
            <p:cNvPr id="432" name="Freeform 96"/>
            <p:cNvSpPr/>
            <p:nvPr/>
          </p:nvSpPr>
          <p:spPr>
            <a:xfrm>
              <a:off x="48260" y="49530"/>
              <a:ext cx="179070" cy="97790"/>
            </a:xfrm>
            <a:custGeom>
              <a:avLst/>
              <a:gdLst/>
              <a:ahLst/>
              <a:cxnLst/>
              <a:rect l="l" t="t" r="r" b="b"/>
              <a:pathLst>
                <a:path w="179070" h="97790">
                  <a:moveTo>
                    <a:pt x="17780" y="44450"/>
                  </a:moveTo>
                  <a:cubicBezTo>
                    <a:pt x="171450" y="5080"/>
                    <a:pt x="177800" y="19050"/>
                    <a:pt x="177800" y="26670"/>
                  </a:cubicBezTo>
                  <a:cubicBezTo>
                    <a:pt x="177800" y="34290"/>
                    <a:pt x="167640" y="48260"/>
                    <a:pt x="160020" y="49530"/>
                  </a:cubicBezTo>
                  <a:cubicBezTo>
                    <a:pt x="151130" y="50800"/>
                    <a:pt x="129540" y="38100"/>
                    <a:pt x="128270" y="30480"/>
                  </a:cubicBezTo>
                  <a:cubicBezTo>
                    <a:pt x="127000" y="22860"/>
                    <a:pt x="140970" y="2540"/>
                    <a:pt x="149860" y="1270"/>
                  </a:cubicBezTo>
                  <a:cubicBezTo>
                    <a:pt x="157480" y="0"/>
                    <a:pt x="176530" y="13970"/>
                    <a:pt x="177800" y="22860"/>
                  </a:cubicBezTo>
                  <a:cubicBezTo>
                    <a:pt x="179070" y="30480"/>
                    <a:pt x="172720" y="40640"/>
                    <a:pt x="162560" y="49530"/>
                  </a:cubicBezTo>
                  <a:cubicBezTo>
                    <a:pt x="140970" y="67310"/>
                    <a:pt x="55880" y="97790"/>
                    <a:pt x="29210" y="93980"/>
                  </a:cubicBezTo>
                  <a:cubicBezTo>
                    <a:pt x="16510" y="91440"/>
                    <a:pt x="5080" y="82550"/>
                    <a:pt x="2540" y="74930"/>
                  </a:cubicBezTo>
                  <a:cubicBezTo>
                    <a:pt x="0" y="66040"/>
                    <a:pt x="17780" y="44450"/>
                    <a:pt x="17780" y="44450"/>
                  </a:cubicBezTo>
                </a:path>
              </a:pathLst>
            </a:custGeom>
            <a:solidFill>
              <a:srgbClr val="312249"/>
            </a:solidFill>
            <a:ln cap="sq">
              <a:noFill/>
              <a:prstDash val="solid"/>
              <a:miter/>
            </a:ln>
          </p:spPr>
        </p:sp>
      </p:grpSp>
      <p:grpSp>
        <p:nvGrpSpPr>
          <p:cNvPr id="433" name="Group 97"/>
          <p:cNvGrpSpPr/>
          <p:nvPr/>
        </p:nvGrpSpPr>
        <p:grpSpPr>
          <a:xfrm rot="0">
            <a:off x="2865631" y="7194971"/>
            <a:ext cx="276741" cy="184011"/>
            <a:chOff x="0" y="0"/>
            <a:chExt cx="242570" cy="161290"/>
          </a:xfrm>
        </p:grpSpPr>
        <p:sp>
          <p:nvSpPr>
            <p:cNvPr id="434" name="Freeform 98"/>
            <p:cNvSpPr/>
            <p:nvPr/>
          </p:nvSpPr>
          <p:spPr>
            <a:xfrm>
              <a:off x="48260" y="50800"/>
              <a:ext cx="146050" cy="66040"/>
            </a:xfrm>
            <a:custGeom>
              <a:avLst/>
              <a:gdLst/>
              <a:ahLst/>
              <a:cxnLst/>
              <a:rect l="l" t="t" r="r" b="b"/>
              <a:pathLst>
                <a:path w="146050" h="66040">
                  <a:moveTo>
                    <a:pt x="33020" y="0"/>
                  </a:moveTo>
                  <a:cubicBezTo>
                    <a:pt x="143510" y="24130"/>
                    <a:pt x="143510" y="44450"/>
                    <a:pt x="138430" y="50800"/>
                  </a:cubicBezTo>
                  <a:cubicBezTo>
                    <a:pt x="133350" y="57150"/>
                    <a:pt x="115570" y="60960"/>
                    <a:pt x="107950" y="57150"/>
                  </a:cubicBezTo>
                  <a:cubicBezTo>
                    <a:pt x="100330" y="53340"/>
                    <a:pt x="93980" y="36830"/>
                    <a:pt x="95250" y="29210"/>
                  </a:cubicBezTo>
                  <a:cubicBezTo>
                    <a:pt x="96520" y="22860"/>
                    <a:pt x="102870" y="13970"/>
                    <a:pt x="109220" y="11430"/>
                  </a:cubicBezTo>
                  <a:cubicBezTo>
                    <a:pt x="116840" y="8890"/>
                    <a:pt x="134620" y="12700"/>
                    <a:pt x="139700" y="19050"/>
                  </a:cubicBezTo>
                  <a:cubicBezTo>
                    <a:pt x="144780" y="24130"/>
                    <a:pt x="146050" y="35560"/>
                    <a:pt x="143510" y="41910"/>
                  </a:cubicBezTo>
                  <a:cubicBezTo>
                    <a:pt x="140970" y="49530"/>
                    <a:pt x="130810" y="57150"/>
                    <a:pt x="119380" y="59690"/>
                  </a:cubicBezTo>
                  <a:cubicBezTo>
                    <a:pt x="97790" y="66040"/>
                    <a:pt x="33020" y="60960"/>
                    <a:pt x="15240" y="48260"/>
                  </a:cubicBezTo>
                  <a:cubicBezTo>
                    <a:pt x="5080" y="40640"/>
                    <a:pt x="0" y="24130"/>
                    <a:pt x="2540" y="16510"/>
                  </a:cubicBezTo>
                  <a:cubicBezTo>
                    <a:pt x="5080" y="8890"/>
                    <a:pt x="33020" y="0"/>
                    <a:pt x="33020" y="0"/>
                  </a:cubicBezTo>
                </a:path>
              </a:pathLst>
            </a:custGeom>
            <a:solidFill>
              <a:srgbClr val="312249"/>
            </a:solidFill>
            <a:ln cap="sq">
              <a:noFill/>
              <a:prstDash val="solid"/>
              <a:miter/>
            </a:ln>
          </p:spPr>
        </p:sp>
      </p:grpSp>
      <p:grpSp>
        <p:nvGrpSpPr>
          <p:cNvPr id="435" name="Group 99"/>
          <p:cNvGrpSpPr/>
          <p:nvPr/>
        </p:nvGrpSpPr>
        <p:grpSpPr>
          <a:xfrm rot="0">
            <a:off x="2832306" y="7371737"/>
            <a:ext cx="305719" cy="178215"/>
            <a:chOff x="0" y="0"/>
            <a:chExt cx="267970" cy="156210"/>
          </a:xfrm>
        </p:grpSpPr>
        <p:sp>
          <p:nvSpPr>
            <p:cNvPr id="436" name="Freeform 100"/>
            <p:cNvSpPr/>
            <p:nvPr/>
          </p:nvSpPr>
          <p:spPr>
            <a:xfrm>
              <a:off x="50800" y="50800"/>
              <a:ext cx="167640" cy="63500"/>
            </a:xfrm>
            <a:custGeom>
              <a:avLst/>
              <a:gdLst/>
              <a:ahLst/>
              <a:cxnLst/>
              <a:rect l="l" t="t" r="r" b="b"/>
              <a:pathLst>
                <a:path w="167640" h="63500">
                  <a:moveTo>
                    <a:pt x="25400" y="5080"/>
                  </a:moveTo>
                  <a:cubicBezTo>
                    <a:pt x="158750" y="5080"/>
                    <a:pt x="166370" y="15240"/>
                    <a:pt x="166370" y="22860"/>
                  </a:cubicBezTo>
                  <a:cubicBezTo>
                    <a:pt x="166370" y="30480"/>
                    <a:pt x="156210" y="44450"/>
                    <a:pt x="148590" y="46990"/>
                  </a:cubicBezTo>
                  <a:cubicBezTo>
                    <a:pt x="142240" y="49530"/>
                    <a:pt x="132080" y="46990"/>
                    <a:pt x="127000" y="41910"/>
                  </a:cubicBezTo>
                  <a:cubicBezTo>
                    <a:pt x="121920" y="36830"/>
                    <a:pt x="116840" y="21590"/>
                    <a:pt x="119380" y="13970"/>
                  </a:cubicBezTo>
                  <a:cubicBezTo>
                    <a:pt x="121920" y="7620"/>
                    <a:pt x="130810" y="0"/>
                    <a:pt x="137160" y="0"/>
                  </a:cubicBezTo>
                  <a:cubicBezTo>
                    <a:pt x="146050" y="0"/>
                    <a:pt x="165100" y="12700"/>
                    <a:pt x="166370" y="20320"/>
                  </a:cubicBezTo>
                  <a:cubicBezTo>
                    <a:pt x="167640" y="27940"/>
                    <a:pt x="161290" y="39370"/>
                    <a:pt x="151130" y="45720"/>
                  </a:cubicBezTo>
                  <a:cubicBezTo>
                    <a:pt x="130810" y="58420"/>
                    <a:pt x="50800" y="63500"/>
                    <a:pt x="25400" y="54610"/>
                  </a:cubicBezTo>
                  <a:cubicBezTo>
                    <a:pt x="12700" y="49530"/>
                    <a:pt x="0" y="39370"/>
                    <a:pt x="0" y="31750"/>
                  </a:cubicBezTo>
                  <a:cubicBezTo>
                    <a:pt x="0" y="22860"/>
                    <a:pt x="25400" y="5080"/>
                    <a:pt x="25400" y="5080"/>
                  </a:cubicBezTo>
                </a:path>
              </a:pathLst>
            </a:custGeom>
            <a:solidFill>
              <a:srgbClr val="312249"/>
            </a:solidFill>
            <a:ln cap="sq">
              <a:noFill/>
              <a:prstDash val="solid"/>
              <a:miter/>
            </a:ln>
          </p:spPr>
        </p:sp>
      </p:grpSp>
      <p:grpSp>
        <p:nvGrpSpPr>
          <p:cNvPr id="437" name="Group 101"/>
          <p:cNvGrpSpPr/>
          <p:nvPr/>
        </p:nvGrpSpPr>
        <p:grpSpPr>
          <a:xfrm rot="0">
            <a:off x="2846795" y="7519525"/>
            <a:ext cx="311514" cy="175317"/>
            <a:chOff x="0" y="0"/>
            <a:chExt cx="273050" cy="153670"/>
          </a:xfrm>
        </p:grpSpPr>
        <p:sp>
          <p:nvSpPr>
            <p:cNvPr id="438" name="Freeform 102"/>
            <p:cNvSpPr/>
            <p:nvPr/>
          </p:nvSpPr>
          <p:spPr>
            <a:xfrm>
              <a:off x="49530" y="49530"/>
              <a:ext cx="173990" cy="64770"/>
            </a:xfrm>
            <a:custGeom>
              <a:avLst/>
              <a:gdLst/>
              <a:ahLst/>
              <a:cxnLst/>
              <a:rect l="l" t="t" r="r" b="b"/>
              <a:pathLst>
                <a:path w="173990" h="64770">
                  <a:moveTo>
                    <a:pt x="27940" y="3810"/>
                  </a:moveTo>
                  <a:cubicBezTo>
                    <a:pt x="171450" y="11430"/>
                    <a:pt x="173990" y="25400"/>
                    <a:pt x="171450" y="33020"/>
                  </a:cubicBezTo>
                  <a:cubicBezTo>
                    <a:pt x="168910" y="40640"/>
                    <a:pt x="156210" y="50800"/>
                    <a:pt x="148590" y="49530"/>
                  </a:cubicBezTo>
                  <a:cubicBezTo>
                    <a:pt x="140970" y="48260"/>
                    <a:pt x="124460" y="30480"/>
                    <a:pt x="125730" y="22860"/>
                  </a:cubicBezTo>
                  <a:cubicBezTo>
                    <a:pt x="127000" y="15240"/>
                    <a:pt x="144780" y="0"/>
                    <a:pt x="152400" y="1270"/>
                  </a:cubicBezTo>
                  <a:cubicBezTo>
                    <a:pt x="160020" y="2540"/>
                    <a:pt x="173990" y="21590"/>
                    <a:pt x="172720" y="30480"/>
                  </a:cubicBezTo>
                  <a:cubicBezTo>
                    <a:pt x="171450" y="38100"/>
                    <a:pt x="162560" y="44450"/>
                    <a:pt x="151130" y="49530"/>
                  </a:cubicBezTo>
                  <a:cubicBezTo>
                    <a:pt x="127000" y="58420"/>
                    <a:pt x="49530" y="64770"/>
                    <a:pt x="25400" y="53340"/>
                  </a:cubicBezTo>
                  <a:cubicBezTo>
                    <a:pt x="11430" y="46990"/>
                    <a:pt x="0" y="33020"/>
                    <a:pt x="1270" y="24130"/>
                  </a:cubicBezTo>
                  <a:cubicBezTo>
                    <a:pt x="2540" y="16510"/>
                    <a:pt x="27940" y="3810"/>
                    <a:pt x="27940" y="3810"/>
                  </a:cubicBezTo>
                </a:path>
              </a:pathLst>
            </a:custGeom>
            <a:solidFill>
              <a:srgbClr val="312249"/>
            </a:solidFill>
            <a:ln cap="sq">
              <a:noFill/>
              <a:prstDash val="solid"/>
              <a:miter/>
            </a:ln>
          </p:spPr>
        </p:sp>
      </p:grpSp>
      <p:grpSp>
        <p:nvGrpSpPr>
          <p:cNvPr id="439" name="Group 103"/>
          <p:cNvGrpSpPr/>
          <p:nvPr/>
        </p:nvGrpSpPr>
        <p:grpSpPr>
          <a:xfrm rot="0">
            <a:off x="2780145" y="7712229"/>
            <a:ext cx="382511" cy="210091"/>
            <a:chOff x="0" y="0"/>
            <a:chExt cx="335280" cy="184150"/>
          </a:xfrm>
        </p:grpSpPr>
        <p:sp>
          <p:nvSpPr>
            <p:cNvPr id="440" name="Freeform 104"/>
            <p:cNvSpPr/>
            <p:nvPr/>
          </p:nvSpPr>
          <p:spPr>
            <a:xfrm>
              <a:off x="48260" y="49530"/>
              <a:ext cx="237490" cy="88900"/>
            </a:xfrm>
            <a:custGeom>
              <a:avLst/>
              <a:gdLst/>
              <a:ahLst/>
              <a:cxnLst/>
              <a:rect l="l" t="t" r="r" b="b"/>
              <a:pathLst>
                <a:path w="237490" h="88900">
                  <a:moveTo>
                    <a:pt x="20320" y="36830"/>
                  </a:moveTo>
                  <a:cubicBezTo>
                    <a:pt x="223520" y="5080"/>
                    <a:pt x="233680" y="13970"/>
                    <a:pt x="236220" y="21590"/>
                  </a:cubicBezTo>
                  <a:cubicBezTo>
                    <a:pt x="237490" y="27940"/>
                    <a:pt x="232410" y="38100"/>
                    <a:pt x="227330" y="41910"/>
                  </a:cubicBezTo>
                  <a:cubicBezTo>
                    <a:pt x="220980" y="45720"/>
                    <a:pt x="207010" y="46990"/>
                    <a:pt x="200660" y="43180"/>
                  </a:cubicBezTo>
                  <a:cubicBezTo>
                    <a:pt x="195580" y="40640"/>
                    <a:pt x="190500" y="30480"/>
                    <a:pt x="190500" y="24130"/>
                  </a:cubicBezTo>
                  <a:cubicBezTo>
                    <a:pt x="190500" y="16510"/>
                    <a:pt x="199390" y="2540"/>
                    <a:pt x="207010" y="1270"/>
                  </a:cubicBezTo>
                  <a:cubicBezTo>
                    <a:pt x="214630" y="0"/>
                    <a:pt x="232410" y="11430"/>
                    <a:pt x="234950" y="19050"/>
                  </a:cubicBezTo>
                  <a:cubicBezTo>
                    <a:pt x="237490" y="26670"/>
                    <a:pt x="232410" y="36830"/>
                    <a:pt x="223520" y="44450"/>
                  </a:cubicBezTo>
                  <a:cubicBezTo>
                    <a:pt x="198120" y="64770"/>
                    <a:pt x="66040" y="88900"/>
                    <a:pt x="30480" y="83820"/>
                  </a:cubicBezTo>
                  <a:cubicBezTo>
                    <a:pt x="16510" y="81280"/>
                    <a:pt x="5080" y="76200"/>
                    <a:pt x="2540" y="68580"/>
                  </a:cubicBezTo>
                  <a:cubicBezTo>
                    <a:pt x="0" y="60960"/>
                    <a:pt x="20320" y="36830"/>
                    <a:pt x="20320" y="36830"/>
                  </a:cubicBezTo>
                </a:path>
              </a:pathLst>
            </a:custGeom>
            <a:solidFill>
              <a:srgbClr val="312249"/>
            </a:solidFill>
            <a:ln cap="sq">
              <a:noFill/>
              <a:prstDash val="solid"/>
              <a:miter/>
            </a:ln>
          </p:spPr>
        </p:sp>
      </p:grpSp>
      <p:grpSp>
        <p:nvGrpSpPr>
          <p:cNvPr id="441" name="Group 105"/>
          <p:cNvGrpSpPr/>
          <p:nvPr/>
        </p:nvGrpSpPr>
        <p:grpSpPr>
          <a:xfrm rot="0">
            <a:off x="2819266" y="7897689"/>
            <a:ext cx="412937" cy="198500"/>
            <a:chOff x="0" y="0"/>
            <a:chExt cx="361950" cy="173990"/>
          </a:xfrm>
        </p:grpSpPr>
        <p:sp>
          <p:nvSpPr>
            <p:cNvPr id="442" name="Freeform 106"/>
            <p:cNvSpPr/>
            <p:nvPr/>
          </p:nvSpPr>
          <p:spPr>
            <a:xfrm>
              <a:off x="49530" y="49530"/>
              <a:ext cx="262890" cy="83820"/>
            </a:xfrm>
            <a:custGeom>
              <a:avLst/>
              <a:gdLst/>
              <a:ahLst/>
              <a:cxnLst/>
              <a:rect l="l" t="t" r="r" b="b"/>
              <a:pathLst>
                <a:path w="262890" h="83820">
                  <a:moveTo>
                    <a:pt x="24130" y="26670"/>
                  </a:moveTo>
                  <a:cubicBezTo>
                    <a:pt x="255270" y="6350"/>
                    <a:pt x="262890" y="19050"/>
                    <a:pt x="261620" y="26670"/>
                  </a:cubicBezTo>
                  <a:cubicBezTo>
                    <a:pt x="260350" y="33020"/>
                    <a:pt x="248920" y="43180"/>
                    <a:pt x="242570" y="44450"/>
                  </a:cubicBezTo>
                  <a:cubicBezTo>
                    <a:pt x="236220" y="45720"/>
                    <a:pt x="227330" y="41910"/>
                    <a:pt x="223520" y="36830"/>
                  </a:cubicBezTo>
                  <a:cubicBezTo>
                    <a:pt x="219710" y="31750"/>
                    <a:pt x="219710" y="16510"/>
                    <a:pt x="223520" y="10160"/>
                  </a:cubicBezTo>
                  <a:cubicBezTo>
                    <a:pt x="227330" y="5080"/>
                    <a:pt x="234950" y="0"/>
                    <a:pt x="241300" y="1270"/>
                  </a:cubicBezTo>
                  <a:cubicBezTo>
                    <a:pt x="247650" y="2540"/>
                    <a:pt x="260350" y="11430"/>
                    <a:pt x="261620" y="17780"/>
                  </a:cubicBezTo>
                  <a:cubicBezTo>
                    <a:pt x="262890" y="25400"/>
                    <a:pt x="256540" y="36830"/>
                    <a:pt x="245110" y="44450"/>
                  </a:cubicBezTo>
                  <a:cubicBezTo>
                    <a:pt x="214630" y="64770"/>
                    <a:pt x="60960" y="83820"/>
                    <a:pt x="25400" y="73660"/>
                  </a:cubicBezTo>
                  <a:cubicBezTo>
                    <a:pt x="11430" y="69850"/>
                    <a:pt x="1270" y="60960"/>
                    <a:pt x="1270" y="53340"/>
                  </a:cubicBezTo>
                  <a:cubicBezTo>
                    <a:pt x="0" y="45720"/>
                    <a:pt x="24130" y="26670"/>
                    <a:pt x="24130" y="26670"/>
                  </a:cubicBezTo>
                </a:path>
              </a:pathLst>
            </a:custGeom>
            <a:solidFill>
              <a:srgbClr val="312249"/>
            </a:solidFill>
            <a:ln cap="sq">
              <a:noFill/>
              <a:prstDash val="solid"/>
              <a:miter/>
            </a:ln>
          </p:spPr>
        </p:sp>
      </p:grpSp>
      <p:grpSp>
        <p:nvGrpSpPr>
          <p:cNvPr id="443" name="Group 107"/>
          <p:cNvGrpSpPr/>
          <p:nvPr/>
        </p:nvGrpSpPr>
        <p:grpSpPr>
          <a:xfrm rot="0">
            <a:off x="2809123" y="8110678"/>
            <a:ext cx="331799" cy="226029"/>
            <a:chOff x="0" y="0"/>
            <a:chExt cx="290830" cy="198120"/>
          </a:xfrm>
        </p:grpSpPr>
        <p:sp>
          <p:nvSpPr>
            <p:cNvPr id="444" name="Freeform 108"/>
            <p:cNvSpPr/>
            <p:nvPr/>
          </p:nvSpPr>
          <p:spPr>
            <a:xfrm>
              <a:off x="49530" y="49530"/>
              <a:ext cx="191770" cy="101600"/>
            </a:xfrm>
            <a:custGeom>
              <a:avLst/>
              <a:gdLst/>
              <a:ahLst/>
              <a:cxnLst/>
              <a:rect l="l" t="t" r="r" b="b"/>
              <a:pathLst>
                <a:path w="191770" h="101600">
                  <a:moveTo>
                    <a:pt x="16510" y="50800"/>
                  </a:moveTo>
                  <a:cubicBezTo>
                    <a:pt x="180340" y="3810"/>
                    <a:pt x="190500" y="16510"/>
                    <a:pt x="190500" y="24130"/>
                  </a:cubicBezTo>
                  <a:cubicBezTo>
                    <a:pt x="190500" y="31750"/>
                    <a:pt x="180340" y="44450"/>
                    <a:pt x="173990" y="45720"/>
                  </a:cubicBezTo>
                  <a:cubicBezTo>
                    <a:pt x="166370" y="46990"/>
                    <a:pt x="147320" y="36830"/>
                    <a:pt x="146050" y="29210"/>
                  </a:cubicBezTo>
                  <a:cubicBezTo>
                    <a:pt x="144780" y="21590"/>
                    <a:pt x="157480" y="2540"/>
                    <a:pt x="165100" y="1270"/>
                  </a:cubicBezTo>
                  <a:cubicBezTo>
                    <a:pt x="172720" y="0"/>
                    <a:pt x="189230" y="13970"/>
                    <a:pt x="190500" y="21590"/>
                  </a:cubicBezTo>
                  <a:cubicBezTo>
                    <a:pt x="191770" y="29210"/>
                    <a:pt x="185420" y="38100"/>
                    <a:pt x="176530" y="45720"/>
                  </a:cubicBezTo>
                  <a:cubicBezTo>
                    <a:pt x="153670" y="64770"/>
                    <a:pt x="54610" y="101600"/>
                    <a:pt x="26670" y="97790"/>
                  </a:cubicBezTo>
                  <a:cubicBezTo>
                    <a:pt x="13970" y="95250"/>
                    <a:pt x="2540" y="86360"/>
                    <a:pt x="1270" y="78740"/>
                  </a:cubicBezTo>
                  <a:cubicBezTo>
                    <a:pt x="0" y="71120"/>
                    <a:pt x="16510" y="50800"/>
                    <a:pt x="16510" y="50800"/>
                  </a:cubicBezTo>
                </a:path>
              </a:pathLst>
            </a:custGeom>
            <a:solidFill>
              <a:srgbClr val="312249"/>
            </a:solidFill>
            <a:ln cap="sq">
              <a:noFill/>
              <a:prstDash val="solid"/>
              <a:miter/>
            </a:ln>
          </p:spPr>
        </p:sp>
      </p:grpSp>
      <p:grpSp>
        <p:nvGrpSpPr>
          <p:cNvPr id="445" name="Group 109"/>
          <p:cNvGrpSpPr/>
          <p:nvPr/>
        </p:nvGrpSpPr>
        <p:grpSpPr>
          <a:xfrm rot="0">
            <a:off x="2819266" y="8233835"/>
            <a:ext cx="327452" cy="226029"/>
            <a:chOff x="0" y="0"/>
            <a:chExt cx="287020" cy="198120"/>
          </a:xfrm>
        </p:grpSpPr>
        <p:sp>
          <p:nvSpPr>
            <p:cNvPr id="446" name="Freeform 110"/>
            <p:cNvSpPr/>
            <p:nvPr/>
          </p:nvSpPr>
          <p:spPr>
            <a:xfrm>
              <a:off x="48260" y="50800"/>
              <a:ext cx="189230" cy="100330"/>
            </a:xfrm>
            <a:custGeom>
              <a:avLst/>
              <a:gdLst/>
              <a:ahLst/>
              <a:cxnLst/>
              <a:rect l="l" t="t" r="r" b="b"/>
              <a:pathLst>
                <a:path w="189230" h="100330">
                  <a:moveTo>
                    <a:pt x="16510" y="49530"/>
                  </a:moveTo>
                  <a:cubicBezTo>
                    <a:pt x="176530" y="3810"/>
                    <a:pt x="187960" y="17780"/>
                    <a:pt x="187960" y="26670"/>
                  </a:cubicBezTo>
                  <a:cubicBezTo>
                    <a:pt x="187960" y="34290"/>
                    <a:pt x="176530" y="46990"/>
                    <a:pt x="168910" y="48260"/>
                  </a:cubicBezTo>
                  <a:cubicBezTo>
                    <a:pt x="161290" y="49530"/>
                    <a:pt x="144780" y="41910"/>
                    <a:pt x="140970" y="35560"/>
                  </a:cubicBezTo>
                  <a:cubicBezTo>
                    <a:pt x="137160" y="29210"/>
                    <a:pt x="138430" y="19050"/>
                    <a:pt x="142240" y="12700"/>
                  </a:cubicBezTo>
                  <a:cubicBezTo>
                    <a:pt x="146050" y="6350"/>
                    <a:pt x="154940" y="0"/>
                    <a:pt x="161290" y="0"/>
                  </a:cubicBezTo>
                  <a:cubicBezTo>
                    <a:pt x="168910" y="0"/>
                    <a:pt x="184150" y="7620"/>
                    <a:pt x="186690" y="15240"/>
                  </a:cubicBezTo>
                  <a:cubicBezTo>
                    <a:pt x="189230" y="22860"/>
                    <a:pt x="182880" y="38100"/>
                    <a:pt x="171450" y="48260"/>
                  </a:cubicBezTo>
                  <a:cubicBezTo>
                    <a:pt x="148590" y="68580"/>
                    <a:pt x="58420" y="100330"/>
                    <a:pt x="30480" y="96520"/>
                  </a:cubicBezTo>
                  <a:cubicBezTo>
                    <a:pt x="16510" y="95250"/>
                    <a:pt x="5080" y="86360"/>
                    <a:pt x="2540" y="78740"/>
                  </a:cubicBezTo>
                  <a:cubicBezTo>
                    <a:pt x="0" y="71120"/>
                    <a:pt x="16510" y="49530"/>
                    <a:pt x="16510" y="49530"/>
                  </a:cubicBezTo>
                </a:path>
              </a:pathLst>
            </a:custGeom>
            <a:solidFill>
              <a:srgbClr val="312249"/>
            </a:solidFill>
            <a:ln cap="sq">
              <a:noFill/>
              <a:prstDash val="solid"/>
              <a:miter/>
            </a:ln>
          </p:spPr>
        </p:sp>
      </p:grpSp>
      <p:grpSp>
        <p:nvGrpSpPr>
          <p:cNvPr id="447" name="Group 111"/>
          <p:cNvGrpSpPr/>
          <p:nvPr/>
        </p:nvGrpSpPr>
        <p:grpSpPr>
          <a:xfrm rot="0">
            <a:off x="2807675" y="8377276"/>
            <a:ext cx="357879" cy="312963"/>
            <a:chOff x="0" y="0"/>
            <a:chExt cx="313690" cy="274320"/>
          </a:xfrm>
        </p:grpSpPr>
        <p:sp>
          <p:nvSpPr>
            <p:cNvPr id="448" name="Freeform 112"/>
            <p:cNvSpPr/>
            <p:nvPr/>
          </p:nvSpPr>
          <p:spPr>
            <a:xfrm>
              <a:off x="46990" y="48260"/>
              <a:ext cx="218440" cy="177800"/>
            </a:xfrm>
            <a:custGeom>
              <a:avLst/>
              <a:gdLst/>
              <a:ahLst/>
              <a:cxnLst/>
              <a:rect l="l" t="t" r="r" b="b"/>
              <a:pathLst>
                <a:path w="218440" h="177800">
                  <a:moveTo>
                    <a:pt x="10160" y="133350"/>
                  </a:moveTo>
                  <a:cubicBezTo>
                    <a:pt x="200660" y="1270"/>
                    <a:pt x="213360" y="10160"/>
                    <a:pt x="215900" y="17780"/>
                  </a:cubicBezTo>
                  <a:cubicBezTo>
                    <a:pt x="218440" y="24130"/>
                    <a:pt x="212090" y="40640"/>
                    <a:pt x="205740" y="43180"/>
                  </a:cubicBezTo>
                  <a:cubicBezTo>
                    <a:pt x="198120" y="46990"/>
                    <a:pt x="177800" y="40640"/>
                    <a:pt x="173990" y="34290"/>
                  </a:cubicBezTo>
                  <a:cubicBezTo>
                    <a:pt x="170180" y="27940"/>
                    <a:pt x="177800" y="7620"/>
                    <a:pt x="184150" y="3810"/>
                  </a:cubicBezTo>
                  <a:cubicBezTo>
                    <a:pt x="190500" y="0"/>
                    <a:pt x="210820" y="8890"/>
                    <a:pt x="214630" y="15240"/>
                  </a:cubicBezTo>
                  <a:cubicBezTo>
                    <a:pt x="218440" y="21590"/>
                    <a:pt x="214630" y="31750"/>
                    <a:pt x="207010" y="41910"/>
                  </a:cubicBezTo>
                  <a:cubicBezTo>
                    <a:pt x="186690" y="72390"/>
                    <a:pt x="69850" y="168910"/>
                    <a:pt x="34290" y="175260"/>
                  </a:cubicBezTo>
                  <a:cubicBezTo>
                    <a:pt x="20320" y="177800"/>
                    <a:pt x="7620" y="171450"/>
                    <a:pt x="3810" y="165100"/>
                  </a:cubicBezTo>
                  <a:cubicBezTo>
                    <a:pt x="0" y="158750"/>
                    <a:pt x="10160" y="133350"/>
                    <a:pt x="10160" y="133350"/>
                  </a:cubicBezTo>
                </a:path>
              </a:pathLst>
            </a:custGeom>
            <a:solidFill>
              <a:srgbClr val="312249"/>
            </a:solidFill>
            <a:ln cap="sq">
              <a:noFill/>
              <a:prstDash val="solid"/>
              <a:miter/>
            </a:ln>
          </p:spPr>
        </p:sp>
      </p:grpSp>
      <p:grpSp>
        <p:nvGrpSpPr>
          <p:cNvPr id="449" name="Group 113"/>
          <p:cNvGrpSpPr/>
          <p:nvPr/>
        </p:nvGrpSpPr>
        <p:grpSpPr>
          <a:xfrm rot="0">
            <a:off x="3059784" y="8462761"/>
            <a:ext cx="263700" cy="285434"/>
            <a:chOff x="0" y="0"/>
            <a:chExt cx="231140" cy="250190"/>
          </a:xfrm>
        </p:grpSpPr>
        <p:sp>
          <p:nvSpPr>
            <p:cNvPr id="450" name="Freeform 114"/>
            <p:cNvSpPr/>
            <p:nvPr/>
          </p:nvSpPr>
          <p:spPr>
            <a:xfrm>
              <a:off x="48260" y="46990"/>
              <a:ext cx="133350" cy="154940"/>
            </a:xfrm>
            <a:custGeom>
              <a:avLst/>
              <a:gdLst/>
              <a:ahLst/>
              <a:cxnLst/>
              <a:rect l="l" t="t" r="r" b="b"/>
              <a:pathLst>
                <a:path w="133350" h="154940">
                  <a:moveTo>
                    <a:pt x="44450" y="10160"/>
                  </a:moveTo>
                  <a:cubicBezTo>
                    <a:pt x="133350" y="133350"/>
                    <a:pt x="124460" y="148590"/>
                    <a:pt x="116840" y="152400"/>
                  </a:cubicBezTo>
                  <a:cubicBezTo>
                    <a:pt x="110490" y="154940"/>
                    <a:pt x="99060" y="151130"/>
                    <a:pt x="93980" y="147320"/>
                  </a:cubicBezTo>
                  <a:cubicBezTo>
                    <a:pt x="88900" y="143510"/>
                    <a:pt x="85090" y="133350"/>
                    <a:pt x="85090" y="127000"/>
                  </a:cubicBezTo>
                  <a:cubicBezTo>
                    <a:pt x="85090" y="120650"/>
                    <a:pt x="91440" y="110490"/>
                    <a:pt x="97790" y="107950"/>
                  </a:cubicBezTo>
                  <a:cubicBezTo>
                    <a:pt x="105410" y="104140"/>
                    <a:pt x="121920" y="105410"/>
                    <a:pt x="127000" y="111760"/>
                  </a:cubicBezTo>
                  <a:cubicBezTo>
                    <a:pt x="132080" y="118110"/>
                    <a:pt x="132080" y="140970"/>
                    <a:pt x="125730" y="147320"/>
                  </a:cubicBezTo>
                  <a:cubicBezTo>
                    <a:pt x="120650" y="152400"/>
                    <a:pt x="107950" y="154940"/>
                    <a:pt x="96520" y="149860"/>
                  </a:cubicBezTo>
                  <a:cubicBezTo>
                    <a:pt x="71120" y="139700"/>
                    <a:pt x="7620" y="63500"/>
                    <a:pt x="2540" y="35560"/>
                  </a:cubicBezTo>
                  <a:cubicBezTo>
                    <a:pt x="0" y="22860"/>
                    <a:pt x="5080" y="7620"/>
                    <a:pt x="12700" y="3810"/>
                  </a:cubicBezTo>
                  <a:cubicBezTo>
                    <a:pt x="20320" y="0"/>
                    <a:pt x="44450" y="10160"/>
                    <a:pt x="44450" y="10160"/>
                  </a:cubicBezTo>
                </a:path>
              </a:pathLst>
            </a:custGeom>
            <a:solidFill>
              <a:srgbClr val="312249"/>
            </a:solidFill>
            <a:ln cap="sq">
              <a:noFill/>
              <a:prstDash val="solid"/>
              <a:miter/>
            </a:ln>
          </p:spPr>
        </p:sp>
      </p:grpSp>
      <p:grpSp>
        <p:nvGrpSpPr>
          <p:cNvPr id="451" name="Group 115"/>
          <p:cNvGrpSpPr/>
          <p:nvPr/>
        </p:nvGrpSpPr>
        <p:grpSpPr>
          <a:xfrm rot="0">
            <a:off x="3116291" y="8275853"/>
            <a:ext cx="323105" cy="273843"/>
            <a:chOff x="0" y="0"/>
            <a:chExt cx="283210" cy="240030"/>
          </a:xfrm>
        </p:grpSpPr>
        <p:sp>
          <p:nvSpPr>
            <p:cNvPr id="452" name="Freeform 116"/>
            <p:cNvSpPr/>
            <p:nvPr/>
          </p:nvSpPr>
          <p:spPr>
            <a:xfrm>
              <a:off x="45720" y="46990"/>
              <a:ext cx="189230" cy="146050"/>
            </a:xfrm>
            <a:custGeom>
              <a:avLst/>
              <a:gdLst/>
              <a:ahLst/>
              <a:cxnLst/>
              <a:rect l="l" t="t" r="r" b="b"/>
              <a:pathLst>
                <a:path w="189230" h="146050">
                  <a:moveTo>
                    <a:pt x="38100" y="3810"/>
                  </a:moveTo>
                  <a:cubicBezTo>
                    <a:pt x="189230" y="120650"/>
                    <a:pt x="184150" y="137160"/>
                    <a:pt x="177800" y="142240"/>
                  </a:cubicBezTo>
                  <a:cubicBezTo>
                    <a:pt x="171450" y="146050"/>
                    <a:pt x="156210" y="144780"/>
                    <a:pt x="149860" y="139700"/>
                  </a:cubicBezTo>
                  <a:cubicBezTo>
                    <a:pt x="143510" y="134620"/>
                    <a:pt x="140970" y="118110"/>
                    <a:pt x="143510" y="111760"/>
                  </a:cubicBezTo>
                  <a:cubicBezTo>
                    <a:pt x="146050" y="105410"/>
                    <a:pt x="154940" y="99060"/>
                    <a:pt x="161290" y="99060"/>
                  </a:cubicBezTo>
                  <a:cubicBezTo>
                    <a:pt x="168910" y="99060"/>
                    <a:pt x="182880" y="106680"/>
                    <a:pt x="186690" y="113030"/>
                  </a:cubicBezTo>
                  <a:cubicBezTo>
                    <a:pt x="189230" y="119380"/>
                    <a:pt x="189230" y="129540"/>
                    <a:pt x="185420" y="134620"/>
                  </a:cubicBezTo>
                  <a:cubicBezTo>
                    <a:pt x="180340" y="140970"/>
                    <a:pt x="165100" y="143510"/>
                    <a:pt x="151130" y="140970"/>
                  </a:cubicBezTo>
                  <a:cubicBezTo>
                    <a:pt x="118110" y="134620"/>
                    <a:pt x="24130" y="71120"/>
                    <a:pt x="7620" y="43180"/>
                  </a:cubicBezTo>
                  <a:cubicBezTo>
                    <a:pt x="0" y="30480"/>
                    <a:pt x="0" y="12700"/>
                    <a:pt x="5080" y="6350"/>
                  </a:cubicBezTo>
                  <a:cubicBezTo>
                    <a:pt x="10160" y="0"/>
                    <a:pt x="38100" y="3810"/>
                    <a:pt x="38100" y="3810"/>
                  </a:cubicBezTo>
                </a:path>
              </a:pathLst>
            </a:custGeom>
            <a:solidFill>
              <a:srgbClr val="312249"/>
            </a:solidFill>
            <a:ln cap="sq">
              <a:noFill/>
              <a:prstDash val="solid"/>
              <a:miter/>
            </a:ln>
          </p:spPr>
        </p:sp>
      </p:grpSp>
      <p:grpSp>
        <p:nvGrpSpPr>
          <p:cNvPr id="453" name="Group 117"/>
          <p:cNvGrpSpPr/>
          <p:nvPr/>
        </p:nvGrpSpPr>
        <p:grpSpPr>
          <a:xfrm rot="0">
            <a:off x="3149616" y="8106331"/>
            <a:ext cx="366573" cy="233273"/>
            <a:chOff x="0" y="0"/>
            <a:chExt cx="321310" cy="204470"/>
          </a:xfrm>
        </p:grpSpPr>
        <p:sp>
          <p:nvSpPr>
            <p:cNvPr id="454" name="Freeform 118"/>
            <p:cNvSpPr/>
            <p:nvPr/>
          </p:nvSpPr>
          <p:spPr>
            <a:xfrm>
              <a:off x="48260" y="50800"/>
              <a:ext cx="224790" cy="105410"/>
            </a:xfrm>
            <a:custGeom>
              <a:avLst/>
              <a:gdLst/>
              <a:ahLst/>
              <a:cxnLst/>
              <a:rect l="l" t="t" r="r" b="b"/>
              <a:pathLst>
                <a:path w="224790" h="105410">
                  <a:moveTo>
                    <a:pt x="34290" y="0"/>
                  </a:moveTo>
                  <a:cubicBezTo>
                    <a:pt x="222250" y="73660"/>
                    <a:pt x="222250" y="90170"/>
                    <a:pt x="217170" y="96520"/>
                  </a:cubicBezTo>
                  <a:cubicBezTo>
                    <a:pt x="213360" y="102870"/>
                    <a:pt x="196850" y="105410"/>
                    <a:pt x="190500" y="102870"/>
                  </a:cubicBezTo>
                  <a:cubicBezTo>
                    <a:pt x="184150" y="100330"/>
                    <a:pt x="177800" y="91440"/>
                    <a:pt x="177800" y="85090"/>
                  </a:cubicBezTo>
                  <a:cubicBezTo>
                    <a:pt x="177800" y="77470"/>
                    <a:pt x="184150" y="64770"/>
                    <a:pt x="190500" y="60960"/>
                  </a:cubicBezTo>
                  <a:cubicBezTo>
                    <a:pt x="195580" y="58420"/>
                    <a:pt x="207010" y="58420"/>
                    <a:pt x="212090" y="62230"/>
                  </a:cubicBezTo>
                  <a:cubicBezTo>
                    <a:pt x="218440" y="66040"/>
                    <a:pt x="224790" y="81280"/>
                    <a:pt x="222250" y="87630"/>
                  </a:cubicBezTo>
                  <a:cubicBezTo>
                    <a:pt x="219710" y="95250"/>
                    <a:pt x="207010" y="101600"/>
                    <a:pt x="193040" y="102870"/>
                  </a:cubicBezTo>
                  <a:cubicBezTo>
                    <a:pt x="160020" y="105410"/>
                    <a:pt x="45720" y="66040"/>
                    <a:pt x="19050" y="44450"/>
                  </a:cubicBezTo>
                  <a:cubicBezTo>
                    <a:pt x="7620" y="35560"/>
                    <a:pt x="0" y="24130"/>
                    <a:pt x="2540" y="16510"/>
                  </a:cubicBezTo>
                  <a:cubicBezTo>
                    <a:pt x="5080" y="8890"/>
                    <a:pt x="34290" y="0"/>
                    <a:pt x="34290" y="0"/>
                  </a:cubicBezTo>
                </a:path>
              </a:pathLst>
            </a:custGeom>
            <a:solidFill>
              <a:srgbClr val="312249"/>
            </a:solidFill>
            <a:ln cap="sq">
              <a:noFill/>
              <a:prstDash val="solid"/>
              <a:miter/>
            </a:ln>
          </p:spPr>
        </p:sp>
      </p:grpSp>
      <p:grpSp>
        <p:nvGrpSpPr>
          <p:cNvPr id="455" name="Group 119"/>
          <p:cNvGrpSpPr/>
          <p:nvPr/>
        </p:nvGrpSpPr>
        <p:grpSpPr>
          <a:xfrm rot="0">
            <a:off x="3162656" y="7904934"/>
            <a:ext cx="362226" cy="178215"/>
            <a:chOff x="0" y="0"/>
            <a:chExt cx="317500" cy="156210"/>
          </a:xfrm>
        </p:grpSpPr>
        <p:sp>
          <p:nvSpPr>
            <p:cNvPr id="456" name="Freeform 120"/>
            <p:cNvSpPr/>
            <p:nvPr/>
          </p:nvSpPr>
          <p:spPr>
            <a:xfrm>
              <a:off x="50800" y="50800"/>
              <a:ext cx="217170" cy="66040"/>
            </a:xfrm>
            <a:custGeom>
              <a:avLst/>
              <a:gdLst/>
              <a:ahLst/>
              <a:cxnLst/>
              <a:rect l="l" t="t" r="r" b="b"/>
              <a:pathLst>
                <a:path w="217170" h="66040">
                  <a:moveTo>
                    <a:pt x="22860" y="5080"/>
                  </a:moveTo>
                  <a:cubicBezTo>
                    <a:pt x="207010" y="5080"/>
                    <a:pt x="215900" y="17780"/>
                    <a:pt x="215900" y="25400"/>
                  </a:cubicBezTo>
                  <a:cubicBezTo>
                    <a:pt x="215900" y="33020"/>
                    <a:pt x="204470" y="43180"/>
                    <a:pt x="196850" y="45720"/>
                  </a:cubicBezTo>
                  <a:cubicBezTo>
                    <a:pt x="190500" y="46990"/>
                    <a:pt x="179070" y="44450"/>
                    <a:pt x="175260" y="39370"/>
                  </a:cubicBezTo>
                  <a:cubicBezTo>
                    <a:pt x="170180" y="34290"/>
                    <a:pt x="168910" y="17780"/>
                    <a:pt x="172720" y="11430"/>
                  </a:cubicBezTo>
                  <a:cubicBezTo>
                    <a:pt x="175260" y="5080"/>
                    <a:pt x="185420" y="0"/>
                    <a:pt x="191770" y="0"/>
                  </a:cubicBezTo>
                  <a:cubicBezTo>
                    <a:pt x="199390" y="0"/>
                    <a:pt x="213360" y="7620"/>
                    <a:pt x="214630" y="15240"/>
                  </a:cubicBezTo>
                  <a:cubicBezTo>
                    <a:pt x="217170" y="22860"/>
                    <a:pt x="210820" y="38100"/>
                    <a:pt x="199390" y="45720"/>
                  </a:cubicBezTo>
                  <a:cubicBezTo>
                    <a:pt x="173990" y="62230"/>
                    <a:pt x="58420" y="66040"/>
                    <a:pt x="26670" y="54610"/>
                  </a:cubicBezTo>
                  <a:cubicBezTo>
                    <a:pt x="12700" y="49530"/>
                    <a:pt x="0" y="38100"/>
                    <a:pt x="0" y="29210"/>
                  </a:cubicBezTo>
                  <a:cubicBezTo>
                    <a:pt x="0" y="21590"/>
                    <a:pt x="22860" y="5080"/>
                    <a:pt x="22860" y="5080"/>
                  </a:cubicBezTo>
                </a:path>
              </a:pathLst>
            </a:custGeom>
            <a:solidFill>
              <a:srgbClr val="312249"/>
            </a:solidFill>
            <a:ln cap="sq">
              <a:noFill/>
              <a:prstDash val="solid"/>
              <a:miter/>
            </a:ln>
          </p:spPr>
        </p:sp>
      </p:grpSp>
      <p:grpSp>
        <p:nvGrpSpPr>
          <p:cNvPr id="457" name="Group 121"/>
          <p:cNvGrpSpPr/>
          <p:nvPr/>
        </p:nvGrpSpPr>
        <p:grpSpPr>
          <a:xfrm rot="0">
            <a:off x="3155411" y="7741207"/>
            <a:ext cx="349186" cy="185460"/>
            <a:chOff x="0" y="0"/>
            <a:chExt cx="306070" cy="162560"/>
          </a:xfrm>
        </p:grpSpPr>
        <p:sp>
          <p:nvSpPr>
            <p:cNvPr id="458" name="Freeform 122"/>
            <p:cNvSpPr/>
            <p:nvPr/>
          </p:nvSpPr>
          <p:spPr>
            <a:xfrm>
              <a:off x="50800" y="50800"/>
              <a:ext cx="205740" cy="72390"/>
            </a:xfrm>
            <a:custGeom>
              <a:avLst/>
              <a:gdLst/>
              <a:ahLst/>
              <a:cxnLst/>
              <a:rect l="l" t="t" r="r" b="b"/>
              <a:pathLst>
                <a:path w="205740" h="72390">
                  <a:moveTo>
                    <a:pt x="22860" y="11430"/>
                  </a:moveTo>
                  <a:cubicBezTo>
                    <a:pt x="190500" y="2540"/>
                    <a:pt x="196850" y="5080"/>
                    <a:pt x="200660" y="10160"/>
                  </a:cubicBezTo>
                  <a:cubicBezTo>
                    <a:pt x="204470" y="15240"/>
                    <a:pt x="205740" y="25400"/>
                    <a:pt x="203200" y="31750"/>
                  </a:cubicBezTo>
                  <a:cubicBezTo>
                    <a:pt x="200660" y="38100"/>
                    <a:pt x="194310" y="45720"/>
                    <a:pt x="187960" y="46990"/>
                  </a:cubicBezTo>
                  <a:cubicBezTo>
                    <a:pt x="181610" y="48260"/>
                    <a:pt x="171450" y="45720"/>
                    <a:pt x="166370" y="41910"/>
                  </a:cubicBezTo>
                  <a:cubicBezTo>
                    <a:pt x="161290" y="38100"/>
                    <a:pt x="157480" y="27940"/>
                    <a:pt x="157480" y="21590"/>
                  </a:cubicBezTo>
                  <a:cubicBezTo>
                    <a:pt x="157480" y="15240"/>
                    <a:pt x="163830" y="5080"/>
                    <a:pt x="170180" y="2540"/>
                  </a:cubicBezTo>
                  <a:cubicBezTo>
                    <a:pt x="176530" y="0"/>
                    <a:pt x="193040" y="2540"/>
                    <a:pt x="198120" y="7620"/>
                  </a:cubicBezTo>
                  <a:cubicBezTo>
                    <a:pt x="203200" y="12700"/>
                    <a:pt x="205740" y="22860"/>
                    <a:pt x="204470" y="29210"/>
                  </a:cubicBezTo>
                  <a:cubicBezTo>
                    <a:pt x="201930" y="36830"/>
                    <a:pt x="194310" y="43180"/>
                    <a:pt x="182880" y="48260"/>
                  </a:cubicBezTo>
                  <a:cubicBezTo>
                    <a:pt x="154940" y="59690"/>
                    <a:pt x="49530" y="72390"/>
                    <a:pt x="21590" y="60960"/>
                  </a:cubicBezTo>
                  <a:cubicBezTo>
                    <a:pt x="8890" y="55880"/>
                    <a:pt x="0" y="44450"/>
                    <a:pt x="0" y="35560"/>
                  </a:cubicBezTo>
                  <a:cubicBezTo>
                    <a:pt x="0" y="27940"/>
                    <a:pt x="22860" y="11430"/>
                    <a:pt x="22860" y="11430"/>
                  </a:cubicBezTo>
                </a:path>
              </a:pathLst>
            </a:custGeom>
            <a:solidFill>
              <a:srgbClr val="312249"/>
            </a:solidFill>
            <a:ln cap="sq">
              <a:noFill/>
              <a:prstDash val="solid"/>
              <a:miter/>
            </a:ln>
          </p:spPr>
        </p:sp>
      </p:grpSp>
      <p:grpSp>
        <p:nvGrpSpPr>
          <p:cNvPr id="459" name="Group 123"/>
          <p:cNvGrpSpPr/>
          <p:nvPr/>
        </p:nvGrpSpPr>
        <p:grpSpPr>
          <a:xfrm rot="0">
            <a:off x="3162656" y="7541259"/>
            <a:ext cx="356430" cy="189806"/>
            <a:chOff x="0" y="0"/>
            <a:chExt cx="312420" cy="166370"/>
          </a:xfrm>
        </p:grpSpPr>
        <p:sp>
          <p:nvSpPr>
            <p:cNvPr id="460" name="Freeform 124"/>
            <p:cNvSpPr/>
            <p:nvPr/>
          </p:nvSpPr>
          <p:spPr>
            <a:xfrm>
              <a:off x="49530" y="52070"/>
              <a:ext cx="214630" cy="73660"/>
            </a:xfrm>
            <a:custGeom>
              <a:avLst/>
              <a:gdLst/>
              <a:ahLst/>
              <a:cxnLst/>
              <a:rect l="l" t="t" r="r" b="b"/>
              <a:pathLst>
                <a:path w="214630" h="73660">
                  <a:moveTo>
                    <a:pt x="21590" y="13970"/>
                  </a:moveTo>
                  <a:cubicBezTo>
                    <a:pt x="166370" y="0"/>
                    <a:pt x="201930" y="6350"/>
                    <a:pt x="209550" y="17780"/>
                  </a:cubicBezTo>
                  <a:cubicBezTo>
                    <a:pt x="214630" y="25400"/>
                    <a:pt x="208280" y="41910"/>
                    <a:pt x="203200" y="46990"/>
                  </a:cubicBezTo>
                  <a:cubicBezTo>
                    <a:pt x="198120" y="52070"/>
                    <a:pt x="186690" y="53340"/>
                    <a:pt x="180340" y="52070"/>
                  </a:cubicBezTo>
                  <a:cubicBezTo>
                    <a:pt x="173990" y="50800"/>
                    <a:pt x="165100" y="43180"/>
                    <a:pt x="163830" y="36830"/>
                  </a:cubicBezTo>
                  <a:cubicBezTo>
                    <a:pt x="161290" y="29210"/>
                    <a:pt x="166370" y="12700"/>
                    <a:pt x="172720" y="7620"/>
                  </a:cubicBezTo>
                  <a:cubicBezTo>
                    <a:pt x="179070" y="2540"/>
                    <a:pt x="196850" y="3810"/>
                    <a:pt x="203200" y="8890"/>
                  </a:cubicBezTo>
                  <a:cubicBezTo>
                    <a:pt x="209550" y="12700"/>
                    <a:pt x="213360" y="24130"/>
                    <a:pt x="212090" y="30480"/>
                  </a:cubicBezTo>
                  <a:cubicBezTo>
                    <a:pt x="210820" y="38100"/>
                    <a:pt x="203200" y="46990"/>
                    <a:pt x="190500" y="53340"/>
                  </a:cubicBezTo>
                  <a:cubicBezTo>
                    <a:pt x="162560" y="66040"/>
                    <a:pt x="54610" y="73660"/>
                    <a:pt x="25400" y="63500"/>
                  </a:cubicBezTo>
                  <a:cubicBezTo>
                    <a:pt x="12700" y="58420"/>
                    <a:pt x="2540" y="48260"/>
                    <a:pt x="1270" y="40640"/>
                  </a:cubicBezTo>
                  <a:cubicBezTo>
                    <a:pt x="0" y="31750"/>
                    <a:pt x="21590" y="13970"/>
                    <a:pt x="21590" y="13970"/>
                  </a:cubicBezTo>
                </a:path>
              </a:pathLst>
            </a:custGeom>
            <a:solidFill>
              <a:srgbClr val="312249"/>
            </a:solidFill>
            <a:ln cap="sq">
              <a:noFill/>
              <a:prstDash val="solid"/>
              <a:miter/>
            </a:ln>
          </p:spPr>
        </p:sp>
      </p:grpSp>
      <p:grpSp>
        <p:nvGrpSpPr>
          <p:cNvPr id="461" name="Group 125"/>
          <p:cNvGrpSpPr/>
          <p:nvPr/>
        </p:nvGrpSpPr>
        <p:grpSpPr>
          <a:xfrm rot="0">
            <a:off x="3123535" y="7373186"/>
            <a:ext cx="372368" cy="184011"/>
            <a:chOff x="0" y="0"/>
            <a:chExt cx="326390" cy="161290"/>
          </a:xfrm>
        </p:grpSpPr>
        <p:sp>
          <p:nvSpPr>
            <p:cNvPr id="462" name="Freeform 126"/>
            <p:cNvSpPr/>
            <p:nvPr/>
          </p:nvSpPr>
          <p:spPr>
            <a:xfrm>
              <a:off x="49530" y="50800"/>
              <a:ext cx="227330" cy="74930"/>
            </a:xfrm>
            <a:custGeom>
              <a:avLst/>
              <a:gdLst/>
              <a:ahLst/>
              <a:cxnLst/>
              <a:rect l="l" t="t" r="r" b="b"/>
              <a:pathLst>
                <a:path w="227330" h="74930">
                  <a:moveTo>
                    <a:pt x="27940" y="0"/>
                  </a:moveTo>
                  <a:cubicBezTo>
                    <a:pt x="220980" y="22860"/>
                    <a:pt x="226060" y="31750"/>
                    <a:pt x="226060" y="39370"/>
                  </a:cubicBezTo>
                  <a:cubicBezTo>
                    <a:pt x="226060" y="45720"/>
                    <a:pt x="220980" y="54610"/>
                    <a:pt x="214630" y="57150"/>
                  </a:cubicBezTo>
                  <a:cubicBezTo>
                    <a:pt x="208280" y="59690"/>
                    <a:pt x="191770" y="58420"/>
                    <a:pt x="186690" y="53340"/>
                  </a:cubicBezTo>
                  <a:cubicBezTo>
                    <a:pt x="181610" y="49530"/>
                    <a:pt x="179070" y="39370"/>
                    <a:pt x="180340" y="33020"/>
                  </a:cubicBezTo>
                  <a:cubicBezTo>
                    <a:pt x="182880" y="26670"/>
                    <a:pt x="193040" y="16510"/>
                    <a:pt x="200660" y="15240"/>
                  </a:cubicBezTo>
                  <a:cubicBezTo>
                    <a:pt x="208280" y="13970"/>
                    <a:pt x="222250" y="22860"/>
                    <a:pt x="224790" y="29210"/>
                  </a:cubicBezTo>
                  <a:cubicBezTo>
                    <a:pt x="227330" y="36830"/>
                    <a:pt x="220980" y="53340"/>
                    <a:pt x="209550" y="59690"/>
                  </a:cubicBezTo>
                  <a:cubicBezTo>
                    <a:pt x="182880" y="74930"/>
                    <a:pt x="53340" y="66040"/>
                    <a:pt x="22860" y="49530"/>
                  </a:cubicBezTo>
                  <a:cubicBezTo>
                    <a:pt x="8890" y="41910"/>
                    <a:pt x="0" y="29210"/>
                    <a:pt x="1270" y="20320"/>
                  </a:cubicBezTo>
                  <a:cubicBezTo>
                    <a:pt x="2540" y="12700"/>
                    <a:pt x="27940" y="0"/>
                    <a:pt x="27940" y="0"/>
                  </a:cubicBezTo>
                </a:path>
              </a:pathLst>
            </a:custGeom>
            <a:solidFill>
              <a:srgbClr val="312249"/>
            </a:solidFill>
            <a:ln cap="sq">
              <a:noFill/>
              <a:prstDash val="solid"/>
              <a:miter/>
            </a:ln>
          </p:spPr>
        </p:sp>
      </p:grpSp>
      <p:grpSp>
        <p:nvGrpSpPr>
          <p:cNvPr id="463" name="Group 127"/>
          <p:cNvGrpSpPr/>
          <p:nvPr/>
        </p:nvGrpSpPr>
        <p:grpSpPr>
          <a:xfrm rot="0">
            <a:off x="3145269" y="7176135"/>
            <a:ext cx="379613" cy="227478"/>
            <a:chOff x="0" y="0"/>
            <a:chExt cx="332740" cy="199390"/>
          </a:xfrm>
        </p:grpSpPr>
        <p:sp>
          <p:nvSpPr>
            <p:cNvPr id="464" name="Freeform 128"/>
            <p:cNvSpPr/>
            <p:nvPr/>
          </p:nvSpPr>
          <p:spPr>
            <a:xfrm>
              <a:off x="48260" y="50800"/>
              <a:ext cx="236220" cy="104140"/>
            </a:xfrm>
            <a:custGeom>
              <a:avLst/>
              <a:gdLst/>
              <a:ahLst/>
              <a:cxnLst/>
              <a:rect l="l" t="t" r="r" b="b"/>
              <a:pathLst>
                <a:path w="236220" h="104140">
                  <a:moveTo>
                    <a:pt x="34290" y="0"/>
                  </a:moveTo>
                  <a:cubicBezTo>
                    <a:pt x="232410" y="63500"/>
                    <a:pt x="236220" y="74930"/>
                    <a:pt x="233680" y="81280"/>
                  </a:cubicBezTo>
                  <a:cubicBezTo>
                    <a:pt x="231140" y="88900"/>
                    <a:pt x="218440" y="97790"/>
                    <a:pt x="210820" y="97790"/>
                  </a:cubicBezTo>
                  <a:cubicBezTo>
                    <a:pt x="204470" y="97790"/>
                    <a:pt x="196850" y="92710"/>
                    <a:pt x="193040" y="87630"/>
                  </a:cubicBezTo>
                  <a:cubicBezTo>
                    <a:pt x="189230" y="82550"/>
                    <a:pt x="187960" y="72390"/>
                    <a:pt x="190500" y="67310"/>
                  </a:cubicBezTo>
                  <a:cubicBezTo>
                    <a:pt x="193040" y="60960"/>
                    <a:pt x="207010" y="52070"/>
                    <a:pt x="213360" y="53340"/>
                  </a:cubicBezTo>
                  <a:cubicBezTo>
                    <a:pt x="220980" y="54610"/>
                    <a:pt x="234950" y="71120"/>
                    <a:pt x="233680" y="78740"/>
                  </a:cubicBezTo>
                  <a:cubicBezTo>
                    <a:pt x="232410" y="86360"/>
                    <a:pt x="220980" y="95250"/>
                    <a:pt x="207010" y="97790"/>
                  </a:cubicBezTo>
                  <a:cubicBezTo>
                    <a:pt x="173990" y="104140"/>
                    <a:pt x="46990" y="67310"/>
                    <a:pt x="19050" y="45720"/>
                  </a:cubicBezTo>
                  <a:cubicBezTo>
                    <a:pt x="7620" y="36830"/>
                    <a:pt x="0" y="25400"/>
                    <a:pt x="2540" y="17780"/>
                  </a:cubicBezTo>
                  <a:cubicBezTo>
                    <a:pt x="5080" y="10160"/>
                    <a:pt x="34290" y="0"/>
                    <a:pt x="34290" y="0"/>
                  </a:cubicBezTo>
                </a:path>
              </a:pathLst>
            </a:custGeom>
            <a:solidFill>
              <a:srgbClr val="312249"/>
            </a:solidFill>
            <a:ln cap="sq">
              <a:noFill/>
              <a:prstDash val="solid"/>
              <a:miter/>
            </a:ln>
          </p:spPr>
        </p:sp>
      </p:grpSp>
      <p:grpSp>
        <p:nvGrpSpPr>
          <p:cNvPr id="465" name="Group 129"/>
          <p:cNvGrpSpPr/>
          <p:nvPr/>
        </p:nvGrpSpPr>
        <p:grpSpPr>
          <a:xfrm rot="0">
            <a:off x="3239448" y="7005164"/>
            <a:ext cx="310065" cy="262252"/>
            <a:chOff x="0" y="0"/>
            <a:chExt cx="271780" cy="229870"/>
          </a:xfrm>
        </p:grpSpPr>
        <p:sp>
          <p:nvSpPr>
            <p:cNvPr id="466" name="Freeform 130"/>
            <p:cNvSpPr/>
            <p:nvPr/>
          </p:nvSpPr>
          <p:spPr>
            <a:xfrm>
              <a:off x="45720" y="46990"/>
              <a:ext cx="179070" cy="133350"/>
            </a:xfrm>
            <a:custGeom>
              <a:avLst/>
              <a:gdLst/>
              <a:ahLst/>
              <a:cxnLst/>
              <a:rect l="l" t="t" r="r" b="b"/>
              <a:pathLst>
                <a:path w="179070" h="133350">
                  <a:moveTo>
                    <a:pt x="38100" y="3810"/>
                  </a:moveTo>
                  <a:cubicBezTo>
                    <a:pt x="177800" y="106680"/>
                    <a:pt x="175260" y="124460"/>
                    <a:pt x="168910" y="128270"/>
                  </a:cubicBezTo>
                  <a:cubicBezTo>
                    <a:pt x="162560" y="132080"/>
                    <a:pt x="135890" y="123190"/>
                    <a:pt x="132080" y="115570"/>
                  </a:cubicBezTo>
                  <a:cubicBezTo>
                    <a:pt x="129540" y="110490"/>
                    <a:pt x="132080" y="99060"/>
                    <a:pt x="137160" y="93980"/>
                  </a:cubicBezTo>
                  <a:cubicBezTo>
                    <a:pt x="142240" y="88900"/>
                    <a:pt x="158750" y="85090"/>
                    <a:pt x="165100" y="88900"/>
                  </a:cubicBezTo>
                  <a:cubicBezTo>
                    <a:pt x="171450" y="92710"/>
                    <a:pt x="179070" y="113030"/>
                    <a:pt x="175260" y="120650"/>
                  </a:cubicBezTo>
                  <a:cubicBezTo>
                    <a:pt x="172720" y="127000"/>
                    <a:pt x="161290" y="133350"/>
                    <a:pt x="149860" y="132080"/>
                  </a:cubicBezTo>
                  <a:cubicBezTo>
                    <a:pt x="121920" y="129540"/>
                    <a:pt x="25400" y="69850"/>
                    <a:pt x="8890" y="43180"/>
                  </a:cubicBezTo>
                  <a:cubicBezTo>
                    <a:pt x="1270" y="30480"/>
                    <a:pt x="0" y="12700"/>
                    <a:pt x="5080" y="6350"/>
                  </a:cubicBezTo>
                  <a:cubicBezTo>
                    <a:pt x="10160" y="0"/>
                    <a:pt x="38100" y="3810"/>
                    <a:pt x="38100" y="3810"/>
                  </a:cubicBezTo>
                </a:path>
              </a:pathLst>
            </a:custGeom>
            <a:solidFill>
              <a:srgbClr val="312249"/>
            </a:solidFill>
            <a:ln cap="sq">
              <a:noFill/>
              <a:prstDash val="solid"/>
              <a:miter/>
            </a:ln>
          </p:spPr>
        </p:sp>
      </p:grpSp>
      <p:grpSp>
        <p:nvGrpSpPr>
          <p:cNvPr id="467" name="Group 131"/>
          <p:cNvGrpSpPr/>
          <p:nvPr/>
        </p:nvGrpSpPr>
        <p:grpSpPr>
          <a:xfrm rot="0">
            <a:off x="3422010" y="6954453"/>
            <a:ext cx="294127" cy="354981"/>
            <a:chOff x="0" y="0"/>
            <a:chExt cx="257810" cy="311150"/>
          </a:xfrm>
        </p:grpSpPr>
        <p:sp>
          <p:nvSpPr>
            <p:cNvPr id="468" name="Freeform 132"/>
            <p:cNvSpPr/>
            <p:nvPr/>
          </p:nvSpPr>
          <p:spPr>
            <a:xfrm>
              <a:off x="49530" y="45720"/>
              <a:ext cx="157480" cy="217170"/>
            </a:xfrm>
            <a:custGeom>
              <a:avLst/>
              <a:gdLst/>
              <a:ahLst/>
              <a:cxnLst/>
              <a:rect l="l" t="t" r="r" b="b"/>
              <a:pathLst>
                <a:path w="157480" h="217170">
                  <a:moveTo>
                    <a:pt x="157480" y="36830"/>
                  </a:moveTo>
                  <a:cubicBezTo>
                    <a:pt x="30480" y="212090"/>
                    <a:pt x="16510" y="213360"/>
                    <a:pt x="10160" y="209550"/>
                  </a:cubicBezTo>
                  <a:cubicBezTo>
                    <a:pt x="3810" y="205740"/>
                    <a:pt x="0" y="189230"/>
                    <a:pt x="2540" y="182880"/>
                  </a:cubicBezTo>
                  <a:cubicBezTo>
                    <a:pt x="3810" y="176530"/>
                    <a:pt x="12700" y="170180"/>
                    <a:pt x="19050" y="168910"/>
                  </a:cubicBezTo>
                  <a:cubicBezTo>
                    <a:pt x="26670" y="167640"/>
                    <a:pt x="41910" y="173990"/>
                    <a:pt x="45720" y="180340"/>
                  </a:cubicBezTo>
                  <a:cubicBezTo>
                    <a:pt x="49530" y="185420"/>
                    <a:pt x="48260" y="196850"/>
                    <a:pt x="44450" y="201930"/>
                  </a:cubicBezTo>
                  <a:cubicBezTo>
                    <a:pt x="40640" y="208280"/>
                    <a:pt x="26670" y="217170"/>
                    <a:pt x="19050" y="214630"/>
                  </a:cubicBezTo>
                  <a:cubicBezTo>
                    <a:pt x="11430" y="212090"/>
                    <a:pt x="1270" y="199390"/>
                    <a:pt x="1270" y="185420"/>
                  </a:cubicBezTo>
                  <a:cubicBezTo>
                    <a:pt x="1270" y="151130"/>
                    <a:pt x="87630" y="25400"/>
                    <a:pt x="118110" y="7620"/>
                  </a:cubicBezTo>
                  <a:cubicBezTo>
                    <a:pt x="130810" y="0"/>
                    <a:pt x="144780" y="0"/>
                    <a:pt x="151130" y="5080"/>
                  </a:cubicBezTo>
                  <a:cubicBezTo>
                    <a:pt x="157480" y="10160"/>
                    <a:pt x="157480" y="36830"/>
                    <a:pt x="157480" y="36830"/>
                  </a:cubicBezTo>
                </a:path>
              </a:pathLst>
            </a:custGeom>
            <a:solidFill>
              <a:srgbClr val="312249"/>
            </a:solidFill>
            <a:ln cap="sq">
              <a:noFill/>
              <a:prstDash val="solid"/>
              <a:miter/>
            </a:ln>
          </p:spPr>
        </p:sp>
      </p:grpSp>
      <p:grpSp>
        <p:nvGrpSpPr>
          <p:cNvPr id="469" name="Group 133"/>
          <p:cNvGrpSpPr/>
          <p:nvPr/>
        </p:nvGrpSpPr>
        <p:grpSpPr>
          <a:xfrm rot="0">
            <a:off x="3482864" y="7142810"/>
            <a:ext cx="340492" cy="276741"/>
            <a:chOff x="0" y="0"/>
            <a:chExt cx="298450" cy="242570"/>
          </a:xfrm>
        </p:grpSpPr>
        <p:sp>
          <p:nvSpPr>
            <p:cNvPr id="470" name="Freeform 134"/>
            <p:cNvSpPr/>
            <p:nvPr/>
          </p:nvSpPr>
          <p:spPr>
            <a:xfrm>
              <a:off x="46990" y="48260"/>
              <a:ext cx="203200" cy="146050"/>
            </a:xfrm>
            <a:custGeom>
              <a:avLst/>
              <a:gdLst/>
              <a:ahLst/>
              <a:cxnLst/>
              <a:rect l="l" t="t" r="r" b="b"/>
              <a:pathLst>
                <a:path w="203200" h="146050">
                  <a:moveTo>
                    <a:pt x="15240" y="97790"/>
                  </a:moveTo>
                  <a:cubicBezTo>
                    <a:pt x="182880" y="1270"/>
                    <a:pt x="196850" y="10160"/>
                    <a:pt x="200660" y="17780"/>
                  </a:cubicBezTo>
                  <a:cubicBezTo>
                    <a:pt x="203200" y="24130"/>
                    <a:pt x="201930" y="35560"/>
                    <a:pt x="196850" y="40640"/>
                  </a:cubicBezTo>
                  <a:cubicBezTo>
                    <a:pt x="191770" y="46990"/>
                    <a:pt x="175260" y="50800"/>
                    <a:pt x="167640" y="48260"/>
                  </a:cubicBezTo>
                  <a:cubicBezTo>
                    <a:pt x="161290" y="45720"/>
                    <a:pt x="154940" y="36830"/>
                    <a:pt x="153670" y="30480"/>
                  </a:cubicBezTo>
                  <a:cubicBezTo>
                    <a:pt x="152400" y="22860"/>
                    <a:pt x="160020" y="7620"/>
                    <a:pt x="166370" y="3810"/>
                  </a:cubicBezTo>
                  <a:cubicBezTo>
                    <a:pt x="173990" y="0"/>
                    <a:pt x="190500" y="2540"/>
                    <a:pt x="195580" y="8890"/>
                  </a:cubicBezTo>
                  <a:cubicBezTo>
                    <a:pt x="200660" y="15240"/>
                    <a:pt x="200660" y="31750"/>
                    <a:pt x="193040" y="44450"/>
                  </a:cubicBezTo>
                  <a:cubicBezTo>
                    <a:pt x="175260" y="73660"/>
                    <a:pt x="68580" y="138430"/>
                    <a:pt x="35560" y="143510"/>
                  </a:cubicBezTo>
                  <a:cubicBezTo>
                    <a:pt x="21590" y="146050"/>
                    <a:pt x="7620" y="142240"/>
                    <a:pt x="3810" y="134620"/>
                  </a:cubicBezTo>
                  <a:cubicBezTo>
                    <a:pt x="0" y="127000"/>
                    <a:pt x="15240" y="97790"/>
                    <a:pt x="15240" y="97790"/>
                  </a:cubicBezTo>
                </a:path>
              </a:pathLst>
            </a:custGeom>
            <a:solidFill>
              <a:srgbClr val="312249"/>
            </a:solidFill>
            <a:ln cap="sq">
              <a:noFill/>
              <a:prstDash val="solid"/>
              <a:miter/>
            </a:ln>
          </p:spPr>
        </p:sp>
      </p:grpSp>
      <p:grpSp>
        <p:nvGrpSpPr>
          <p:cNvPr id="471" name="Group 135"/>
          <p:cNvGrpSpPr/>
          <p:nvPr/>
        </p:nvGrpSpPr>
        <p:grpSpPr>
          <a:xfrm rot="0">
            <a:off x="3485761" y="7368839"/>
            <a:ext cx="343390" cy="236171"/>
            <a:chOff x="0" y="0"/>
            <a:chExt cx="300990" cy="207010"/>
          </a:xfrm>
        </p:grpSpPr>
        <p:sp>
          <p:nvSpPr>
            <p:cNvPr id="472" name="Freeform 136"/>
            <p:cNvSpPr/>
            <p:nvPr/>
          </p:nvSpPr>
          <p:spPr>
            <a:xfrm>
              <a:off x="46990" y="49530"/>
              <a:ext cx="204470" cy="106680"/>
            </a:xfrm>
            <a:custGeom>
              <a:avLst/>
              <a:gdLst/>
              <a:ahLst/>
              <a:cxnLst/>
              <a:rect l="l" t="t" r="r" b="b"/>
              <a:pathLst>
                <a:path w="204470" h="106680">
                  <a:moveTo>
                    <a:pt x="16510" y="60960"/>
                  </a:moveTo>
                  <a:cubicBezTo>
                    <a:pt x="190500" y="2540"/>
                    <a:pt x="199390" y="8890"/>
                    <a:pt x="201930" y="15240"/>
                  </a:cubicBezTo>
                  <a:cubicBezTo>
                    <a:pt x="204470" y="22860"/>
                    <a:pt x="195580" y="43180"/>
                    <a:pt x="187960" y="45720"/>
                  </a:cubicBezTo>
                  <a:cubicBezTo>
                    <a:pt x="180340" y="48260"/>
                    <a:pt x="160020" y="36830"/>
                    <a:pt x="158750" y="29210"/>
                  </a:cubicBezTo>
                  <a:cubicBezTo>
                    <a:pt x="157480" y="21590"/>
                    <a:pt x="168910" y="2540"/>
                    <a:pt x="176530" y="1270"/>
                  </a:cubicBezTo>
                  <a:cubicBezTo>
                    <a:pt x="184150" y="0"/>
                    <a:pt x="201930" y="12700"/>
                    <a:pt x="203200" y="20320"/>
                  </a:cubicBezTo>
                  <a:cubicBezTo>
                    <a:pt x="204470" y="26670"/>
                    <a:pt x="199390" y="36830"/>
                    <a:pt x="190500" y="44450"/>
                  </a:cubicBezTo>
                  <a:cubicBezTo>
                    <a:pt x="167640" y="64770"/>
                    <a:pt x="66040" y="106680"/>
                    <a:pt x="34290" y="106680"/>
                  </a:cubicBezTo>
                  <a:cubicBezTo>
                    <a:pt x="20320" y="106680"/>
                    <a:pt x="7620" y="102870"/>
                    <a:pt x="3810" y="95250"/>
                  </a:cubicBezTo>
                  <a:cubicBezTo>
                    <a:pt x="0" y="87630"/>
                    <a:pt x="16510" y="60960"/>
                    <a:pt x="16510" y="60960"/>
                  </a:cubicBezTo>
                </a:path>
              </a:pathLst>
            </a:custGeom>
            <a:solidFill>
              <a:srgbClr val="312249"/>
            </a:solidFill>
            <a:ln cap="sq">
              <a:noFill/>
              <a:prstDash val="solid"/>
              <a:miter/>
            </a:ln>
          </p:spPr>
        </p:sp>
      </p:grpSp>
      <p:grpSp>
        <p:nvGrpSpPr>
          <p:cNvPr id="473" name="Group 137"/>
          <p:cNvGrpSpPr/>
          <p:nvPr/>
        </p:nvGrpSpPr>
        <p:grpSpPr>
          <a:xfrm rot="0">
            <a:off x="3475619" y="7529668"/>
            <a:ext cx="324554" cy="223131"/>
            <a:chOff x="0" y="0"/>
            <a:chExt cx="284480" cy="195580"/>
          </a:xfrm>
        </p:grpSpPr>
        <p:sp>
          <p:nvSpPr>
            <p:cNvPr id="474" name="Freeform 138"/>
            <p:cNvSpPr/>
            <p:nvPr/>
          </p:nvSpPr>
          <p:spPr>
            <a:xfrm>
              <a:off x="49530" y="49530"/>
              <a:ext cx="185420" cy="99060"/>
            </a:xfrm>
            <a:custGeom>
              <a:avLst/>
              <a:gdLst/>
              <a:ahLst/>
              <a:cxnLst/>
              <a:rect l="l" t="t" r="r" b="b"/>
              <a:pathLst>
                <a:path w="185420" h="99060">
                  <a:moveTo>
                    <a:pt x="17780" y="46990"/>
                  </a:moveTo>
                  <a:cubicBezTo>
                    <a:pt x="172720" y="3810"/>
                    <a:pt x="182880" y="16510"/>
                    <a:pt x="184150" y="24130"/>
                  </a:cubicBezTo>
                  <a:cubicBezTo>
                    <a:pt x="185420" y="31750"/>
                    <a:pt x="175260" y="45720"/>
                    <a:pt x="167640" y="46990"/>
                  </a:cubicBezTo>
                  <a:cubicBezTo>
                    <a:pt x="160020" y="48260"/>
                    <a:pt x="139700" y="36830"/>
                    <a:pt x="138430" y="29210"/>
                  </a:cubicBezTo>
                  <a:cubicBezTo>
                    <a:pt x="137160" y="21590"/>
                    <a:pt x="149860" y="2540"/>
                    <a:pt x="157480" y="1270"/>
                  </a:cubicBezTo>
                  <a:cubicBezTo>
                    <a:pt x="165100" y="0"/>
                    <a:pt x="182880" y="13970"/>
                    <a:pt x="184150" y="21590"/>
                  </a:cubicBezTo>
                  <a:cubicBezTo>
                    <a:pt x="185420" y="29210"/>
                    <a:pt x="179070" y="38100"/>
                    <a:pt x="168910" y="45720"/>
                  </a:cubicBezTo>
                  <a:cubicBezTo>
                    <a:pt x="146050" y="63500"/>
                    <a:pt x="55880" y="99060"/>
                    <a:pt x="27940" y="95250"/>
                  </a:cubicBezTo>
                  <a:cubicBezTo>
                    <a:pt x="15240" y="92710"/>
                    <a:pt x="2540" y="82550"/>
                    <a:pt x="1270" y="74930"/>
                  </a:cubicBezTo>
                  <a:cubicBezTo>
                    <a:pt x="0" y="67310"/>
                    <a:pt x="17780" y="46990"/>
                    <a:pt x="17780" y="46990"/>
                  </a:cubicBezTo>
                </a:path>
              </a:pathLst>
            </a:custGeom>
            <a:solidFill>
              <a:srgbClr val="312249"/>
            </a:solidFill>
            <a:ln cap="sq">
              <a:noFill/>
              <a:prstDash val="solid"/>
              <a:miter/>
            </a:ln>
          </p:spPr>
        </p:sp>
      </p:grpSp>
      <p:grpSp>
        <p:nvGrpSpPr>
          <p:cNvPr id="475" name="Group 139"/>
          <p:cNvGrpSpPr/>
          <p:nvPr/>
        </p:nvGrpSpPr>
        <p:grpSpPr>
          <a:xfrm rot="0">
            <a:off x="3504597" y="7670211"/>
            <a:ext cx="304270" cy="269496"/>
            <a:chOff x="0" y="0"/>
            <a:chExt cx="266700" cy="236220"/>
          </a:xfrm>
        </p:grpSpPr>
        <p:sp>
          <p:nvSpPr>
            <p:cNvPr id="476" name="Freeform 140"/>
            <p:cNvSpPr/>
            <p:nvPr/>
          </p:nvSpPr>
          <p:spPr>
            <a:xfrm>
              <a:off x="45720" y="46990"/>
              <a:ext cx="172720" cy="142240"/>
            </a:xfrm>
            <a:custGeom>
              <a:avLst/>
              <a:gdLst/>
              <a:ahLst/>
              <a:cxnLst/>
              <a:rect l="l" t="t" r="r" b="b"/>
              <a:pathLst>
                <a:path w="172720" h="142240">
                  <a:moveTo>
                    <a:pt x="7620" y="99060"/>
                  </a:moveTo>
                  <a:cubicBezTo>
                    <a:pt x="152400" y="2540"/>
                    <a:pt x="167640" y="11430"/>
                    <a:pt x="170180" y="19050"/>
                  </a:cubicBezTo>
                  <a:cubicBezTo>
                    <a:pt x="172720" y="26670"/>
                    <a:pt x="166370" y="43180"/>
                    <a:pt x="158750" y="46990"/>
                  </a:cubicBezTo>
                  <a:cubicBezTo>
                    <a:pt x="151130" y="50800"/>
                    <a:pt x="128270" y="45720"/>
                    <a:pt x="124460" y="38100"/>
                  </a:cubicBezTo>
                  <a:cubicBezTo>
                    <a:pt x="120650" y="30480"/>
                    <a:pt x="128270" y="7620"/>
                    <a:pt x="135890" y="3810"/>
                  </a:cubicBezTo>
                  <a:cubicBezTo>
                    <a:pt x="143510" y="0"/>
                    <a:pt x="165100" y="8890"/>
                    <a:pt x="168910" y="16510"/>
                  </a:cubicBezTo>
                  <a:cubicBezTo>
                    <a:pt x="172720" y="22860"/>
                    <a:pt x="168910" y="34290"/>
                    <a:pt x="161290" y="45720"/>
                  </a:cubicBezTo>
                  <a:cubicBezTo>
                    <a:pt x="144780" y="69850"/>
                    <a:pt x="67310" y="129540"/>
                    <a:pt x="38100" y="138430"/>
                  </a:cubicBezTo>
                  <a:cubicBezTo>
                    <a:pt x="24130" y="142240"/>
                    <a:pt x="10160" y="142240"/>
                    <a:pt x="5080" y="135890"/>
                  </a:cubicBezTo>
                  <a:cubicBezTo>
                    <a:pt x="0" y="129540"/>
                    <a:pt x="7620" y="99060"/>
                    <a:pt x="7620" y="99060"/>
                  </a:cubicBezTo>
                </a:path>
              </a:pathLst>
            </a:custGeom>
            <a:solidFill>
              <a:srgbClr val="312249"/>
            </a:solidFill>
            <a:ln cap="sq">
              <a:noFill/>
              <a:prstDash val="solid"/>
              <a:miter/>
            </a:ln>
          </p:spPr>
        </p:sp>
      </p:grpSp>
      <p:grpSp>
        <p:nvGrpSpPr>
          <p:cNvPr id="477" name="Group 141"/>
          <p:cNvGrpSpPr/>
          <p:nvPr/>
        </p:nvGrpSpPr>
        <p:grpSpPr>
          <a:xfrm rot="0">
            <a:off x="3684261" y="7704985"/>
            <a:ext cx="269496" cy="221682"/>
            <a:chOff x="0" y="0"/>
            <a:chExt cx="236220" cy="194310"/>
          </a:xfrm>
        </p:grpSpPr>
        <p:sp>
          <p:nvSpPr>
            <p:cNvPr id="478" name="Freeform 142"/>
            <p:cNvSpPr/>
            <p:nvPr/>
          </p:nvSpPr>
          <p:spPr>
            <a:xfrm>
              <a:off x="46990" y="50800"/>
              <a:ext cx="144780" cy="96520"/>
            </a:xfrm>
            <a:custGeom>
              <a:avLst/>
              <a:gdLst/>
              <a:ahLst/>
              <a:cxnLst/>
              <a:rect l="l" t="t" r="r" b="b"/>
              <a:pathLst>
                <a:path w="144780" h="96520">
                  <a:moveTo>
                    <a:pt x="36830" y="0"/>
                  </a:moveTo>
                  <a:cubicBezTo>
                    <a:pt x="144780" y="63500"/>
                    <a:pt x="142240" y="83820"/>
                    <a:pt x="135890" y="90170"/>
                  </a:cubicBezTo>
                  <a:cubicBezTo>
                    <a:pt x="129540" y="96520"/>
                    <a:pt x="110490" y="96520"/>
                    <a:pt x="104140" y="91440"/>
                  </a:cubicBezTo>
                  <a:cubicBezTo>
                    <a:pt x="97790" y="85090"/>
                    <a:pt x="93980" y="59690"/>
                    <a:pt x="99060" y="53340"/>
                  </a:cubicBezTo>
                  <a:cubicBezTo>
                    <a:pt x="104140" y="46990"/>
                    <a:pt x="130810" y="44450"/>
                    <a:pt x="137160" y="50800"/>
                  </a:cubicBezTo>
                  <a:cubicBezTo>
                    <a:pt x="143510" y="57150"/>
                    <a:pt x="144780" y="82550"/>
                    <a:pt x="138430" y="88900"/>
                  </a:cubicBezTo>
                  <a:cubicBezTo>
                    <a:pt x="133350" y="95250"/>
                    <a:pt x="119380" y="95250"/>
                    <a:pt x="106680" y="92710"/>
                  </a:cubicBezTo>
                  <a:cubicBezTo>
                    <a:pt x="82550" y="88900"/>
                    <a:pt x="25400" y="63500"/>
                    <a:pt x="11430" y="44450"/>
                  </a:cubicBezTo>
                  <a:cubicBezTo>
                    <a:pt x="3810" y="34290"/>
                    <a:pt x="0" y="17780"/>
                    <a:pt x="3810" y="10160"/>
                  </a:cubicBezTo>
                  <a:cubicBezTo>
                    <a:pt x="7620" y="2540"/>
                    <a:pt x="36830" y="0"/>
                    <a:pt x="36830" y="0"/>
                  </a:cubicBezTo>
                </a:path>
              </a:pathLst>
            </a:custGeom>
            <a:solidFill>
              <a:srgbClr val="312249"/>
            </a:solidFill>
            <a:ln cap="sq">
              <a:noFill/>
              <a:prstDash val="solid"/>
              <a:miter/>
            </a:ln>
          </p:spPr>
        </p:sp>
      </p:grpSp>
      <p:grpSp>
        <p:nvGrpSpPr>
          <p:cNvPr id="479" name="Group 143"/>
          <p:cNvGrpSpPr/>
          <p:nvPr/>
        </p:nvGrpSpPr>
        <p:grpSpPr>
          <a:xfrm rot="0">
            <a:off x="3701648" y="7478956"/>
            <a:ext cx="282536" cy="234722"/>
            <a:chOff x="0" y="0"/>
            <a:chExt cx="247650" cy="205740"/>
          </a:xfrm>
        </p:grpSpPr>
        <p:sp>
          <p:nvSpPr>
            <p:cNvPr id="480" name="Freeform 144"/>
            <p:cNvSpPr/>
            <p:nvPr/>
          </p:nvSpPr>
          <p:spPr>
            <a:xfrm>
              <a:off x="46990" y="50800"/>
              <a:ext cx="154940" cy="105410"/>
            </a:xfrm>
            <a:custGeom>
              <a:avLst/>
              <a:gdLst/>
              <a:ahLst/>
              <a:cxnLst/>
              <a:rect l="l" t="t" r="r" b="b"/>
              <a:pathLst>
                <a:path w="154940" h="105410">
                  <a:moveTo>
                    <a:pt x="39370" y="0"/>
                  </a:moveTo>
                  <a:cubicBezTo>
                    <a:pt x="154940" y="73660"/>
                    <a:pt x="154940" y="87630"/>
                    <a:pt x="149860" y="93980"/>
                  </a:cubicBezTo>
                  <a:cubicBezTo>
                    <a:pt x="144780" y="100330"/>
                    <a:pt x="129540" y="105410"/>
                    <a:pt x="121920" y="102870"/>
                  </a:cubicBezTo>
                  <a:cubicBezTo>
                    <a:pt x="114300" y="99060"/>
                    <a:pt x="105410" y="78740"/>
                    <a:pt x="106680" y="71120"/>
                  </a:cubicBezTo>
                  <a:cubicBezTo>
                    <a:pt x="107950" y="64770"/>
                    <a:pt x="118110" y="57150"/>
                    <a:pt x="124460" y="55880"/>
                  </a:cubicBezTo>
                  <a:cubicBezTo>
                    <a:pt x="130810" y="54610"/>
                    <a:pt x="143510" y="57150"/>
                    <a:pt x="147320" y="62230"/>
                  </a:cubicBezTo>
                  <a:cubicBezTo>
                    <a:pt x="152400" y="68580"/>
                    <a:pt x="152400" y="91440"/>
                    <a:pt x="147320" y="97790"/>
                  </a:cubicBezTo>
                  <a:cubicBezTo>
                    <a:pt x="143510" y="102870"/>
                    <a:pt x="134620" y="105410"/>
                    <a:pt x="124460" y="104140"/>
                  </a:cubicBezTo>
                  <a:cubicBezTo>
                    <a:pt x="100330" y="101600"/>
                    <a:pt x="25400" y="59690"/>
                    <a:pt x="10160" y="39370"/>
                  </a:cubicBezTo>
                  <a:cubicBezTo>
                    <a:pt x="2540" y="29210"/>
                    <a:pt x="0" y="17780"/>
                    <a:pt x="3810" y="11430"/>
                  </a:cubicBezTo>
                  <a:cubicBezTo>
                    <a:pt x="7620" y="3810"/>
                    <a:pt x="39370" y="0"/>
                    <a:pt x="39370" y="0"/>
                  </a:cubicBezTo>
                </a:path>
              </a:pathLst>
            </a:custGeom>
            <a:solidFill>
              <a:srgbClr val="312249"/>
            </a:solidFill>
            <a:ln cap="sq">
              <a:noFill/>
              <a:prstDash val="solid"/>
              <a:miter/>
            </a:ln>
          </p:spPr>
        </p:sp>
      </p:grpSp>
      <p:grpSp>
        <p:nvGrpSpPr>
          <p:cNvPr id="481" name="Group 145"/>
          <p:cNvGrpSpPr/>
          <p:nvPr/>
        </p:nvGrpSpPr>
        <p:grpSpPr>
          <a:xfrm rot="0">
            <a:off x="3729177" y="7303639"/>
            <a:ext cx="312963" cy="236171"/>
            <a:chOff x="0" y="0"/>
            <a:chExt cx="274320" cy="207010"/>
          </a:xfrm>
        </p:grpSpPr>
        <p:sp>
          <p:nvSpPr>
            <p:cNvPr id="482" name="Freeform 146"/>
            <p:cNvSpPr/>
            <p:nvPr/>
          </p:nvSpPr>
          <p:spPr>
            <a:xfrm>
              <a:off x="46990" y="50800"/>
              <a:ext cx="177800" cy="107950"/>
            </a:xfrm>
            <a:custGeom>
              <a:avLst/>
              <a:gdLst/>
              <a:ahLst/>
              <a:cxnLst/>
              <a:rect l="l" t="t" r="r" b="b"/>
              <a:pathLst>
                <a:path w="177800" h="107950">
                  <a:moveTo>
                    <a:pt x="35560" y="0"/>
                  </a:moveTo>
                  <a:cubicBezTo>
                    <a:pt x="171450" y="67310"/>
                    <a:pt x="176530" y="73660"/>
                    <a:pt x="176530" y="80010"/>
                  </a:cubicBezTo>
                  <a:cubicBezTo>
                    <a:pt x="176530" y="86360"/>
                    <a:pt x="172720" y="96520"/>
                    <a:pt x="167640" y="100330"/>
                  </a:cubicBezTo>
                  <a:cubicBezTo>
                    <a:pt x="162560" y="104140"/>
                    <a:pt x="152400" y="107950"/>
                    <a:pt x="146050" y="105410"/>
                  </a:cubicBezTo>
                  <a:cubicBezTo>
                    <a:pt x="139700" y="102870"/>
                    <a:pt x="129540" y="90170"/>
                    <a:pt x="129540" y="82550"/>
                  </a:cubicBezTo>
                  <a:cubicBezTo>
                    <a:pt x="129540" y="76200"/>
                    <a:pt x="134620" y="66040"/>
                    <a:pt x="139700" y="62230"/>
                  </a:cubicBezTo>
                  <a:cubicBezTo>
                    <a:pt x="144780" y="58420"/>
                    <a:pt x="154940" y="58420"/>
                    <a:pt x="161290" y="60960"/>
                  </a:cubicBezTo>
                  <a:cubicBezTo>
                    <a:pt x="167640" y="63500"/>
                    <a:pt x="175260" y="71120"/>
                    <a:pt x="176530" y="77470"/>
                  </a:cubicBezTo>
                  <a:cubicBezTo>
                    <a:pt x="177800" y="83820"/>
                    <a:pt x="175260" y="95250"/>
                    <a:pt x="170180" y="99060"/>
                  </a:cubicBezTo>
                  <a:cubicBezTo>
                    <a:pt x="163830" y="104140"/>
                    <a:pt x="153670" y="105410"/>
                    <a:pt x="140970" y="102870"/>
                  </a:cubicBezTo>
                  <a:cubicBezTo>
                    <a:pt x="113030" y="99060"/>
                    <a:pt x="26670" y="63500"/>
                    <a:pt x="10160" y="41910"/>
                  </a:cubicBezTo>
                  <a:cubicBezTo>
                    <a:pt x="2540" y="31750"/>
                    <a:pt x="0" y="17780"/>
                    <a:pt x="3810" y="10160"/>
                  </a:cubicBezTo>
                  <a:cubicBezTo>
                    <a:pt x="7620" y="2540"/>
                    <a:pt x="35560" y="0"/>
                    <a:pt x="35560" y="0"/>
                  </a:cubicBezTo>
                </a:path>
              </a:pathLst>
            </a:custGeom>
            <a:solidFill>
              <a:srgbClr val="312249"/>
            </a:solidFill>
            <a:ln cap="sq">
              <a:noFill/>
              <a:prstDash val="solid"/>
              <a:miter/>
            </a:ln>
          </p:spPr>
        </p:sp>
      </p:grpSp>
      <p:grpSp>
        <p:nvGrpSpPr>
          <p:cNvPr id="483" name="Group 147"/>
          <p:cNvGrpSpPr/>
          <p:nvPr/>
        </p:nvGrpSpPr>
        <p:grpSpPr>
          <a:xfrm rot="0">
            <a:off x="3752360" y="7081956"/>
            <a:ext cx="297025" cy="278189"/>
            <a:chOff x="0" y="0"/>
            <a:chExt cx="260350" cy="243840"/>
          </a:xfrm>
        </p:grpSpPr>
        <p:sp>
          <p:nvSpPr>
            <p:cNvPr id="484" name="Freeform 148"/>
            <p:cNvSpPr/>
            <p:nvPr/>
          </p:nvSpPr>
          <p:spPr>
            <a:xfrm>
              <a:off x="44450" y="44450"/>
              <a:ext cx="168910" cy="151130"/>
            </a:xfrm>
            <a:custGeom>
              <a:avLst/>
              <a:gdLst/>
              <a:ahLst/>
              <a:cxnLst/>
              <a:rect l="l" t="t" r="r" b="b"/>
              <a:pathLst>
                <a:path w="168910" h="151130">
                  <a:moveTo>
                    <a:pt x="40640" y="6350"/>
                  </a:moveTo>
                  <a:cubicBezTo>
                    <a:pt x="168910" y="123190"/>
                    <a:pt x="165100" y="139700"/>
                    <a:pt x="158750" y="146050"/>
                  </a:cubicBezTo>
                  <a:cubicBezTo>
                    <a:pt x="153670" y="151130"/>
                    <a:pt x="142240" y="151130"/>
                    <a:pt x="135890" y="148590"/>
                  </a:cubicBezTo>
                  <a:cubicBezTo>
                    <a:pt x="129540" y="146050"/>
                    <a:pt x="120650" y="138430"/>
                    <a:pt x="119380" y="130810"/>
                  </a:cubicBezTo>
                  <a:cubicBezTo>
                    <a:pt x="118110" y="123190"/>
                    <a:pt x="125730" y="106680"/>
                    <a:pt x="132080" y="102870"/>
                  </a:cubicBezTo>
                  <a:cubicBezTo>
                    <a:pt x="138430" y="99060"/>
                    <a:pt x="149860" y="99060"/>
                    <a:pt x="154940" y="102870"/>
                  </a:cubicBezTo>
                  <a:cubicBezTo>
                    <a:pt x="161290" y="107950"/>
                    <a:pt x="168910" y="129540"/>
                    <a:pt x="165100" y="137160"/>
                  </a:cubicBezTo>
                  <a:cubicBezTo>
                    <a:pt x="161290" y="144780"/>
                    <a:pt x="144780" y="148590"/>
                    <a:pt x="130810" y="146050"/>
                  </a:cubicBezTo>
                  <a:cubicBezTo>
                    <a:pt x="101600" y="139700"/>
                    <a:pt x="20320" y="73660"/>
                    <a:pt x="6350" y="44450"/>
                  </a:cubicBezTo>
                  <a:cubicBezTo>
                    <a:pt x="0" y="30480"/>
                    <a:pt x="0" y="12700"/>
                    <a:pt x="6350" y="6350"/>
                  </a:cubicBezTo>
                  <a:cubicBezTo>
                    <a:pt x="12700" y="0"/>
                    <a:pt x="40640" y="6350"/>
                    <a:pt x="40640" y="6350"/>
                  </a:cubicBezTo>
                </a:path>
              </a:pathLst>
            </a:custGeom>
            <a:solidFill>
              <a:srgbClr val="312249"/>
            </a:solidFill>
            <a:ln cap="sq">
              <a:noFill/>
              <a:prstDash val="solid"/>
              <a:miter/>
            </a:ln>
          </p:spPr>
        </p:sp>
      </p:grpSp>
      <p:grpSp>
        <p:nvGrpSpPr>
          <p:cNvPr id="485" name="Group 149"/>
          <p:cNvGrpSpPr/>
          <p:nvPr/>
        </p:nvGrpSpPr>
        <p:grpSpPr>
          <a:xfrm rot="0">
            <a:off x="3914637" y="7134117"/>
            <a:ext cx="333248" cy="365124"/>
            <a:chOff x="0" y="0"/>
            <a:chExt cx="292100" cy="320040"/>
          </a:xfrm>
        </p:grpSpPr>
        <p:sp>
          <p:nvSpPr>
            <p:cNvPr id="486" name="Freeform 150"/>
            <p:cNvSpPr/>
            <p:nvPr/>
          </p:nvSpPr>
          <p:spPr>
            <a:xfrm>
              <a:off x="49530" y="44450"/>
              <a:ext cx="194310" cy="227330"/>
            </a:xfrm>
            <a:custGeom>
              <a:avLst/>
              <a:gdLst/>
              <a:ahLst/>
              <a:cxnLst/>
              <a:rect l="l" t="t" r="r" b="b"/>
              <a:pathLst>
                <a:path w="194310" h="227330">
                  <a:moveTo>
                    <a:pt x="191770" y="38100"/>
                  </a:moveTo>
                  <a:cubicBezTo>
                    <a:pt x="29210" y="224790"/>
                    <a:pt x="13970" y="223520"/>
                    <a:pt x="7620" y="218440"/>
                  </a:cubicBezTo>
                  <a:cubicBezTo>
                    <a:pt x="2540" y="214630"/>
                    <a:pt x="0" y="203200"/>
                    <a:pt x="1270" y="196850"/>
                  </a:cubicBezTo>
                  <a:cubicBezTo>
                    <a:pt x="3810" y="189230"/>
                    <a:pt x="15240" y="177800"/>
                    <a:pt x="22860" y="177800"/>
                  </a:cubicBezTo>
                  <a:cubicBezTo>
                    <a:pt x="30480" y="177800"/>
                    <a:pt x="43180" y="186690"/>
                    <a:pt x="46990" y="194310"/>
                  </a:cubicBezTo>
                  <a:cubicBezTo>
                    <a:pt x="49530" y="200660"/>
                    <a:pt x="48260" y="210820"/>
                    <a:pt x="44450" y="215900"/>
                  </a:cubicBezTo>
                  <a:cubicBezTo>
                    <a:pt x="39370" y="222250"/>
                    <a:pt x="22860" y="227330"/>
                    <a:pt x="16510" y="224790"/>
                  </a:cubicBezTo>
                  <a:cubicBezTo>
                    <a:pt x="8890" y="220980"/>
                    <a:pt x="0" y="207010"/>
                    <a:pt x="2540" y="193040"/>
                  </a:cubicBezTo>
                  <a:cubicBezTo>
                    <a:pt x="7620" y="156210"/>
                    <a:pt x="120650" y="22860"/>
                    <a:pt x="156210" y="6350"/>
                  </a:cubicBezTo>
                  <a:cubicBezTo>
                    <a:pt x="168910" y="0"/>
                    <a:pt x="181610" y="1270"/>
                    <a:pt x="187960" y="6350"/>
                  </a:cubicBezTo>
                  <a:cubicBezTo>
                    <a:pt x="194310" y="11430"/>
                    <a:pt x="191770" y="38100"/>
                    <a:pt x="191770" y="38100"/>
                  </a:cubicBezTo>
                </a:path>
              </a:pathLst>
            </a:custGeom>
            <a:solidFill>
              <a:srgbClr val="312249"/>
            </a:solidFill>
            <a:ln cap="sq">
              <a:noFill/>
              <a:prstDash val="solid"/>
              <a:miter/>
            </a:ln>
          </p:spPr>
        </p:sp>
      </p:grpSp>
      <p:grpSp>
        <p:nvGrpSpPr>
          <p:cNvPr id="487" name="Group 151"/>
          <p:cNvGrpSpPr/>
          <p:nvPr/>
        </p:nvGrpSpPr>
        <p:grpSpPr>
          <a:xfrm rot="0">
            <a:off x="3905943" y="7374635"/>
            <a:ext cx="373817" cy="285434"/>
            <a:chOff x="0" y="0"/>
            <a:chExt cx="327660" cy="250190"/>
          </a:xfrm>
        </p:grpSpPr>
        <p:sp>
          <p:nvSpPr>
            <p:cNvPr id="488" name="Freeform 152"/>
            <p:cNvSpPr/>
            <p:nvPr/>
          </p:nvSpPr>
          <p:spPr>
            <a:xfrm>
              <a:off x="48260" y="49530"/>
              <a:ext cx="229870" cy="149860"/>
            </a:xfrm>
            <a:custGeom>
              <a:avLst/>
              <a:gdLst/>
              <a:ahLst/>
              <a:cxnLst/>
              <a:rect l="l" t="t" r="r" b="b"/>
              <a:pathLst>
                <a:path w="229870" h="149860">
                  <a:moveTo>
                    <a:pt x="12700" y="105410"/>
                  </a:moveTo>
                  <a:cubicBezTo>
                    <a:pt x="215900" y="2540"/>
                    <a:pt x="227330" y="13970"/>
                    <a:pt x="228600" y="21590"/>
                  </a:cubicBezTo>
                  <a:cubicBezTo>
                    <a:pt x="229870" y="27940"/>
                    <a:pt x="219710" y="41910"/>
                    <a:pt x="213360" y="44450"/>
                  </a:cubicBezTo>
                  <a:cubicBezTo>
                    <a:pt x="208280" y="46990"/>
                    <a:pt x="198120" y="45720"/>
                    <a:pt x="193040" y="41910"/>
                  </a:cubicBezTo>
                  <a:cubicBezTo>
                    <a:pt x="187960" y="36830"/>
                    <a:pt x="182880" y="22860"/>
                    <a:pt x="184150" y="16510"/>
                  </a:cubicBezTo>
                  <a:cubicBezTo>
                    <a:pt x="185420" y="10160"/>
                    <a:pt x="194310" y="2540"/>
                    <a:pt x="200660" y="1270"/>
                  </a:cubicBezTo>
                  <a:cubicBezTo>
                    <a:pt x="208280" y="0"/>
                    <a:pt x="223520" y="6350"/>
                    <a:pt x="226060" y="12700"/>
                  </a:cubicBezTo>
                  <a:cubicBezTo>
                    <a:pt x="229870" y="20320"/>
                    <a:pt x="224790" y="33020"/>
                    <a:pt x="215900" y="44450"/>
                  </a:cubicBezTo>
                  <a:cubicBezTo>
                    <a:pt x="191770" y="73660"/>
                    <a:pt x="67310" y="148590"/>
                    <a:pt x="31750" y="149860"/>
                  </a:cubicBezTo>
                  <a:cubicBezTo>
                    <a:pt x="17780" y="149860"/>
                    <a:pt x="5080" y="143510"/>
                    <a:pt x="2540" y="135890"/>
                  </a:cubicBezTo>
                  <a:cubicBezTo>
                    <a:pt x="0" y="128270"/>
                    <a:pt x="12700" y="105410"/>
                    <a:pt x="12700" y="105410"/>
                  </a:cubicBezTo>
                </a:path>
              </a:pathLst>
            </a:custGeom>
            <a:solidFill>
              <a:srgbClr val="312249"/>
            </a:solidFill>
            <a:ln cap="sq">
              <a:noFill/>
              <a:prstDash val="solid"/>
              <a:miter/>
            </a:ln>
          </p:spPr>
        </p:sp>
      </p:grpSp>
      <p:grpSp>
        <p:nvGrpSpPr>
          <p:cNvPr id="489" name="Group 153"/>
          <p:cNvGrpSpPr/>
          <p:nvPr/>
        </p:nvGrpSpPr>
        <p:grpSpPr>
          <a:xfrm rot="0">
            <a:off x="3943615" y="7564441"/>
            <a:ext cx="326003" cy="234722"/>
            <a:chOff x="0" y="0"/>
            <a:chExt cx="285750" cy="205740"/>
          </a:xfrm>
        </p:grpSpPr>
        <p:sp>
          <p:nvSpPr>
            <p:cNvPr id="490" name="Freeform 154"/>
            <p:cNvSpPr/>
            <p:nvPr/>
          </p:nvSpPr>
          <p:spPr>
            <a:xfrm>
              <a:off x="48260" y="50800"/>
              <a:ext cx="189230" cy="106680"/>
            </a:xfrm>
            <a:custGeom>
              <a:avLst/>
              <a:gdLst/>
              <a:ahLst/>
              <a:cxnLst/>
              <a:rect l="l" t="t" r="r" b="b"/>
              <a:pathLst>
                <a:path w="189230" h="106680">
                  <a:moveTo>
                    <a:pt x="19050" y="55880"/>
                  </a:moveTo>
                  <a:cubicBezTo>
                    <a:pt x="170180" y="0"/>
                    <a:pt x="176530" y="3810"/>
                    <a:pt x="181610" y="8890"/>
                  </a:cubicBezTo>
                  <a:cubicBezTo>
                    <a:pt x="186690" y="13970"/>
                    <a:pt x="189230" y="25400"/>
                    <a:pt x="186690" y="31750"/>
                  </a:cubicBezTo>
                  <a:cubicBezTo>
                    <a:pt x="184150" y="38100"/>
                    <a:pt x="176530" y="45720"/>
                    <a:pt x="170180" y="48260"/>
                  </a:cubicBezTo>
                  <a:cubicBezTo>
                    <a:pt x="163830" y="50800"/>
                    <a:pt x="153670" y="48260"/>
                    <a:pt x="148590" y="44450"/>
                  </a:cubicBezTo>
                  <a:cubicBezTo>
                    <a:pt x="143510" y="40640"/>
                    <a:pt x="138430" y="29210"/>
                    <a:pt x="138430" y="22860"/>
                  </a:cubicBezTo>
                  <a:cubicBezTo>
                    <a:pt x="138430" y="16510"/>
                    <a:pt x="144780" y="7620"/>
                    <a:pt x="149860" y="3810"/>
                  </a:cubicBezTo>
                  <a:cubicBezTo>
                    <a:pt x="156210" y="0"/>
                    <a:pt x="166370" y="0"/>
                    <a:pt x="172720" y="2540"/>
                  </a:cubicBezTo>
                  <a:cubicBezTo>
                    <a:pt x="179070" y="5080"/>
                    <a:pt x="186690" y="13970"/>
                    <a:pt x="186690" y="20320"/>
                  </a:cubicBezTo>
                  <a:cubicBezTo>
                    <a:pt x="187960" y="27940"/>
                    <a:pt x="182880" y="38100"/>
                    <a:pt x="172720" y="46990"/>
                  </a:cubicBezTo>
                  <a:cubicBezTo>
                    <a:pt x="151130" y="66040"/>
                    <a:pt x="64770" y="106680"/>
                    <a:pt x="35560" y="104140"/>
                  </a:cubicBezTo>
                  <a:cubicBezTo>
                    <a:pt x="20320" y="102870"/>
                    <a:pt x="5080" y="93980"/>
                    <a:pt x="2540" y="85090"/>
                  </a:cubicBezTo>
                  <a:cubicBezTo>
                    <a:pt x="0" y="77470"/>
                    <a:pt x="19050" y="55880"/>
                    <a:pt x="19050" y="55880"/>
                  </a:cubicBezTo>
                </a:path>
              </a:pathLst>
            </a:custGeom>
            <a:solidFill>
              <a:srgbClr val="312249"/>
            </a:solidFill>
            <a:ln cap="sq">
              <a:noFill/>
              <a:prstDash val="solid"/>
              <a:miter/>
            </a:ln>
          </p:spPr>
        </p:sp>
      </p:grpSp>
      <p:grpSp>
        <p:nvGrpSpPr>
          <p:cNvPr id="491" name="Group 155"/>
          <p:cNvGrpSpPr/>
          <p:nvPr/>
        </p:nvGrpSpPr>
        <p:grpSpPr>
          <a:xfrm rot="0">
            <a:off x="3956655" y="7720923"/>
            <a:ext cx="378164" cy="257905"/>
            <a:chOff x="0" y="0"/>
            <a:chExt cx="331470" cy="226060"/>
          </a:xfrm>
        </p:grpSpPr>
        <p:sp>
          <p:nvSpPr>
            <p:cNvPr id="492" name="Freeform 156"/>
            <p:cNvSpPr/>
            <p:nvPr/>
          </p:nvSpPr>
          <p:spPr>
            <a:xfrm>
              <a:off x="48260" y="48260"/>
              <a:ext cx="234950" cy="127000"/>
            </a:xfrm>
            <a:custGeom>
              <a:avLst/>
              <a:gdLst/>
              <a:ahLst/>
              <a:cxnLst/>
              <a:rect l="l" t="t" r="r" b="b"/>
              <a:pathLst>
                <a:path w="234950" h="127000">
                  <a:moveTo>
                    <a:pt x="15240" y="82550"/>
                  </a:moveTo>
                  <a:cubicBezTo>
                    <a:pt x="218440" y="3810"/>
                    <a:pt x="229870" y="10160"/>
                    <a:pt x="232410" y="17780"/>
                  </a:cubicBezTo>
                  <a:cubicBezTo>
                    <a:pt x="234950" y="24130"/>
                    <a:pt x="228600" y="39370"/>
                    <a:pt x="222250" y="43180"/>
                  </a:cubicBezTo>
                  <a:cubicBezTo>
                    <a:pt x="217170" y="46990"/>
                    <a:pt x="207010" y="45720"/>
                    <a:pt x="200660" y="43180"/>
                  </a:cubicBezTo>
                  <a:cubicBezTo>
                    <a:pt x="195580" y="40640"/>
                    <a:pt x="187960" y="33020"/>
                    <a:pt x="187960" y="26670"/>
                  </a:cubicBezTo>
                  <a:cubicBezTo>
                    <a:pt x="187960" y="19050"/>
                    <a:pt x="195580" y="5080"/>
                    <a:pt x="201930" y="2540"/>
                  </a:cubicBezTo>
                  <a:cubicBezTo>
                    <a:pt x="208280" y="0"/>
                    <a:pt x="224790" y="2540"/>
                    <a:pt x="228600" y="8890"/>
                  </a:cubicBezTo>
                  <a:cubicBezTo>
                    <a:pt x="232410" y="15240"/>
                    <a:pt x="232410" y="30480"/>
                    <a:pt x="223520" y="41910"/>
                  </a:cubicBezTo>
                  <a:cubicBezTo>
                    <a:pt x="201930" y="69850"/>
                    <a:pt x="71120" y="127000"/>
                    <a:pt x="34290" y="127000"/>
                  </a:cubicBezTo>
                  <a:cubicBezTo>
                    <a:pt x="19050" y="127000"/>
                    <a:pt x="5080" y="119380"/>
                    <a:pt x="2540" y="111760"/>
                  </a:cubicBezTo>
                  <a:cubicBezTo>
                    <a:pt x="0" y="104140"/>
                    <a:pt x="15240" y="82550"/>
                    <a:pt x="15240" y="82550"/>
                  </a:cubicBezTo>
                </a:path>
              </a:pathLst>
            </a:custGeom>
            <a:solidFill>
              <a:srgbClr val="312249"/>
            </a:solidFill>
            <a:ln cap="sq">
              <a:noFill/>
              <a:prstDash val="solid"/>
              <a:miter/>
            </a:ln>
          </p:spPr>
        </p:sp>
      </p:grpSp>
      <p:grpSp>
        <p:nvGrpSpPr>
          <p:cNvPr id="493" name="Group 157"/>
          <p:cNvGrpSpPr/>
          <p:nvPr/>
        </p:nvGrpSpPr>
        <p:grpSpPr>
          <a:xfrm rot="0">
            <a:off x="4023305" y="7877404"/>
            <a:ext cx="327452" cy="321657"/>
            <a:chOff x="0" y="0"/>
            <a:chExt cx="287020" cy="281940"/>
          </a:xfrm>
        </p:grpSpPr>
        <p:sp>
          <p:nvSpPr>
            <p:cNvPr id="494" name="Freeform 158"/>
            <p:cNvSpPr/>
            <p:nvPr/>
          </p:nvSpPr>
          <p:spPr>
            <a:xfrm>
              <a:off x="46990" y="46990"/>
              <a:ext cx="194310" cy="187960"/>
            </a:xfrm>
            <a:custGeom>
              <a:avLst/>
              <a:gdLst/>
              <a:ahLst/>
              <a:cxnLst/>
              <a:rect l="l" t="t" r="r" b="b"/>
              <a:pathLst>
                <a:path w="194310" h="187960">
                  <a:moveTo>
                    <a:pt x="185420" y="44450"/>
                  </a:moveTo>
                  <a:cubicBezTo>
                    <a:pt x="24130" y="187960"/>
                    <a:pt x="12700" y="186690"/>
                    <a:pt x="7620" y="180340"/>
                  </a:cubicBezTo>
                  <a:cubicBezTo>
                    <a:pt x="2540" y="173990"/>
                    <a:pt x="2540" y="149860"/>
                    <a:pt x="8890" y="144780"/>
                  </a:cubicBezTo>
                  <a:cubicBezTo>
                    <a:pt x="15240" y="139700"/>
                    <a:pt x="39370" y="140970"/>
                    <a:pt x="44450" y="147320"/>
                  </a:cubicBezTo>
                  <a:cubicBezTo>
                    <a:pt x="49530" y="153670"/>
                    <a:pt x="45720" y="177800"/>
                    <a:pt x="39370" y="182880"/>
                  </a:cubicBezTo>
                  <a:cubicBezTo>
                    <a:pt x="33020" y="187960"/>
                    <a:pt x="8890" y="181610"/>
                    <a:pt x="3810" y="175260"/>
                  </a:cubicBezTo>
                  <a:cubicBezTo>
                    <a:pt x="0" y="168910"/>
                    <a:pt x="1270" y="157480"/>
                    <a:pt x="7620" y="146050"/>
                  </a:cubicBezTo>
                  <a:cubicBezTo>
                    <a:pt x="24130" y="114300"/>
                    <a:pt x="123190" y="12700"/>
                    <a:pt x="156210" y="3810"/>
                  </a:cubicBezTo>
                  <a:cubicBezTo>
                    <a:pt x="170180" y="0"/>
                    <a:pt x="184150" y="5080"/>
                    <a:pt x="189230" y="11430"/>
                  </a:cubicBezTo>
                  <a:cubicBezTo>
                    <a:pt x="194310" y="17780"/>
                    <a:pt x="185420" y="44450"/>
                    <a:pt x="185420" y="44450"/>
                  </a:cubicBezTo>
                </a:path>
              </a:pathLst>
            </a:custGeom>
            <a:solidFill>
              <a:srgbClr val="312249"/>
            </a:solidFill>
            <a:ln cap="sq">
              <a:noFill/>
              <a:prstDash val="solid"/>
              <a:miter/>
            </a:ln>
          </p:spPr>
        </p:sp>
      </p:grpSp>
      <p:grpSp>
        <p:nvGrpSpPr>
          <p:cNvPr id="495" name="Group 159"/>
          <p:cNvGrpSpPr/>
          <p:nvPr/>
        </p:nvGrpSpPr>
        <p:grpSpPr>
          <a:xfrm rot="0">
            <a:off x="4210213" y="7981725"/>
            <a:ext cx="197051" cy="344839"/>
            <a:chOff x="0" y="0"/>
            <a:chExt cx="172720" cy="302260"/>
          </a:xfrm>
        </p:grpSpPr>
        <p:sp>
          <p:nvSpPr>
            <p:cNvPr id="496" name="Freeform 160"/>
            <p:cNvSpPr/>
            <p:nvPr/>
          </p:nvSpPr>
          <p:spPr>
            <a:xfrm>
              <a:off x="45720" y="48260"/>
              <a:ext cx="77470" cy="204470"/>
            </a:xfrm>
            <a:custGeom>
              <a:avLst/>
              <a:gdLst/>
              <a:ahLst/>
              <a:cxnLst/>
              <a:rect l="l" t="t" r="r" b="b"/>
              <a:pathLst>
                <a:path w="77470" h="204470">
                  <a:moveTo>
                    <a:pt x="52070" y="20320"/>
                  </a:moveTo>
                  <a:cubicBezTo>
                    <a:pt x="72390" y="190500"/>
                    <a:pt x="63500" y="201930"/>
                    <a:pt x="55880" y="203200"/>
                  </a:cubicBezTo>
                  <a:cubicBezTo>
                    <a:pt x="49530" y="204470"/>
                    <a:pt x="35560" y="194310"/>
                    <a:pt x="33020" y="187960"/>
                  </a:cubicBezTo>
                  <a:cubicBezTo>
                    <a:pt x="30480" y="181610"/>
                    <a:pt x="31750" y="171450"/>
                    <a:pt x="35560" y="166370"/>
                  </a:cubicBezTo>
                  <a:cubicBezTo>
                    <a:pt x="40640" y="161290"/>
                    <a:pt x="54610" y="156210"/>
                    <a:pt x="62230" y="158750"/>
                  </a:cubicBezTo>
                  <a:cubicBezTo>
                    <a:pt x="68580" y="160020"/>
                    <a:pt x="74930" y="167640"/>
                    <a:pt x="76200" y="173990"/>
                  </a:cubicBezTo>
                  <a:cubicBezTo>
                    <a:pt x="77470" y="181610"/>
                    <a:pt x="72390" y="196850"/>
                    <a:pt x="66040" y="199390"/>
                  </a:cubicBezTo>
                  <a:cubicBezTo>
                    <a:pt x="58420" y="203200"/>
                    <a:pt x="43180" y="199390"/>
                    <a:pt x="34290" y="190500"/>
                  </a:cubicBezTo>
                  <a:cubicBezTo>
                    <a:pt x="15240" y="168910"/>
                    <a:pt x="0" y="60960"/>
                    <a:pt x="5080" y="30480"/>
                  </a:cubicBezTo>
                  <a:cubicBezTo>
                    <a:pt x="7620" y="16510"/>
                    <a:pt x="12700" y="5080"/>
                    <a:pt x="20320" y="2540"/>
                  </a:cubicBezTo>
                  <a:cubicBezTo>
                    <a:pt x="27940" y="0"/>
                    <a:pt x="52070" y="20320"/>
                    <a:pt x="52070" y="20320"/>
                  </a:cubicBezTo>
                </a:path>
              </a:pathLst>
            </a:custGeom>
            <a:solidFill>
              <a:srgbClr val="312249"/>
            </a:solidFill>
            <a:ln cap="sq">
              <a:noFill/>
              <a:prstDash val="solid"/>
              <a:miter/>
            </a:ln>
          </p:spPr>
        </p:sp>
      </p:grpSp>
      <p:grpSp>
        <p:nvGrpSpPr>
          <p:cNvPr id="497" name="Group 161"/>
          <p:cNvGrpSpPr/>
          <p:nvPr/>
        </p:nvGrpSpPr>
        <p:grpSpPr>
          <a:xfrm rot="0">
            <a:off x="4268169" y="7917974"/>
            <a:ext cx="308616" cy="247762"/>
            <a:chOff x="0" y="0"/>
            <a:chExt cx="270510" cy="217170"/>
          </a:xfrm>
        </p:grpSpPr>
        <p:sp>
          <p:nvSpPr>
            <p:cNvPr id="498" name="Freeform 162"/>
            <p:cNvSpPr/>
            <p:nvPr/>
          </p:nvSpPr>
          <p:spPr>
            <a:xfrm>
              <a:off x="46990" y="50800"/>
              <a:ext cx="179070" cy="119380"/>
            </a:xfrm>
            <a:custGeom>
              <a:avLst/>
              <a:gdLst/>
              <a:ahLst/>
              <a:cxnLst/>
              <a:rect l="l" t="t" r="r" b="b"/>
              <a:pathLst>
                <a:path w="179070" h="119380">
                  <a:moveTo>
                    <a:pt x="39370" y="0"/>
                  </a:moveTo>
                  <a:cubicBezTo>
                    <a:pt x="179070" y="90170"/>
                    <a:pt x="176530" y="106680"/>
                    <a:pt x="170180" y="113030"/>
                  </a:cubicBezTo>
                  <a:cubicBezTo>
                    <a:pt x="165100" y="118110"/>
                    <a:pt x="147320" y="119380"/>
                    <a:pt x="140970" y="114300"/>
                  </a:cubicBezTo>
                  <a:cubicBezTo>
                    <a:pt x="134620" y="109220"/>
                    <a:pt x="130810" y="86360"/>
                    <a:pt x="135890" y="80010"/>
                  </a:cubicBezTo>
                  <a:cubicBezTo>
                    <a:pt x="140970" y="73660"/>
                    <a:pt x="163830" y="71120"/>
                    <a:pt x="170180" y="76200"/>
                  </a:cubicBezTo>
                  <a:cubicBezTo>
                    <a:pt x="176530" y="81280"/>
                    <a:pt x="176530" y="105410"/>
                    <a:pt x="171450" y="111760"/>
                  </a:cubicBezTo>
                  <a:cubicBezTo>
                    <a:pt x="166370" y="116840"/>
                    <a:pt x="156210" y="118110"/>
                    <a:pt x="143510" y="115570"/>
                  </a:cubicBezTo>
                  <a:cubicBezTo>
                    <a:pt x="115570" y="110490"/>
                    <a:pt x="26670" y="62230"/>
                    <a:pt x="10160" y="39370"/>
                  </a:cubicBezTo>
                  <a:cubicBezTo>
                    <a:pt x="2540" y="30480"/>
                    <a:pt x="0" y="19050"/>
                    <a:pt x="3810" y="12700"/>
                  </a:cubicBezTo>
                  <a:cubicBezTo>
                    <a:pt x="7620" y="5080"/>
                    <a:pt x="39370" y="0"/>
                    <a:pt x="39370" y="0"/>
                  </a:cubicBezTo>
                </a:path>
              </a:pathLst>
            </a:custGeom>
            <a:solidFill>
              <a:srgbClr val="312249"/>
            </a:solidFill>
            <a:ln cap="sq">
              <a:noFill/>
              <a:prstDash val="solid"/>
              <a:miter/>
            </a:ln>
          </p:spPr>
        </p:sp>
      </p:grpSp>
      <p:grpSp>
        <p:nvGrpSpPr>
          <p:cNvPr id="499" name="Group 163"/>
          <p:cNvGrpSpPr/>
          <p:nvPr/>
        </p:nvGrpSpPr>
        <p:grpSpPr>
          <a:xfrm rot="0">
            <a:off x="4333370" y="7716576"/>
            <a:ext cx="312963" cy="231825"/>
            <a:chOff x="0" y="0"/>
            <a:chExt cx="274320" cy="203200"/>
          </a:xfrm>
        </p:grpSpPr>
        <p:sp>
          <p:nvSpPr>
            <p:cNvPr id="500" name="Freeform 164"/>
            <p:cNvSpPr/>
            <p:nvPr/>
          </p:nvSpPr>
          <p:spPr>
            <a:xfrm>
              <a:off x="48260" y="50800"/>
              <a:ext cx="176530" cy="104140"/>
            </a:xfrm>
            <a:custGeom>
              <a:avLst/>
              <a:gdLst/>
              <a:ahLst/>
              <a:cxnLst/>
              <a:rect l="l" t="t" r="r" b="b"/>
              <a:pathLst>
                <a:path w="176530" h="104140">
                  <a:moveTo>
                    <a:pt x="36830" y="0"/>
                  </a:moveTo>
                  <a:cubicBezTo>
                    <a:pt x="168910" y="62230"/>
                    <a:pt x="173990" y="67310"/>
                    <a:pt x="175260" y="73660"/>
                  </a:cubicBezTo>
                  <a:cubicBezTo>
                    <a:pt x="176530" y="80010"/>
                    <a:pt x="173990" y="90170"/>
                    <a:pt x="168910" y="95250"/>
                  </a:cubicBezTo>
                  <a:cubicBezTo>
                    <a:pt x="163830" y="100330"/>
                    <a:pt x="153670" y="102870"/>
                    <a:pt x="147320" y="101600"/>
                  </a:cubicBezTo>
                  <a:cubicBezTo>
                    <a:pt x="140970" y="100330"/>
                    <a:pt x="132080" y="93980"/>
                    <a:pt x="129540" y="87630"/>
                  </a:cubicBezTo>
                  <a:cubicBezTo>
                    <a:pt x="127000" y="81280"/>
                    <a:pt x="128270" y="69850"/>
                    <a:pt x="132080" y="64770"/>
                  </a:cubicBezTo>
                  <a:cubicBezTo>
                    <a:pt x="137160" y="58420"/>
                    <a:pt x="152400" y="53340"/>
                    <a:pt x="158750" y="55880"/>
                  </a:cubicBezTo>
                  <a:cubicBezTo>
                    <a:pt x="166370" y="58420"/>
                    <a:pt x="176530" y="78740"/>
                    <a:pt x="173990" y="86360"/>
                  </a:cubicBezTo>
                  <a:cubicBezTo>
                    <a:pt x="171450" y="93980"/>
                    <a:pt x="161290" y="100330"/>
                    <a:pt x="149860" y="101600"/>
                  </a:cubicBezTo>
                  <a:cubicBezTo>
                    <a:pt x="123190" y="104140"/>
                    <a:pt x="35560" y="66040"/>
                    <a:pt x="15240" y="45720"/>
                  </a:cubicBezTo>
                  <a:cubicBezTo>
                    <a:pt x="5080" y="35560"/>
                    <a:pt x="0" y="22860"/>
                    <a:pt x="2540" y="15240"/>
                  </a:cubicBezTo>
                  <a:cubicBezTo>
                    <a:pt x="6350" y="7620"/>
                    <a:pt x="36830" y="0"/>
                    <a:pt x="36830" y="0"/>
                  </a:cubicBezTo>
                </a:path>
              </a:pathLst>
            </a:custGeom>
            <a:solidFill>
              <a:srgbClr val="312249"/>
            </a:solidFill>
            <a:ln cap="sq">
              <a:noFill/>
              <a:prstDash val="solid"/>
              <a:miter/>
            </a:ln>
          </p:spPr>
        </p:sp>
      </p:grpSp>
      <p:grpSp>
        <p:nvGrpSpPr>
          <p:cNvPr id="501" name="Group 165"/>
          <p:cNvGrpSpPr/>
          <p:nvPr/>
        </p:nvGrpSpPr>
        <p:grpSpPr>
          <a:xfrm rot="0">
            <a:off x="4260925" y="7584726"/>
            <a:ext cx="366573" cy="176766"/>
            <a:chOff x="0" y="0"/>
            <a:chExt cx="321310" cy="154940"/>
          </a:xfrm>
        </p:grpSpPr>
        <p:sp>
          <p:nvSpPr>
            <p:cNvPr id="502" name="Freeform 166"/>
            <p:cNvSpPr/>
            <p:nvPr/>
          </p:nvSpPr>
          <p:spPr>
            <a:xfrm>
              <a:off x="49530" y="50800"/>
              <a:ext cx="222250" cy="66040"/>
            </a:xfrm>
            <a:custGeom>
              <a:avLst/>
              <a:gdLst/>
              <a:ahLst/>
              <a:cxnLst/>
              <a:rect l="l" t="t" r="r" b="b"/>
              <a:pathLst>
                <a:path w="222250" h="66040">
                  <a:moveTo>
                    <a:pt x="24130" y="6350"/>
                  </a:moveTo>
                  <a:cubicBezTo>
                    <a:pt x="214630" y="5080"/>
                    <a:pt x="220980" y="13970"/>
                    <a:pt x="220980" y="21590"/>
                  </a:cubicBezTo>
                  <a:cubicBezTo>
                    <a:pt x="220980" y="27940"/>
                    <a:pt x="215900" y="38100"/>
                    <a:pt x="210820" y="40640"/>
                  </a:cubicBezTo>
                  <a:cubicBezTo>
                    <a:pt x="204470" y="44450"/>
                    <a:pt x="189230" y="43180"/>
                    <a:pt x="184150" y="38100"/>
                  </a:cubicBezTo>
                  <a:cubicBezTo>
                    <a:pt x="179070" y="33020"/>
                    <a:pt x="175260" y="19050"/>
                    <a:pt x="177800" y="12700"/>
                  </a:cubicBezTo>
                  <a:cubicBezTo>
                    <a:pt x="180340" y="6350"/>
                    <a:pt x="187960" y="0"/>
                    <a:pt x="194310" y="0"/>
                  </a:cubicBezTo>
                  <a:cubicBezTo>
                    <a:pt x="201930" y="0"/>
                    <a:pt x="219710" y="11430"/>
                    <a:pt x="220980" y="19050"/>
                  </a:cubicBezTo>
                  <a:cubicBezTo>
                    <a:pt x="222250" y="26670"/>
                    <a:pt x="212090" y="38100"/>
                    <a:pt x="199390" y="44450"/>
                  </a:cubicBezTo>
                  <a:cubicBezTo>
                    <a:pt x="170180" y="59690"/>
                    <a:pt x="48260" y="66040"/>
                    <a:pt x="20320" y="53340"/>
                  </a:cubicBezTo>
                  <a:cubicBezTo>
                    <a:pt x="8890" y="48260"/>
                    <a:pt x="0" y="35560"/>
                    <a:pt x="1270" y="27940"/>
                  </a:cubicBezTo>
                  <a:cubicBezTo>
                    <a:pt x="2540" y="20320"/>
                    <a:pt x="24130" y="6350"/>
                    <a:pt x="24130" y="6350"/>
                  </a:cubicBezTo>
                </a:path>
              </a:pathLst>
            </a:custGeom>
            <a:solidFill>
              <a:srgbClr val="312249"/>
            </a:solidFill>
            <a:ln cap="sq">
              <a:noFill/>
              <a:prstDash val="solid"/>
              <a:miter/>
            </a:ln>
          </p:spPr>
        </p:sp>
      </p:grpSp>
      <p:grpSp>
        <p:nvGrpSpPr>
          <p:cNvPr id="503" name="Group 167"/>
          <p:cNvGrpSpPr/>
          <p:nvPr/>
        </p:nvGrpSpPr>
        <p:grpSpPr>
          <a:xfrm rot="0">
            <a:off x="4318881" y="7348555"/>
            <a:ext cx="372368" cy="184011"/>
            <a:chOff x="0" y="0"/>
            <a:chExt cx="326390" cy="161290"/>
          </a:xfrm>
        </p:grpSpPr>
        <p:sp>
          <p:nvSpPr>
            <p:cNvPr id="504" name="Freeform 168"/>
            <p:cNvSpPr/>
            <p:nvPr/>
          </p:nvSpPr>
          <p:spPr>
            <a:xfrm>
              <a:off x="50800" y="49530"/>
              <a:ext cx="226060" cy="73660"/>
            </a:xfrm>
            <a:custGeom>
              <a:avLst/>
              <a:gdLst/>
              <a:ahLst/>
              <a:cxnLst/>
              <a:rect l="l" t="t" r="r" b="b"/>
              <a:pathLst>
                <a:path w="226060" h="73660">
                  <a:moveTo>
                    <a:pt x="21590" y="15240"/>
                  </a:moveTo>
                  <a:cubicBezTo>
                    <a:pt x="218440" y="7620"/>
                    <a:pt x="224790" y="16510"/>
                    <a:pt x="224790" y="22860"/>
                  </a:cubicBezTo>
                  <a:cubicBezTo>
                    <a:pt x="224790" y="30480"/>
                    <a:pt x="209550" y="45720"/>
                    <a:pt x="201930" y="45720"/>
                  </a:cubicBezTo>
                  <a:cubicBezTo>
                    <a:pt x="194310" y="45720"/>
                    <a:pt x="180340" y="30480"/>
                    <a:pt x="180340" y="22860"/>
                  </a:cubicBezTo>
                  <a:cubicBezTo>
                    <a:pt x="180340" y="15240"/>
                    <a:pt x="198120" y="0"/>
                    <a:pt x="205740" y="1270"/>
                  </a:cubicBezTo>
                  <a:cubicBezTo>
                    <a:pt x="213360" y="2540"/>
                    <a:pt x="226060" y="20320"/>
                    <a:pt x="224790" y="27940"/>
                  </a:cubicBezTo>
                  <a:cubicBezTo>
                    <a:pt x="223520" y="34290"/>
                    <a:pt x="215900" y="40640"/>
                    <a:pt x="204470" y="45720"/>
                  </a:cubicBezTo>
                  <a:cubicBezTo>
                    <a:pt x="175260" y="58420"/>
                    <a:pt x="49530" y="73660"/>
                    <a:pt x="20320" y="60960"/>
                  </a:cubicBezTo>
                  <a:cubicBezTo>
                    <a:pt x="7620" y="55880"/>
                    <a:pt x="0" y="44450"/>
                    <a:pt x="0" y="36830"/>
                  </a:cubicBezTo>
                  <a:cubicBezTo>
                    <a:pt x="0" y="29210"/>
                    <a:pt x="21590" y="15240"/>
                    <a:pt x="21590" y="15240"/>
                  </a:cubicBezTo>
                </a:path>
              </a:pathLst>
            </a:custGeom>
            <a:solidFill>
              <a:srgbClr val="312249"/>
            </a:solidFill>
            <a:ln cap="sq">
              <a:noFill/>
              <a:prstDash val="solid"/>
              <a:miter/>
            </a:ln>
          </p:spPr>
        </p:sp>
      </p:grpSp>
      <p:grpSp>
        <p:nvGrpSpPr>
          <p:cNvPr id="505" name="Group 169"/>
          <p:cNvGrpSpPr/>
          <p:nvPr/>
        </p:nvGrpSpPr>
        <p:grpSpPr>
          <a:xfrm rot="0">
            <a:off x="4262374" y="7181931"/>
            <a:ext cx="344839" cy="182562"/>
            <a:chOff x="0" y="0"/>
            <a:chExt cx="302260" cy="160020"/>
          </a:xfrm>
        </p:grpSpPr>
        <p:sp>
          <p:nvSpPr>
            <p:cNvPr id="506" name="Freeform 170"/>
            <p:cNvSpPr/>
            <p:nvPr/>
          </p:nvSpPr>
          <p:spPr>
            <a:xfrm>
              <a:off x="50800" y="48260"/>
              <a:ext cx="201930" cy="72390"/>
            </a:xfrm>
            <a:custGeom>
              <a:avLst/>
              <a:gdLst/>
              <a:ahLst/>
              <a:cxnLst/>
              <a:rect l="l" t="t" r="r" b="b"/>
              <a:pathLst>
                <a:path w="201930" h="72390">
                  <a:moveTo>
                    <a:pt x="21590" y="11430"/>
                  </a:moveTo>
                  <a:cubicBezTo>
                    <a:pt x="194310" y="8890"/>
                    <a:pt x="200660" y="20320"/>
                    <a:pt x="200660" y="27940"/>
                  </a:cubicBezTo>
                  <a:cubicBezTo>
                    <a:pt x="200660" y="35560"/>
                    <a:pt x="190500" y="49530"/>
                    <a:pt x="182880" y="50800"/>
                  </a:cubicBezTo>
                  <a:cubicBezTo>
                    <a:pt x="173990" y="52070"/>
                    <a:pt x="154940" y="38100"/>
                    <a:pt x="152400" y="30480"/>
                  </a:cubicBezTo>
                  <a:cubicBezTo>
                    <a:pt x="149860" y="24130"/>
                    <a:pt x="154940" y="13970"/>
                    <a:pt x="160020" y="8890"/>
                  </a:cubicBezTo>
                  <a:cubicBezTo>
                    <a:pt x="165100" y="3810"/>
                    <a:pt x="175260" y="0"/>
                    <a:pt x="181610" y="2540"/>
                  </a:cubicBezTo>
                  <a:cubicBezTo>
                    <a:pt x="189230" y="5080"/>
                    <a:pt x="201930" y="24130"/>
                    <a:pt x="200660" y="33020"/>
                  </a:cubicBezTo>
                  <a:cubicBezTo>
                    <a:pt x="199390" y="40640"/>
                    <a:pt x="189230" y="45720"/>
                    <a:pt x="177800" y="50800"/>
                  </a:cubicBezTo>
                  <a:cubicBezTo>
                    <a:pt x="149860" y="60960"/>
                    <a:pt x="50800" y="72390"/>
                    <a:pt x="22860" y="60960"/>
                  </a:cubicBezTo>
                  <a:cubicBezTo>
                    <a:pt x="10160" y="55880"/>
                    <a:pt x="0" y="44450"/>
                    <a:pt x="0" y="36830"/>
                  </a:cubicBezTo>
                  <a:cubicBezTo>
                    <a:pt x="0" y="27940"/>
                    <a:pt x="21590" y="11430"/>
                    <a:pt x="21590" y="11430"/>
                  </a:cubicBezTo>
                </a:path>
              </a:pathLst>
            </a:custGeom>
            <a:solidFill>
              <a:srgbClr val="312249"/>
            </a:solidFill>
            <a:ln cap="sq">
              <a:noFill/>
              <a:prstDash val="solid"/>
              <a:miter/>
            </a:ln>
          </p:spPr>
        </p:sp>
      </p:grpSp>
      <p:grpSp>
        <p:nvGrpSpPr>
          <p:cNvPr id="507" name="Group 171"/>
          <p:cNvGrpSpPr/>
          <p:nvPr/>
        </p:nvGrpSpPr>
        <p:grpSpPr>
          <a:xfrm rot="0">
            <a:off x="4295698" y="7009511"/>
            <a:ext cx="363675" cy="185460"/>
            <a:chOff x="0" y="0"/>
            <a:chExt cx="318770" cy="162560"/>
          </a:xfrm>
        </p:grpSpPr>
        <p:sp>
          <p:nvSpPr>
            <p:cNvPr id="508" name="Freeform 172"/>
            <p:cNvSpPr/>
            <p:nvPr/>
          </p:nvSpPr>
          <p:spPr>
            <a:xfrm>
              <a:off x="50800" y="49530"/>
              <a:ext cx="218440" cy="69850"/>
            </a:xfrm>
            <a:custGeom>
              <a:avLst/>
              <a:gdLst/>
              <a:ahLst/>
              <a:cxnLst/>
              <a:rect l="l" t="t" r="r" b="b"/>
              <a:pathLst>
                <a:path w="218440" h="69850">
                  <a:moveTo>
                    <a:pt x="19050" y="11430"/>
                  </a:moveTo>
                  <a:cubicBezTo>
                    <a:pt x="116840" y="0"/>
                    <a:pt x="176530" y="1270"/>
                    <a:pt x="196850" y="13970"/>
                  </a:cubicBezTo>
                  <a:cubicBezTo>
                    <a:pt x="208280" y="21590"/>
                    <a:pt x="217170" y="35560"/>
                    <a:pt x="215900" y="43180"/>
                  </a:cubicBezTo>
                  <a:cubicBezTo>
                    <a:pt x="214630" y="50800"/>
                    <a:pt x="193040" y="63500"/>
                    <a:pt x="185420" y="62230"/>
                  </a:cubicBezTo>
                  <a:cubicBezTo>
                    <a:pt x="177800" y="60960"/>
                    <a:pt x="167640" y="45720"/>
                    <a:pt x="167640" y="38100"/>
                  </a:cubicBezTo>
                  <a:cubicBezTo>
                    <a:pt x="167640" y="31750"/>
                    <a:pt x="172720" y="21590"/>
                    <a:pt x="179070" y="17780"/>
                  </a:cubicBezTo>
                  <a:cubicBezTo>
                    <a:pt x="184150" y="13970"/>
                    <a:pt x="195580" y="12700"/>
                    <a:pt x="201930" y="15240"/>
                  </a:cubicBezTo>
                  <a:cubicBezTo>
                    <a:pt x="208280" y="19050"/>
                    <a:pt x="218440" y="33020"/>
                    <a:pt x="217170" y="40640"/>
                  </a:cubicBezTo>
                  <a:cubicBezTo>
                    <a:pt x="215900" y="48260"/>
                    <a:pt x="208280" y="58420"/>
                    <a:pt x="196850" y="62230"/>
                  </a:cubicBezTo>
                  <a:cubicBezTo>
                    <a:pt x="176530" y="69850"/>
                    <a:pt x="121920" y="50800"/>
                    <a:pt x="90170" y="50800"/>
                  </a:cubicBezTo>
                  <a:cubicBezTo>
                    <a:pt x="63500" y="50800"/>
                    <a:pt x="34290" y="66040"/>
                    <a:pt x="19050" y="60960"/>
                  </a:cubicBezTo>
                  <a:cubicBezTo>
                    <a:pt x="8890" y="57150"/>
                    <a:pt x="0" y="46990"/>
                    <a:pt x="0" y="39370"/>
                  </a:cubicBezTo>
                  <a:cubicBezTo>
                    <a:pt x="0" y="30480"/>
                    <a:pt x="19050" y="11430"/>
                    <a:pt x="19050" y="11430"/>
                  </a:cubicBezTo>
                </a:path>
              </a:pathLst>
            </a:custGeom>
            <a:solidFill>
              <a:srgbClr val="312249"/>
            </a:solidFill>
            <a:ln cap="sq">
              <a:noFill/>
              <a:prstDash val="solid"/>
              <a:miter/>
            </a:ln>
          </p:spPr>
        </p:sp>
      </p:grpSp>
      <p:grpSp>
        <p:nvGrpSpPr>
          <p:cNvPr id="509" name="Group 173"/>
          <p:cNvGrpSpPr/>
          <p:nvPr/>
        </p:nvGrpSpPr>
        <p:grpSpPr>
          <a:xfrm rot="0">
            <a:off x="4331921" y="6806665"/>
            <a:ext cx="372368" cy="240518"/>
            <a:chOff x="0" y="0"/>
            <a:chExt cx="326390" cy="210820"/>
          </a:xfrm>
        </p:grpSpPr>
        <p:sp>
          <p:nvSpPr>
            <p:cNvPr id="510" name="Freeform 174"/>
            <p:cNvSpPr/>
            <p:nvPr/>
          </p:nvSpPr>
          <p:spPr>
            <a:xfrm>
              <a:off x="46990" y="50800"/>
              <a:ext cx="231140" cy="113030"/>
            </a:xfrm>
            <a:custGeom>
              <a:avLst/>
              <a:gdLst/>
              <a:ahLst/>
              <a:cxnLst/>
              <a:rect l="l" t="t" r="r" b="b"/>
              <a:pathLst>
                <a:path w="231140" h="113030">
                  <a:moveTo>
                    <a:pt x="34290" y="0"/>
                  </a:moveTo>
                  <a:cubicBezTo>
                    <a:pt x="227330" y="77470"/>
                    <a:pt x="228600" y="93980"/>
                    <a:pt x="224790" y="100330"/>
                  </a:cubicBezTo>
                  <a:cubicBezTo>
                    <a:pt x="220980" y="106680"/>
                    <a:pt x="205740" y="110490"/>
                    <a:pt x="198120" y="107950"/>
                  </a:cubicBezTo>
                  <a:cubicBezTo>
                    <a:pt x="191770" y="106680"/>
                    <a:pt x="185420" y="99060"/>
                    <a:pt x="184150" y="92710"/>
                  </a:cubicBezTo>
                  <a:cubicBezTo>
                    <a:pt x="182880" y="85090"/>
                    <a:pt x="187960" y="71120"/>
                    <a:pt x="194310" y="67310"/>
                  </a:cubicBezTo>
                  <a:cubicBezTo>
                    <a:pt x="199390" y="63500"/>
                    <a:pt x="210820" y="62230"/>
                    <a:pt x="215900" y="66040"/>
                  </a:cubicBezTo>
                  <a:cubicBezTo>
                    <a:pt x="222250" y="69850"/>
                    <a:pt x="231140" y="83820"/>
                    <a:pt x="228600" y="91440"/>
                  </a:cubicBezTo>
                  <a:cubicBezTo>
                    <a:pt x="226060" y="99060"/>
                    <a:pt x="214630" y="107950"/>
                    <a:pt x="200660" y="109220"/>
                  </a:cubicBezTo>
                  <a:cubicBezTo>
                    <a:pt x="166370" y="113030"/>
                    <a:pt x="34290" y="67310"/>
                    <a:pt x="11430" y="41910"/>
                  </a:cubicBezTo>
                  <a:cubicBezTo>
                    <a:pt x="2540" y="31750"/>
                    <a:pt x="0" y="16510"/>
                    <a:pt x="3810" y="10160"/>
                  </a:cubicBezTo>
                  <a:cubicBezTo>
                    <a:pt x="7620" y="3810"/>
                    <a:pt x="34290" y="0"/>
                    <a:pt x="34290" y="0"/>
                  </a:cubicBezTo>
                </a:path>
              </a:pathLst>
            </a:custGeom>
            <a:solidFill>
              <a:srgbClr val="312249"/>
            </a:solidFill>
            <a:ln cap="sq">
              <a:noFill/>
              <a:prstDash val="solid"/>
              <a:miter/>
            </a:ln>
          </p:spPr>
        </p:sp>
      </p:grpSp>
      <p:grpSp>
        <p:nvGrpSpPr>
          <p:cNvPr id="511" name="Group 175"/>
          <p:cNvGrpSpPr/>
          <p:nvPr/>
        </p:nvGrpSpPr>
        <p:grpSpPr>
          <a:xfrm rot="0">
            <a:off x="4485505" y="6616858"/>
            <a:ext cx="236171" cy="282536"/>
            <a:chOff x="0" y="0"/>
            <a:chExt cx="207010" cy="247650"/>
          </a:xfrm>
        </p:grpSpPr>
        <p:sp>
          <p:nvSpPr>
            <p:cNvPr id="512" name="Freeform 176"/>
            <p:cNvSpPr/>
            <p:nvPr/>
          </p:nvSpPr>
          <p:spPr>
            <a:xfrm>
              <a:off x="49530" y="46990"/>
              <a:ext cx="106680" cy="153670"/>
            </a:xfrm>
            <a:custGeom>
              <a:avLst/>
              <a:gdLst/>
              <a:ahLst/>
              <a:cxnLst/>
              <a:rect l="l" t="t" r="r" b="b"/>
              <a:pathLst>
                <a:path w="106680" h="153670">
                  <a:moveTo>
                    <a:pt x="46990" y="13970"/>
                  </a:moveTo>
                  <a:cubicBezTo>
                    <a:pt x="106680" y="134620"/>
                    <a:pt x="100330" y="146050"/>
                    <a:pt x="93980" y="149860"/>
                  </a:cubicBezTo>
                  <a:cubicBezTo>
                    <a:pt x="87630" y="153670"/>
                    <a:pt x="76200" y="152400"/>
                    <a:pt x="71120" y="148590"/>
                  </a:cubicBezTo>
                  <a:cubicBezTo>
                    <a:pt x="64770" y="143510"/>
                    <a:pt x="59690" y="129540"/>
                    <a:pt x="60960" y="121920"/>
                  </a:cubicBezTo>
                  <a:cubicBezTo>
                    <a:pt x="62230" y="115570"/>
                    <a:pt x="68580" y="106680"/>
                    <a:pt x="74930" y="105410"/>
                  </a:cubicBezTo>
                  <a:cubicBezTo>
                    <a:pt x="82550" y="102870"/>
                    <a:pt x="99060" y="107950"/>
                    <a:pt x="102870" y="114300"/>
                  </a:cubicBezTo>
                  <a:cubicBezTo>
                    <a:pt x="106680" y="121920"/>
                    <a:pt x="102870" y="143510"/>
                    <a:pt x="96520" y="148590"/>
                  </a:cubicBezTo>
                  <a:cubicBezTo>
                    <a:pt x="90170" y="153670"/>
                    <a:pt x="77470" y="152400"/>
                    <a:pt x="67310" y="146050"/>
                  </a:cubicBezTo>
                  <a:cubicBezTo>
                    <a:pt x="45720" y="133350"/>
                    <a:pt x="2540" y="59690"/>
                    <a:pt x="1270" y="34290"/>
                  </a:cubicBezTo>
                  <a:cubicBezTo>
                    <a:pt x="0" y="21590"/>
                    <a:pt x="7620" y="7620"/>
                    <a:pt x="15240" y="3810"/>
                  </a:cubicBezTo>
                  <a:cubicBezTo>
                    <a:pt x="22860" y="0"/>
                    <a:pt x="46990" y="13970"/>
                    <a:pt x="46990" y="13970"/>
                  </a:cubicBezTo>
                </a:path>
              </a:pathLst>
            </a:custGeom>
            <a:solidFill>
              <a:srgbClr val="312249"/>
            </a:solidFill>
            <a:ln cap="sq">
              <a:noFill/>
              <a:prstDash val="solid"/>
              <a:miter/>
            </a:ln>
          </p:spPr>
        </p:sp>
      </p:grpSp>
      <p:grpSp>
        <p:nvGrpSpPr>
          <p:cNvPr id="513" name="Group 177"/>
          <p:cNvGrpSpPr/>
          <p:nvPr/>
        </p:nvGrpSpPr>
        <p:grpSpPr>
          <a:xfrm rot="0">
            <a:off x="4566643" y="6712486"/>
            <a:ext cx="330350" cy="265149"/>
            <a:chOff x="0" y="0"/>
            <a:chExt cx="289560" cy="232410"/>
          </a:xfrm>
        </p:grpSpPr>
        <p:sp>
          <p:nvSpPr>
            <p:cNvPr id="514" name="Freeform 178"/>
            <p:cNvSpPr/>
            <p:nvPr/>
          </p:nvSpPr>
          <p:spPr>
            <a:xfrm>
              <a:off x="48260" y="48260"/>
              <a:ext cx="193040" cy="134620"/>
            </a:xfrm>
            <a:custGeom>
              <a:avLst/>
              <a:gdLst/>
              <a:ahLst/>
              <a:cxnLst/>
              <a:rect l="l" t="t" r="r" b="b"/>
              <a:pathLst>
                <a:path w="193040" h="134620">
                  <a:moveTo>
                    <a:pt x="13970" y="88900"/>
                  </a:moveTo>
                  <a:cubicBezTo>
                    <a:pt x="176530" y="2540"/>
                    <a:pt x="187960" y="11430"/>
                    <a:pt x="190500" y="19050"/>
                  </a:cubicBezTo>
                  <a:cubicBezTo>
                    <a:pt x="193040" y="25400"/>
                    <a:pt x="185420" y="40640"/>
                    <a:pt x="179070" y="43180"/>
                  </a:cubicBezTo>
                  <a:cubicBezTo>
                    <a:pt x="171450" y="45720"/>
                    <a:pt x="151130" y="38100"/>
                    <a:pt x="148590" y="31750"/>
                  </a:cubicBezTo>
                  <a:cubicBezTo>
                    <a:pt x="146050" y="25400"/>
                    <a:pt x="154940" y="5080"/>
                    <a:pt x="161290" y="2540"/>
                  </a:cubicBezTo>
                  <a:cubicBezTo>
                    <a:pt x="168910" y="0"/>
                    <a:pt x="187960" y="8890"/>
                    <a:pt x="190500" y="16510"/>
                  </a:cubicBezTo>
                  <a:cubicBezTo>
                    <a:pt x="193040" y="22860"/>
                    <a:pt x="189230" y="33020"/>
                    <a:pt x="181610" y="41910"/>
                  </a:cubicBezTo>
                  <a:cubicBezTo>
                    <a:pt x="162560" y="66040"/>
                    <a:pt x="62230" y="132080"/>
                    <a:pt x="31750" y="133350"/>
                  </a:cubicBezTo>
                  <a:cubicBezTo>
                    <a:pt x="19050" y="134620"/>
                    <a:pt x="5080" y="127000"/>
                    <a:pt x="2540" y="119380"/>
                  </a:cubicBezTo>
                  <a:cubicBezTo>
                    <a:pt x="0" y="111760"/>
                    <a:pt x="13970" y="88900"/>
                    <a:pt x="13970" y="88900"/>
                  </a:cubicBezTo>
                </a:path>
              </a:pathLst>
            </a:custGeom>
            <a:solidFill>
              <a:srgbClr val="312249"/>
            </a:solidFill>
            <a:ln cap="sq">
              <a:noFill/>
              <a:prstDash val="solid"/>
              <a:miter/>
            </a:ln>
          </p:spPr>
        </p:sp>
      </p:grpSp>
      <p:grpSp>
        <p:nvGrpSpPr>
          <p:cNvPr id="515" name="Group 179"/>
          <p:cNvGrpSpPr/>
          <p:nvPr/>
        </p:nvGrpSpPr>
        <p:grpSpPr>
          <a:xfrm rot="0">
            <a:off x="4598519" y="6925475"/>
            <a:ext cx="308616" cy="250660"/>
            <a:chOff x="0" y="0"/>
            <a:chExt cx="270510" cy="219710"/>
          </a:xfrm>
        </p:grpSpPr>
        <p:sp>
          <p:nvSpPr>
            <p:cNvPr id="516" name="Freeform 180"/>
            <p:cNvSpPr/>
            <p:nvPr/>
          </p:nvSpPr>
          <p:spPr>
            <a:xfrm>
              <a:off x="45720" y="48260"/>
              <a:ext cx="177800" cy="123190"/>
            </a:xfrm>
            <a:custGeom>
              <a:avLst/>
              <a:gdLst/>
              <a:ahLst/>
              <a:cxnLst/>
              <a:rect l="l" t="t" r="r" b="b"/>
              <a:pathLst>
                <a:path w="177800" h="123190">
                  <a:moveTo>
                    <a:pt x="12700" y="77470"/>
                  </a:moveTo>
                  <a:cubicBezTo>
                    <a:pt x="153670" y="0"/>
                    <a:pt x="168910" y="3810"/>
                    <a:pt x="173990" y="11430"/>
                  </a:cubicBezTo>
                  <a:cubicBezTo>
                    <a:pt x="177800" y="17780"/>
                    <a:pt x="175260" y="34290"/>
                    <a:pt x="170180" y="40640"/>
                  </a:cubicBezTo>
                  <a:cubicBezTo>
                    <a:pt x="165100" y="45720"/>
                    <a:pt x="153670" y="49530"/>
                    <a:pt x="147320" y="46990"/>
                  </a:cubicBezTo>
                  <a:cubicBezTo>
                    <a:pt x="139700" y="44450"/>
                    <a:pt x="129540" y="31750"/>
                    <a:pt x="128270" y="24130"/>
                  </a:cubicBezTo>
                  <a:cubicBezTo>
                    <a:pt x="127000" y="17780"/>
                    <a:pt x="130810" y="7620"/>
                    <a:pt x="137160" y="3810"/>
                  </a:cubicBezTo>
                  <a:cubicBezTo>
                    <a:pt x="144780" y="0"/>
                    <a:pt x="167640" y="2540"/>
                    <a:pt x="172720" y="8890"/>
                  </a:cubicBezTo>
                  <a:cubicBezTo>
                    <a:pt x="177800" y="15240"/>
                    <a:pt x="177800" y="27940"/>
                    <a:pt x="171450" y="38100"/>
                  </a:cubicBezTo>
                  <a:cubicBezTo>
                    <a:pt x="157480" y="62230"/>
                    <a:pt x="67310" y="115570"/>
                    <a:pt x="36830" y="120650"/>
                  </a:cubicBezTo>
                  <a:cubicBezTo>
                    <a:pt x="22860" y="123190"/>
                    <a:pt x="8890" y="119380"/>
                    <a:pt x="5080" y="113030"/>
                  </a:cubicBezTo>
                  <a:cubicBezTo>
                    <a:pt x="0" y="105410"/>
                    <a:pt x="12700" y="77470"/>
                    <a:pt x="12700" y="77470"/>
                  </a:cubicBezTo>
                </a:path>
              </a:pathLst>
            </a:custGeom>
            <a:solidFill>
              <a:srgbClr val="312249"/>
            </a:solidFill>
            <a:ln cap="sq">
              <a:noFill/>
              <a:prstDash val="solid"/>
              <a:miter/>
            </a:ln>
          </p:spPr>
        </p:sp>
      </p:grpSp>
      <p:grpSp>
        <p:nvGrpSpPr>
          <p:cNvPr id="517" name="Group 181"/>
          <p:cNvGrpSpPr/>
          <p:nvPr/>
        </p:nvGrpSpPr>
        <p:grpSpPr>
          <a:xfrm rot="0">
            <a:off x="4617355" y="7048632"/>
            <a:ext cx="360777" cy="227478"/>
            <a:chOff x="0" y="0"/>
            <a:chExt cx="316230" cy="199390"/>
          </a:xfrm>
        </p:grpSpPr>
        <p:sp>
          <p:nvSpPr>
            <p:cNvPr id="518" name="Freeform 182"/>
            <p:cNvSpPr/>
            <p:nvPr/>
          </p:nvSpPr>
          <p:spPr>
            <a:xfrm>
              <a:off x="46990" y="50800"/>
              <a:ext cx="219710" cy="101600"/>
            </a:xfrm>
            <a:custGeom>
              <a:avLst/>
              <a:gdLst/>
              <a:ahLst/>
              <a:cxnLst/>
              <a:rect l="l" t="t" r="r" b="b"/>
              <a:pathLst>
                <a:path w="219710" h="101600">
                  <a:moveTo>
                    <a:pt x="24130" y="52070"/>
                  </a:moveTo>
                  <a:cubicBezTo>
                    <a:pt x="201930" y="0"/>
                    <a:pt x="209550" y="3810"/>
                    <a:pt x="213360" y="8890"/>
                  </a:cubicBezTo>
                  <a:cubicBezTo>
                    <a:pt x="217170" y="13970"/>
                    <a:pt x="219710" y="25400"/>
                    <a:pt x="217170" y="31750"/>
                  </a:cubicBezTo>
                  <a:cubicBezTo>
                    <a:pt x="214630" y="38100"/>
                    <a:pt x="207010" y="45720"/>
                    <a:pt x="200660" y="48260"/>
                  </a:cubicBezTo>
                  <a:cubicBezTo>
                    <a:pt x="194310" y="50800"/>
                    <a:pt x="182880" y="48260"/>
                    <a:pt x="177800" y="44450"/>
                  </a:cubicBezTo>
                  <a:cubicBezTo>
                    <a:pt x="172720" y="40640"/>
                    <a:pt x="167640" y="29210"/>
                    <a:pt x="168910" y="22860"/>
                  </a:cubicBezTo>
                  <a:cubicBezTo>
                    <a:pt x="170180" y="16510"/>
                    <a:pt x="175260" y="7620"/>
                    <a:pt x="181610" y="3810"/>
                  </a:cubicBezTo>
                  <a:cubicBezTo>
                    <a:pt x="187960" y="0"/>
                    <a:pt x="198120" y="0"/>
                    <a:pt x="204470" y="2540"/>
                  </a:cubicBezTo>
                  <a:cubicBezTo>
                    <a:pt x="210820" y="5080"/>
                    <a:pt x="218440" y="13970"/>
                    <a:pt x="218440" y="21590"/>
                  </a:cubicBezTo>
                  <a:cubicBezTo>
                    <a:pt x="218440" y="29210"/>
                    <a:pt x="213360" y="39370"/>
                    <a:pt x="203200" y="48260"/>
                  </a:cubicBezTo>
                  <a:cubicBezTo>
                    <a:pt x="180340" y="67310"/>
                    <a:pt x="99060" y="92710"/>
                    <a:pt x="62230" y="97790"/>
                  </a:cubicBezTo>
                  <a:cubicBezTo>
                    <a:pt x="40640" y="100330"/>
                    <a:pt x="16510" y="101600"/>
                    <a:pt x="7620" y="93980"/>
                  </a:cubicBezTo>
                  <a:cubicBezTo>
                    <a:pt x="1270" y="87630"/>
                    <a:pt x="0" y="72390"/>
                    <a:pt x="3810" y="64770"/>
                  </a:cubicBezTo>
                  <a:cubicBezTo>
                    <a:pt x="6350" y="58420"/>
                    <a:pt x="24130" y="52070"/>
                    <a:pt x="24130" y="52070"/>
                  </a:cubicBezTo>
                </a:path>
              </a:pathLst>
            </a:custGeom>
            <a:solidFill>
              <a:srgbClr val="312249"/>
            </a:solidFill>
            <a:ln cap="sq">
              <a:noFill/>
              <a:prstDash val="solid"/>
              <a:miter/>
            </a:ln>
          </p:spPr>
        </p:sp>
      </p:grpSp>
      <p:grpSp>
        <p:nvGrpSpPr>
          <p:cNvPr id="519" name="Group 183"/>
          <p:cNvGrpSpPr/>
          <p:nvPr/>
        </p:nvGrpSpPr>
        <p:grpSpPr>
          <a:xfrm rot="0">
            <a:off x="4662271" y="7196420"/>
            <a:ext cx="388306" cy="272394"/>
            <a:chOff x="0" y="0"/>
            <a:chExt cx="340360" cy="238760"/>
          </a:xfrm>
        </p:grpSpPr>
        <p:sp>
          <p:nvSpPr>
            <p:cNvPr id="520" name="Freeform 184"/>
            <p:cNvSpPr/>
            <p:nvPr/>
          </p:nvSpPr>
          <p:spPr>
            <a:xfrm>
              <a:off x="48260" y="49530"/>
              <a:ext cx="242570" cy="138430"/>
            </a:xfrm>
            <a:custGeom>
              <a:avLst/>
              <a:gdLst/>
              <a:ahLst/>
              <a:cxnLst/>
              <a:rect l="l" t="t" r="r" b="b"/>
              <a:pathLst>
                <a:path w="242570" h="138430">
                  <a:moveTo>
                    <a:pt x="15240" y="92710"/>
                  </a:moveTo>
                  <a:cubicBezTo>
                    <a:pt x="224790" y="0"/>
                    <a:pt x="231140" y="3810"/>
                    <a:pt x="234950" y="7620"/>
                  </a:cubicBezTo>
                  <a:cubicBezTo>
                    <a:pt x="240030" y="12700"/>
                    <a:pt x="242570" y="21590"/>
                    <a:pt x="241300" y="27940"/>
                  </a:cubicBezTo>
                  <a:cubicBezTo>
                    <a:pt x="240030" y="34290"/>
                    <a:pt x="233680" y="41910"/>
                    <a:pt x="228600" y="44450"/>
                  </a:cubicBezTo>
                  <a:cubicBezTo>
                    <a:pt x="222250" y="46990"/>
                    <a:pt x="210820" y="46990"/>
                    <a:pt x="207010" y="43180"/>
                  </a:cubicBezTo>
                  <a:cubicBezTo>
                    <a:pt x="201930" y="36830"/>
                    <a:pt x="200660" y="11430"/>
                    <a:pt x="205740" y="5080"/>
                  </a:cubicBezTo>
                  <a:cubicBezTo>
                    <a:pt x="209550" y="0"/>
                    <a:pt x="220980" y="0"/>
                    <a:pt x="227330" y="2540"/>
                  </a:cubicBezTo>
                  <a:cubicBezTo>
                    <a:pt x="233680" y="5080"/>
                    <a:pt x="240030" y="11430"/>
                    <a:pt x="241300" y="17780"/>
                  </a:cubicBezTo>
                  <a:cubicBezTo>
                    <a:pt x="242570" y="25400"/>
                    <a:pt x="240030" y="34290"/>
                    <a:pt x="231140" y="43180"/>
                  </a:cubicBezTo>
                  <a:cubicBezTo>
                    <a:pt x="207010" y="69850"/>
                    <a:pt x="63500" y="138430"/>
                    <a:pt x="27940" y="138430"/>
                  </a:cubicBezTo>
                  <a:cubicBezTo>
                    <a:pt x="15240" y="138430"/>
                    <a:pt x="5080" y="132080"/>
                    <a:pt x="2540" y="125730"/>
                  </a:cubicBezTo>
                  <a:cubicBezTo>
                    <a:pt x="0" y="118110"/>
                    <a:pt x="15240" y="92710"/>
                    <a:pt x="15240" y="92710"/>
                  </a:cubicBezTo>
                </a:path>
              </a:pathLst>
            </a:custGeom>
            <a:solidFill>
              <a:srgbClr val="312249"/>
            </a:solidFill>
            <a:ln cap="sq">
              <a:noFill/>
              <a:prstDash val="solid"/>
              <a:miter/>
            </a:ln>
          </p:spPr>
        </p:sp>
      </p:grpSp>
      <p:grpSp>
        <p:nvGrpSpPr>
          <p:cNvPr id="521" name="Group 185"/>
          <p:cNvGrpSpPr/>
          <p:nvPr/>
        </p:nvGrpSpPr>
        <p:grpSpPr>
          <a:xfrm rot="0">
            <a:off x="4694147" y="7318128"/>
            <a:ext cx="331799" cy="382511"/>
            <a:chOff x="0" y="0"/>
            <a:chExt cx="290830" cy="335280"/>
          </a:xfrm>
        </p:grpSpPr>
        <p:sp>
          <p:nvSpPr>
            <p:cNvPr id="522" name="Freeform 186"/>
            <p:cNvSpPr/>
            <p:nvPr/>
          </p:nvSpPr>
          <p:spPr>
            <a:xfrm>
              <a:off x="50800" y="48260"/>
              <a:ext cx="190500" cy="240030"/>
            </a:xfrm>
            <a:custGeom>
              <a:avLst/>
              <a:gdLst/>
              <a:ahLst/>
              <a:cxnLst/>
              <a:rect l="l" t="t" r="r" b="b"/>
              <a:pathLst>
                <a:path w="190500" h="240030">
                  <a:moveTo>
                    <a:pt x="0" y="201930"/>
                  </a:moveTo>
                  <a:cubicBezTo>
                    <a:pt x="163830" y="2540"/>
                    <a:pt x="176530" y="3810"/>
                    <a:pt x="182880" y="7620"/>
                  </a:cubicBezTo>
                  <a:cubicBezTo>
                    <a:pt x="187960" y="11430"/>
                    <a:pt x="190500" y="20320"/>
                    <a:pt x="189230" y="26670"/>
                  </a:cubicBezTo>
                  <a:cubicBezTo>
                    <a:pt x="187960" y="33020"/>
                    <a:pt x="176530" y="43180"/>
                    <a:pt x="170180" y="44450"/>
                  </a:cubicBezTo>
                  <a:cubicBezTo>
                    <a:pt x="163830" y="45720"/>
                    <a:pt x="154940" y="41910"/>
                    <a:pt x="151130" y="36830"/>
                  </a:cubicBezTo>
                  <a:cubicBezTo>
                    <a:pt x="147320" y="31750"/>
                    <a:pt x="146050" y="16510"/>
                    <a:pt x="149860" y="11430"/>
                  </a:cubicBezTo>
                  <a:cubicBezTo>
                    <a:pt x="153670" y="5080"/>
                    <a:pt x="167640" y="0"/>
                    <a:pt x="173990" y="2540"/>
                  </a:cubicBezTo>
                  <a:cubicBezTo>
                    <a:pt x="180340" y="5080"/>
                    <a:pt x="189230" y="17780"/>
                    <a:pt x="187960" y="31750"/>
                  </a:cubicBezTo>
                  <a:cubicBezTo>
                    <a:pt x="184150" y="68580"/>
                    <a:pt x="72390" y="208280"/>
                    <a:pt x="38100" y="229870"/>
                  </a:cubicBezTo>
                  <a:cubicBezTo>
                    <a:pt x="25400" y="237490"/>
                    <a:pt x="13970" y="240030"/>
                    <a:pt x="7620" y="236220"/>
                  </a:cubicBezTo>
                  <a:cubicBezTo>
                    <a:pt x="1270" y="232410"/>
                    <a:pt x="0" y="201930"/>
                    <a:pt x="0" y="201930"/>
                  </a:cubicBezTo>
                </a:path>
              </a:pathLst>
            </a:custGeom>
            <a:solidFill>
              <a:srgbClr val="312249"/>
            </a:solidFill>
            <a:ln cap="sq">
              <a:noFill/>
              <a:prstDash val="solid"/>
              <a:miter/>
            </a:ln>
          </p:spPr>
        </p:sp>
      </p:grpSp>
      <p:grpSp>
        <p:nvGrpSpPr>
          <p:cNvPr id="523" name="Group 187"/>
          <p:cNvGrpSpPr/>
          <p:nvPr/>
        </p:nvGrpSpPr>
        <p:grpSpPr>
          <a:xfrm rot="0">
            <a:off x="4902789" y="7328270"/>
            <a:ext cx="340492" cy="295576"/>
            <a:chOff x="0" y="0"/>
            <a:chExt cx="298450" cy="259080"/>
          </a:xfrm>
        </p:grpSpPr>
        <p:sp>
          <p:nvSpPr>
            <p:cNvPr id="524" name="Freeform 188"/>
            <p:cNvSpPr/>
            <p:nvPr/>
          </p:nvSpPr>
          <p:spPr>
            <a:xfrm>
              <a:off x="46990" y="50800"/>
              <a:ext cx="203200" cy="160020"/>
            </a:xfrm>
            <a:custGeom>
              <a:avLst/>
              <a:gdLst/>
              <a:ahLst/>
              <a:cxnLst/>
              <a:rect l="l" t="t" r="r" b="b"/>
              <a:pathLst>
                <a:path w="203200" h="160020">
                  <a:moveTo>
                    <a:pt x="39370" y="0"/>
                  </a:moveTo>
                  <a:cubicBezTo>
                    <a:pt x="199390" y="132080"/>
                    <a:pt x="200660" y="146050"/>
                    <a:pt x="195580" y="152400"/>
                  </a:cubicBezTo>
                  <a:cubicBezTo>
                    <a:pt x="191770" y="157480"/>
                    <a:pt x="175260" y="160020"/>
                    <a:pt x="168910" y="157480"/>
                  </a:cubicBezTo>
                  <a:cubicBezTo>
                    <a:pt x="163830" y="154940"/>
                    <a:pt x="158750" y="146050"/>
                    <a:pt x="157480" y="139700"/>
                  </a:cubicBezTo>
                  <a:cubicBezTo>
                    <a:pt x="156210" y="133350"/>
                    <a:pt x="158750" y="124460"/>
                    <a:pt x="163830" y="120650"/>
                  </a:cubicBezTo>
                  <a:cubicBezTo>
                    <a:pt x="168910" y="115570"/>
                    <a:pt x="185420" y="114300"/>
                    <a:pt x="191770" y="118110"/>
                  </a:cubicBezTo>
                  <a:cubicBezTo>
                    <a:pt x="198120" y="121920"/>
                    <a:pt x="203200" y="137160"/>
                    <a:pt x="200660" y="143510"/>
                  </a:cubicBezTo>
                  <a:cubicBezTo>
                    <a:pt x="198120" y="151130"/>
                    <a:pt x="184150" y="158750"/>
                    <a:pt x="171450" y="157480"/>
                  </a:cubicBezTo>
                  <a:cubicBezTo>
                    <a:pt x="138430" y="154940"/>
                    <a:pt x="29210" y="69850"/>
                    <a:pt x="10160" y="39370"/>
                  </a:cubicBezTo>
                  <a:cubicBezTo>
                    <a:pt x="2540" y="26670"/>
                    <a:pt x="0" y="13970"/>
                    <a:pt x="3810" y="7620"/>
                  </a:cubicBezTo>
                  <a:cubicBezTo>
                    <a:pt x="8890" y="0"/>
                    <a:pt x="39370" y="0"/>
                    <a:pt x="39370" y="0"/>
                  </a:cubicBezTo>
                </a:path>
              </a:pathLst>
            </a:custGeom>
            <a:solidFill>
              <a:srgbClr val="312249"/>
            </a:solidFill>
            <a:ln cap="sq">
              <a:noFill/>
              <a:prstDash val="solid"/>
              <a:miter/>
            </a:ln>
          </p:spPr>
        </p:sp>
      </p:grpSp>
      <p:grpSp>
        <p:nvGrpSpPr>
          <p:cNvPr id="525" name="Group 189"/>
          <p:cNvGrpSpPr/>
          <p:nvPr/>
        </p:nvGrpSpPr>
        <p:grpSpPr>
          <a:xfrm rot="0">
            <a:off x="4931767" y="7081956"/>
            <a:ext cx="362226" cy="275292"/>
            <a:chOff x="0" y="0"/>
            <a:chExt cx="317500" cy="241300"/>
          </a:xfrm>
        </p:grpSpPr>
        <p:sp>
          <p:nvSpPr>
            <p:cNvPr id="526" name="Freeform 190"/>
            <p:cNvSpPr/>
            <p:nvPr/>
          </p:nvSpPr>
          <p:spPr>
            <a:xfrm>
              <a:off x="46990" y="50800"/>
              <a:ext cx="224790" cy="142240"/>
            </a:xfrm>
            <a:custGeom>
              <a:avLst/>
              <a:gdLst/>
              <a:ahLst/>
              <a:cxnLst/>
              <a:rect l="l" t="t" r="r" b="b"/>
              <a:pathLst>
                <a:path w="224790" h="142240">
                  <a:moveTo>
                    <a:pt x="36830" y="0"/>
                  </a:moveTo>
                  <a:cubicBezTo>
                    <a:pt x="224790" y="116840"/>
                    <a:pt x="223520" y="130810"/>
                    <a:pt x="218440" y="135890"/>
                  </a:cubicBezTo>
                  <a:cubicBezTo>
                    <a:pt x="214630" y="140970"/>
                    <a:pt x="198120" y="142240"/>
                    <a:pt x="193040" y="138430"/>
                  </a:cubicBezTo>
                  <a:cubicBezTo>
                    <a:pt x="186690" y="134620"/>
                    <a:pt x="182880" y="114300"/>
                    <a:pt x="186690" y="107950"/>
                  </a:cubicBezTo>
                  <a:cubicBezTo>
                    <a:pt x="190500" y="101600"/>
                    <a:pt x="212090" y="99060"/>
                    <a:pt x="217170" y="102870"/>
                  </a:cubicBezTo>
                  <a:cubicBezTo>
                    <a:pt x="222250" y="106680"/>
                    <a:pt x="224790" y="128270"/>
                    <a:pt x="219710" y="134620"/>
                  </a:cubicBezTo>
                  <a:cubicBezTo>
                    <a:pt x="215900" y="139700"/>
                    <a:pt x="205740" y="140970"/>
                    <a:pt x="194310" y="139700"/>
                  </a:cubicBezTo>
                  <a:cubicBezTo>
                    <a:pt x="161290" y="134620"/>
                    <a:pt x="35560" y="67310"/>
                    <a:pt x="12700" y="39370"/>
                  </a:cubicBezTo>
                  <a:cubicBezTo>
                    <a:pt x="3810" y="27940"/>
                    <a:pt x="0" y="15240"/>
                    <a:pt x="3810" y="8890"/>
                  </a:cubicBezTo>
                  <a:cubicBezTo>
                    <a:pt x="7620" y="2540"/>
                    <a:pt x="36830" y="0"/>
                    <a:pt x="36830" y="0"/>
                  </a:cubicBezTo>
                </a:path>
              </a:pathLst>
            </a:custGeom>
            <a:solidFill>
              <a:srgbClr val="312249"/>
            </a:solidFill>
            <a:ln cap="sq">
              <a:noFill/>
              <a:prstDash val="solid"/>
              <a:miter/>
            </a:ln>
          </p:spPr>
        </p:sp>
      </p:grpSp>
      <p:grpSp>
        <p:nvGrpSpPr>
          <p:cNvPr id="527" name="Group 191"/>
          <p:cNvGrpSpPr/>
          <p:nvPr/>
        </p:nvGrpSpPr>
        <p:grpSpPr>
          <a:xfrm rot="0">
            <a:off x="4962194" y="6919679"/>
            <a:ext cx="357879" cy="249211"/>
            <a:chOff x="0" y="0"/>
            <a:chExt cx="313690" cy="218440"/>
          </a:xfrm>
        </p:grpSpPr>
        <p:sp>
          <p:nvSpPr>
            <p:cNvPr id="528" name="Freeform 192"/>
            <p:cNvSpPr/>
            <p:nvPr/>
          </p:nvSpPr>
          <p:spPr>
            <a:xfrm>
              <a:off x="46990" y="50800"/>
              <a:ext cx="218440" cy="119380"/>
            </a:xfrm>
            <a:custGeom>
              <a:avLst/>
              <a:gdLst/>
              <a:ahLst/>
              <a:cxnLst/>
              <a:rect l="l" t="t" r="r" b="b"/>
              <a:pathLst>
                <a:path w="218440" h="119380">
                  <a:moveTo>
                    <a:pt x="33020" y="0"/>
                  </a:moveTo>
                  <a:cubicBezTo>
                    <a:pt x="214630" y="83820"/>
                    <a:pt x="218440" y="96520"/>
                    <a:pt x="215900" y="104140"/>
                  </a:cubicBezTo>
                  <a:cubicBezTo>
                    <a:pt x="213360" y="110490"/>
                    <a:pt x="199390" y="118110"/>
                    <a:pt x="191770" y="116840"/>
                  </a:cubicBezTo>
                  <a:cubicBezTo>
                    <a:pt x="185420" y="115570"/>
                    <a:pt x="177800" y="109220"/>
                    <a:pt x="175260" y="102870"/>
                  </a:cubicBezTo>
                  <a:cubicBezTo>
                    <a:pt x="172720" y="96520"/>
                    <a:pt x="176530" y="81280"/>
                    <a:pt x="181610" y="76200"/>
                  </a:cubicBezTo>
                  <a:cubicBezTo>
                    <a:pt x="186690" y="72390"/>
                    <a:pt x="196850" y="69850"/>
                    <a:pt x="201930" y="72390"/>
                  </a:cubicBezTo>
                  <a:cubicBezTo>
                    <a:pt x="208280" y="76200"/>
                    <a:pt x="218440" y="93980"/>
                    <a:pt x="215900" y="101600"/>
                  </a:cubicBezTo>
                  <a:cubicBezTo>
                    <a:pt x="213360" y="107950"/>
                    <a:pt x="204470" y="115570"/>
                    <a:pt x="193040" y="116840"/>
                  </a:cubicBezTo>
                  <a:cubicBezTo>
                    <a:pt x="161290" y="119380"/>
                    <a:pt x="29210" y="67310"/>
                    <a:pt x="8890" y="40640"/>
                  </a:cubicBezTo>
                  <a:cubicBezTo>
                    <a:pt x="0" y="30480"/>
                    <a:pt x="0" y="15240"/>
                    <a:pt x="3810" y="8890"/>
                  </a:cubicBezTo>
                  <a:cubicBezTo>
                    <a:pt x="7620" y="2540"/>
                    <a:pt x="33020" y="0"/>
                    <a:pt x="33020" y="0"/>
                  </a:cubicBezTo>
                </a:path>
              </a:pathLst>
            </a:custGeom>
            <a:solidFill>
              <a:srgbClr val="312249"/>
            </a:solidFill>
            <a:ln cap="sq">
              <a:noFill/>
              <a:prstDash val="solid"/>
              <a:miter/>
            </a:ln>
          </p:spPr>
        </p:sp>
      </p:grpSp>
      <p:grpSp>
        <p:nvGrpSpPr>
          <p:cNvPr id="529" name="Group 193"/>
          <p:cNvGrpSpPr/>
          <p:nvPr/>
        </p:nvGrpSpPr>
        <p:grpSpPr>
          <a:xfrm rot="0">
            <a:off x="4944807" y="6696548"/>
            <a:ext cx="420182" cy="240518"/>
            <a:chOff x="0" y="0"/>
            <a:chExt cx="368300" cy="210820"/>
          </a:xfrm>
        </p:grpSpPr>
        <p:sp>
          <p:nvSpPr>
            <p:cNvPr id="530" name="Freeform 194"/>
            <p:cNvSpPr/>
            <p:nvPr/>
          </p:nvSpPr>
          <p:spPr>
            <a:xfrm>
              <a:off x="48260" y="50800"/>
              <a:ext cx="270510" cy="119380"/>
            </a:xfrm>
            <a:custGeom>
              <a:avLst/>
              <a:gdLst/>
              <a:ahLst/>
              <a:cxnLst/>
              <a:rect l="l" t="t" r="r" b="b"/>
              <a:pathLst>
                <a:path w="270510" h="119380">
                  <a:moveTo>
                    <a:pt x="30480" y="0"/>
                  </a:moveTo>
                  <a:cubicBezTo>
                    <a:pt x="264160" y="73660"/>
                    <a:pt x="270510" y="86360"/>
                    <a:pt x="267970" y="93980"/>
                  </a:cubicBezTo>
                  <a:cubicBezTo>
                    <a:pt x="266700" y="100330"/>
                    <a:pt x="252730" y="109220"/>
                    <a:pt x="245110" y="109220"/>
                  </a:cubicBezTo>
                  <a:cubicBezTo>
                    <a:pt x="238760" y="109220"/>
                    <a:pt x="228600" y="102870"/>
                    <a:pt x="226060" y="97790"/>
                  </a:cubicBezTo>
                  <a:cubicBezTo>
                    <a:pt x="223520" y="92710"/>
                    <a:pt x="222250" y="81280"/>
                    <a:pt x="226060" y="76200"/>
                  </a:cubicBezTo>
                  <a:cubicBezTo>
                    <a:pt x="229870" y="69850"/>
                    <a:pt x="242570" y="63500"/>
                    <a:pt x="250190" y="64770"/>
                  </a:cubicBezTo>
                  <a:cubicBezTo>
                    <a:pt x="257810" y="66040"/>
                    <a:pt x="269240" y="77470"/>
                    <a:pt x="269240" y="85090"/>
                  </a:cubicBezTo>
                  <a:cubicBezTo>
                    <a:pt x="269240" y="92710"/>
                    <a:pt x="260350" y="105410"/>
                    <a:pt x="246380" y="109220"/>
                  </a:cubicBezTo>
                  <a:cubicBezTo>
                    <a:pt x="210820" y="119380"/>
                    <a:pt x="41910" y="69850"/>
                    <a:pt x="13970" y="44450"/>
                  </a:cubicBezTo>
                  <a:cubicBezTo>
                    <a:pt x="3810" y="34290"/>
                    <a:pt x="0" y="21590"/>
                    <a:pt x="2540" y="13970"/>
                  </a:cubicBezTo>
                  <a:cubicBezTo>
                    <a:pt x="5080" y="6350"/>
                    <a:pt x="30480" y="0"/>
                    <a:pt x="30480" y="0"/>
                  </a:cubicBezTo>
                </a:path>
              </a:pathLst>
            </a:custGeom>
            <a:solidFill>
              <a:srgbClr val="312249"/>
            </a:solidFill>
            <a:ln cap="sq">
              <a:noFill/>
              <a:prstDash val="solid"/>
              <a:miter/>
            </a:ln>
          </p:spPr>
        </p:sp>
      </p:grpSp>
      <p:grpSp>
        <p:nvGrpSpPr>
          <p:cNvPr id="531" name="Group 195"/>
          <p:cNvGrpSpPr/>
          <p:nvPr/>
        </p:nvGrpSpPr>
        <p:grpSpPr>
          <a:xfrm rot="0">
            <a:off x="4930318" y="6534271"/>
            <a:ext cx="463649" cy="208642"/>
            <a:chOff x="0" y="0"/>
            <a:chExt cx="406400" cy="182880"/>
          </a:xfrm>
        </p:grpSpPr>
        <p:sp>
          <p:nvSpPr>
            <p:cNvPr id="532" name="Freeform 196"/>
            <p:cNvSpPr/>
            <p:nvPr/>
          </p:nvSpPr>
          <p:spPr>
            <a:xfrm>
              <a:off x="46990" y="50800"/>
              <a:ext cx="311150" cy="97790"/>
            </a:xfrm>
            <a:custGeom>
              <a:avLst/>
              <a:gdLst/>
              <a:ahLst/>
              <a:cxnLst/>
              <a:rect l="l" t="t" r="r" b="b"/>
              <a:pathLst>
                <a:path w="311150" h="97790">
                  <a:moveTo>
                    <a:pt x="33020" y="0"/>
                  </a:moveTo>
                  <a:cubicBezTo>
                    <a:pt x="207010" y="39370"/>
                    <a:pt x="274320" y="25400"/>
                    <a:pt x="294640" y="39370"/>
                  </a:cubicBezTo>
                  <a:cubicBezTo>
                    <a:pt x="304800" y="45720"/>
                    <a:pt x="311150" y="62230"/>
                    <a:pt x="308610" y="68580"/>
                  </a:cubicBezTo>
                  <a:cubicBezTo>
                    <a:pt x="304800" y="74930"/>
                    <a:pt x="279400" y="80010"/>
                    <a:pt x="273050" y="76200"/>
                  </a:cubicBezTo>
                  <a:cubicBezTo>
                    <a:pt x="267970" y="73660"/>
                    <a:pt x="265430" y="62230"/>
                    <a:pt x="266700" y="55880"/>
                  </a:cubicBezTo>
                  <a:cubicBezTo>
                    <a:pt x="267970" y="49530"/>
                    <a:pt x="279400" y="39370"/>
                    <a:pt x="285750" y="38100"/>
                  </a:cubicBezTo>
                  <a:cubicBezTo>
                    <a:pt x="293370" y="36830"/>
                    <a:pt x="306070" y="45720"/>
                    <a:pt x="308610" y="52070"/>
                  </a:cubicBezTo>
                  <a:cubicBezTo>
                    <a:pt x="311150" y="59690"/>
                    <a:pt x="306070" y="74930"/>
                    <a:pt x="294640" y="81280"/>
                  </a:cubicBezTo>
                  <a:cubicBezTo>
                    <a:pt x="264160" y="97790"/>
                    <a:pt x="111760" y="69850"/>
                    <a:pt x="60960" y="55880"/>
                  </a:cubicBezTo>
                  <a:cubicBezTo>
                    <a:pt x="34290" y="48260"/>
                    <a:pt x="8890" y="40640"/>
                    <a:pt x="3810" y="29210"/>
                  </a:cubicBezTo>
                  <a:cubicBezTo>
                    <a:pt x="0" y="21590"/>
                    <a:pt x="6350" y="8890"/>
                    <a:pt x="11430" y="3810"/>
                  </a:cubicBezTo>
                  <a:cubicBezTo>
                    <a:pt x="16510" y="0"/>
                    <a:pt x="33020" y="0"/>
                    <a:pt x="33020" y="0"/>
                  </a:cubicBezTo>
                </a:path>
              </a:pathLst>
            </a:custGeom>
            <a:solidFill>
              <a:srgbClr val="312249"/>
            </a:solidFill>
            <a:ln cap="sq">
              <a:noFill/>
              <a:prstDash val="solid"/>
              <a:miter/>
            </a:ln>
          </p:spPr>
        </p:sp>
      </p:grpSp>
      <p:grpSp>
        <p:nvGrpSpPr>
          <p:cNvPr id="533" name="Group 197"/>
          <p:cNvGrpSpPr/>
          <p:nvPr/>
        </p:nvGrpSpPr>
        <p:grpSpPr>
          <a:xfrm rot="0">
            <a:off x="5021599" y="6308242"/>
            <a:ext cx="308616" cy="176766"/>
            <a:chOff x="0" y="0"/>
            <a:chExt cx="270510" cy="154940"/>
          </a:xfrm>
        </p:grpSpPr>
        <p:sp>
          <p:nvSpPr>
            <p:cNvPr id="534" name="Freeform 198"/>
            <p:cNvSpPr/>
            <p:nvPr/>
          </p:nvSpPr>
          <p:spPr>
            <a:xfrm>
              <a:off x="50800" y="50800"/>
              <a:ext cx="170180" cy="63500"/>
            </a:xfrm>
            <a:custGeom>
              <a:avLst/>
              <a:gdLst/>
              <a:ahLst/>
              <a:cxnLst/>
              <a:rect l="l" t="t" r="r" b="b"/>
              <a:pathLst>
                <a:path w="170180" h="63500">
                  <a:moveTo>
                    <a:pt x="22860" y="5080"/>
                  </a:moveTo>
                  <a:cubicBezTo>
                    <a:pt x="157480" y="5080"/>
                    <a:pt x="167640" y="16510"/>
                    <a:pt x="168910" y="24130"/>
                  </a:cubicBezTo>
                  <a:cubicBezTo>
                    <a:pt x="170180" y="30480"/>
                    <a:pt x="163830" y="40640"/>
                    <a:pt x="158750" y="43180"/>
                  </a:cubicBezTo>
                  <a:cubicBezTo>
                    <a:pt x="152400" y="46990"/>
                    <a:pt x="135890" y="45720"/>
                    <a:pt x="129540" y="40640"/>
                  </a:cubicBezTo>
                  <a:cubicBezTo>
                    <a:pt x="124460" y="36830"/>
                    <a:pt x="120650" y="26670"/>
                    <a:pt x="121920" y="20320"/>
                  </a:cubicBezTo>
                  <a:cubicBezTo>
                    <a:pt x="123190" y="12700"/>
                    <a:pt x="134620" y="0"/>
                    <a:pt x="142240" y="0"/>
                  </a:cubicBezTo>
                  <a:cubicBezTo>
                    <a:pt x="149860" y="0"/>
                    <a:pt x="167640" y="13970"/>
                    <a:pt x="168910" y="21590"/>
                  </a:cubicBezTo>
                  <a:cubicBezTo>
                    <a:pt x="170180" y="29210"/>
                    <a:pt x="163830" y="39370"/>
                    <a:pt x="153670" y="44450"/>
                  </a:cubicBezTo>
                  <a:cubicBezTo>
                    <a:pt x="132080" y="57150"/>
                    <a:pt x="44450" y="63500"/>
                    <a:pt x="20320" y="53340"/>
                  </a:cubicBezTo>
                  <a:cubicBezTo>
                    <a:pt x="8890" y="48260"/>
                    <a:pt x="0" y="35560"/>
                    <a:pt x="0" y="27940"/>
                  </a:cubicBezTo>
                  <a:cubicBezTo>
                    <a:pt x="0" y="20320"/>
                    <a:pt x="22860" y="5080"/>
                    <a:pt x="22860" y="5080"/>
                  </a:cubicBezTo>
                </a:path>
              </a:pathLst>
            </a:custGeom>
            <a:solidFill>
              <a:srgbClr val="312249"/>
            </a:solidFill>
            <a:ln cap="sq">
              <a:noFill/>
              <a:prstDash val="solid"/>
              <a:miter/>
            </a:ln>
          </p:spPr>
        </p:sp>
      </p:grpSp>
      <p:grpSp>
        <p:nvGrpSpPr>
          <p:cNvPr id="535" name="Group 199"/>
          <p:cNvGrpSpPr/>
          <p:nvPr/>
        </p:nvGrpSpPr>
        <p:grpSpPr>
          <a:xfrm rot="0">
            <a:off x="5014355" y="6114089"/>
            <a:ext cx="302821" cy="182562"/>
            <a:chOff x="0" y="0"/>
            <a:chExt cx="265430" cy="160020"/>
          </a:xfrm>
        </p:grpSpPr>
        <p:sp>
          <p:nvSpPr>
            <p:cNvPr id="536" name="Freeform 200"/>
            <p:cNvSpPr/>
            <p:nvPr/>
          </p:nvSpPr>
          <p:spPr>
            <a:xfrm>
              <a:off x="50800" y="50800"/>
              <a:ext cx="165100" cy="64770"/>
            </a:xfrm>
            <a:custGeom>
              <a:avLst/>
              <a:gdLst/>
              <a:ahLst/>
              <a:cxnLst/>
              <a:rect l="l" t="t" r="r" b="b"/>
              <a:pathLst>
                <a:path w="165100" h="64770">
                  <a:moveTo>
                    <a:pt x="27940" y="0"/>
                  </a:moveTo>
                  <a:cubicBezTo>
                    <a:pt x="157480" y="16510"/>
                    <a:pt x="165100" y="27940"/>
                    <a:pt x="163830" y="35560"/>
                  </a:cubicBezTo>
                  <a:cubicBezTo>
                    <a:pt x="162560" y="44450"/>
                    <a:pt x="143510" y="59690"/>
                    <a:pt x="134620" y="58420"/>
                  </a:cubicBezTo>
                  <a:cubicBezTo>
                    <a:pt x="127000" y="58420"/>
                    <a:pt x="115570" y="44450"/>
                    <a:pt x="114300" y="36830"/>
                  </a:cubicBezTo>
                  <a:cubicBezTo>
                    <a:pt x="113030" y="30480"/>
                    <a:pt x="116840" y="19050"/>
                    <a:pt x="121920" y="15240"/>
                  </a:cubicBezTo>
                  <a:cubicBezTo>
                    <a:pt x="128270" y="10160"/>
                    <a:pt x="146050" y="8890"/>
                    <a:pt x="152400" y="12700"/>
                  </a:cubicBezTo>
                  <a:cubicBezTo>
                    <a:pt x="158750" y="16510"/>
                    <a:pt x="165100" y="33020"/>
                    <a:pt x="162560" y="40640"/>
                  </a:cubicBezTo>
                  <a:cubicBezTo>
                    <a:pt x="160020" y="48260"/>
                    <a:pt x="149860" y="54610"/>
                    <a:pt x="138430" y="58420"/>
                  </a:cubicBezTo>
                  <a:cubicBezTo>
                    <a:pt x="114300" y="64770"/>
                    <a:pt x="44450" y="60960"/>
                    <a:pt x="21590" y="49530"/>
                  </a:cubicBezTo>
                  <a:cubicBezTo>
                    <a:pt x="10160" y="43180"/>
                    <a:pt x="0" y="31750"/>
                    <a:pt x="0" y="24130"/>
                  </a:cubicBezTo>
                  <a:cubicBezTo>
                    <a:pt x="1270" y="15240"/>
                    <a:pt x="27940" y="0"/>
                    <a:pt x="27940" y="0"/>
                  </a:cubicBezTo>
                </a:path>
              </a:pathLst>
            </a:custGeom>
            <a:solidFill>
              <a:srgbClr val="312249"/>
            </a:solidFill>
            <a:ln cap="sq">
              <a:noFill/>
              <a:prstDash val="solid"/>
              <a:miter/>
            </a:ln>
          </p:spPr>
        </p:sp>
      </p:grpSp>
      <p:grpSp>
        <p:nvGrpSpPr>
          <p:cNvPr id="537" name="Group 201"/>
          <p:cNvGrpSpPr/>
          <p:nvPr/>
        </p:nvGrpSpPr>
        <p:grpSpPr>
          <a:xfrm rot="0">
            <a:off x="5078106" y="5918487"/>
            <a:ext cx="305719" cy="205744"/>
            <a:chOff x="0" y="0"/>
            <a:chExt cx="267970" cy="180340"/>
          </a:xfrm>
        </p:grpSpPr>
        <p:sp>
          <p:nvSpPr>
            <p:cNvPr id="538" name="Freeform 202"/>
            <p:cNvSpPr/>
            <p:nvPr/>
          </p:nvSpPr>
          <p:spPr>
            <a:xfrm>
              <a:off x="46990" y="50800"/>
              <a:ext cx="170180" cy="82550"/>
            </a:xfrm>
            <a:custGeom>
              <a:avLst/>
              <a:gdLst/>
              <a:ahLst/>
              <a:cxnLst/>
              <a:rect l="l" t="t" r="r" b="b"/>
              <a:pathLst>
                <a:path w="170180" h="82550">
                  <a:moveTo>
                    <a:pt x="34290" y="0"/>
                  </a:moveTo>
                  <a:cubicBezTo>
                    <a:pt x="166370" y="39370"/>
                    <a:pt x="170180" y="46990"/>
                    <a:pt x="170180" y="54610"/>
                  </a:cubicBezTo>
                  <a:cubicBezTo>
                    <a:pt x="170180" y="60960"/>
                    <a:pt x="165100" y="71120"/>
                    <a:pt x="158750" y="74930"/>
                  </a:cubicBezTo>
                  <a:cubicBezTo>
                    <a:pt x="153670" y="78740"/>
                    <a:pt x="142240" y="80010"/>
                    <a:pt x="135890" y="77470"/>
                  </a:cubicBezTo>
                  <a:cubicBezTo>
                    <a:pt x="129540" y="74930"/>
                    <a:pt x="121920" y="66040"/>
                    <a:pt x="120650" y="59690"/>
                  </a:cubicBezTo>
                  <a:cubicBezTo>
                    <a:pt x="119380" y="53340"/>
                    <a:pt x="121920" y="41910"/>
                    <a:pt x="127000" y="36830"/>
                  </a:cubicBezTo>
                  <a:cubicBezTo>
                    <a:pt x="132080" y="31750"/>
                    <a:pt x="142240" y="27940"/>
                    <a:pt x="148590" y="29210"/>
                  </a:cubicBezTo>
                  <a:cubicBezTo>
                    <a:pt x="154940" y="30480"/>
                    <a:pt x="165100" y="36830"/>
                    <a:pt x="167640" y="43180"/>
                  </a:cubicBezTo>
                  <a:cubicBezTo>
                    <a:pt x="170180" y="49530"/>
                    <a:pt x="170180" y="60960"/>
                    <a:pt x="166370" y="67310"/>
                  </a:cubicBezTo>
                  <a:cubicBezTo>
                    <a:pt x="162560" y="73660"/>
                    <a:pt x="156210" y="77470"/>
                    <a:pt x="146050" y="78740"/>
                  </a:cubicBezTo>
                  <a:cubicBezTo>
                    <a:pt x="121920" y="82550"/>
                    <a:pt x="33020" y="63500"/>
                    <a:pt x="13970" y="45720"/>
                  </a:cubicBezTo>
                  <a:cubicBezTo>
                    <a:pt x="5080" y="36830"/>
                    <a:pt x="0" y="21590"/>
                    <a:pt x="3810" y="13970"/>
                  </a:cubicBezTo>
                  <a:cubicBezTo>
                    <a:pt x="7620" y="6350"/>
                    <a:pt x="34290" y="0"/>
                    <a:pt x="34290" y="0"/>
                  </a:cubicBezTo>
                </a:path>
              </a:pathLst>
            </a:custGeom>
            <a:solidFill>
              <a:srgbClr val="312249"/>
            </a:solidFill>
            <a:ln cap="sq">
              <a:noFill/>
              <a:prstDash val="solid"/>
              <a:miter/>
            </a:ln>
          </p:spPr>
        </p:sp>
      </p:grpSp>
      <p:grpSp>
        <p:nvGrpSpPr>
          <p:cNvPr id="539" name="Group 203"/>
          <p:cNvGrpSpPr/>
          <p:nvPr/>
        </p:nvGrpSpPr>
        <p:grpSpPr>
          <a:xfrm rot="0">
            <a:off x="5156347" y="5751863"/>
            <a:ext cx="330350" cy="233273"/>
            <a:chOff x="0" y="0"/>
            <a:chExt cx="289560" cy="204470"/>
          </a:xfrm>
        </p:grpSpPr>
        <p:sp>
          <p:nvSpPr>
            <p:cNvPr id="540" name="Freeform 204"/>
            <p:cNvSpPr/>
            <p:nvPr/>
          </p:nvSpPr>
          <p:spPr>
            <a:xfrm>
              <a:off x="48260" y="50800"/>
              <a:ext cx="190500" cy="104140"/>
            </a:xfrm>
            <a:custGeom>
              <a:avLst/>
              <a:gdLst/>
              <a:ahLst/>
              <a:cxnLst/>
              <a:rect l="l" t="t" r="r" b="b"/>
              <a:pathLst>
                <a:path w="190500" h="104140">
                  <a:moveTo>
                    <a:pt x="36830" y="0"/>
                  </a:moveTo>
                  <a:cubicBezTo>
                    <a:pt x="187960" y="67310"/>
                    <a:pt x="190500" y="73660"/>
                    <a:pt x="190500" y="80010"/>
                  </a:cubicBezTo>
                  <a:cubicBezTo>
                    <a:pt x="190500" y="86360"/>
                    <a:pt x="185420" y="96520"/>
                    <a:pt x="179070" y="100330"/>
                  </a:cubicBezTo>
                  <a:cubicBezTo>
                    <a:pt x="173990" y="104140"/>
                    <a:pt x="162560" y="104140"/>
                    <a:pt x="156210" y="101600"/>
                  </a:cubicBezTo>
                  <a:cubicBezTo>
                    <a:pt x="149860" y="99060"/>
                    <a:pt x="143510" y="90170"/>
                    <a:pt x="142240" y="83820"/>
                  </a:cubicBezTo>
                  <a:cubicBezTo>
                    <a:pt x="140970" y="77470"/>
                    <a:pt x="143510" y="67310"/>
                    <a:pt x="148590" y="62230"/>
                  </a:cubicBezTo>
                  <a:cubicBezTo>
                    <a:pt x="153670" y="57150"/>
                    <a:pt x="163830" y="54610"/>
                    <a:pt x="170180" y="55880"/>
                  </a:cubicBezTo>
                  <a:cubicBezTo>
                    <a:pt x="176530" y="57150"/>
                    <a:pt x="185420" y="63500"/>
                    <a:pt x="187960" y="69850"/>
                  </a:cubicBezTo>
                  <a:cubicBezTo>
                    <a:pt x="190500" y="76200"/>
                    <a:pt x="190500" y="87630"/>
                    <a:pt x="186690" y="92710"/>
                  </a:cubicBezTo>
                  <a:cubicBezTo>
                    <a:pt x="181610" y="99060"/>
                    <a:pt x="171450" y="102870"/>
                    <a:pt x="158750" y="102870"/>
                  </a:cubicBezTo>
                  <a:cubicBezTo>
                    <a:pt x="129540" y="102870"/>
                    <a:pt x="40640" y="67310"/>
                    <a:pt x="17780" y="46990"/>
                  </a:cubicBezTo>
                  <a:cubicBezTo>
                    <a:pt x="7620" y="36830"/>
                    <a:pt x="0" y="24130"/>
                    <a:pt x="2540" y="16510"/>
                  </a:cubicBezTo>
                  <a:cubicBezTo>
                    <a:pt x="5080" y="8890"/>
                    <a:pt x="36830" y="0"/>
                    <a:pt x="36830" y="0"/>
                  </a:cubicBezTo>
                </a:path>
              </a:pathLst>
            </a:custGeom>
            <a:solidFill>
              <a:srgbClr val="312249"/>
            </a:solidFill>
            <a:ln cap="sq">
              <a:noFill/>
              <a:prstDash val="solid"/>
              <a:miter/>
            </a:ln>
          </p:spPr>
        </p:sp>
      </p:grpSp>
      <p:grpSp>
        <p:nvGrpSpPr>
          <p:cNvPr id="541" name="Group 205"/>
          <p:cNvGrpSpPr/>
          <p:nvPr/>
        </p:nvGrpSpPr>
        <p:grpSpPr>
          <a:xfrm rot="0">
            <a:off x="5265015" y="5580892"/>
            <a:ext cx="257905" cy="294127"/>
            <a:chOff x="0" y="0"/>
            <a:chExt cx="226060" cy="257810"/>
          </a:xfrm>
        </p:grpSpPr>
        <p:sp>
          <p:nvSpPr>
            <p:cNvPr id="542" name="Freeform 206"/>
            <p:cNvSpPr/>
            <p:nvPr/>
          </p:nvSpPr>
          <p:spPr>
            <a:xfrm>
              <a:off x="48260" y="45720"/>
              <a:ext cx="128270" cy="163830"/>
            </a:xfrm>
            <a:custGeom>
              <a:avLst/>
              <a:gdLst/>
              <a:ahLst/>
              <a:cxnLst/>
              <a:rect l="l" t="t" r="r" b="b"/>
              <a:pathLst>
                <a:path w="128270" h="163830">
                  <a:moveTo>
                    <a:pt x="45720" y="13970"/>
                  </a:moveTo>
                  <a:cubicBezTo>
                    <a:pt x="128270" y="142240"/>
                    <a:pt x="120650" y="157480"/>
                    <a:pt x="113030" y="161290"/>
                  </a:cubicBezTo>
                  <a:cubicBezTo>
                    <a:pt x="107950" y="163830"/>
                    <a:pt x="96520" y="161290"/>
                    <a:pt x="91440" y="157480"/>
                  </a:cubicBezTo>
                  <a:cubicBezTo>
                    <a:pt x="86360" y="153670"/>
                    <a:pt x="80010" y="143510"/>
                    <a:pt x="80010" y="137160"/>
                  </a:cubicBezTo>
                  <a:cubicBezTo>
                    <a:pt x="81280" y="129540"/>
                    <a:pt x="91440" y="116840"/>
                    <a:pt x="99060" y="114300"/>
                  </a:cubicBezTo>
                  <a:cubicBezTo>
                    <a:pt x="105410" y="111760"/>
                    <a:pt x="116840" y="114300"/>
                    <a:pt x="120650" y="119380"/>
                  </a:cubicBezTo>
                  <a:cubicBezTo>
                    <a:pt x="125730" y="125730"/>
                    <a:pt x="128270" y="148590"/>
                    <a:pt x="121920" y="154940"/>
                  </a:cubicBezTo>
                  <a:cubicBezTo>
                    <a:pt x="115570" y="161290"/>
                    <a:pt x="99060" y="161290"/>
                    <a:pt x="86360" y="154940"/>
                  </a:cubicBezTo>
                  <a:cubicBezTo>
                    <a:pt x="60960" y="142240"/>
                    <a:pt x="8890" y="66040"/>
                    <a:pt x="2540" y="38100"/>
                  </a:cubicBezTo>
                  <a:cubicBezTo>
                    <a:pt x="0" y="24130"/>
                    <a:pt x="2540" y="8890"/>
                    <a:pt x="8890" y="5080"/>
                  </a:cubicBezTo>
                  <a:cubicBezTo>
                    <a:pt x="16510" y="0"/>
                    <a:pt x="45720" y="13970"/>
                    <a:pt x="45720" y="13970"/>
                  </a:cubicBezTo>
                </a:path>
              </a:pathLst>
            </a:custGeom>
            <a:solidFill>
              <a:srgbClr val="312249"/>
            </a:solidFill>
            <a:ln cap="sq">
              <a:noFill/>
              <a:prstDash val="solid"/>
              <a:miter/>
            </a:ln>
          </p:spPr>
        </p:sp>
      </p:grpSp>
      <p:grpSp>
        <p:nvGrpSpPr>
          <p:cNvPr id="543" name="Group 207"/>
          <p:cNvGrpSpPr/>
          <p:nvPr/>
        </p:nvGrpSpPr>
        <p:grpSpPr>
          <a:xfrm rot="0">
            <a:off x="5393967" y="5706947"/>
            <a:ext cx="330350" cy="265149"/>
            <a:chOff x="0" y="0"/>
            <a:chExt cx="289560" cy="232410"/>
          </a:xfrm>
        </p:grpSpPr>
        <p:sp>
          <p:nvSpPr>
            <p:cNvPr id="544" name="Freeform 208"/>
            <p:cNvSpPr/>
            <p:nvPr/>
          </p:nvSpPr>
          <p:spPr>
            <a:xfrm>
              <a:off x="48260" y="49530"/>
              <a:ext cx="193040" cy="133350"/>
            </a:xfrm>
            <a:custGeom>
              <a:avLst/>
              <a:gdLst/>
              <a:ahLst/>
              <a:cxnLst/>
              <a:rect l="l" t="t" r="r" b="b"/>
              <a:pathLst>
                <a:path w="193040" h="133350">
                  <a:moveTo>
                    <a:pt x="13970" y="87630"/>
                  </a:moveTo>
                  <a:cubicBezTo>
                    <a:pt x="175260" y="0"/>
                    <a:pt x="185420" y="5080"/>
                    <a:pt x="189230" y="11430"/>
                  </a:cubicBezTo>
                  <a:cubicBezTo>
                    <a:pt x="193040" y="16510"/>
                    <a:pt x="193040" y="27940"/>
                    <a:pt x="190500" y="33020"/>
                  </a:cubicBezTo>
                  <a:cubicBezTo>
                    <a:pt x="186690" y="39370"/>
                    <a:pt x="173990" y="45720"/>
                    <a:pt x="166370" y="45720"/>
                  </a:cubicBezTo>
                  <a:cubicBezTo>
                    <a:pt x="160020" y="45720"/>
                    <a:pt x="151130" y="39370"/>
                    <a:pt x="148590" y="33020"/>
                  </a:cubicBezTo>
                  <a:cubicBezTo>
                    <a:pt x="146050" y="26670"/>
                    <a:pt x="149860" y="11430"/>
                    <a:pt x="154940" y="6350"/>
                  </a:cubicBezTo>
                  <a:cubicBezTo>
                    <a:pt x="160020" y="1270"/>
                    <a:pt x="177800" y="0"/>
                    <a:pt x="182880" y="5080"/>
                  </a:cubicBezTo>
                  <a:cubicBezTo>
                    <a:pt x="189230" y="10160"/>
                    <a:pt x="193040" y="25400"/>
                    <a:pt x="187960" y="36830"/>
                  </a:cubicBezTo>
                  <a:cubicBezTo>
                    <a:pt x="175260" y="63500"/>
                    <a:pt x="63500" y="130810"/>
                    <a:pt x="31750" y="132080"/>
                  </a:cubicBezTo>
                  <a:cubicBezTo>
                    <a:pt x="17780" y="133350"/>
                    <a:pt x="5080" y="125730"/>
                    <a:pt x="2540" y="118110"/>
                  </a:cubicBezTo>
                  <a:cubicBezTo>
                    <a:pt x="0" y="110490"/>
                    <a:pt x="13970" y="87630"/>
                    <a:pt x="13970" y="87630"/>
                  </a:cubicBezTo>
                </a:path>
              </a:pathLst>
            </a:custGeom>
            <a:solidFill>
              <a:srgbClr val="312249"/>
            </a:solidFill>
            <a:ln cap="sq">
              <a:noFill/>
              <a:prstDash val="solid"/>
              <a:miter/>
            </a:ln>
          </p:spPr>
        </p:sp>
      </p:grpSp>
      <p:grpSp>
        <p:nvGrpSpPr>
          <p:cNvPr id="545" name="Group 209"/>
          <p:cNvGrpSpPr/>
          <p:nvPr/>
        </p:nvGrpSpPr>
        <p:grpSpPr>
          <a:xfrm rot="0">
            <a:off x="5360642" y="5924282"/>
            <a:ext cx="326003" cy="227478"/>
            <a:chOff x="0" y="0"/>
            <a:chExt cx="285750" cy="199390"/>
          </a:xfrm>
        </p:grpSpPr>
        <p:sp>
          <p:nvSpPr>
            <p:cNvPr id="546" name="Freeform 210"/>
            <p:cNvSpPr/>
            <p:nvPr/>
          </p:nvSpPr>
          <p:spPr>
            <a:xfrm>
              <a:off x="48260" y="50800"/>
              <a:ext cx="186690" cy="100330"/>
            </a:xfrm>
            <a:custGeom>
              <a:avLst/>
              <a:gdLst/>
              <a:ahLst/>
              <a:cxnLst/>
              <a:rect l="l" t="t" r="r" b="b"/>
              <a:pathLst>
                <a:path w="186690" h="100330">
                  <a:moveTo>
                    <a:pt x="16510" y="50800"/>
                  </a:moveTo>
                  <a:cubicBezTo>
                    <a:pt x="172720" y="1270"/>
                    <a:pt x="177800" y="6350"/>
                    <a:pt x="181610" y="11430"/>
                  </a:cubicBezTo>
                  <a:cubicBezTo>
                    <a:pt x="185420" y="16510"/>
                    <a:pt x="186690" y="26670"/>
                    <a:pt x="184150" y="33020"/>
                  </a:cubicBezTo>
                  <a:cubicBezTo>
                    <a:pt x="181610" y="39370"/>
                    <a:pt x="173990" y="45720"/>
                    <a:pt x="167640" y="46990"/>
                  </a:cubicBezTo>
                  <a:cubicBezTo>
                    <a:pt x="161290" y="48260"/>
                    <a:pt x="151130" y="45720"/>
                    <a:pt x="146050" y="41910"/>
                  </a:cubicBezTo>
                  <a:cubicBezTo>
                    <a:pt x="140970" y="38100"/>
                    <a:pt x="138430" y="26670"/>
                    <a:pt x="139700" y="20320"/>
                  </a:cubicBezTo>
                  <a:cubicBezTo>
                    <a:pt x="140970" y="13970"/>
                    <a:pt x="146050" y="5080"/>
                    <a:pt x="152400" y="2540"/>
                  </a:cubicBezTo>
                  <a:cubicBezTo>
                    <a:pt x="158750" y="0"/>
                    <a:pt x="168910" y="0"/>
                    <a:pt x="175260" y="3810"/>
                  </a:cubicBezTo>
                  <a:cubicBezTo>
                    <a:pt x="180340" y="7620"/>
                    <a:pt x="186690" y="16510"/>
                    <a:pt x="186690" y="22860"/>
                  </a:cubicBezTo>
                  <a:cubicBezTo>
                    <a:pt x="186690" y="30480"/>
                    <a:pt x="180340" y="39370"/>
                    <a:pt x="170180" y="46990"/>
                  </a:cubicBezTo>
                  <a:cubicBezTo>
                    <a:pt x="147320" y="64770"/>
                    <a:pt x="58420" y="100330"/>
                    <a:pt x="30480" y="97790"/>
                  </a:cubicBezTo>
                  <a:cubicBezTo>
                    <a:pt x="16510" y="96520"/>
                    <a:pt x="5080" y="87630"/>
                    <a:pt x="2540" y="80010"/>
                  </a:cubicBezTo>
                  <a:cubicBezTo>
                    <a:pt x="0" y="72390"/>
                    <a:pt x="16510" y="50800"/>
                    <a:pt x="16510" y="50800"/>
                  </a:cubicBezTo>
                </a:path>
              </a:pathLst>
            </a:custGeom>
            <a:solidFill>
              <a:srgbClr val="312249"/>
            </a:solidFill>
            <a:ln cap="sq">
              <a:noFill/>
              <a:prstDash val="solid"/>
              <a:miter/>
            </a:ln>
          </p:spPr>
        </p:sp>
      </p:grpSp>
      <p:grpSp>
        <p:nvGrpSpPr>
          <p:cNvPr id="547" name="Group 211"/>
          <p:cNvGrpSpPr/>
          <p:nvPr/>
        </p:nvGrpSpPr>
        <p:grpSpPr>
          <a:xfrm rot="0">
            <a:off x="5353398" y="6122782"/>
            <a:ext cx="333248" cy="234722"/>
            <a:chOff x="0" y="0"/>
            <a:chExt cx="292100" cy="205740"/>
          </a:xfrm>
        </p:grpSpPr>
        <p:sp>
          <p:nvSpPr>
            <p:cNvPr id="548" name="Freeform 212"/>
            <p:cNvSpPr/>
            <p:nvPr/>
          </p:nvSpPr>
          <p:spPr>
            <a:xfrm>
              <a:off x="48260" y="49530"/>
              <a:ext cx="195580" cy="107950"/>
            </a:xfrm>
            <a:custGeom>
              <a:avLst/>
              <a:gdLst/>
              <a:ahLst/>
              <a:cxnLst/>
              <a:rect l="l" t="t" r="r" b="b"/>
              <a:pathLst>
                <a:path w="195580" h="107950">
                  <a:moveTo>
                    <a:pt x="16510" y="58420"/>
                  </a:moveTo>
                  <a:cubicBezTo>
                    <a:pt x="181610" y="3810"/>
                    <a:pt x="193040" y="17780"/>
                    <a:pt x="193040" y="25400"/>
                  </a:cubicBezTo>
                  <a:cubicBezTo>
                    <a:pt x="193040" y="33020"/>
                    <a:pt x="182880" y="45720"/>
                    <a:pt x="175260" y="48260"/>
                  </a:cubicBezTo>
                  <a:cubicBezTo>
                    <a:pt x="168910" y="50800"/>
                    <a:pt x="158750" y="48260"/>
                    <a:pt x="153670" y="43180"/>
                  </a:cubicBezTo>
                  <a:cubicBezTo>
                    <a:pt x="148590" y="38100"/>
                    <a:pt x="144780" y="22860"/>
                    <a:pt x="147320" y="15240"/>
                  </a:cubicBezTo>
                  <a:cubicBezTo>
                    <a:pt x="149860" y="8890"/>
                    <a:pt x="158750" y="1270"/>
                    <a:pt x="165100" y="1270"/>
                  </a:cubicBezTo>
                  <a:cubicBezTo>
                    <a:pt x="172720" y="0"/>
                    <a:pt x="187960" y="7620"/>
                    <a:pt x="191770" y="15240"/>
                  </a:cubicBezTo>
                  <a:cubicBezTo>
                    <a:pt x="195580" y="21590"/>
                    <a:pt x="193040" y="34290"/>
                    <a:pt x="185420" y="43180"/>
                  </a:cubicBezTo>
                  <a:cubicBezTo>
                    <a:pt x="166370" y="64770"/>
                    <a:pt x="60960" y="107950"/>
                    <a:pt x="30480" y="105410"/>
                  </a:cubicBezTo>
                  <a:cubicBezTo>
                    <a:pt x="16510" y="104140"/>
                    <a:pt x="5080" y="96520"/>
                    <a:pt x="2540" y="88900"/>
                  </a:cubicBezTo>
                  <a:cubicBezTo>
                    <a:pt x="0" y="81280"/>
                    <a:pt x="16510" y="58420"/>
                    <a:pt x="16510" y="58420"/>
                  </a:cubicBezTo>
                </a:path>
              </a:pathLst>
            </a:custGeom>
            <a:solidFill>
              <a:srgbClr val="312249"/>
            </a:solidFill>
            <a:ln cap="sq">
              <a:noFill/>
              <a:prstDash val="solid"/>
              <a:miter/>
            </a:ln>
          </p:spPr>
        </p:sp>
      </p:grpSp>
      <p:grpSp>
        <p:nvGrpSpPr>
          <p:cNvPr id="549" name="Group 213"/>
          <p:cNvGrpSpPr/>
          <p:nvPr/>
        </p:nvGrpSpPr>
        <p:grpSpPr>
          <a:xfrm rot="0">
            <a:off x="5386723" y="6306793"/>
            <a:ext cx="337595" cy="269496"/>
            <a:chOff x="0" y="0"/>
            <a:chExt cx="295910" cy="236220"/>
          </a:xfrm>
        </p:grpSpPr>
        <p:sp>
          <p:nvSpPr>
            <p:cNvPr id="550" name="Freeform 214"/>
            <p:cNvSpPr/>
            <p:nvPr/>
          </p:nvSpPr>
          <p:spPr>
            <a:xfrm>
              <a:off x="45720" y="48260"/>
              <a:ext cx="201930" cy="139700"/>
            </a:xfrm>
            <a:custGeom>
              <a:avLst/>
              <a:gdLst/>
              <a:ahLst/>
              <a:cxnLst/>
              <a:rect l="l" t="t" r="r" b="b"/>
              <a:pathLst>
                <a:path w="201930" h="139700">
                  <a:moveTo>
                    <a:pt x="12700" y="95250"/>
                  </a:moveTo>
                  <a:cubicBezTo>
                    <a:pt x="177800" y="0"/>
                    <a:pt x="187960" y="1270"/>
                    <a:pt x="193040" y="6350"/>
                  </a:cubicBezTo>
                  <a:cubicBezTo>
                    <a:pt x="198120" y="10160"/>
                    <a:pt x="200660" y="20320"/>
                    <a:pt x="199390" y="26670"/>
                  </a:cubicBezTo>
                  <a:cubicBezTo>
                    <a:pt x="198120" y="33020"/>
                    <a:pt x="191770" y="40640"/>
                    <a:pt x="185420" y="43180"/>
                  </a:cubicBezTo>
                  <a:cubicBezTo>
                    <a:pt x="179070" y="45720"/>
                    <a:pt x="167640" y="45720"/>
                    <a:pt x="163830" y="41910"/>
                  </a:cubicBezTo>
                  <a:cubicBezTo>
                    <a:pt x="158750" y="35560"/>
                    <a:pt x="156210" y="7620"/>
                    <a:pt x="162560" y="3810"/>
                  </a:cubicBezTo>
                  <a:cubicBezTo>
                    <a:pt x="168910" y="0"/>
                    <a:pt x="195580" y="8890"/>
                    <a:pt x="199390" y="16510"/>
                  </a:cubicBezTo>
                  <a:cubicBezTo>
                    <a:pt x="201930" y="22860"/>
                    <a:pt x="196850" y="33020"/>
                    <a:pt x="187960" y="43180"/>
                  </a:cubicBezTo>
                  <a:cubicBezTo>
                    <a:pt x="166370" y="67310"/>
                    <a:pt x="69850" y="130810"/>
                    <a:pt x="36830" y="137160"/>
                  </a:cubicBezTo>
                  <a:cubicBezTo>
                    <a:pt x="22860" y="139700"/>
                    <a:pt x="8890" y="137160"/>
                    <a:pt x="5080" y="130810"/>
                  </a:cubicBezTo>
                  <a:cubicBezTo>
                    <a:pt x="0" y="124460"/>
                    <a:pt x="12700" y="95250"/>
                    <a:pt x="12700" y="95250"/>
                  </a:cubicBezTo>
                </a:path>
              </a:pathLst>
            </a:custGeom>
            <a:solidFill>
              <a:srgbClr val="312249"/>
            </a:solidFill>
            <a:ln cap="sq">
              <a:noFill/>
              <a:prstDash val="solid"/>
              <a:miter/>
            </a:ln>
          </p:spPr>
        </p:sp>
      </p:grpSp>
      <p:grpSp>
        <p:nvGrpSpPr>
          <p:cNvPr id="551" name="Group 215"/>
          <p:cNvGrpSpPr/>
          <p:nvPr/>
        </p:nvGrpSpPr>
        <p:grpSpPr>
          <a:xfrm rot="0">
            <a:off x="5591018" y="6299548"/>
            <a:ext cx="315861" cy="307168"/>
            <a:chOff x="0" y="0"/>
            <a:chExt cx="276860" cy="269240"/>
          </a:xfrm>
        </p:grpSpPr>
        <p:sp>
          <p:nvSpPr>
            <p:cNvPr id="552" name="Freeform 216"/>
            <p:cNvSpPr/>
            <p:nvPr/>
          </p:nvSpPr>
          <p:spPr>
            <a:xfrm>
              <a:off x="45720" y="45720"/>
              <a:ext cx="180340" cy="173990"/>
            </a:xfrm>
            <a:custGeom>
              <a:avLst/>
              <a:gdLst/>
              <a:ahLst/>
              <a:cxnLst/>
              <a:rect l="l" t="t" r="r" b="b"/>
              <a:pathLst>
                <a:path w="180340" h="173990">
                  <a:moveTo>
                    <a:pt x="43180" y="8890"/>
                  </a:moveTo>
                  <a:cubicBezTo>
                    <a:pt x="180340" y="143510"/>
                    <a:pt x="180340" y="151130"/>
                    <a:pt x="177800" y="157480"/>
                  </a:cubicBezTo>
                  <a:cubicBezTo>
                    <a:pt x="175260" y="163830"/>
                    <a:pt x="166370" y="171450"/>
                    <a:pt x="160020" y="172720"/>
                  </a:cubicBezTo>
                  <a:cubicBezTo>
                    <a:pt x="153670" y="173990"/>
                    <a:pt x="143510" y="171450"/>
                    <a:pt x="138430" y="166370"/>
                  </a:cubicBezTo>
                  <a:cubicBezTo>
                    <a:pt x="133350" y="161290"/>
                    <a:pt x="129540" y="149860"/>
                    <a:pt x="130810" y="143510"/>
                  </a:cubicBezTo>
                  <a:cubicBezTo>
                    <a:pt x="132080" y="137160"/>
                    <a:pt x="138430" y="128270"/>
                    <a:pt x="144780" y="125730"/>
                  </a:cubicBezTo>
                  <a:cubicBezTo>
                    <a:pt x="151130" y="123190"/>
                    <a:pt x="161290" y="123190"/>
                    <a:pt x="167640" y="127000"/>
                  </a:cubicBezTo>
                  <a:cubicBezTo>
                    <a:pt x="173990" y="130810"/>
                    <a:pt x="180340" y="139700"/>
                    <a:pt x="180340" y="146050"/>
                  </a:cubicBezTo>
                  <a:cubicBezTo>
                    <a:pt x="180340" y="152400"/>
                    <a:pt x="176530" y="163830"/>
                    <a:pt x="170180" y="167640"/>
                  </a:cubicBezTo>
                  <a:cubicBezTo>
                    <a:pt x="163830" y="171450"/>
                    <a:pt x="152400" y="172720"/>
                    <a:pt x="139700" y="167640"/>
                  </a:cubicBezTo>
                  <a:cubicBezTo>
                    <a:pt x="109220" y="156210"/>
                    <a:pt x="17780" y="74930"/>
                    <a:pt x="5080" y="43180"/>
                  </a:cubicBezTo>
                  <a:cubicBezTo>
                    <a:pt x="0" y="27940"/>
                    <a:pt x="2540" y="10160"/>
                    <a:pt x="8890" y="5080"/>
                  </a:cubicBezTo>
                  <a:cubicBezTo>
                    <a:pt x="15240" y="0"/>
                    <a:pt x="43180" y="8890"/>
                    <a:pt x="43180" y="8890"/>
                  </a:cubicBezTo>
                </a:path>
              </a:pathLst>
            </a:custGeom>
            <a:solidFill>
              <a:srgbClr val="312249"/>
            </a:solidFill>
            <a:ln cap="sq">
              <a:noFill/>
              <a:prstDash val="solid"/>
              <a:miter/>
            </a:ln>
          </p:spPr>
        </p:sp>
      </p:grpSp>
      <p:grpSp>
        <p:nvGrpSpPr>
          <p:cNvPr id="553" name="Group 217"/>
          <p:cNvGrpSpPr/>
          <p:nvPr/>
        </p:nvGrpSpPr>
        <p:grpSpPr>
          <a:xfrm rot="0">
            <a:off x="5682299" y="6122782"/>
            <a:ext cx="301372" cy="262252"/>
            <a:chOff x="0" y="0"/>
            <a:chExt cx="264160" cy="229870"/>
          </a:xfrm>
        </p:grpSpPr>
        <p:sp>
          <p:nvSpPr>
            <p:cNvPr id="554" name="Freeform 218"/>
            <p:cNvSpPr/>
            <p:nvPr/>
          </p:nvSpPr>
          <p:spPr>
            <a:xfrm>
              <a:off x="45720" y="49530"/>
              <a:ext cx="171450" cy="132080"/>
            </a:xfrm>
            <a:custGeom>
              <a:avLst/>
              <a:gdLst/>
              <a:ahLst/>
              <a:cxnLst/>
              <a:rect l="l" t="t" r="r" b="b"/>
              <a:pathLst>
                <a:path w="171450" h="132080">
                  <a:moveTo>
                    <a:pt x="41910" y="1270"/>
                  </a:moveTo>
                  <a:cubicBezTo>
                    <a:pt x="171450" y="106680"/>
                    <a:pt x="166370" y="123190"/>
                    <a:pt x="158750" y="128270"/>
                  </a:cubicBezTo>
                  <a:cubicBezTo>
                    <a:pt x="152400" y="132080"/>
                    <a:pt x="134620" y="128270"/>
                    <a:pt x="128270" y="123190"/>
                  </a:cubicBezTo>
                  <a:cubicBezTo>
                    <a:pt x="123190" y="118110"/>
                    <a:pt x="120650" y="107950"/>
                    <a:pt x="121920" y="101600"/>
                  </a:cubicBezTo>
                  <a:cubicBezTo>
                    <a:pt x="124460" y="93980"/>
                    <a:pt x="137160" y="82550"/>
                    <a:pt x="144780" y="81280"/>
                  </a:cubicBezTo>
                  <a:cubicBezTo>
                    <a:pt x="151130" y="80010"/>
                    <a:pt x="162560" y="85090"/>
                    <a:pt x="166370" y="91440"/>
                  </a:cubicBezTo>
                  <a:cubicBezTo>
                    <a:pt x="170180" y="97790"/>
                    <a:pt x="171450" y="115570"/>
                    <a:pt x="166370" y="121920"/>
                  </a:cubicBezTo>
                  <a:cubicBezTo>
                    <a:pt x="161290" y="128270"/>
                    <a:pt x="149860" y="132080"/>
                    <a:pt x="137160" y="129540"/>
                  </a:cubicBezTo>
                  <a:cubicBezTo>
                    <a:pt x="109220" y="124460"/>
                    <a:pt x="27940" y="66040"/>
                    <a:pt x="11430" y="40640"/>
                  </a:cubicBezTo>
                  <a:cubicBezTo>
                    <a:pt x="3810" y="29210"/>
                    <a:pt x="0" y="13970"/>
                    <a:pt x="5080" y="7620"/>
                  </a:cubicBezTo>
                  <a:cubicBezTo>
                    <a:pt x="10160" y="0"/>
                    <a:pt x="41910" y="1270"/>
                    <a:pt x="41910" y="1270"/>
                  </a:cubicBezTo>
                </a:path>
              </a:pathLst>
            </a:custGeom>
            <a:solidFill>
              <a:srgbClr val="312249"/>
            </a:solidFill>
            <a:ln cap="sq">
              <a:noFill/>
              <a:prstDash val="solid"/>
              <a:miter/>
            </a:ln>
          </p:spPr>
        </p:sp>
      </p:grpSp>
      <p:grpSp>
        <p:nvGrpSpPr>
          <p:cNvPr id="555" name="Group 219"/>
          <p:cNvGrpSpPr/>
          <p:nvPr/>
        </p:nvGrpSpPr>
        <p:grpSpPr>
          <a:xfrm rot="0">
            <a:off x="5727215" y="5919936"/>
            <a:ext cx="315861" cy="262252"/>
            <a:chOff x="0" y="0"/>
            <a:chExt cx="276860" cy="229870"/>
          </a:xfrm>
        </p:grpSpPr>
        <p:sp>
          <p:nvSpPr>
            <p:cNvPr id="556" name="Freeform 220"/>
            <p:cNvSpPr/>
            <p:nvPr/>
          </p:nvSpPr>
          <p:spPr>
            <a:xfrm>
              <a:off x="44450" y="45720"/>
              <a:ext cx="182880" cy="135890"/>
            </a:xfrm>
            <a:custGeom>
              <a:avLst/>
              <a:gdLst/>
              <a:ahLst/>
              <a:cxnLst/>
              <a:rect l="l" t="t" r="r" b="b"/>
              <a:pathLst>
                <a:path w="182880" h="135890">
                  <a:moveTo>
                    <a:pt x="39370" y="5080"/>
                  </a:moveTo>
                  <a:cubicBezTo>
                    <a:pt x="182880" y="101600"/>
                    <a:pt x="182880" y="109220"/>
                    <a:pt x="181610" y="115570"/>
                  </a:cubicBezTo>
                  <a:cubicBezTo>
                    <a:pt x="180340" y="121920"/>
                    <a:pt x="172720" y="130810"/>
                    <a:pt x="166370" y="133350"/>
                  </a:cubicBezTo>
                  <a:cubicBezTo>
                    <a:pt x="160020" y="135890"/>
                    <a:pt x="149860" y="134620"/>
                    <a:pt x="144780" y="130810"/>
                  </a:cubicBezTo>
                  <a:cubicBezTo>
                    <a:pt x="139700" y="127000"/>
                    <a:pt x="133350" y="116840"/>
                    <a:pt x="133350" y="110490"/>
                  </a:cubicBezTo>
                  <a:cubicBezTo>
                    <a:pt x="133350" y="104140"/>
                    <a:pt x="138430" y="93980"/>
                    <a:pt x="144780" y="90170"/>
                  </a:cubicBezTo>
                  <a:cubicBezTo>
                    <a:pt x="149860" y="86360"/>
                    <a:pt x="161290" y="85090"/>
                    <a:pt x="167640" y="87630"/>
                  </a:cubicBezTo>
                  <a:cubicBezTo>
                    <a:pt x="173990" y="90170"/>
                    <a:pt x="180340" y="99060"/>
                    <a:pt x="181610" y="105410"/>
                  </a:cubicBezTo>
                  <a:cubicBezTo>
                    <a:pt x="182880" y="111760"/>
                    <a:pt x="180340" y="123190"/>
                    <a:pt x="175260" y="128270"/>
                  </a:cubicBezTo>
                  <a:cubicBezTo>
                    <a:pt x="168910" y="133350"/>
                    <a:pt x="158750" y="134620"/>
                    <a:pt x="146050" y="132080"/>
                  </a:cubicBezTo>
                  <a:cubicBezTo>
                    <a:pt x="115570" y="125730"/>
                    <a:pt x="22860" y="71120"/>
                    <a:pt x="7620" y="44450"/>
                  </a:cubicBezTo>
                  <a:cubicBezTo>
                    <a:pt x="0" y="31750"/>
                    <a:pt x="0" y="12700"/>
                    <a:pt x="6350" y="6350"/>
                  </a:cubicBezTo>
                  <a:cubicBezTo>
                    <a:pt x="11430" y="0"/>
                    <a:pt x="39370" y="5080"/>
                    <a:pt x="39370" y="5080"/>
                  </a:cubicBezTo>
                </a:path>
              </a:pathLst>
            </a:custGeom>
            <a:solidFill>
              <a:srgbClr val="312249"/>
            </a:solidFill>
            <a:ln cap="sq">
              <a:noFill/>
              <a:prstDash val="solid"/>
              <a:miter/>
            </a:ln>
          </p:spPr>
        </p:sp>
      </p:grpSp>
      <p:grpSp>
        <p:nvGrpSpPr>
          <p:cNvPr id="557" name="Group 221"/>
          <p:cNvGrpSpPr/>
          <p:nvPr/>
        </p:nvGrpSpPr>
        <p:grpSpPr>
          <a:xfrm rot="0">
            <a:off x="5809803" y="5746067"/>
            <a:ext cx="265149" cy="286883"/>
            <a:chOff x="0" y="0"/>
            <a:chExt cx="232410" cy="251460"/>
          </a:xfrm>
        </p:grpSpPr>
        <p:sp>
          <p:nvSpPr>
            <p:cNvPr id="558" name="Freeform 222"/>
            <p:cNvSpPr/>
            <p:nvPr/>
          </p:nvSpPr>
          <p:spPr>
            <a:xfrm>
              <a:off x="45720" y="48260"/>
              <a:ext cx="140970" cy="157480"/>
            </a:xfrm>
            <a:custGeom>
              <a:avLst/>
              <a:gdLst/>
              <a:ahLst/>
              <a:cxnLst/>
              <a:rect l="l" t="t" r="r" b="b"/>
              <a:pathLst>
                <a:path w="140970" h="157480">
                  <a:moveTo>
                    <a:pt x="43180" y="2540"/>
                  </a:moveTo>
                  <a:cubicBezTo>
                    <a:pt x="139700" y="130810"/>
                    <a:pt x="134620" y="147320"/>
                    <a:pt x="127000" y="152400"/>
                  </a:cubicBezTo>
                  <a:cubicBezTo>
                    <a:pt x="120650" y="157480"/>
                    <a:pt x="102870" y="153670"/>
                    <a:pt x="96520" y="148590"/>
                  </a:cubicBezTo>
                  <a:cubicBezTo>
                    <a:pt x="91440" y="143510"/>
                    <a:pt x="87630" y="133350"/>
                    <a:pt x="88900" y="125730"/>
                  </a:cubicBezTo>
                  <a:cubicBezTo>
                    <a:pt x="91440" y="118110"/>
                    <a:pt x="104140" y="105410"/>
                    <a:pt x="111760" y="104140"/>
                  </a:cubicBezTo>
                  <a:cubicBezTo>
                    <a:pt x="118110" y="102870"/>
                    <a:pt x="129540" y="106680"/>
                    <a:pt x="133350" y="113030"/>
                  </a:cubicBezTo>
                  <a:cubicBezTo>
                    <a:pt x="138430" y="119380"/>
                    <a:pt x="140970" y="138430"/>
                    <a:pt x="135890" y="144780"/>
                  </a:cubicBezTo>
                  <a:cubicBezTo>
                    <a:pt x="130810" y="151130"/>
                    <a:pt x="113030" y="154940"/>
                    <a:pt x="99060" y="149860"/>
                  </a:cubicBezTo>
                  <a:cubicBezTo>
                    <a:pt x="72390" y="139700"/>
                    <a:pt x="15240" y="62230"/>
                    <a:pt x="5080" y="35560"/>
                  </a:cubicBezTo>
                  <a:cubicBezTo>
                    <a:pt x="1270" y="24130"/>
                    <a:pt x="0" y="11430"/>
                    <a:pt x="5080" y="6350"/>
                  </a:cubicBezTo>
                  <a:cubicBezTo>
                    <a:pt x="11430" y="0"/>
                    <a:pt x="43180" y="2540"/>
                    <a:pt x="43180" y="2540"/>
                  </a:cubicBezTo>
                </a:path>
              </a:pathLst>
            </a:custGeom>
            <a:solidFill>
              <a:srgbClr val="312249"/>
            </a:solidFill>
            <a:ln cap="sq">
              <a:noFill/>
              <a:prstDash val="solid"/>
              <a:miter/>
            </a:ln>
          </p:spPr>
        </p:sp>
      </p:grpSp>
      <p:grpSp>
        <p:nvGrpSpPr>
          <p:cNvPr id="559" name="Group 223"/>
          <p:cNvGrpSpPr/>
          <p:nvPr/>
        </p:nvGrpSpPr>
        <p:grpSpPr>
          <a:xfrm rot="0">
            <a:off x="6008302" y="5676520"/>
            <a:ext cx="210091" cy="372368"/>
            <a:chOff x="0" y="0"/>
            <a:chExt cx="184150" cy="326390"/>
          </a:xfrm>
        </p:grpSpPr>
        <p:sp>
          <p:nvSpPr>
            <p:cNvPr id="560" name="Freeform 224"/>
            <p:cNvSpPr/>
            <p:nvPr/>
          </p:nvSpPr>
          <p:spPr>
            <a:xfrm>
              <a:off x="41910" y="49530"/>
              <a:ext cx="92710" cy="227330"/>
            </a:xfrm>
            <a:custGeom>
              <a:avLst/>
              <a:gdLst/>
              <a:ahLst/>
              <a:cxnLst/>
              <a:rect l="l" t="t" r="r" b="b"/>
              <a:pathLst>
                <a:path w="92710" h="227330">
                  <a:moveTo>
                    <a:pt x="59690" y="22860"/>
                  </a:moveTo>
                  <a:cubicBezTo>
                    <a:pt x="85090" y="218440"/>
                    <a:pt x="68580" y="227330"/>
                    <a:pt x="59690" y="226060"/>
                  </a:cubicBezTo>
                  <a:cubicBezTo>
                    <a:pt x="52070" y="224790"/>
                    <a:pt x="41910" y="210820"/>
                    <a:pt x="40640" y="203200"/>
                  </a:cubicBezTo>
                  <a:cubicBezTo>
                    <a:pt x="39370" y="195580"/>
                    <a:pt x="43180" y="185420"/>
                    <a:pt x="49530" y="181610"/>
                  </a:cubicBezTo>
                  <a:cubicBezTo>
                    <a:pt x="55880" y="176530"/>
                    <a:pt x="73660" y="176530"/>
                    <a:pt x="81280" y="181610"/>
                  </a:cubicBezTo>
                  <a:cubicBezTo>
                    <a:pt x="87630" y="185420"/>
                    <a:pt x="92710" y="196850"/>
                    <a:pt x="91440" y="203200"/>
                  </a:cubicBezTo>
                  <a:cubicBezTo>
                    <a:pt x="90170" y="210820"/>
                    <a:pt x="78740" y="224790"/>
                    <a:pt x="71120" y="226060"/>
                  </a:cubicBezTo>
                  <a:cubicBezTo>
                    <a:pt x="62230" y="227330"/>
                    <a:pt x="49530" y="218440"/>
                    <a:pt x="40640" y="205740"/>
                  </a:cubicBezTo>
                  <a:cubicBezTo>
                    <a:pt x="21590" y="177800"/>
                    <a:pt x="0" y="64770"/>
                    <a:pt x="8890" y="31750"/>
                  </a:cubicBezTo>
                  <a:cubicBezTo>
                    <a:pt x="12700" y="16510"/>
                    <a:pt x="24130" y="2540"/>
                    <a:pt x="33020" y="1270"/>
                  </a:cubicBezTo>
                  <a:cubicBezTo>
                    <a:pt x="40640" y="0"/>
                    <a:pt x="59690" y="22860"/>
                    <a:pt x="59690" y="22860"/>
                  </a:cubicBezTo>
                </a:path>
              </a:pathLst>
            </a:custGeom>
            <a:solidFill>
              <a:srgbClr val="312249"/>
            </a:solidFill>
            <a:ln cap="sq">
              <a:noFill/>
              <a:prstDash val="solid"/>
              <a:miter/>
            </a:ln>
          </p:spPr>
        </p:sp>
      </p:grpSp>
      <p:grpSp>
        <p:nvGrpSpPr>
          <p:cNvPr id="561" name="Group 225"/>
          <p:cNvGrpSpPr/>
          <p:nvPr/>
        </p:nvGrpSpPr>
        <p:grpSpPr>
          <a:xfrm rot="0">
            <a:off x="6132908" y="5621462"/>
            <a:ext cx="244865" cy="349186"/>
            <a:chOff x="0" y="0"/>
            <a:chExt cx="214630" cy="306070"/>
          </a:xfrm>
        </p:grpSpPr>
        <p:sp>
          <p:nvSpPr>
            <p:cNvPr id="562" name="Freeform 226"/>
            <p:cNvSpPr/>
            <p:nvPr/>
          </p:nvSpPr>
          <p:spPr>
            <a:xfrm>
              <a:off x="48260" y="48260"/>
              <a:ext cx="115570" cy="208280"/>
            </a:xfrm>
            <a:custGeom>
              <a:avLst/>
              <a:gdLst/>
              <a:ahLst/>
              <a:cxnLst/>
              <a:rect l="l" t="t" r="r" b="b"/>
              <a:pathLst>
                <a:path w="115570" h="208280">
                  <a:moveTo>
                    <a:pt x="49530" y="16510"/>
                  </a:moveTo>
                  <a:cubicBezTo>
                    <a:pt x="113030" y="196850"/>
                    <a:pt x="97790" y="207010"/>
                    <a:pt x="90170" y="207010"/>
                  </a:cubicBezTo>
                  <a:cubicBezTo>
                    <a:pt x="82550" y="207010"/>
                    <a:pt x="71120" y="195580"/>
                    <a:pt x="69850" y="187960"/>
                  </a:cubicBezTo>
                  <a:cubicBezTo>
                    <a:pt x="68580" y="180340"/>
                    <a:pt x="76200" y="166370"/>
                    <a:pt x="82550" y="162560"/>
                  </a:cubicBezTo>
                  <a:cubicBezTo>
                    <a:pt x="87630" y="158750"/>
                    <a:pt x="99060" y="160020"/>
                    <a:pt x="104140" y="163830"/>
                  </a:cubicBezTo>
                  <a:cubicBezTo>
                    <a:pt x="109220" y="167640"/>
                    <a:pt x="115570" y="175260"/>
                    <a:pt x="115570" y="181610"/>
                  </a:cubicBezTo>
                  <a:cubicBezTo>
                    <a:pt x="115570" y="189230"/>
                    <a:pt x="107950" y="203200"/>
                    <a:pt x="100330" y="205740"/>
                  </a:cubicBezTo>
                  <a:cubicBezTo>
                    <a:pt x="92710" y="208280"/>
                    <a:pt x="80010" y="200660"/>
                    <a:pt x="69850" y="190500"/>
                  </a:cubicBezTo>
                  <a:cubicBezTo>
                    <a:pt x="46990" y="166370"/>
                    <a:pt x="0" y="60960"/>
                    <a:pt x="2540" y="30480"/>
                  </a:cubicBezTo>
                  <a:cubicBezTo>
                    <a:pt x="3810" y="16510"/>
                    <a:pt x="12700" y="5080"/>
                    <a:pt x="20320" y="2540"/>
                  </a:cubicBezTo>
                  <a:cubicBezTo>
                    <a:pt x="27940" y="0"/>
                    <a:pt x="49530" y="16510"/>
                    <a:pt x="49530" y="16510"/>
                  </a:cubicBezTo>
                </a:path>
              </a:pathLst>
            </a:custGeom>
            <a:solidFill>
              <a:srgbClr val="312249"/>
            </a:solidFill>
            <a:ln cap="sq">
              <a:noFill/>
              <a:prstDash val="solid"/>
              <a:miter/>
            </a:ln>
          </p:spPr>
        </p:sp>
      </p:grpSp>
      <p:grpSp>
        <p:nvGrpSpPr>
          <p:cNvPr id="563" name="Group 227"/>
          <p:cNvGrpSpPr/>
          <p:nvPr/>
        </p:nvGrpSpPr>
        <p:grpSpPr>
          <a:xfrm rot="0">
            <a:off x="6179273" y="5491060"/>
            <a:ext cx="423080" cy="275292"/>
            <a:chOff x="0" y="0"/>
            <a:chExt cx="370840" cy="241300"/>
          </a:xfrm>
        </p:grpSpPr>
        <p:sp>
          <p:nvSpPr>
            <p:cNvPr id="564" name="Freeform 228"/>
            <p:cNvSpPr/>
            <p:nvPr/>
          </p:nvSpPr>
          <p:spPr>
            <a:xfrm>
              <a:off x="46990" y="50800"/>
              <a:ext cx="274320" cy="143510"/>
            </a:xfrm>
            <a:custGeom>
              <a:avLst/>
              <a:gdLst/>
              <a:ahLst/>
              <a:cxnLst/>
              <a:rect l="l" t="t" r="r" b="b"/>
              <a:pathLst>
                <a:path w="274320" h="143510">
                  <a:moveTo>
                    <a:pt x="33020" y="0"/>
                  </a:moveTo>
                  <a:cubicBezTo>
                    <a:pt x="270510" y="105410"/>
                    <a:pt x="271780" y="120650"/>
                    <a:pt x="269240" y="128270"/>
                  </a:cubicBezTo>
                  <a:cubicBezTo>
                    <a:pt x="266700" y="134620"/>
                    <a:pt x="256540" y="139700"/>
                    <a:pt x="250190" y="139700"/>
                  </a:cubicBezTo>
                  <a:cubicBezTo>
                    <a:pt x="242570" y="139700"/>
                    <a:pt x="228600" y="130810"/>
                    <a:pt x="226060" y="123190"/>
                  </a:cubicBezTo>
                  <a:cubicBezTo>
                    <a:pt x="223520" y="116840"/>
                    <a:pt x="224790" y="105410"/>
                    <a:pt x="229870" y="100330"/>
                  </a:cubicBezTo>
                  <a:cubicBezTo>
                    <a:pt x="234950" y="95250"/>
                    <a:pt x="250190" y="90170"/>
                    <a:pt x="257810" y="92710"/>
                  </a:cubicBezTo>
                  <a:cubicBezTo>
                    <a:pt x="265430" y="95250"/>
                    <a:pt x="274320" y="110490"/>
                    <a:pt x="273050" y="118110"/>
                  </a:cubicBezTo>
                  <a:cubicBezTo>
                    <a:pt x="271780" y="125730"/>
                    <a:pt x="259080" y="137160"/>
                    <a:pt x="245110" y="138430"/>
                  </a:cubicBezTo>
                  <a:cubicBezTo>
                    <a:pt x="205740" y="143510"/>
                    <a:pt x="39370" y="73660"/>
                    <a:pt x="12700" y="44450"/>
                  </a:cubicBezTo>
                  <a:cubicBezTo>
                    <a:pt x="2540" y="34290"/>
                    <a:pt x="0" y="20320"/>
                    <a:pt x="3810" y="12700"/>
                  </a:cubicBezTo>
                  <a:cubicBezTo>
                    <a:pt x="7620" y="5080"/>
                    <a:pt x="33020" y="0"/>
                    <a:pt x="33020" y="0"/>
                  </a:cubicBezTo>
                </a:path>
              </a:pathLst>
            </a:custGeom>
            <a:solidFill>
              <a:srgbClr val="312249"/>
            </a:solidFill>
            <a:ln cap="sq">
              <a:noFill/>
              <a:prstDash val="solid"/>
              <a:miter/>
            </a:ln>
          </p:spPr>
        </p:sp>
      </p:grpSp>
      <p:grpSp>
        <p:nvGrpSpPr>
          <p:cNvPr id="565" name="Group 229"/>
          <p:cNvGrpSpPr/>
          <p:nvPr/>
        </p:nvGrpSpPr>
        <p:grpSpPr>
          <a:xfrm rot="0">
            <a:off x="6205353" y="5333130"/>
            <a:ext cx="395551" cy="220233"/>
            <a:chOff x="0" y="0"/>
            <a:chExt cx="346710" cy="193040"/>
          </a:xfrm>
        </p:grpSpPr>
        <p:sp>
          <p:nvSpPr>
            <p:cNvPr id="566" name="Freeform 230"/>
            <p:cNvSpPr/>
            <p:nvPr/>
          </p:nvSpPr>
          <p:spPr>
            <a:xfrm>
              <a:off x="48260" y="50800"/>
              <a:ext cx="250190" cy="100330"/>
            </a:xfrm>
            <a:custGeom>
              <a:avLst/>
              <a:gdLst/>
              <a:ahLst/>
              <a:cxnLst/>
              <a:rect l="l" t="t" r="r" b="b"/>
              <a:pathLst>
                <a:path w="250190" h="100330">
                  <a:moveTo>
                    <a:pt x="30480" y="0"/>
                  </a:moveTo>
                  <a:cubicBezTo>
                    <a:pt x="246380" y="55880"/>
                    <a:pt x="250190" y="67310"/>
                    <a:pt x="247650" y="74930"/>
                  </a:cubicBezTo>
                  <a:cubicBezTo>
                    <a:pt x="245110" y="82550"/>
                    <a:pt x="231140" y="91440"/>
                    <a:pt x="223520" y="91440"/>
                  </a:cubicBezTo>
                  <a:cubicBezTo>
                    <a:pt x="217170" y="91440"/>
                    <a:pt x="207010" y="86360"/>
                    <a:pt x="203200" y="80010"/>
                  </a:cubicBezTo>
                  <a:cubicBezTo>
                    <a:pt x="199390" y="73660"/>
                    <a:pt x="200660" y="57150"/>
                    <a:pt x="205740" y="50800"/>
                  </a:cubicBezTo>
                  <a:cubicBezTo>
                    <a:pt x="209550" y="45720"/>
                    <a:pt x="220980" y="40640"/>
                    <a:pt x="227330" y="43180"/>
                  </a:cubicBezTo>
                  <a:cubicBezTo>
                    <a:pt x="234950" y="45720"/>
                    <a:pt x="248920" y="63500"/>
                    <a:pt x="247650" y="72390"/>
                  </a:cubicBezTo>
                  <a:cubicBezTo>
                    <a:pt x="246380" y="80010"/>
                    <a:pt x="238760" y="87630"/>
                    <a:pt x="226060" y="91440"/>
                  </a:cubicBezTo>
                  <a:cubicBezTo>
                    <a:pt x="193040" y="100330"/>
                    <a:pt x="46990" y="69850"/>
                    <a:pt x="17780" y="48260"/>
                  </a:cubicBezTo>
                  <a:cubicBezTo>
                    <a:pt x="6350" y="39370"/>
                    <a:pt x="0" y="26670"/>
                    <a:pt x="2540" y="19050"/>
                  </a:cubicBezTo>
                  <a:cubicBezTo>
                    <a:pt x="5080" y="11430"/>
                    <a:pt x="30480" y="0"/>
                    <a:pt x="30480" y="0"/>
                  </a:cubicBezTo>
                </a:path>
              </a:pathLst>
            </a:custGeom>
            <a:solidFill>
              <a:srgbClr val="312249"/>
            </a:solidFill>
            <a:ln cap="sq">
              <a:noFill/>
              <a:prstDash val="solid"/>
              <a:miter/>
            </a:ln>
          </p:spPr>
        </p:sp>
      </p:grpSp>
      <p:grpSp>
        <p:nvGrpSpPr>
          <p:cNvPr id="567" name="Group 231"/>
          <p:cNvGrpSpPr/>
          <p:nvPr/>
        </p:nvGrpSpPr>
        <p:grpSpPr>
          <a:xfrm rot="0">
            <a:off x="6264758" y="5109999"/>
            <a:ext cx="440467" cy="215887"/>
            <a:chOff x="0" y="0"/>
            <a:chExt cx="386080" cy="189230"/>
          </a:xfrm>
        </p:grpSpPr>
        <p:sp>
          <p:nvSpPr>
            <p:cNvPr id="568" name="Freeform 232"/>
            <p:cNvSpPr/>
            <p:nvPr/>
          </p:nvSpPr>
          <p:spPr>
            <a:xfrm>
              <a:off x="48260" y="50800"/>
              <a:ext cx="289560" cy="95250"/>
            </a:xfrm>
            <a:custGeom>
              <a:avLst/>
              <a:gdLst/>
              <a:ahLst/>
              <a:cxnLst/>
              <a:rect l="l" t="t" r="r" b="b"/>
              <a:pathLst>
                <a:path w="289560" h="95250">
                  <a:moveTo>
                    <a:pt x="30480" y="0"/>
                  </a:moveTo>
                  <a:cubicBezTo>
                    <a:pt x="281940" y="50800"/>
                    <a:pt x="288290" y="64770"/>
                    <a:pt x="285750" y="72390"/>
                  </a:cubicBezTo>
                  <a:cubicBezTo>
                    <a:pt x="283210" y="80010"/>
                    <a:pt x="262890" y="87630"/>
                    <a:pt x="255270" y="86360"/>
                  </a:cubicBezTo>
                  <a:cubicBezTo>
                    <a:pt x="248920" y="85090"/>
                    <a:pt x="242570" y="76200"/>
                    <a:pt x="241300" y="69850"/>
                  </a:cubicBezTo>
                  <a:cubicBezTo>
                    <a:pt x="240030" y="62230"/>
                    <a:pt x="246380" y="48260"/>
                    <a:pt x="252730" y="44450"/>
                  </a:cubicBezTo>
                  <a:cubicBezTo>
                    <a:pt x="259080" y="40640"/>
                    <a:pt x="275590" y="43180"/>
                    <a:pt x="280670" y="48260"/>
                  </a:cubicBezTo>
                  <a:cubicBezTo>
                    <a:pt x="285750" y="52070"/>
                    <a:pt x="289560" y="63500"/>
                    <a:pt x="287020" y="69850"/>
                  </a:cubicBezTo>
                  <a:cubicBezTo>
                    <a:pt x="284480" y="77470"/>
                    <a:pt x="273050" y="85090"/>
                    <a:pt x="257810" y="87630"/>
                  </a:cubicBezTo>
                  <a:cubicBezTo>
                    <a:pt x="217170" y="95250"/>
                    <a:pt x="55880" y="69850"/>
                    <a:pt x="21590" y="46990"/>
                  </a:cubicBezTo>
                  <a:cubicBezTo>
                    <a:pt x="8890" y="38100"/>
                    <a:pt x="0" y="22860"/>
                    <a:pt x="2540" y="15240"/>
                  </a:cubicBezTo>
                  <a:cubicBezTo>
                    <a:pt x="5080" y="7620"/>
                    <a:pt x="30480" y="0"/>
                    <a:pt x="30480" y="0"/>
                  </a:cubicBezTo>
                </a:path>
              </a:pathLst>
            </a:custGeom>
            <a:solidFill>
              <a:srgbClr val="312249"/>
            </a:solidFill>
            <a:ln cap="sq">
              <a:noFill/>
              <a:prstDash val="solid"/>
              <a:miter/>
            </a:ln>
          </p:spPr>
        </p:sp>
      </p:grpSp>
      <p:grpSp>
        <p:nvGrpSpPr>
          <p:cNvPr id="569" name="Group 233"/>
          <p:cNvGrpSpPr/>
          <p:nvPr/>
        </p:nvGrpSpPr>
        <p:grpSpPr>
          <a:xfrm rot="0">
            <a:off x="6286492" y="4912948"/>
            <a:ext cx="407142" cy="220233"/>
            <a:chOff x="0" y="0"/>
            <a:chExt cx="356870" cy="193040"/>
          </a:xfrm>
        </p:grpSpPr>
        <p:sp>
          <p:nvSpPr>
            <p:cNvPr id="570" name="Freeform 234"/>
            <p:cNvSpPr/>
            <p:nvPr/>
          </p:nvSpPr>
          <p:spPr>
            <a:xfrm>
              <a:off x="48260" y="50800"/>
              <a:ext cx="260350" cy="100330"/>
            </a:xfrm>
            <a:custGeom>
              <a:avLst/>
              <a:gdLst/>
              <a:ahLst/>
              <a:cxnLst/>
              <a:rect l="l" t="t" r="r" b="b"/>
              <a:pathLst>
                <a:path w="260350" h="100330">
                  <a:moveTo>
                    <a:pt x="33020" y="0"/>
                  </a:moveTo>
                  <a:cubicBezTo>
                    <a:pt x="252730" y="52070"/>
                    <a:pt x="260350" y="67310"/>
                    <a:pt x="257810" y="74930"/>
                  </a:cubicBezTo>
                  <a:cubicBezTo>
                    <a:pt x="256540" y="82550"/>
                    <a:pt x="240030" y="91440"/>
                    <a:pt x="232410" y="91440"/>
                  </a:cubicBezTo>
                  <a:cubicBezTo>
                    <a:pt x="226060" y="91440"/>
                    <a:pt x="215900" y="86360"/>
                    <a:pt x="213360" y="80010"/>
                  </a:cubicBezTo>
                  <a:cubicBezTo>
                    <a:pt x="209550" y="73660"/>
                    <a:pt x="210820" y="57150"/>
                    <a:pt x="215900" y="50800"/>
                  </a:cubicBezTo>
                  <a:cubicBezTo>
                    <a:pt x="219710" y="45720"/>
                    <a:pt x="231140" y="40640"/>
                    <a:pt x="237490" y="43180"/>
                  </a:cubicBezTo>
                  <a:cubicBezTo>
                    <a:pt x="245110" y="45720"/>
                    <a:pt x="259080" y="63500"/>
                    <a:pt x="257810" y="72390"/>
                  </a:cubicBezTo>
                  <a:cubicBezTo>
                    <a:pt x="256540" y="80010"/>
                    <a:pt x="247650" y="87630"/>
                    <a:pt x="234950" y="91440"/>
                  </a:cubicBezTo>
                  <a:cubicBezTo>
                    <a:pt x="200660" y="100330"/>
                    <a:pt x="49530" y="72390"/>
                    <a:pt x="19050" y="48260"/>
                  </a:cubicBezTo>
                  <a:cubicBezTo>
                    <a:pt x="6350" y="38100"/>
                    <a:pt x="0" y="21590"/>
                    <a:pt x="2540" y="13970"/>
                  </a:cubicBezTo>
                  <a:cubicBezTo>
                    <a:pt x="5080" y="6350"/>
                    <a:pt x="33020" y="0"/>
                    <a:pt x="33020" y="0"/>
                  </a:cubicBezTo>
                </a:path>
              </a:pathLst>
            </a:custGeom>
            <a:solidFill>
              <a:srgbClr val="312249"/>
            </a:solidFill>
            <a:ln cap="sq">
              <a:noFill/>
              <a:prstDash val="solid"/>
              <a:miter/>
            </a:ln>
          </p:spPr>
        </p:sp>
      </p:grpSp>
      <p:grpSp>
        <p:nvGrpSpPr>
          <p:cNvPr id="571" name="Group 235"/>
          <p:cNvGrpSpPr/>
          <p:nvPr/>
        </p:nvGrpSpPr>
        <p:grpSpPr>
          <a:xfrm rot="0">
            <a:off x="6321265" y="4760813"/>
            <a:ext cx="391204" cy="221682"/>
            <a:chOff x="0" y="0"/>
            <a:chExt cx="342900" cy="194310"/>
          </a:xfrm>
        </p:grpSpPr>
        <p:sp>
          <p:nvSpPr>
            <p:cNvPr id="572" name="Freeform 236"/>
            <p:cNvSpPr/>
            <p:nvPr/>
          </p:nvSpPr>
          <p:spPr>
            <a:xfrm>
              <a:off x="48260" y="50800"/>
              <a:ext cx="245110" cy="99060"/>
            </a:xfrm>
            <a:custGeom>
              <a:avLst/>
              <a:gdLst/>
              <a:ahLst/>
              <a:cxnLst/>
              <a:rect l="l" t="t" r="r" b="b"/>
              <a:pathLst>
                <a:path w="245110" h="99060">
                  <a:moveTo>
                    <a:pt x="29210" y="0"/>
                  </a:moveTo>
                  <a:cubicBezTo>
                    <a:pt x="240030" y="58420"/>
                    <a:pt x="245110" y="71120"/>
                    <a:pt x="243840" y="78740"/>
                  </a:cubicBezTo>
                  <a:cubicBezTo>
                    <a:pt x="242570" y="85090"/>
                    <a:pt x="234950" y="91440"/>
                    <a:pt x="228600" y="92710"/>
                  </a:cubicBezTo>
                  <a:cubicBezTo>
                    <a:pt x="220980" y="93980"/>
                    <a:pt x="207010" y="88900"/>
                    <a:pt x="203200" y="82550"/>
                  </a:cubicBezTo>
                  <a:cubicBezTo>
                    <a:pt x="199390" y="76200"/>
                    <a:pt x="201930" y="60960"/>
                    <a:pt x="207010" y="55880"/>
                  </a:cubicBezTo>
                  <a:cubicBezTo>
                    <a:pt x="210820" y="50800"/>
                    <a:pt x="220980" y="46990"/>
                    <a:pt x="226060" y="49530"/>
                  </a:cubicBezTo>
                  <a:cubicBezTo>
                    <a:pt x="233680" y="52070"/>
                    <a:pt x="245110" y="68580"/>
                    <a:pt x="243840" y="76200"/>
                  </a:cubicBezTo>
                  <a:cubicBezTo>
                    <a:pt x="242570" y="83820"/>
                    <a:pt x="231140" y="90170"/>
                    <a:pt x="217170" y="92710"/>
                  </a:cubicBezTo>
                  <a:cubicBezTo>
                    <a:pt x="182880" y="99060"/>
                    <a:pt x="48260" y="69850"/>
                    <a:pt x="19050" y="46990"/>
                  </a:cubicBezTo>
                  <a:cubicBezTo>
                    <a:pt x="7620" y="38100"/>
                    <a:pt x="0" y="22860"/>
                    <a:pt x="2540" y="15240"/>
                  </a:cubicBezTo>
                  <a:cubicBezTo>
                    <a:pt x="5080" y="7620"/>
                    <a:pt x="29210" y="0"/>
                    <a:pt x="29210" y="0"/>
                  </a:cubicBezTo>
                </a:path>
              </a:pathLst>
            </a:custGeom>
            <a:solidFill>
              <a:srgbClr val="312249"/>
            </a:solidFill>
            <a:ln cap="sq">
              <a:noFill/>
              <a:prstDash val="solid"/>
              <a:miter/>
            </a:ln>
          </p:spPr>
        </p:sp>
      </p:grpSp>
      <p:grpSp>
        <p:nvGrpSpPr>
          <p:cNvPr id="573" name="Group 237"/>
          <p:cNvGrpSpPr/>
          <p:nvPr/>
        </p:nvGrpSpPr>
        <p:grpSpPr>
          <a:xfrm rot="0">
            <a:off x="1121151" y="6177841"/>
            <a:ext cx="243416" cy="243416"/>
            <a:chOff x="0" y="0"/>
            <a:chExt cx="213360" cy="213360"/>
          </a:xfrm>
        </p:grpSpPr>
        <p:sp>
          <p:nvSpPr>
            <p:cNvPr id="574" name="Freeform 238"/>
            <p:cNvSpPr/>
            <p:nvPr/>
          </p:nvSpPr>
          <p:spPr>
            <a:xfrm>
              <a:off x="50800" y="48260"/>
              <a:ext cx="111760" cy="116840"/>
            </a:xfrm>
            <a:custGeom>
              <a:avLst/>
              <a:gdLst/>
              <a:ahLst/>
              <a:cxnLst/>
              <a:rect l="l" t="t" r="r" b="b"/>
              <a:pathLst>
                <a:path w="111760" h="116840">
                  <a:moveTo>
                    <a:pt x="111760" y="39370"/>
                  </a:moveTo>
                  <a:cubicBezTo>
                    <a:pt x="97790" y="101600"/>
                    <a:pt x="88900" y="105410"/>
                    <a:pt x="81280" y="109220"/>
                  </a:cubicBezTo>
                  <a:cubicBezTo>
                    <a:pt x="72390" y="113030"/>
                    <a:pt x="63500" y="116840"/>
                    <a:pt x="53340" y="114300"/>
                  </a:cubicBezTo>
                  <a:cubicBezTo>
                    <a:pt x="39370" y="111760"/>
                    <a:pt x="17780" y="96520"/>
                    <a:pt x="8890" y="86360"/>
                  </a:cubicBezTo>
                  <a:cubicBezTo>
                    <a:pt x="2540" y="78740"/>
                    <a:pt x="0" y="71120"/>
                    <a:pt x="0" y="60960"/>
                  </a:cubicBezTo>
                  <a:cubicBezTo>
                    <a:pt x="0" y="46990"/>
                    <a:pt x="8890" y="21590"/>
                    <a:pt x="21590" y="11430"/>
                  </a:cubicBezTo>
                  <a:cubicBezTo>
                    <a:pt x="34290" y="1270"/>
                    <a:pt x="60960" y="0"/>
                    <a:pt x="74930" y="2540"/>
                  </a:cubicBezTo>
                  <a:cubicBezTo>
                    <a:pt x="85090" y="3810"/>
                    <a:pt x="97790" y="16510"/>
                    <a:pt x="97790" y="16510"/>
                  </a:cubicBezTo>
                </a:path>
              </a:pathLst>
            </a:custGeom>
            <a:solidFill>
              <a:srgbClr val="5200FF"/>
            </a:solidFill>
            <a:ln cap="sq">
              <a:noFill/>
              <a:prstDash val="solid"/>
              <a:miter/>
            </a:ln>
          </p:spPr>
        </p:sp>
      </p:grpSp>
      <p:grpSp>
        <p:nvGrpSpPr>
          <p:cNvPr id="575" name="Group 239"/>
          <p:cNvGrpSpPr/>
          <p:nvPr/>
        </p:nvGrpSpPr>
        <p:grpSpPr>
          <a:xfrm rot="0">
            <a:off x="1286326" y="5889509"/>
            <a:ext cx="244865" cy="237620"/>
            <a:chOff x="0" y="0"/>
            <a:chExt cx="214630" cy="208280"/>
          </a:xfrm>
        </p:grpSpPr>
        <p:sp>
          <p:nvSpPr>
            <p:cNvPr id="576" name="Freeform 240"/>
            <p:cNvSpPr/>
            <p:nvPr/>
          </p:nvSpPr>
          <p:spPr>
            <a:xfrm>
              <a:off x="49530" y="48260"/>
              <a:ext cx="113030" cy="115570"/>
            </a:xfrm>
            <a:custGeom>
              <a:avLst/>
              <a:gdLst/>
              <a:ahLst/>
              <a:cxnLst/>
              <a:rect l="l" t="t" r="r" b="b"/>
              <a:pathLst>
                <a:path w="113030" h="115570">
                  <a:moveTo>
                    <a:pt x="113030" y="40640"/>
                  </a:moveTo>
                  <a:cubicBezTo>
                    <a:pt x="110490" y="81280"/>
                    <a:pt x="95250" y="102870"/>
                    <a:pt x="81280" y="109220"/>
                  </a:cubicBezTo>
                  <a:cubicBezTo>
                    <a:pt x="67310" y="115570"/>
                    <a:pt x="40640" y="111760"/>
                    <a:pt x="27940" y="106680"/>
                  </a:cubicBezTo>
                  <a:cubicBezTo>
                    <a:pt x="19050" y="102870"/>
                    <a:pt x="12700" y="95250"/>
                    <a:pt x="8890" y="87630"/>
                  </a:cubicBezTo>
                  <a:cubicBezTo>
                    <a:pt x="3810" y="80010"/>
                    <a:pt x="0" y="71120"/>
                    <a:pt x="1270" y="60960"/>
                  </a:cubicBezTo>
                  <a:cubicBezTo>
                    <a:pt x="2540" y="46990"/>
                    <a:pt x="10160" y="22860"/>
                    <a:pt x="22860" y="12700"/>
                  </a:cubicBezTo>
                  <a:cubicBezTo>
                    <a:pt x="35560" y="2540"/>
                    <a:pt x="60960" y="0"/>
                    <a:pt x="74930" y="2540"/>
                  </a:cubicBezTo>
                  <a:cubicBezTo>
                    <a:pt x="85090" y="5080"/>
                    <a:pt x="97790" y="17780"/>
                    <a:pt x="97790" y="17780"/>
                  </a:cubicBezTo>
                </a:path>
              </a:pathLst>
            </a:custGeom>
            <a:solidFill>
              <a:srgbClr val="5200FF"/>
            </a:solidFill>
            <a:ln cap="sq">
              <a:noFill/>
              <a:prstDash val="solid"/>
              <a:miter/>
            </a:ln>
          </p:spPr>
        </p:sp>
      </p:grpSp>
      <p:grpSp>
        <p:nvGrpSpPr>
          <p:cNvPr id="577" name="Group 241"/>
          <p:cNvGrpSpPr/>
          <p:nvPr/>
        </p:nvGrpSpPr>
        <p:grpSpPr>
          <a:xfrm rot="0">
            <a:off x="1080582" y="6606716"/>
            <a:ext cx="244865" cy="240518"/>
            <a:chOff x="0" y="0"/>
            <a:chExt cx="214630" cy="210820"/>
          </a:xfrm>
        </p:grpSpPr>
        <p:sp>
          <p:nvSpPr>
            <p:cNvPr id="578" name="Freeform 242"/>
            <p:cNvSpPr/>
            <p:nvPr/>
          </p:nvSpPr>
          <p:spPr>
            <a:xfrm>
              <a:off x="49530" y="49530"/>
              <a:ext cx="113030" cy="116840"/>
            </a:xfrm>
            <a:custGeom>
              <a:avLst/>
              <a:gdLst/>
              <a:ahLst/>
              <a:cxnLst/>
              <a:rect l="l" t="t" r="r" b="b"/>
              <a:pathLst>
                <a:path w="113030" h="116840">
                  <a:moveTo>
                    <a:pt x="113030" y="40640"/>
                  </a:moveTo>
                  <a:cubicBezTo>
                    <a:pt x="110490" y="81280"/>
                    <a:pt x="95250" y="104140"/>
                    <a:pt x="81280" y="110490"/>
                  </a:cubicBezTo>
                  <a:cubicBezTo>
                    <a:pt x="67310" y="116840"/>
                    <a:pt x="41910" y="111760"/>
                    <a:pt x="29210" y="106680"/>
                  </a:cubicBezTo>
                  <a:cubicBezTo>
                    <a:pt x="20320" y="102870"/>
                    <a:pt x="13970" y="95250"/>
                    <a:pt x="8890" y="87630"/>
                  </a:cubicBezTo>
                  <a:cubicBezTo>
                    <a:pt x="3810" y="80010"/>
                    <a:pt x="0" y="71120"/>
                    <a:pt x="1270" y="60960"/>
                  </a:cubicBezTo>
                  <a:cubicBezTo>
                    <a:pt x="2540" y="46990"/>
                    <a:pt x="12700" y="22860"/>
                    <a:pt x="22860" y="12700"/>
                  </a:cubicBezTo>
                  <a:cubicBezTo>
                    <a:pt x="30480" y="5080"/>
                    <a:pt x="38100" y="1270"/>
                    <a:pt x="48260" y="1270"/>
                  </a:cubicBezTo>
                  <a:cubicBezTo>
                    <a:pt x="62230" y="0"/>
                    <a:pt x="99060" y="17780"/>
                    <a:pt x="99060" y="17780"/>
                  </a:cubicBezTo>
                </a:path>
              </a:pathLst>
            </a:custGeom>
            <a:solidFill>
              <a:srgbClr val="5200FF"/>
            </a:solidFill>
            <a:ln cap="sq">
              <a:noFill/>
              <a:prstDash val="solid"/>
              <a:miter/>
            </a:ln>
          </p:spPr>
        </p:sp>
      </p:grpSp>
      <p:grpSp>
        <p:nvGrpSpPr>
          <p:cNvPr id="579" name="Group 243"/>
          <p:cNvGrpSpPr/>
          <p:nvPr/>
        </p:nvGrpSpPr>
        <p:grpSpPr>
          <a:xfrm rot="0">
            <a:off x="1377607" y="6434297"/>
            <a:ext cx="246314" cy="237620"/>
            <a:chOff x="0" y="0"/>
            <a:chExt cx="215900" cy="208280"/>
          </a:xfrm>
        </p:grpSpPr>
        <p:sp>
          <p:nvSpPr>
            <p:cNvPr id="580" name="Freeform 244"/>
            <p:cNvSpPr/>
            <p:nvPr/>
          </p:nvSpPr>
          <p:spPr>
            <a:xfrm>
              <a:off x="50800" y="48260"/>
              <a:ext cx="111760" cy="115570"/>
            </a:xfrm>
            <a:custGeom>
              <a:avLst/>
              <a:gdLst/>
              <a:ahLst/>
              <a:cxnLst/>
              <a:rect l="l" t="t" r="r" b="b"/>
              <a:pathLst>
                <a:path w="111760" h="115570">
                  <a:moveTo>
                    <a:pt x="111760" y="40640"/>
                  </a:moveTo>
                  <a:cubicBezTo>
                    <a:pt x="110490" y="80010"/>
                    <a:pt x="95250" y="102870"/>
                    <a:pt x="81280" y="109220"/>
                  </a:cubicBezTo>
                  <a:cubicBezTo>
                    <a:pt x="67310" y="115570"/>
                    <a:pt x="40640" y="113030"/>
                    <a:pt x="27940" y="106680"/>
                  </a:cubicBezTo>
                  <a:cubicBezTo>
                    <a:pt x="19050" y="102870"/>
                    <a:pt x="13970" y="93980"/>
                    <a:pt x="8890" y="86360"/>
                  </a:cubicBezTo>
                  <a:cubicBezTo>
                    <a:pt x="3810" y="78740"/>
                    <a:pt x="0" y="71120"/>
                    <a:pt x="0" y="60960"/>
                  </a:cubicBezTo>
                  <a:cubicBezTo>
                    <a:pt x="1270" y="46990"/>
                    <a:pt x="10160" y="22860"/>
                    <a:pt x="22860" y="12700"/>
                  </a:cubicBezTo>
                  <a:cubicBezTo>
                    <a:pt x="35560" y="2540"/>
                    <a:pt x="60960" y="0"/>
                    <a:pt x="74930" y="2540"/>
                  </a:cubicBezTo>
                  <a:cubicBezTo>
                    <a:pt x="85090" y="3810"/>
                    <a:pt x="97790" y="16510"/>
                    <a:pt x="97790" y="16510"/>
                  </a:cubicBezTo>
                </a:path>
              </a:pathLst>
            </a:custGeom>
            <a:solidFill>
              <a:srgbClr val="5200FF"/>
            </a:solidFill>
            <a:ln cap="sq">
              <a:noFill/>
              <a:prstDash val="solid"/>
              <a:miter/>
            </a:ln>
          </p:spPr>
        </p:sp>
      </p:grpSp>
      <p:grpSp>
        <p:nvGrpSpPr>
          <p:cNvPr id="581" name="Group 245"/>
          <p:cNvGrpSpPr/>
          <p:nvPr/>
        </p:nvGrpSpPr>
        <p:grpSpPr>
          <a:xfrm rot="0">
            <a:off x="1583351" y="6773340"/>
            <a:ext cx="244865" cy="243416"/>
            <a:chOff x="0" y="0"/>
            <a:chExt cx="214630" cy="213360"/>
          </a:xfrm>
        </p:grpSpPr>
        <p:sp>
          <p:nvSpPr>
            <p:cNvPr id="582" name="Freeform 246"/>
            <p:cNvSpPr/>
            <p:nvPr/>
          </p:nvSpPr>
          <p:spPr>
            <a:xfrm>
              <a:off x="50800" y="48260"/>
              <a:ext cx="111760" cy="116840"/>
            </a:xfrm>
            <a:custGeom>
              <a:avLst/>
              <a:gdLst/>
              <a:ahLst/>
              <a:cxnLst/>
              <a:rect l="l" t="t" r="r" b="b"/>
              <a:pathLst>
                <a:path w="111760" h="116840">
                  <a:moveTo>
                    <a:pt x="111760" y="39370"/>
                  </a:moveTo>
                  <a:cubicBezTo>
                    <a:pt x="109220" y="80010"/>
                    <a:pt x="92710" y="101600"/>
                    <a:pt x="81280" y="109220"/>
                  </a:cubicBezTo>
                  <a:cubicBezTo>
                    <a:pt x="72390" y="114300"/>
                    <a:pt x="63500" y="116840"/>
                    <a:pt x="53340" y="114300"/>
                  </a:cubicBezTo>
                  <a:cubicBezTo>
                    <a:pt x="39370" y="111760"/>
                    <a:pt x="17780" y="96520"/>
                    <a:pt x="8890" y="86360"/>
                  </a:cubicBezTo>
                  <a:cubicBezTo>
                    <a:pt x="2540" y="78740"/>
                    <a:pt x="0" y="71120"/>
                    <a:pt x="0" y="60960"/>
                  </a:cubicBezTo>
                  <a:cubicBezTo>
                    <a:pt x="0" y="46990"/>
                    <a:pt x="8890" y="21590"/>
                    <a:pt x="21590" y="11430"/>
                  </a:cubicBezTo>
                  <a:cubicBezTo>
                    <a:pt x="34290" y="127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583" name="Group 247"/>
          <p:cNvGrpSpPr/>
          <p:nvPr/>
        </p:nvGrpSpPr>
        <p:grpSpPr>
          <a:xfrm rot="0">
            <a:off x="1629716" y="6577738"/>
            <a:ext cx="240518" cy="237620"/>
            <a:chOff x="0" y="0"/>
            <a:chExt cx="210820" cy="208280"/>
          </a:xfrm>
        </p:grpSpPr>
        <p:sp>
          <p:nvSpPr>
            <p:cNvPr id="584" name="Freeform 248"/>
            <p:cNvSpPr/>
            <p:nvPr/>
          </p:nvSpPr>
          <p:spPr>
            <a:xfrm>
              <a:off x="46990" y="48260"/>
              <a:ext cx="110490" cy="115570"/>
            </a:xfrm>
            <a:custGeom>
              <a:avLst/>
              <a:gdLst/>
              <a:ahLst/>
              <a:cxnLst/>
              <a:rect l="l" t="t" r="r" b="b"/>
              <a:pathLst>
                <a:path w="110490" h="115570">
                  <a:moveTo>
                    <a:pt x="110490" y="40640"/>
                  </a:moveTo>
                  <a:cubicBezTo>
                    <a:pt x="109220" y="80010"/>
                    <a:pt x="93980" y="102870"/>
                    <a:pt x="80010" y="109220"/>
                  </a:cubicBezTo>
                  <a:cubicBezTo>
                    <a:pt x="66040" y="115570"/>
                    <a:pt x="39370" y="113030"/>
                    <a:pt x="26670" y="106680"/>
                  </a:cubicBezTo>
                  <a:cubicBezTo>
                    <a:pt x="17780" y="102870"/>
                    <a:pt x="11430" y="95250"/>
                    <a:pt x="7620" y="86360"/>
                  </a:cubicBezTo>
                  <a:cubicBezTo>
                    <a:pt x="2540" y="73660"/>
                    <a:pt x="0" y="46990"/>
                    <a:pt x="3810" y="34290"/>
                  </a:cubicBezTo>
                  <a:cubicBezTo>
                    <a:pt x="6350" y="25400"/>
                    <a:pt x="12700" y="17780"/>
                    <a:pt x="21590" y="12700"/>
                  </a:cubicBezTo>
                  <a:cubicBezTo>
                    <a:pt x="33020" y="508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585" name="Group 249"/>
          <p:cNvGrpSpPr/>
          <p:nvPr/>
        </p:nvGrpSpPr>
        <p:grpSpPr>
          <a:xfrm rot="0">
            <a:off x="1839807" y="6831296"/>
            <a:ext cx="252109" cy="247762"/>
            <a:chOff x="0" y="0"/>
            <a:chExt cx="220980" cy="217170"/>
          </a:xfrm>
        </p:grpSpPr>
        <p:sp>
          <p:nvSpPr>
            <p:cNvPr id="586" name="Freeform 250"/>
            <p:cNvSpPr/>
            <p:nvPr/>
          </p:nvSpPr>
          <p:spPr>
            <a:xfrm>
              <a:off x="50800" y="48260"/>
              <a:ext cx="121920" cy="119380"/>
            </a:xfrm>
            <a:custGeom>
              <a:avLst/>
              <a:gdLst/>
              <a:ahLst/>
              <a:cxnLst/>
              <a:rect l="l" t="t" r="r" b="b"/>
              <a:pathLst>
                <a:path w="121920" h="119380">
                  <a:moveTo>
                    <a:pt x="62230" y="2540"/>
                  </a:moveTo>
                  <a:cubicBezTo>
                    <a:pt x="109220" y="24130"/>
                    <a:pt x="120650" y="46990"/>
                    <a:pt x="119380" y="63500"/>
                  </a:cubicBezTo>
                  <a:cubicBezTo>
                    <a:pt x="118110" y="78740"/>
                    <a:pt x="106680" y="101600"/>
                    <a:pt x="92710" y="109220"/>
                  </a:cubicBezTo>
                  <a:cubicBezTo>
                    <a:pt x="78740" y="116840"/>
                    <a:pt x="52070" y="118110"/>
                    <a:pt x="38100" y="111760"/>
                  </a:cubicBezTo>
                  <a:cubicBezTo>
                    <a:pt x="24130" y="105410"/>
                    <a:pt x="8890" y="85090"/>
                    <a:pt x="6350" y="69850"/>
                  </a:cubicBezTo>
                  <a:cubicBezTo>
                    <a:pt x="3810" y="54610"/>
                    <a:pt x="11430" y="30480"/>
                    <a:pt x="22860" y="19050"/>
                  </a:cubicBezTo>
                  <a:cubicBezTo>
                    <a:pt x="34290" y="7620"/>
                    <a:pt x="59690" y="0"/>
                    <a:pt x="74930" y="3810"/>
                  </a:cubicBezTo>
                  <a:cubicBezTo>
                    <a:pt x="90170" y="7620"/>
                    <a:pt x="109220" y="24130"/>
                    <a:pt x="115570" y="39370"/>
                  </a:cubicBezTo>
                  <a:cubicBezTo>
                    <a:pt x="121920" y="54610"/>
                    <a:pt x="119380" y="80010"/>
                    <a:pt x="110490" y="92710"/>
                  </a:cubicBezTo>
                  <a:cubicBezTo>
                    <a:pt x="101600" y="105410"/>
                    <a:pt x="77470" y="116840"/>
                    <a:pt x="62230" y="118110"/>
                  </a:cubicBezTo>
                  <a:cubicBezTo>
                    <a:pt x="48260" y="119380"/>
                    <a:pt x="33020" y="115570"/>
                    <a:pt x="22860" y="106680"/>
                  </a:cubicBezTo>
                  <a:cubicBezTo>
                    <a:pt x="11430" y="96520"/>
                    <a:pt x="0" y="73660"/>
                    <a:pt x="0" y="58420"/>
                  </a:cubicBezTo>
                  <a:cubicBezTo>
                    <a:pt x="0" y="44450"/>
                    <a:pt x="6350" y="29210"/>
                    <a:pt x="15240" y="20320"/>
                  </a:cubicBezTo>
                  <a:cubicBezTo>
                    <a:pt x="24130" y="11430"/>
                    <a:pt x="52070" y="2540"/>
                    <a:pt x="52070" y="2540"/>
                  </a:cubicBezTo>
                </a:path>
              </a:pathLst>
            </a:custGeom>
            <a:solidFill>
              <a:srgbClr val="5200FF"/>
            </a:solidFill>
            <a:ln cap="sq">
              <a:noFill/>
              <a:prstDash val="solid"/>
              <a:miter/>
            </a:ln>
          </p:spPr>
        </p:sp>
      </p:grpSp>
      <p:grpSp>
        <p:nvGrpSpPr>
          <p:cNvPr id="587" name="Group 251"/>
          <p:cNvGrpSpPr/>
          <p:nvPr/>
        </p:nvGrpSpPr>
        <p:grpSpPr>
          <a:xfrm rot="0">
            <a:off x="2158566" y="7193522"/>
            <a:ext cx="244865" cy="243416"/>
            <a:chOff x="0" y="0"/>
            <a:chExt cx="214630" cy="213360"/>
          </a:xfrm>
        </p:grpSpPr>
        <p:sp>
          <p:nvSpPr>
            <p:cNvPr id="588" name="Freeform 252"/>
            <p:cNvSpPr/>
            <p:nvPr/>
          </p:nvSpPr>
          <p:spPr>
            <a:xfrm>
              <a:off x="49530" y="48260"/>
              <a:ext cx="113030" cy="115570"/>
            </a:xfrm>
            <a:custGeom>
              <a:avLst/>
              <a:gdLst/>
              <a:ahLst/>
              <a:cxnLst/>
              <a:rect l="l" t="t" r="r" b="b"/>
              <a:pathLst>
                <a:path w="113030" h="115570">
                  <a:moveTo>
                    <a:pt x="113030" y="40640"/>
                  </a:moveTo>
                  <a:cubicBezTo>
                    <a:pt x="110490" y="81280"/>
                    <a:pt x="92710" y="101600"/>
                    <a:pt x="81280" y="109220"/>
                  </a:cubicBezTo>
                  <a:cubicBezTo>
                    <a:pt x="72390" y="114300"/>
                    <a:pt x="64770" y="115570"/>
                    <a:pt x="54610" y="114300"/>
                  </a:cubicBezTo>
                  <a:cubicBezTo>
                    <a:pt x="40640" y="111760"/>
                    <a:pt x="17780" y="99060"/>
                    <a:pt x="8890" y="87630"/>
                  </a:cubicBezTo>
                  <a:cubicBezTo>
                    <a:pt x="2540" y="80010"/>
                    <a:pt x="0" y="71120"/>
                    <a:pt x="1270" y="60960"/>
                  </a:cubicBezTo>
                  <a:cubicBezTo>
                    <a:pt x="2540" y="46990"/>
                    <a:pt x="10160" y="22860"/>
                    <a:pt x="22860" y="12700"/>
                  </a:cubicBezTo>
                  <a:cubicBezTo>
                    <a:pt x="35560" y="2540"/>
                    <a:pt x="60960" y="0"/>
                    <a:pt x="74930" y="2540"/>
                  </a:cubicBezTo>
                  <a:cubicBezTo>
                    <a:pt x="85090" y="3810"/>
                    <a:pt x="99060" y="17780"/>
                    <a:pt x="99060" y="17780"/>
                  </a:cubicBezTo>
                </a:path>
              </a:pathLst>
            </a:custGeom>
            <a:solidFill>
              <a:srgbClr val="5200FF"/>
            </a:solidFill>
            <a:ln cap="sq">
              <a:noFill/>
              <a:prstDash val="solid"/>
              <a:miter/>
            </a:ln>
          </p:spPr>
        </p:sp>
      </p:grpSp>
      <p:grpSp>
        <p:nvGrpSpPr>
          <p:cNvPr id="589" name="Group 253"/>
          <p:cNvGrpSpPr/>
          <p:nvPr/>
        </p:nvGrpSpPr>
        <p:grpSpPr>
          <a:xfrm rot="0">
            <a:off x="2584543" y="7265967"/>
            <a:ext cx="240518" cy="237620"/>
            <a:chOff x="0" y="0"/>
            <a:chExt cx="210820" cy="208280"/>
          </a:xfrm>
        </p:grpSpPr>
        <p:sp>
          <p:nvSpPr>
            <p:cNvPr id="590" name="Freeform 254"/>
            <p:cNvSpPr/>
            <p:nvPr/>
          </p:nvSpPr>
          <p:spPr>
            <a:xfrm>
              <a:off x="46990" y="48260"/>
              <a:ext cx="110490" cy="115570"/>
            </a:xfrm>
            <a:custGeom>
              <a:avLst/>
              <a:gdLst/>
              <a:ahLst/>
              <a:cxnLst/>
              <a:rect l="l" t="t" r="r" b="b"/>
              <a:pathLst>
                <a:path w="110490" h="115570">
                  <a:moveTo>
                    <a:pt x="110490" y="40640"/>
                  </a:moveTo>
                  <a:cubicBezTo>
                    <a:pt x="109220" y="80010"/>
                    <a:pt x="93980" y="102870"/>
                    <a:pt x="80010" y="109220"/>
                  </a:cubicBezTo>
                  <a:cubicBezTo>
                    <a:pt x="66040" y="115570"/>
                    <a:pt x="39370" y="113030"/>
                    <a:pt x="26670" y="106680"/>
                  </a:cubicBezTo>
                  <a:cubicBezTo>
                    <a:pt x="17780" y="102870"/>
                    <a:pt x="11430" y="95250"/>
                    <a:pt x="7620" y="86360"/>
                  </a:cubicBezTo>
                  <a:cubicBezTo>
                    <a:pt x="2540" y="73660"/>
                    <a:pt x="0" y="46990"/>
                    <a:pt x="3810" y="34290"/>
                  </a:cubicBezTo>
                  <a:cubicBezTo>
                    <a:pt x="6350" y="25400"/>
                    <a:pt x="12700" y="17780"/>
                    <a:pt x="21590" y="12700"/>
                  </a:cubicBezTo>
                  <a:cubicBezTo>
                    <a:pt x="33020" y="508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591" name="Group 255"/>
          <p:cNvGrpSpPr/>
          <p:nvPr/>
        </p:nvGrpSpPr>
        <p:grpSpPr>
          <a:xfrm rot="0">
            <a:off x="2846795" y="7512281"/>
            <a:ext cx="243416" cy="237620"/>
            <a:chOff x="0" y="0"/>
            <a:chExt cx="213360" cy="208280"/>
          </a:xfrm>
        </p:grpSpPr>
        <p:sp>
          <p:nvSpPr>
            <p:cNvPr id="592" name="Freeform 256"/>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39370" y="113030"/>
                    <a:pt x="26670" y="106680"/>
                  </a:cubicBezTo>
                  <a:cubicBezTo>
                    <a:pt x="17780" y="102870"/>
                    <a:pt x="12700" y="93980"/>
                    <a:pt x="7620" y="86360"/>
                  </a:cubicBezTo>
                  <a:cubicBezTo>
                    <a:pt x="381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593" name="Group 257"/>
          <p:cNvGrpSpPr/>
          <p:nvPr/>
        </p:nvGrpSpPr>
        <p:grpSpPr>
          <a:xfrm rot="0">
            <a:off x="3195981" y="7471711"/>
            <a:ext cx="243416" cy="243416"/>
            <a:chOff x="0" y="0"/>
            <a:chExt cx="213360" cy="213360"/>
          </a:xfrm>
        </p:grpSpPr>
        <p:sp>
          <p:nvSpPr>
            <p:cNvPr id="594" name="Freeform 258"/>
            <p:cNvSpPr/>
            <p:nvPr/>
          </p:nvSpPr>
          <p:spPr>
            <a:xfrm>
              <a:off x="49530" y="48260"/>
              <a:ext cx="113030" cy="115570"/>
            </a:xfrm>
            <a:custGeom>
              <a:avLst/>
              <a:gdLst/>
              <a:ahLst/>
              <a:cxnLst/>
              <a:rect l="l" t="t" r="r" b="b"/>
              <a:pathLst>
                <a:path w="113030" h="115570">
                  <a:moveTo>
                    <a:pt x="113030" y="39370"/>
                  </a:moveTo>
                  <a:cubicBezTo>
                    <a:pt x="97790" y="101600"/>
                    <a:pt x="88900" y="105410"/>
                    <a:pt x="81280" y="109220"/>
                  </a:cubicBezTo>
                  <a:cubicBezTo>
                    <a:pt x="73660" y="113030"/>
                    <a:pt x="64770" y="115570"/>
                    <a:pt x="54610" y="114300"/>
                  </a:cubicBezTo>
                  <a:cubicBezTo>
                    <a:pt x="40640" y="111760"/>
                    <a:pt x="17780" y="97790"/>
                    <a:pt x="8890" y="86360"/>
                  </a:cubicBezTo>
                  <a:cubicBezTo>
                    <a:pt x="2540" y="78740"/>
                    <a:pt x="0" y="69850"/>
                    <a:pt x="1270" y="59690"/>
                  </a:cubicBezTo>
                  <a:cubicBezTo>
                    <a:pt x="2540" y="45720"/>
                    <a:pt x="10160" y="20320"/>
                    <a:pt x="22860" y="11430"/>
                  </a:cubicBezTo>
                  <a:cubicBezTo>
                    <a:pt x="35560" y="2540"/>
                    <a:pt x="60960" y="0"/>
                    <a:pt x="74930" y="2540"/>
                  </a:cubicBezTo>
                  <a:cubicBezTo>
                    <a:pt x="85090" y="3810"/>
                    <a:pt x="99060" y="16510"/>
                    <a:pt x="99060" y="16510"/>
                  </a:cubicBezTo>
                </a:path>
              </a:pathLst>
            </a:custGeom>
            <a:solidFill>
              <a:srgbClr val="5200FF"/>
            </a:solidFill>
            <a:ln cap="sq">
              <a:noFill/>
              <a:prstDash val="solid"/>
              <a:miter/>
            </a:ln>
          </p:spPr>
        </p:sp>
      </p:grpSp>
      <p:grpSp>
        <p:nvGrpSpPr>
          <p:cNvPr id="595" name="Group 259"/>
          <p:cNvGrpSpPr/>
          <p:nvPr/>
        </p:nvGrpSpPr>
        <p:grpSpPr>
          <a:xfrm rot="0">
            <a:off x="3555309" y="7542708"/>
            <a:ext cx="243416" cy="237620"/>
            <a:chOff x="0" y="0"/>
            <a:chExt cx="213360" cy="208280"/>
          </a:xfrm>
        </p:grpSpPr>
        <p:sp>
          <p:nvSpPr>
            <p:cNvPr id="596" name="Freeform 260"/>
            <p:cNvSpPr/>
            <p:nvPr/>
          </p:nvSpPr>
          <p:spPr>
            <a:xfrm>
              <a:off x="49530" y="48260"/>
              <a:ext cx="113030" cy="113030"/>
            </a:xfrm>
            <a:custGeom>
              <a:avLst/>
              <a:gdLst/>
              <a:ahLst/>
              <a:cxnLst/>
              <a:rect l="l" t="t" r="r" b="b"/>
              <a:pathLst>
                <a:path w="113030" h="113030">
                  <a:moveTo>
                    <a:pt x="113030" y="40640"/>
                  </a:moveTo>
                  <a:cubicBezTo>
                    <a:pt x="97790" y="101600"/>
                    <a:pt x="90170" y="106680"/>
                    <a:pt x="81280" y="109220"/>
                  </a:cubicBezTo>
                  <a:cubicBezTo>
                    <a:pt x="68580" y="113030"/>
                    <a:pt x="40640" y="111760"/>
                    <a:pt x="27940" y="106680"/>
                  </a:cubicBezTo>
                  <a:cubicBezTo>
                    <a:pt x="19050" y="102870"/>
                    <a:pt x="12700" y="95250"/>
                    <a:pt x="8890" y="87630"/>
                  </a:cubicBezTo>
                  <a:cubicBezTo>
                    <a:pt x="3810" y="80010"/>
                    <a:pt x="0" y="71120"/>
                    <a:pt x="1270" y="60960"/>
                  </a:cubicBezTo>
                  <a:cubicBezTo>
                    <a:pt x="2540" y="46990"/>
                    <a:pt x="10160" y="22860"/>
                    <a:pt x="22860" y="12700"/>
                  </a:cubicBezTo>
                  <a:cubicBezTo>
                    <a:pt x="35560" y="2540"/>
                    <a:pt x="60960" y="0"/>
                    <a:pt x="74930" y="2540"/>
                  </a:cubicBezTo>
                  <a:cubicBezTo>
                    <a:pt x="85090" y="3810"/>
                    <a:pt x="99060" y="17780"/>
                    <a:pt x="99060" y="17780"/>
                  </a:cubicBezTo>
                </a:path>
              </a:pathLst>
            </a:custGeom>
            <a:solidFill>
              <a:srgbClr val="5200FF"/>
            </a:solidFill>
            <a:ln cap="sq">
              <a:noFill/>
              <a:prstDash val="solid"/>
              <a:miter/>
            </a:ln>
          </p:spPr>
        </p:sp>
      </p:grpSp>
      <p:grpSp>
        <p:nvGrpSpPr>
          <p:cNvPr id="597" name="Group 261"/>
          <p:cNvGrpSpPr/>
          <p:nvPr/>
        </p:nvGrpSpPr>
        <p:grpSpPr>
          <a:xfrm rot="0">
            <a:off x="3708892" y="7491996"/>
            <a:ext cx="244865" cy="243416"/>
            <a:chOff x="0" y="0"/>
            <a:chExt cx="214630" cy="213360"/>
          </a:xfrm>
        </p:grpSpPr>
        <p:sp>
          <p:nvSpPr>
            <p:cNvPr id="598" name="Freeform 262"/>
            <p:cNvSpPr/>
            <p:nvPr/>
          </p:nvSpPr>
          <p:spPr>
            <a:xfrm>
              <a:off x="50800" y="48260"/>
              <a:ext cx="111760" cy="116840"/>
            </a:xfrm>
            <a:custGeom>
              <a:avLst/>
              <a:gdLst/>
              <a:ahLst/>
              <a:cxnLst/>
              <a:rect l="l" t="t" r="r" b="b"/>
              <a:pathLst>
                <a:path w="111760" h="116840">
                  <a:moveTo>
                    <a:pt x="111760" y="40640"/>
                  </a:moveTo>
                  <a:cubicBezTo>
                    <a:pt x="109220" y="80010"/>
                    <a:pt x="92710" y="101600"/>
                    <a:pt x="81280" y="109220"/>
                  </a:cubicBezTo>
                  <a:cubicBezTo>
                    <a:pt x="72390" y="114300"/>
                    <a:pt x="63500" y="116840"/>
                    <a:pt x="53340" y="114300"/>
                  </a:cubicBezTo>
                  <a:cubicBezTo>
                    <a:pt x="39370" y="111760"/>
                    <a:pt x="17780" y="96520"/>
                    <a:pt x="8890" y="86360"/>
                  </a:cubicBezTo>
                  <a:cubicBezTo>
                    <a:pt x="2540" y="78740"/>
                    <a:pt x="0" y="71120"/>
                    <a:pt x="0" y="60960"/>
                  </a:cubicBezTo>
                  <a:cubicBezTo>
                    <a:pt x="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599" name="Group 263"/>
          <p:cNvGrpSpPr/>
          <p:nvPr/>
        </p:nvGrpSpPr>
        <p:grpSpPr>
          <a:xfrm rot="0">
            <a:off x="4001571" y="7438387"/>
            <a:ext cx="240518" cy="240518"/>
            <a:chOff x="0" y="0"/>
            <a:chExt cx="210820" cy="210820"/>
          </a:xfrm>
        </p:grpSpPr>
        <p:sp>
          <p:nvSpPr>
            <p:cNvPr id="600" name="Freeform 264"/>
            <p:cNvSpPr/>
            <p:nvPr/>
          </p:nvSpPr>
          <p:spPr>
            <a:xfrm>
              <a:off x="46990" y="49530"/>
              <a:ext cx="110490" cy="116840"/>
            </a:xfrm>
            <a:custGeom>
              <a:avLst/>
              <a:gdLst/>
              <a:ahLst/>
              <a:cxnLst/>
              <a:rect l="l" t="t" r="r" b="b"/>
              <a:pathLst>
                <a:path w="110490" h="116840">
                  <a:moveTo>
                    <a:pt x="110490" y="40640"/>
                  </a:moveTo>
                  <a:cubicBezTo>
                    <a:pt x="109220" y="81280"/>
                    <a:pt x="93980" y="104140"/>
                    <a:pt x="80010" y="110490"/>
                  </a:cubicBezTo>
                  <a:cubicBezTo>
                    <a:pt x="66040" y="116840"/>
                    <a:pt x="39370" y="113030"/>
                    <a:pt x="26670" y="106680"/>
                  </a:cubicBezTo>
                  <a:cubicBezTo>
                    <a:pt x="17780" y="102870"/>
                    <a:pt x="11430" y="96520"/>
                    <a:pt x="7620" y="87630"/>
                  </a:cubicBezTo>
                  <a:cubicBezTo>
                    <a:pt x="1270" y="74930"/>
                    <a:pt x="0" y="46990"/>
                    <a:pt x="3810" y="34290"/>
                  </a:cubicBezTo>
                  <a:cubicBezTo>
                    <a:pt x="6350" y="24130"/>
                    <a:pt x="13970" y="17780"/>
                    <a:pt x="21590" y="12700"/>
                  </a:cubicBezTo>
                  <a:cubicBezTo>
                    <a:pt x="27940" y="7620"/>
                    <a:pt x="35560" y="1270"/>
                    <a:pt x="45720" y="1270"/>
                  </a:cubicBezTo>
                  <a:cubicBezTo>
                    <a:pt x="59690" y="0"/>
                    <a:pt x="96520" y="17780"/>
                    <a:pt x="96520" y="17780"/>
                  </a:cubicBezTo>
                </a:path>
              </a:pathLst>
            </a:custGeom>
            <a:solidFill>
              <a:srgbClr val="5200FF"/>
            </a:solidFill>
            <a:ln cap="sq">
              <a:noFill/>
              <a:prstDash val="solid"/>
              <a:miter/>
            </a:ln>
          </p:spPr>
        </p:sp>
      </p:grpSp>
      <p:grpSp>
        <p:nvGrpSpPr>
          <p:cNvPr id="601" name="Group 265"/>
          <p:cNvGrpSpPr/>
          <p:nvPr/>
        </p:nvGrpSpPr>
        <p:grpSpPr>
          <a:xfrm rot="0">
            <a:off x="4243538" y="7286252"/>
            <a:ext cx="243416" cy="237620"/>
            <a:chOff x="0" y="0"/>
            <a:chExt cx="213360" cy="208280"/>
          </a:xfrm>
        </p:grpSpPr>
        <p:sp>
          <p:nvSpPr>
            <p:cNvPr id="602" name="Freeform 266"/>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39370" y="113030"/>
                    <a:pt x="26670" y="106680"/>
                  </a:cubicBezTo>
                  <a:cubicBezTo>
                    <a:pt x="17780" y="102870"/>
                    <a:pt x="12700" y="93980"/>
                    <a:pt x="7620" y="86360"/>
                  </a:cubicBezTo>
                  <a:cubicBezTo>
                    <a:pt x="3810" y="78740"/>
                    <a:pt x="0" y="71120"/>
                    <a:pt x="0" y="60960"/>
                  </a:cubicBezTo>
                  <a:cubicBezTo>
                    <a:pt x="1270" y="46990"/>
                    <a:pt x="8890" y="22860"/>
                    <a:pt x="21590" y="12700"/>
                  </a:cubicBezTo>
                  <a:cubicBezTo>
                    <a:pt x="34290" y="254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603" name="Group 267"/>
          <p:cNvGrpSpPr/>
          <p:nvPr/>
        </p:nvGrpSpPr>
        <p:grpSpPr>
          <a:xfrm rot="0">
            <a:off x="4586928" y="7009511"/>
            <a:ext cx="240518" cy="243416"/>
            <a:chOff x="0" y="0"/>
            <a:chExt cx="210820" cy="213360"/>
          </a:xfrm>
        </p:grpSpPr>
        <p:sp>
          <p:nvSpPr>
            <p:cNvPr id="604" name="Freeform 268"/>
            <p:cNvSpPr/>
            <p:nvPr/>
          </p:nvSpPr>
          <p:spPr>
            <a:xfrm>
              <a:off x="46990" y="48260"/>
              <a:ext cx="110490" cy="115570"/>
            </a:xfrm>
            <a:custGeom>
              <a:avLst/>
              <a:gdLst/>
              <a:ahLst/>
              <a:cxnLst/>
              <a:rect l="l" t="t" r="r" b="b"/>
              <a:pathLst>
                <a:path w="110490" h="115570">
                  <a:moveTo>
                    <a:pt x="110490" y="39370"/>
                  </a:moveTo>
                  <a:cubicBezTo>
                    <a:pt x="109220" y="80010"/>
                    <a:pt x="91440" y="101600"/>
                    <a:pt x="80010" y="109220"/>
                  </a:cubicBezTo>
                  <a:cubicBezTo>
                    <a:pt x="71120" y="114300"/>
                    <a:pt x="63500" y="115570"/>
                    <a:pt x="53340" y="114300"/>
                  </a:cubicBezTo>
                  <a:cubicBezTo>
                    <a:pt x="39370" y="111760"/>
                    <a:pt x="15240" y="100330"/>
                    <a:pt x="7620" y="86360"/>
                  </a:cubicBezTo>
                  <a:cubicBezTo>
                    <a:pt x="0" y="72390"/>
                    <a:pt x="0" y="45720"/>
                    <a:pt x="3810" y="33020"/>
                  </a:cubicBezTo>
                  <a:cubicBezTo>
                    <a:pt x="6350" y="22860"/>
                    <a:pt x="12700" y="16510"/>
                    <a:pt x="21590" y="11430"/>
                  </a:cubicBezTo>
                  <a:cubicBezTo>
                    <a:pt x="33020" y="508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605" name="Group 269"/>
          <p:cNvGrpSpPr/>
          <p:nvPr/>
        </p:nvGrpSpPr>
        <p:grpSpPr>
          <a:xfrm rot="0">
            <a:off x="4930318" y="6947208"/>
            <a:ext cx="246314" cy="237620"/>
            <a:chOff x="0" y="0"/>
            <a:chExt cx="215900" cy="208280"/>
          </a:xfrm>
        </p:grpSpPr>
        <p:sp>
          <p:nvSpPr>
            <p:cNvPr id="606" name="Freeform 270"/>
            <p:cNvSpPr/>
            <p:nvPr/>
          </p:nvSpPr>
          <p:spPr>
            <a:xfrm>
              <a:off x="50800" y="48260"/>
              <a:ext cx="111760" cy="115570"/>
            </a:xfrm>
            <a:custGeom>
              <a:avLst/>
              <a:gdLst/>
              <a:ahLst/>
              <a:cxnLst/>
              <a:rect l="l" t="t" r="r" b="b"/>
              <a:pathLst>
                <a:path w="111760" h="115570">
                  <a:moveTo>
                    <a:pt x="111760" y="40640"/>
                  </a:moveTo>
                  <a:cubicBezTo>
                    <a:pt x="110490" y="80010"/>
                    <a:pt x="95250" y="102870"/>
                    <a:pt x="81280" y="109220"/>
                  </a:cubicBezTo>
                  <a:cubicBezTo>
                    <a:pt x="67310" y="115570"/>
                    <a:pt x="40640" y="111760"/>
                    <a:pt x="27940" y="106680"/>
                  </a:cubicBezTo>
                  <a:cubicBezTo>
                    <a:pt x="19050" y="102870"/>
                    <a:pt x="13970" y="95250"/>
                    <a:pt x="8890" y="87630"/>
                  </a:cubicBezTo>
                  <a:cubicBezTo>
                    <a:pt x="3810" y="80010"/>
                    <a:pt x="0" y="71120"/>
                    <a:pt x="0" y="60960"/>
                  </a:cubicBezTo>
                  <a:cubicBezTo>
                    <a:pt x="1270" y="46990"/>
                    <a:pt x="10160" y="22860"/>
                    <a:pt x="22860" y="12700"/>
                  </a:cubicBezTo>
                  <a:cubicBezTo>
                    <a:pt x="35560" y="2540"/>
                    <a:pt x="60960" y="0"/>
                    <a:pt x="74930" y="2540"/>
                  </a:cubicBezTo>
                  <a:cubicBezTo>
                    <a:pt x="85090" y="5080"/>
                    <a:pt x="97790" y="17780"/>
                    <a:pt x="97790" y="17780"/>
                  </a:cubicBezTo>
                </a:path>
              </a:pathLst>
            </a:custGeom>
            <a:solidFill>
              <a:srgbClr val="5200FF"/>
            </a:solidFill>
            <a:ln cap="sq">
              <a:noFill/>
              <a:prstDash val="solid"/>
              <a:miter/>
            </a:ln>
          </p:spPr>
        </p:sp>
      </p:grpSp>
      <p:grpSp>
        <p:nvGrpSpPr>
          <p:cNvPr id="607" name="Group 271"/>
          <p:cNvGrpSpPr/>
          <p:nvPr/>
        </p:nvGrpSpPr>
        <p:grpSpPr>
          <a:xfrm rot="0">
            <a:off x="5357745" y="6300997"/>
            <a:ext cx="237620" cy="243416"/>
            <a:chOff x="0" y="0"/>
            <a:chExt cx="208280" cy="213360"/>
          </a:xfrm>
        </p:grpSpPr>
        <p:sp>
          <p:nvSpPr>
            <p:cNvPr id="608" name="Freeform 272"/>
            <p:cNvSpPr/>
            <p:nvPr/>
          </p:nvSpPr>
          <p:spPr>
            <a:xfrm>
              <a:off x="45720" y="48260"/>
              <a:ext cx="111760" cy="115570"/>
            </a:xfrm>
            <a:custGeom>
              <a:avLst/>
              <a:gdLst/>
              <a:ahLst/>
              <a:cxnLst/>
              <a:rect l="l" t="t" r="r" b="b"/>
              <a:pathLst>
                <a:path w="111760" h="115570">
                  <a:moveTo>
                    <a:pt x="111760" y="39370"/>
                  </a:moveTo>
                  <a:cubicBezTo>
                    <a:pt x="96520" y="101600"/>
                    <a:pt x="87630" y="105410"/>
                    <a:pt x="80010" y="109220"/>
                  </a:cubicBezTo>
                  <a:cubicBezTo>
                    <a:pt x="72390" y="113030"/>
                    <a:pt x="63500" y="115570"/>
                    <a:pt x="53340" y="114300"/>
                  </a:cubicBezTo>
                  <a:cubicBezTo>
                    <a:pt x="39370" y="111760"/>
                    <a:pt x="15240" y="100330"/>
                    <a:pt x="7620" y="86360"/>
                  </a:cubicBezTo>
                  <a:cubicBezTo>
                    <a:pt x="0" y="72390"/>
                    <a:pt x="1270" y="45720"/>
                    <a:pt x="5080" y="33020"/>
                  </a:cubicBezTo>
                  <a:cubicBezTo>
                    <a:pt x="7620" y="24130"/>
                    <a:pt x="12700" y="16510"/>
                    <a:pt x="21590" y="11430"/>
                  </a:cubicBezTo>
                  <a:cubicBezTo>
                    <a:pt x="33020" y="381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609" name="Group 273"/>
          <p:cNvGrpSpPr/>
          <p:nvPr/>
        </p:nvGrpSpPr>
        <p:grpSpPr>
          <a:xfrm rot="0">
            <a:off x="5701135" y="5972096"/>
            <a:ext cx="243416" cy="237620"/>
            <a:chOff x="0" y="0"/>
            <a:chExt cx="213360" cy="208280"/>
          </a:xfrm>
        </p:grpSpPr>
        <p:sp>
          <p:nvSpPr>
            <p:cNvPr id="610" name="Freeform 274"/>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40640" y="111760"/>
                    <a:pt x="27940" y="106680"/>
                  </a:cubicBezTo>
                  <a:cubicBezTo>
                    <a:pt x="19050" y="102870"/>
                    <a:pt x="12700" y="93980"/>
                    <a:pt x="7620" y="86360"/>
                  </a:cubicBezTo>
                  <a:cubicBezTo>
                    <a:pt x="254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611" name="Group 275"/>
          <p:cNvGrpSpPr/>
          <p:nvPr/>
        </p:nvGrpSpPr>
        <p:grpSpPr>
          <a:xfrm rot="0">
            <a:off x="5977875" y="5886611"/>
            <a:ext cx="252109" cy="247762"/>
            <a:chOff x="0" y="0"/>
            <a:chExt cx="220980" cy="217170"/>
          </a:xfrm>
        </p:grpSpPr>
        <p:sp>
          <p:nvSpPr>
            <p:cNvPr id="612" name="Freeform 276"/>
            <p:cNvSpPr/>
            <p:nvPr/>
          </p:nvSpPr>
          <p:spPr>
            <a:xfrm>
              <a:off x="50800" y="48260"/>
              <a:ext cx="121920" cy="119380"/>
            </a:xfrm>
            <a:custGeom>
              <a:avLst/>
              <a:gdLst/>
              <a:ahLst/>
              <a:cxnLst/>
              <a:rect l="l" t="t" r="r" b="b"/>
              <a:pathLst>
                <a:path w="121920" h="119380">
                  <a:moveTo>
                    <a:pt x="62230" y="2540"/>
                  </a:moveTo>
                  <a:cubicBezTo>
                    <a:pt x="109220" y="24130"/>
                    <a:pt x="120650" y="46990"/>
                    <a:pt x="119380" y="63500"/>
                  </a:cubicBezTo>
                  <a:cubicBezTo>
                    <a:pt x="118110" y="78740"/>
                    <a:pt x="106680" y="101600"/>
                    <a:pt x="92710" y="109220"/>
                  </a:cubicBezTo>
                  <a:cubicBezTo>
                    <a:pt x="78740" y="116840"/>
                    <a:pt x="52070" y="118110"/>
                    <a:pt x="38100" y="111760"/>
                  </a:cubicBezTo>
                  <a:cubicBezTo>
                    <a:pt x="24130" y="105410"/>
                    <a:pt x="8890" y="85090"/>
                    <a:pt x="6350" y="69850"/>
                  </a:cubicBezTo>
                  <a:cubicBezTo>
                    <a:pt x="3810" y="54610"/>
                    <a:pt x="11430" y="30480"/>
                    <a:pt x="22860" y="19050"/>
                  </a:cubicBezTo>
                  <a:cubicBezTo>
                    <a:pt x="34290" y="7620"/>
                    <a:pt x="59690" y="0"/>
                    <a:pt x="74930" y="3810"/>
                  </a:cubicBezTo>
                  <a:cubicBezTo>
                    <a:pt x="90170" y="7620"/>
                    <a:pt x="109220" y="24130"/>
                    <a:pt x="115570" y="39370"/>
                  </a:cubicBezTo>
                  <a:cubicBezTo>
                    <a:pt x="121920" y="54610"/>
                    <a:pt x="119380" y="80010"/>
                    <a:pt x="110490" y="92710"/>
                  </a:cubicBezTo>
                  <a:cubicBezTo>
                    <a:pt x="101600" y="105410"/>
                    <a:pt x="77470" y="116840"/>
                    <a:pt x="62230" y="118110"/>
                  </a:cubicBezTo>
                  <a:cubicBezTo>
                    <a:pt x="48260" y="119380"/>
                    <a:pt x="33020" y="115570"/>
                    <a:pt x="22860" y="106680"/>
                  </a:cubicBezTo>
                  <a:cubicBezTo>
                    <a:pt x="11430" y="96520"/>
                    <a:pt x="0" y="73660"/>
                    <a:pt x="0" y="58420"/>
                  </a:cubicBezTo>
                  <a:cubicBezTo>
                    <a:pt x="0" y="44450"/>
                    <a:pt x="6350" y="29210"/>
                    <a:pt x="15240" y="20320"/>
                  </a:cubicBezTo>
                  <a:cubicBezTo>
                    <a:pt x="24130" y="11430"/>
                    <a:pt x="52070" y="2540"/>
                    <a:pt x="52070" y="2540"/>
                  </a:cubicBezTo>
                </a:path>
              </a:pathLst>
            </a:custGeom>
            <a:solidFill>
              <a:srgbClr val="5200FF"/>
            </a:solidFill>
            <a:ln cap="sq">
              <a:noFill/>
              <a:prstDash val="solid"/>
              <a:miter/>
            </a:ln>
          </p:spPr>
        </p:sp>
      </p:grpSp>
      <p:grpSp>
        <p:nvGrpSpPr>
          <p:cNvPr id="613" name="Group 277"/>
          <p:cNvGrpSpPr/>
          <p:nvPr/>
        </p:nvGrpSpPr>
        <p:grpSpPr>
          <a:xfrm rot="0">
            <a:off x="5977875" y="5633053"/>
            <a:ext cx="246314" cy="237620"/>
            <a:chOff x="0" y="0"/>
            <a:chExt cx="215900" cy="208280"/>
          </a:xfrm>
        </p:grpSpPr>
        <p:sp>
          <p:nvSpPr>
            <p:cNvPr id="614" name="Freeform 278"/>
            <p:cNvSpPr/>
            <p:nvPr/>
          </p:nvSpPr>
          <p:spPr>
            <a:xfrm>
              <a:off x="50800" y="48260"/>
              <a:ext cx="111760" cy="115570"/>
            </a:xfrm>
            <a:custGeom>
              <a:avLst/>
              <a:gdLst/>
              <a:ahLst/>
              <a:cxnLst/>
              <a:rect l="l" t="t" r="r" b="b"/>
              <a:pathLst>
                <a:path w="111760" h="115570">
                  <a:moveTo>
                    <a:pt x="111760" y="40640"/>
                  </a:moveTo>
                  <a:cubicBezTo>
                    <a:pt x="110490" y="80010"/>
                    <a:pt x="95250" y="102870"/>
                    <a:pt x="81280" y="109220"/>
                  </a:cubicBezTo>
                  <a:cubicBezTo>
                    <a:pt x="67310" y="115570"/>
                    <a:pt x="40640" y="113030"/>
                    <a:pt x="27940" y="106680"/>
                  </a:cubicBezTo>
                  <a:cubicBezTo>
                    <a:pt x="19050" y="102870"/>
                    <a:pt x="13970" y="93980"/>
                    <a:pt x="8890" y="86360"/>
                  </a:cubicBezTo>
                  <a:cubicBezTo>
                    <a:pt x="3810" y="78740"/>
                    <a:pt x="0" y="71120"/>
                    <a:pt x="0" y="60960"/>
                  </a:cubicBezTo>
                  <a:cubicBezTo>
                    <a:pt x="1270" y="46990"/>
                    <a:pt x="10160" y="22860"/>
                    <a:pt x="22860" y="12700"/>
                  </a:cubicBezTo>
                  <a:cubicBezTo>
                    <a:pt x="35560" y="2540"/>
                    <a:pt x="60960" y="0"/>
                    <a:pt x="74930" y="2540"/>
                  </a:cubicBezTo>
                  <a:cubicBezTo>
                    <a:pt x="85090" y="3810"/>
                    <a:pt x="97790" y="16510"/>
                    <a:pt x="97790" y="16510"/>
                  </a:cubicBezTo>
                </a:path>
              </a:pathLst>
            </a:custGeom>
            <a:solidFill>
              <a:srgbClr val="5200FF"/>
            </a:solidFill>
            <a:ln cap="sq">
              <a:noFill/>
              <a:prstDash val="solid"/>
              <a:miter/>
            </a:ln>
          </p:spPr>
        </p:sp>
      </p:grpSp>
      <p:grpSp>
        <p:nvGrpSpPr>
          <p:cNvPr id="615" name="Group 279"/>
          <p:cNvGrpSpPr/>
          <p:nvPr/>
        </p:nvGrpSpPr>
        <p:grpSpPr>
          <a:xfrm rot="0">
            <a:off x="6229985" y="5469327"/>
            <a:ext cx="240518" cy="243416"/>
            <a:chOff x="0" y="0"/>
            <a:chExt cx="210820" cy="213360"/>
          </a:xfrm>
        </p:grpSpPr>
        <p:sp>
          <p:nvSpPr>
            <p:cNvPr id="616" name="Freeform 280"/>
            <p:cNvSpPr/>
            <p:nvPr/>
          </p:nvSpPr>
          <p:spPr>
            <a:xfrm>
              <a:off x="46990" y="48260"/>
              <a:ext cx="110490" cy="115570"/>
            </a:xfrm>
            <a:custGeom>
              <a:avLst/>
              <a:gdLst/>
              <a:ahLst/>
              <a:cxnLst/>
              <a:rect l="l" t="t" r="r" b="b"/>
              <a:pathLst>
                <a:path w="110490" h="115570">
                  <a:moveTo>
                    <a:pt x="110490" y="39370"/>
                  </a:moveTo>
                  <a:cubicBezTo>
                    <a:pt x="109220" y="80010"/>
                    <a:pt x="91440" y="101600"/>
                    <a:pt x="80010" y="109220"/>
                  </a:cubicBezTo>
                  <a:cubicBezTo>
                    <a:pt x="71120" y="114300"/>
                    <a:pt x="63500" y="115570"/>
                    <a:pt x="53340" y="114300"/>
                  </a:cubicBezTo>
                  <a:cubicBezTo>
                    <a:pt x="39370" y="111760"/>
                    <a:pt x="15240" y="100330"/>
                    <a:pt x="7620" y="86360"/>
                  </a:cubicBezTo>
                  <a:cubicBezTo>
                    <a:pt x="0" y="72390"/>
                    <a:pt x="0" y="45720"/>
                    <a:pt x="3810" y="33020"/>
                  </a:cubicBezTo>
                  <a:cubicBezTo>
                    <a:pt x="6350" y="22860"/>
                    <a:pt x="12700" y="16510"/>
                    <a:pt x="21590" y="11430"/>
                  </a:cubicBezTo>
                  <a:cubicBezTo>
                    <a:pt x="33020" y="508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617" name="Group 281"/>
          <p:cNvGrpSpPr/>
          <p:nvPr/>
        </p:nvGrpSpPr>
        <p:grpSpPr>
          <a:xfrm rot="0">
            <a:off x="6040178" y="5140426"/>
            <a:ext cx="243416" cy="237620"/>
            <a:chOff x="0" y="0"/>
            <a:chExt cx="213360" cy="208280"/>
          </a:xfrm>
        </p:grpSpPr>
        <p:sp>
          <p:nvSpPr>
            <p:cNvPr id="618" name="Freeform 282"/>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39370" y="113030"/>
                    <a:pt x="26670" y="106680"/>
                  </a:cubicBezTo>
                  <a:cubicBezTo>
                    <a:pt x="17780" y="102870"/>
                    <a:pt x="12700" y="93980"/>
                    <a:pt x="7620" y="86360"/>
                  </a:cubicBezTo>
                  <a:cubicBezTo>
                    <a:pt x="381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619" name="Group 283"/>
          <p:cNvGrpSpPr/>
          <p:nvPr/>
        </p:nvGrpSpPr>
        <p:grpSpPr>
          <a:xfrm rot="0">
            <a:off x="6399506" y="4934681"/>
            <a:ext cx="243416" cy="243416"/>
            <a:chOff x="0" y="0"/>
            <a:chExt cx="213360" cy="213360"/>
          </a:xfrm>
        </p:grpSpPr>
        <p:sp>
          <p:nvSpPr>
            <p:cNvPr id="620" name="Freeform 284"/>
            <p:cNvSpPr/>
            <p:nvPr/>
          </p:nvSpPr>
          <p:spPr>
            <a:xfrm>
              <a:off x="49530" y="48260"/>
              <a:ext cx="113030" cy="115570"/>
            </a:xfrm>
            <a:custGeom>
              <a:avLst/>
              <a:gdLst/>
              <a:ahLst/>
              <a:cxnLst/>
              <a:rect l="l" t="t" r="r" b="b"/>
              <a:pathLst>
                <a:path w="113030" h="115570">
                  <a:moveTo>
                    <a:pt x="113030" y="40640"/>
                  </a:moveTo>
                  <a:cubicBezTo>
                    <a:pt x="97790" y="101600"/>
                    <a:pt x="88900" y="105410"/>
                    <a:pt x="81280" y="109220"/>
                  </a:cubicBezTo>
                  <a:cubicBezTo>
                    <a:pt x="73660" y="113030"/>
                    <a:pt x="64770" y="115570"/>
                    <a:pt x="54610" y="114300"/>
                  </a:cubicBezTo>
                  <a:cubicBezTo>
                    <a:pt x="40640" y="111760"/>
                    <a:pt x="17780" y="99060"/>
                    <a:pt x="8890" y="87630"/>
                  </a:cubicBezTo>
                  <a:cubicBezTo>
                    <a:pt x="2540" y="80010"/>
                    <a:pt x="0" y="71120"/>
                    <a:pt x="1270" y="60960"/>
                  </a:cubicBezTo>
                  <a:cubicBezTo>
                    <a:pt x="2540" y="46990"/>
                    <a:pt x="10160" y="22860"/>
                    <a:pt x="22860" y="12700"/>
                  </a:cubicBezTo>
                  <a:cubicBezTo>
                    <a:pt x="35560" y="2540"/>
                    <a:pt x="60960" y="0"/>
                    <a:pt x="74930" y="2540"/>
                  </a:cubicBezTo>
                  <a:cubicBezTo>
                    <a:pt x="85090" y="3810"/>
                    <a:pt x="99060" y="17780"/>
                    <a:pt x="99060" y="17780"/>
                  </a:cubicBezTo>
                </a:path>
              </a:pathLst>
            </a:custGeom>
            <a:solidFill>
              <a:srgbClr val="5200FF"/>
            </a:solidFill>
            <a:ln cap="sq">
              <a:noFill/>
              <a:prstDash val="solid"/>
              <a:miter/>
            </a:ln>
          </p:spPr>
        </p:sp>
      </p:grpSp>
      <p:grpSp>
        <p:nvGrpSpPr>
          <p:cNvPr id="621" name="Group 285"/>
          <p:cNvGrpSpPr/>
          <p:nvPr/>
        </p:nvGrpSpPr>
        <p:grpSpPr>
          <a:xfrm rot="0">
            <a:off x="6429933" y="4614474"/>
            <a:ext cx="243416" cy="246314"/>
            <a:chOff x="0" y="0"/>
            <a:chExt cx="213360" cy="215900"/>
          </a:xfrm>
        </p:grpSpPr>
        <p:sp>
          <p:nvSpPr>
            <p:cNvPr id="622" name="Freeform 286"/>
            <p:cNvSpPr/>
            <p:nvPr/>
          </p:nvSpPr>
          <p:spPr>
            <a:xfrm>
              <a:off x="50800" y="49530"/>
              <a:ext cx="111760" cy="118110"/>
            </a:xfrm>
            <a:custGeom>
              <a:avLst/>
              <a:gdLst/>
              <a:ahLst/>
              <a:cxnLst/>
              <a:rect l="l" t="t" r="r" b="b"/>
              <a:pathLst>
                <a:path w="111760" h="118110">
                  <a:moveTo>
                    <a:pt x="111760" y="40640"/>
                  </a:moveTo>
                  <a:cubicBezTo>
                    <a:pt x="97790" y="101600"/>
                    <a:pt x="88900" y="106680"/>
                    <a:pt x="81280" y="110490"/>
                  </a:cubicBezTo>
                  <a:cubicBezTo>
                    <a:pt x="72390" y="114300"/>
                    <a:pt x="63500" y="118110"/>
                    <a:pt x="53340" y="115570"/>
                  </a:cubicBezTo>
                  <a:cubicBezTo>
                    <a:pt x="39370" y="113030"/>
                    <a:pt x="17780" y="99060"/>
                    <a:pt x="8890" y="87630"/>
                  </a:cubicBezTo>
                  <a:cubicBezTo>
                    <a:pt x="2540" y="80010"/>
                    <a:pt x="0" y="71120"/>
                    <a:pt x="0" y="60960"/>
                  </a:cubicBezTo>
                  <a:cubicBezTo>
                    <a:pt x="1270" y="46990"/>
                    <a:pt x="11430" y="22860"/>
                    <a:pt x="21590" y="12700"/>
                  </a:cubicBezTo>
                  <a:cubicBezTo>
                    <a:pt x="29210" y="5080"/>
                    <a:pt x="36830" y="1270"/>
                    <a:pt x="46990" y="1270"/>
                  </a:cubicBezTo>
                  <a:cubicBezTo>
                    <a:pt x="60960" y="0"/>
                    <a:pt x="97790" y="17780"/>
                    <a:pt x="97790" y="17780"/>
                  </a:cubicBezTo>
                </a:path>
              </a:pathLst>
            </a:custGeom>
            <a:solidFill>
              <a:srgbClr val="5200FF"/>
            </a:solidFill>
            <a:ln cap="sq">
              <a:noFill/>
              <a:prstDash val="solid"/>
              <a:miter/>
            </a:ln>
          </p:spPr>
        </p:sp>
      </p:grpSp>
      <p:grpSp>
        <p:nvGrpSpPr>
          <p:cNvPr id="623" name="Group 287"/>
          <p:cNvGrpSpPr/>
          <p:nvPr/>
        </p:nvGrpSpPr>
        <p:grpSpPr>
          <a:xfrm rot="0">
            <a:off x="1757219" y="6066275"/>
            <a:ext cx="247762" cy="252109"/>
            <a:chOff x="0" y="0"/>
            <a:chExt cx="217170" cy="220980"/>
          </a:xfrm>
        </p:grpSpPr>
        <p:sp>
          <p:nvSpPr>
            <p:cNvPr id="624" name="Freeform 288"/>
            <p:cNvSpPr/>
            <p:nvPr/>
          </p:nvSpPr>
          <p:spPr>
            <a:xfrm>
              <a:off x="48260" y="48260"/>
              <a:ext cx="119380" cy="121920"/>
            </a:xfrm>
            <a:custGeom>
              <a:avLst/>
              <a:gdLst/>
              <a:ahLst/>
              <a:cxnLst/>
              <a:rect l="l" t="t" r="r" b="b"/>
              <a:pathLst>
                <a:path w="119380" h="121920">
                  <a:moveTo>
                    <a:pt x="2540" y="59690"/>
                  </a:moveTo>
                  <a:cubicBezTo>
                    <a:pt x="38100" y="3810"/>
                    <a:pt x="50800" y="1270"/>
                    <a:pt x="63500" y="2540"/>
                  </a:cubicBezTo>
                  <a:cubicBezTo>
                    <a:pt x="78740" y="5080"/>
                    <a:pt x="101600" y="16510"/>
                    <a:pt x="109220" y="30480"/>
                  </a:cubicBezTo>
                  <a:cubicBezTo>
                    <a:pt x="116840" y="44450"/>
                    <a:pt x="119380" y="69850"/>
                    <a:pt x="113030" y="83820"/>
                  </a:cubicBezTo>
                  <a:cubicBezTo>
                    <a:pt x="106680" y="97790"/>
                    <a:pt x="85090" y="113030"/>
                    <a:pt x="69850" y="115570"/>
                  </a:cubicBezTo>
                  <a:cubicBezTo>
                    <a:pt x="54610" y="118110"/>
                    <a:pt x="30480" y="110490"/>
                    <a:pt x="19050" y="99060"/>
                  </a:cubicBezTo>
                  <a:cubicBezTo>
                    <a:pt x="7620" y="87630"/>
                    <a:pt x="0" y="62230"/>
                    <a:pt x="3810" y="46990"/>
                  </a:cubicBezTo>
                  <a:cubicBezTo>
                    <a:pt x="7620" y="31750"/>
                    <a:pt x="24130" y="12700"/>
                    <a:pt x="39370" y="6350"/>
                  </a:cubicBezTo>
                  <a:cubicBezTo>
                    <a:pt x="54610" y="0"/>
                    <a:pt x="80010" y="2540"/>
                    <a:pt x="92710" y="11430"/>
                  </a:cubicBezTo>
                  <a:cubicBezTo>
                    <a:pt x="105410" y="20320"/>
                    <a:pt x="116840" y="43180"/>
                    <a:pt x="118110" y="59690"/>
                  </a:cubicBezTo>
                  <a:cubicBezTo>
                    <a:pt x="119380" y="76200"/>
                    <a:pt x="109220" y="99060"/>
                    <a:pt x="97790" y="109220"/>
                  </a:cubicBezTo>
                  <a:cubicBezTo>
                    <a:pt x="87630" y="118110"/>
                    <a:pt x="71120" y="121920"/>
                    <a:pt x="58420" y="121920"/>
                  </a:cubicBezTo>
                  <a:cubicBezTo>
                    <a:pt x="45720" y="121920"/>
                    <a:pt x="29210" y="115570"/>
                    <a:pt x="20320" y="106680"/>
                  </a:cubicBezTo>
                  <a:cubicBezTo>
                    <a:pt x="11430" y="97790"/>
                    <a:pt x="2540" y="69850"/>
                    <a:pt x="2540" y="69850"/>
                  </a:cubicBezTo>
                </a:path>
              </a:pathLst>
            </a:custGeom>
            <a:solidFill>
              <a:srgbClr val="5200FF"/>
            </a:solidFill>
            <a:ln cap="sq">
              <a:noFill/>
              <a:prstDash val="solid"/>
              <a:miter/>
            </a:ln>
          </p:spPr>
        </p:sp>
      </p:grpSp>
      <p:grpSp>
        <p:nvGrpSpPr>
          <p:cNvPr id="625" name="Group 289"/>
          <p:cNvGrpSpPr/>
          <p:nvPr/>
        </p:nvGrpSpPr>
        <p:grpSpPr>
          <a:xfrm rot="0">
            <a:off x="1952821" y="7920871"/>
            <a:ext cx="243416" cy="246314"/>
            <a:chOff x="0" y="0"/>
            <a:chExt cx="213360" cy="215900"/>
          </a:xfrm>
        </p:grpSpPr>
        <p:sp>
          <p:nvSpPr>
            <p:cNvPr id="626" name="Freeform 290"/>
            <p:cNvSpPr/>
            <p:nvPr/>
          </p:nvSpPr>
          <p:spPr>
            <a:xfrm>
              <a:off x="50800" y="49530"/>
              <a:ext cx="111760" cy="118110"/>
            </a:xfrm>
            <a:custGeom>
              <a:avLst/>
              <a:gdLst/>
              <a:ahLst/>
              <a:cxnLst/>
              <a:rect l="l" t="t" r="r" b="b"/>
              <a:pathLst>
                <a:path w="111760" h="118110">
                  <a:moveTo>
                    <a:pt x="111760" y="40640"/>
                  </a:moveTo>
                  <a:cubicBezTo>
                    <a:pt x="97790" y="101600"/>
                    <a:pt x="88900" y="106680"/>
                    <a:pt x="81280" y="110490"/>
                  </a:cubicBezTo>
                  <a:cubicBezTo>
                    <a:pt x="72390" y="114300"/>
                    <a:pt x="63500" y="118110"/>
                    <a:pt x="53340" y="115570"/>
                  </a:cubicBezTo>
                  <a:cubicBezTo>
                    <a:pt x="39370" y="113030"/>
                    <a:pt x="17780" y="99060"/>
                    <a:pt x="8890" y="87630"/>
                  </a:cubicBezTo>
                  <a:cubicBezTo>
                    <a:pt x="2540" y="80010"/>
                    <a:pt x="0" y="71120"/>
                    <a:pt x="0" y="60960"/>
                  </a:cubicBezTo>
                  <a:cubicBezTo>
                    <a:pt x="1270" y="46990"/>
                    <a:pt x="11430" y="22860"/>
                    <a:pt x="21590" y="12700"/>
                  </a:cubicBezTo>
                  <a:cubicBezTo>
                    <a:pt x="29210" y="5080"/>
                    <a:pt x="36830" y="1270"/>
                    <a:pt x="46990" y="1270"/>
                  </a:cubicBezTo>
                  <a:cubicBezTo>
                    <a:pt x="60960" y="0"/>
                    <a:pt x="97790" y="17780"/>
                    <a:pt x="97790" y="17780"/>
                  </a:cubicBezTo>
                </a:path>
              </a:pathLst>
            </a:custGeom>
            <a:solidFill>
              <a:srgbClr val="5200FF"/>
            </a:solidFill>
            <a:ln cap="sq">
              <a:noFill/>
              <a:prstDash val="solid"/>
              <a:miter/>
            </a:ln>
          </p:spPr>
        </p:sp>
      </p:grpSp>
      <p:grpSp>
        <p:nvGrpSpPr>
          <p:cNvPr id="627" name="Group 291"/>
          <p:cNvGrpSpPr/>
          <p:nvPr/>
        </p:nvGrpSpPr>
        <p:grpSpPr>
          <a:xfrm rot="0">
            <a:off x="2291865" y="6218410"/>
            <a:ext cx="244865" cy="237620"/>
            <a:chOff x="0" y="0"/>
            <a:chExt cx="214630" cy="208280"/>
          </a:xfrm>
        </p:grpSpPr>
        <p:sp>
          <p:nvSpPr>
            <p:cNvPr id="628" name="Freeform 292"/>
            <p:cNvSpPr/>
            <p:nvPr/>
          </p:nvSpPr>
          <p:spPr>
            <a:xfrm>
              <a:off x="50800" y="48260"/>
              <a:ext cx="111760" cy="115570"/>
            </a:xfrm>
            <a:custGeom>
              <a:avLst/>
              <a:gdLst/>
              <a:ahLst/>
              <a:cxnLst/>
              <a:rect l="l" t="t" r="r" b="b"/>
              <a:pathLst>
                <a:path w="111760" h="115570">
                  <a:moveTo>
                    <a:pt x="111760" y="40640"/>
                  </a:moveTo>
                  <a:cubicBezTo>
                    <a:pt x="109220" y="80010"/>
                    <a:pt x="95250" y="102870"/>
                    <a:pt x="81280" y="109220"/>
                  </a:cubicBezTo>
                  <a:cubicBezTo>
                    <a:pt x="67310" y="115570"/>
                    <a:pt x="40640" y="113030"/>
                    <a:pt x="27940" y="106680"/>
                  </a:cubicBezTo>
                  <a:cubicBezTo>
                    <a:pt x="19050" y="102870"/>
                    <a:pt x="13970" y="93980"/>
                    <a:pt x="8890" y="86360"/>
                  </a:cubicBezTo>
                  <a:cubicBezTo>
                    <a:pt x="3810" y="78740"/>
                    <a:pt x="0" y="71120"/>
                    <a:pt x="0" y="60960"/>
                  </a:cubicBezTo>
                  <a:cubicBezTo>
                    <a:pt x="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629" name="Group 293"/>
          <p:cNvGrpSpPr/>
          <p:nvPr/>
        </p:nvGrpSpPr>
        <p:grpSpPr>
          <a:xfrm rot="0">
            <a:off x="2826510" y="6721179"/>
            <a:ext cx="244865" cy="237620"/>
            <a:chOff x="0" y="0"/>
            <a:chExt cx="214630" cy="208280"/>
          </a:xfrm>
        </p:grpSpPr>
        <p:sp>
          <p:nvSpPr>
            <p:cNvPr id="630" name="Freeform 294"/>
            <p:cNvSpPr/>
            <p:nvPr/>
          </p:nvSpPr>
          <p:spPr>
            <a:xfrm>
              <a:off x="49530" y="48260"/>
              <a:ext cx="113030" cy="115570"/>
            </a:xfrm>
            <a:custGeom>
              <a:avLst/>
              <a:gdLst/>
              <a:ahLst/>
              <a:cxnLst/>
              <a:rect l="l" t="t" r="r" b="b"/>
              <a:pathLst>
                <a:path w="113030" h="115570">
                  <a:moveTo>
                    <a:pt x="113030" y="40640"/>
                  </a:moveTo>
                  <a:cubicBezTo>
                    <a:pt x="110490" y="81280"/>
                    <a:pt x="95250" y="102870"/>
                    <a:pt x="81280" y="109220"/>
                  </a:cubicBezTo>
                  <a:cubicBezTo>
                    <a:pt x="67310" y="115570"/>
                    <a:pt x="40640" y="111760"/>
                    <a:pt x="27940" y="106680"/>
                  </a:cubicBezTo>
                  <a:cubicBezTo>
                    <a:pt x="19050" y="102870"/>
                    <a:pt x="12700" y="95250"/>
                    <a:pt x="8890" y="87630"/>
                  </a:cubicBezTo>
                  <a:cubicBezTo>
                    <a:pt x="3810" y="80010"/>
                    <a:pt x="0" y="71120"/>
                    <a:pt x="1270" y="60960"/>
                  </a:cubicBezTo>
                  <a:cubicBezTo>
                    <a:pt x="2540" y="46990"/>
                    <a:pt x="10160" y="22860"/>
                    <a:pt x="22860" y="12700"/>
                  </a:cubicBezTo>
                  <a:cubicBezTo>
                    <a:pt x="35560" y="2540"/>
                    <a:pt x="60960" y="0"/>
                    <a:pt x="74930" y="2540"/>
                  </a:cubicBezTo>
                  <a:cubicBezTo>
                    <a:pt x="85090" y="5080"/>
                    <a:pt x="97790" y="17780"/>
                    <a:pt x="97790" y="17780"/>
                  </a:cubicBezTo>
                </a:path>
              </a:pathLst>
            </a:custGeom>
            <a:solidFill>
              <a:srgbClr val="5200FF"/>
            </a:solidFill>
            <a:ln cap="sq">
              <a:noFill/>
              <a:prstDash val="solid"/>
              <a:miter/>
            </a:ln>
          </p:spPr>
        </p:sp>
      </p:grpSp>
      <p:grpSp>
        <p:nvGrpSpPr>
          <p:cNvPr id="631" name="Group 295"/>
          <p:cNvGrpSpPr/>
          <p:nvPr/>
        </p:nvGrpSpPr>
        <p:grpSpPr>
          <a:xfrm rot="0">
            <a:off x="2969952" y="8569980"/>
            <a:ext cx="243416" cy="237620"/>
            <a:chOff x="0" y="0"/>
            <a:chExt cx="213360" cy="208280"/>
          </a:xfrm>
        </p:grpSpPr>
        <p:sp>
          <p:nvSpPr>
            <p:cNvPr id="632" name="Freeform 296"/>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40640" y="111760"/>
                    <a:pt x="27940" y="106680"/>
                  </a:cubicBezTo>
                  <a:cubicBezTo>
                    <a:pt x="19050" y="102870"/>
                    <a:pt x="12700" y="93980"/>
                    <a:pt x="7620" y="86360"/>
                  </a:cubicBezTo>
                  <a:cubicBezTo>
                    <a:pt x="254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633" name="Group 297"/>
          <p:cNvGrpSpPr/>
          <p:nvPr/>
        </p:nvGrpSpPr>
        <p:grpSpPr>
          <a:xfrm rot="0">
            <a:off x="3308995" y="6957351"/>
            <a:ext cx="244865" cy="237620"/>
            <a:chOff x="0" y="0"/>
            <a:chExt cx="214630" cy="208280"/>
          </a:xfrm>
        </p:grpSpPr>
        <p:sp>
          <p:nvSpPr>
            <p:cNvPr id="634" name="Freeform 298"/>
            <p:cNvSpPr/>
            <p:nvPr/>
          </p:nvSpPr>
          <p:spPr>
            <a:xfrm>
              <a:off x="49530" y="48260"/>
              <a:ext cx="113030" cy="115570"/>
            </a:xfrm>
            <a:custGeom>
              <a:avLst/>
              <a:gdLst/>
              <a:ahLst/>
              <a:cxnLst/>
              <a:rect l="l" t="t" r="r" b="b"/>
              <a:pathLst>
                <a:path w="113030" h="115570">
                  <a:moveTo>
                    <a:pt x="113030" y="40640"/>
                  </a:moveTo>
                  <a:cubicBezTo>
                    <a:pt x="110490" y="81280"/>
                    <a:pt x="95250" y="102870"/>
                    <a:pt x="81280" y="109220"/>
                  </a:cubicBezTo>
                  <a:cubicBezTo>
                    <a:pt x="67310" y="115570"/>
                    <a:pt x="40640" y="111760"/>
                    <a:pt x="27940" y="106680"/>
                  </a:cubicBezTo>
                  <a:cubicBezTo>
                    <a:pt x="19050" y="102870"/>
                    <a:pt x="12700" y="95250"/>
                    <a:pt x="8890" y="87630"/>
                  </a:cubicBezTo>
                  <a:cubicBezTo>
                    <a:pt x="3810" y="80010"/>
                    <a:pt x="0" y="71120"/>
                    <a:pt x="1270" y="60960"/>
                  </a:cubicBezTo>
                  <a:cubicBezTo>
                    <a:pt x="2540" y="46990"/>
                    <a:pt x="10160" y="22860"/>
                    <a:pt x="22860" y="12700"/>
                  </a:cubicBezTo>
                  <a:cubicBezTo>
                    <a:pt x="35560" y="2540"/>
                    <a:pt x="60960" y="0"/>
                    <a:pt x="74930" y="2540"/>
                  </a:cubicBezTo>
                  <a:cubicBezTo>
                    <a:pt x="85090" y="5080"/>
                    <a:pt x="97790" y="17780"/>
                    <a:pt x="97790" y="17780"/>
                  </a:cubicBezTo>
                </a:path>
              </a:pathLst>
            </a:custGeom>
            <a:solidFill>
              <a:srgbClr val="5200FF"/>
            </a:solidFill>
            <a:ln cap="sq">
              <a:noFill/>
              <a:prstDash val="solid"/>
              <a:miter/>
            </a:ln>
          </p:spPr>
        </p:sp>
      </p:grpSp>
      <p:grpSp>
        <p:nvGrpSpPr>
          <p:cNvPr id="635" name="Group 299"/>
          <p:cNvGrpSpPr/>
          <p:nvPr/>
        </p:nvGrpSpPr>
        <p:grpSpPr>
          <a:xfrm rot="0">
            <a:off x="4160950" y="8107780"/>
            <a:ext cx="243416" cy="237620"/>
            <a:chOff x="0" y="0"/>
            <a:chExt cx="213360" cy="208280"/>
          </a:xfrm>
        </p:grpSpPr>
        <p:sp>
          <p:nvSpPr>
            <p:cNvPr id="636" name="Freeform 300"/>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40640" y="111760"/>
                    <a:pt x="27940" y="106680"/>
                  </a:cubicBezTo>
                  <a:cubicBezTo>
                    <a:pt x="19050" y="102870"/>
                    <a:pt x="12700" y="93980"/>
                    <a:pt x="7620" y="86360"/>
                  </a:cubicBezTo>
                  <a:cubicBezTo>
                    <a:pt x="254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637" name="Group 301"/>
          <p:cNvGrpSpPr/>
          <p:nvPr/>
        </p:nvGrpSpPr>
        <p:grpSpPr>
          <a:xfrm rot="0">
            <a:off x="4510136" y="6567596"/>
            <a:ext cx="243416" cy="237620"/>
            <a:chOff x="0" y="0"/>
            <a:chExt cx="213360" cy="208280"/>
          </a:xfrm>
        </p:grpSpPr>
        <p:sp>
          <p:nvSpPr>
            <p:cNvPr id="638" name="Freeform 302"/>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40640" y="111760"/>
                    <a:pt x="27940" y="106680"/>
                  </a:cubicBezTo>
                  <a:cubicBezTo>
                    <a:pt x="19050" y="102870"/>
                    <a:pt x="12700" y="93980"/>
                    <a:pt x="7620" y="86360"/>
                  </a:cubicBezTo>
                  <a:cubicBezTo>
                    <a:pt x="254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639" name="Group 303"/>
          <p:cNvGrpSpPr/>
          <p:nvPr/>
        </p:nvGrpSpPr>
        <p:grpSpPr>
          <a:xfrm rot="0">
            <a:off x="4910033" y="7471711"/>
            <a:ext cx="243416" cy="243416"/>
            <a:chOff x="0" y="0"/>
            <a:chExt cx="213360" cy="213360"/>
          </a:xfrm>
        </p:grpSpPr>
        <p:sp>
          <p:nvSpPr>
            <p:cNvPr id="640" name="Freeform 304"/>
            <p:cNvSpPr/>
            <p:nvPr/>
          </p:nvSpPr>
          <p:spPr>
            <a:xfrm>
              <a:off x="50800" y="48260"/>
              <a:ext cx="111760" cy="115570"/>
            </a:xfrm>
            <a:custGeom>
              <a:avLst/>
              <a:gdLst/>
              <a:ahLst/>
              <a:cxnLst/>
              <a:rect l="l" t="t" r="r" b="b"/>
              <a:pathLst>
                <a:path w="111760" h="115570">
                  <a:moveTo>
                    <a:pt x="111760" y="39370"/>
                  </a:moveTo>
                  <a:cubicBezTo>
                    <a:pt x="97790" y="101600"/>
                    <a:pt x="88900" y="105410"/>
                    <a:pt x="81280" y="109220"/>
                  </a:cubicBezTo>
                  <a:cubicBezTo>
                    <a:pt x="73660" y="113030"/>
                    <a:pt x="64770" y="115570"/>
                    <a:pt x="54610" y="114300"/>
                  </a:cubicBezTo>
                  <a:cubicBezTo>
                    <a:pt x="40640" y="111760"/>
                    <a:pt x="17780" y="97790"/>
                    <a:pt x="8890" y="86360"/>
                  </a:cubicBezTo>
                  <a:cubicBezTo>
                    <a:pt x="2540" y="78740"/>
                    <a:pt x="0" y="69850"/>
                    <a:pt x="0" y="59690"/>
                  </a:cubicBezTo>
                  <a:cubicBezTo>
                    <a:pt x="1270" y="45720"/>
                    <a:pt x="8890" y="21590"/>
                    <a:pt x="21590" y="11430"/>
                  </a:cubicBezTo>
                  <a:cubicBezTo>
                    <a:pt x="34290" y="1270"/>
                    <a:pt x="60960" y="0"/>
                    <a:pt x="74930" y="2540"/>
                  </a:cubicBezTo>
                  <a:cubicBezTo>
                    <a:pt x="85090" y="3810"/>
                    <a:pt x="97790" y="16510"/>
                    <a:pt x="97790" y="16510"/>
                  </a:cubicBezTo>
                </a:path>
              </a:pathLst>
            </a:custGeom>
            <a:solidFill>
              <a:srgbClr val="5200FF"/>
            </a:solidFill>
            <a:ln cap="sq">
              <a:noFill/>
              <a:prstDash val="solid"/>
              <a:miter/>
            </a:ln>
          </p:spPr>
        </p:sp>
      </p:grpSp>
      <p:grpSp>
        <p:nvGrpSpPr>
          <p:cNvPr id="641" name="Group 305"/>
          <p:cNvGrpSpPr/>
          <p:nvPr/>
        </p:nvGrpSpPr>
        <p:grpSpPr>
          <a:xfrm rot="0">
            <a:off x="5295442" y="5530181"/>
            <a:ext cx="240518" cy="237620"/>
            <a:chOff x="0" y="0"/>
            <a:chExt cx="210820" cy="208280"/>
          </a:xfrm>
        </p:grpSpPr>
        <p:sp>
          <p:nvSpPr>
            <p:cNvPr id="642" name="Freeform 306"/>
            <p:cNvSpPr/>
            <p:nvPr/>
          </p:nvSpPr>
          <p:spPr>
            <a:xfrm>
              <a:off x="46990" y="48260"/>
              <a:ext cx="110490" cy="115570"/>
            </a:xfrm>
            <a:custGeom>
              <a:avLst/>
              <a:gdLst/>
              <a:ahLst/>
              <a:cxnLst/>
              <a:rect l="l" t="t" r="r" b="b"/>
              <a:pathLst>
                <a:path w="110490" h="115570">
                  <a:moveTo>
                    <a:pt x="110490" y="40640"/>
                  </a:moveTo>
                  <a:cubicBezTo>
                    <a:pt x="109220" y="80010"/>
                    <a:pt x="93980" y="102870"/>
                    <a:pt x="80010" y="109220"/>
                  </a:cubicBezTo>
                  <a:cubicBezTo>
                    <a:pt x="66040" y="115570"/>
                    <a:pt x="39370" y="111760"/>
                    <a:pt x="26670" y="106680"/>
                  </a:cubicBezTo>
                  <a:cubicBezTo>
                    <a:pt x="17780" y="102870"/>
                    <a:pt x="11430" y="96520"/>
                    <a:pt x="7620" y="87630"/>
                  </a:cubicBezTo>
                  <a:cubicBezTo>
                    <a:pt x="1270" y="74930"/>
                    <a:pt x="0" y="46990"/>
                    <a:pt x="3810" y="34290"/>
                  </a:cubicBezTo>
                  <a:cubicBezTo>
                    <a:pt x="6350" y="24130"/>
                    <a:pt x="12700" y="17780"/>
                    <a:pt x="21590" y="12700"/>
                  </a:cubicBezTo>
                  <a:cubicBezTo>
                    <a:pt x="33020" y="5080"/>
                    <a:pt x="59690" y="0"/>
                    <a:pt x="73660" y="2540"/>
                  </a:cubicBezTo>
                  <a:cubicBezTo>
                    <a:pt x="83820" y="5080"/>
                    <a:pt x="96520" y="17780"/>
                    <a:pt x="96520" y="17780"/>
                  </a:cubicBezTo>
                </a:path>
              </a:pathLst>
            </a:custGeom>
            <a:solidFill>
              <a:srgbClr val="5200FF"/>
            </a:solidFill>
            <a:ln cap="sq">
              <a:noFill/>
              <a:prstDash val="solid"/>
              <a:miter/>
            </a:ln>
          </p:spPr>
        </p:sp>
      </p:grpSp>
      <p:grpSp>
        <p:nvGrpSpPr>
          <p:cNvPr id="643" name="Group 307"/>
          <p:cNvGrpSpPr/>
          <p:nvPr/>
        </p:nvGrpSpPr>
        <p:grpSpPr>
          <a:xfrm rot="0">
            <a:off x="2415022" y="6606716"/>
            <a:ext cx="243416" cy="240518"/>
            <a:chOff x="0" y="0"/>
            <a:chExt cx="213360" cy="210820"/>
          </a:xfrm>
        </p:grpSpPr>
        <p:sp>
          <p:nvSpPr>
            <p:cNvPr id="644" name="Freeform 308"/>
            <p:cNvSpPr/>
            <p:nvPr/>
          </p:nvSpPr>
          <p:spPr>
            <a:xfrm>
              <a:off x="50800" y="49530"/>
              <a:ext cx="111760" cy="114300"/>
            </a:xfrm>
            <a:custGeom>
              <a:avLst/>
              <a:gdLst/>
              <a:ahLst/>
              <a:cxnLst/>
              <a:rect l="l" t="t" r="r" b="b"/>
              <a:pathLst>
                <a:path w="111760" h="114300">
                  <a:moveTo>
                    <a:pt x="111760" y="40640"/>
                  </a:moveTo>
                  <a:cubicBezTo>
                    <a:pt x="97790" y="101600"/>
                    <a:pt x="91440" y="107950"/>
                    <a:pt x="81280" y="110490"/>
                  </a:cubicBezTo>
                  <a:cubicBezTo>
                    <a:pt x="68580" y="114300"/>
                    <a:pt x="40640" y="113030"/>
                    <a:pt x="27940" y="106680"/>
                  </a:cubicBezTo>
                  <a:cubicBezTo>
                    <a:pt x="19050" y="102870"/>
                    <a:pt x="13970" y="95250"/>
                    <a:pt x="8890" y="87630"/>
                  </a:cubicBezTo>
                  <a:cubicBezTo>
                    <a:pt x="3810" y="80010"/>
                    <a:pt x="0" y="71120"/>
                    <a:pt x="0" y="60960"/>
                  </a:cubicBezTo>
                  <a:cubicBezTo>
                    <a:pt x="1270" y="46990"/>
                    <a:pt x="11430" y="22860"/>
                    <a:pt x="21590" y="12700"/>
                  </a:cubicBezTo>
                  <a:cubicBezTo>
                    <a:pt x="29210" y="5080"/>
                    <a:pt x="36830" y="1270"/>
                    <a:pt x="46990" y="1270"/>
                  </a:cubicBezTo>
                  <a:cubicBezTo>
                    <a:pt x="60960" y="0"/>
                    <a:pt x="97790" y="17780"/>
                    <a:pt x="97790" y="17780"/>
                  </a:cubicBezTo>
                </a:path>
              </a:pathLst>
            </a:custGeom>
            <a:solidFill>
              <a:srgbClr val="5200FF"/>
            </a:solidFill>
            <a:ln cap="sq">
              <a:noFill/>
              <a:prstDash val="solid"/>
              <a:miter/>
            </a:ln>
          </p:spPr>
        </p:sp>
      </p:grpSp>
      <p:grpSp>
        <p:nvGrpSpPr>
          <p:cNvPr id="645" name="Group 309"/>
          <p:cNvGrpSpPr/>
          <p:nvPr/>
        </p:nvGrpSpPr>
        <p:grpSpPr>
          <a:xfrm rot="0">
            <a:off x="2231011" y="6976186"/>
            <a:ext cx="244865" cy="246314"/>
            <a:chOff x="0" y="0"/>
            <a:chExt cx="214630" cy="215900"/>
          </a:xfrm>
        </p:grpSpPr>
        <p:sp>
          <p:nvSpPr>
            <p:cNvPr id="646" name="Freeform 310"/>
            <p:cNvSpPr/>
            <p:nvPr/>
          </p:nvSpPr>
          <p:spPr>
            <a:xfrm>
              <a:off x="49530" y="49530"/>
              <a:ext cx="113030" cy="116840"/>
            </a:xfrm>
            <a:custGeom>
              <a:avLst/>
              <a:gdLst/>
              <a:ahLst/>
              <a:cxnLst/>
              <a:rect l="l" t="t" r="r" b="b"/>
              <a:pathLst>
                <a:path w="113030" h="116840">
                  <a:moveTo>
                    <a:pt x="113030" y="40640"/>
                  </a:moveTo>
                  <a:cubicBezTo>
                    <a:pt x="110490" y="81280"/>
                    <a:pt x="92710" y="102870"/>
                    <a:pt x="81280" y="110490"/>
                  </a:cubicBezTo>
                  <a:cubicBezTo>
                    <a:pt x="72390" y="115570"/>
                    <a:pt x="64770" y="116840"/>
                    <a:pt x="54610" y="115570"/>
                  </a:cubicBezTo>
                  <a:cubicBezTo>
                    <a:pt x="40640" y="113030"/>
                    <a:pt x="17780" y="99060"/>
                    <a:pt x="8890" y="87630"/>
                  </a:cubicBezTo>
                  <a:cubicBezTo>
                    <a:pt x="2540" y="80010"/>
                    <a:pt x="0" y="71120"/>
                    <a:pt x="1270" y="60960"/>
                  </a:cubicBezTo>
                  <a:cubicBezTo>
                    <a:pt x="2540" y="46990"/>
                    <a:pt x="12700" y="22860"/>
                    <a:pt x="22860" y="12700"/>
                  </a:cubicBezTo>
                  <a:cubicBezTo>
                    <a:pt x="29210" y="6350"/>
                    <a:pt x="36830" y="1270"/>
                    <a:pt x="46990" y="1270"/>
                  </a:cubicBezTo>
                  <a:cubicBezTo>
                    <a:pt x="60960" y="0"/>
                    <a:pt x="97790" y="17780"/>
                    <a:pt x="97790" y="17780"/>
                  </a:cubicBezTo>
                </a:path>
              </a:pathLst>
            </a:custGeom>
            <a:solidFill>
              <a:srgbClr val="5200FF"/>
            </a:solidFill>
            <a:ln cap="sq">
              <a:noFill/>
              <a:prstDash val="solid"/>
              <a:miter/>
            </a:ln>
          </p:spPr>
        </p:sp>
      </p:grpSp>
      <p:grpSp>
        <p:nvGrpSpPr>
          <p:cNvPr id="647" name="Group 311"/>
          <p:cNvGrpSpPr/>
          <p:nvPr/>
        </p:nvGrpSpPr>
        <p:grpSpPr>
          <a:xfrm rot="0">
            <a:off x="1978902" y="6650183"/>
            <a:ext cx="240518" cy="243416"/>
            <a:chOff x="0" y="0"/>
            <a:chExt cx="210820" cy="213360"/>
          </a:xfrm>
        </p:grpSpPr>
        <p:sp>
          <p:nvSpPr>
            <p:cNvPr id="648" name="Freeform 312"/>
            <p:cNvSpPr/>
            <p:nvPr/>
          </p:nvSpPr>
          <p:spPr>
            <a:xfrm>
              <a:off x="46990" y="48260"/>
              <a:ext cx="110490" cy="115570"/>
            </a:xfrm>
            <a:custGeom>
              <a:avLst/>
              <a:gdLst/>
              <a:ahLst/>
              <a:cxnLst/>
              <a:rect l="l" t="t" r="r" b="b"/>
              <a:pathLst>
                <a:path w="110490" h="115570">
                  <a:moveTo>
                    <a:pt x="110490" y="39370"/>
                  </a:moveTo>
                  <a:cubicBezTo>
                    <a:pt x="109220" y="80010"/>
                    <a:pt x="91440" y="101600"/>
                    <a:pt x="80010" y="109220"/>
                  </a:cubicBezTo>
                  <a:cubicBezTo>
                    <a:pt x="71120" y="114300"/>
                    <a:pt x="63500" y="115570"/>
                    <a:pt x="53340" y="114300"/>
                  </a:cubicBezTo>
                  <a:cubicBezTo>
                    <a:pt x="39370" y="111760"/>
                    <a:pt x="15240" y="100330"/>
                    <a:pt x="7620" y="86360"/>
                  </a:cubicBezTo>
                  <a:cubicBezTo>
                    <a:pt x="0" y="72390"/>
                    <a:pt x="0" y="45720"/>
                    <a:pt x="3810" y="33020"/>
                  </a:cubicBezTo>
                  <a:cubicBezTo>
                    <a:pt x="6350" y="22860"/>
                    <a:pt x="12700" y="16510"/>
                    <a:pt x="21590" y="11430"/>
                  </a:cubicBezTo>
                  <a:cubicBezTo>
                    <a:pt x="33020" y="508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649" name="Group 313"/>
          <p:cNvGrpSpPr/>
          <p:nvPr/>
        </p:nvGrpSpPr>
        <p:grpSpPr>
          <a:xfrm rot="0">
            <a:off x="1897763" y="7255825"/>
            <a:ext cx="237620" cy="243416"/>
            <a:chOff x="0" y="0"/>
            <a:chExt cx="208280" cy="213360"/>
          </a:xfrm>
        </p:grpSpPr>
        <p:sp>
          <p:nvSpPr>
            <p:cNvPr id="650" name="Freeform 314"/>
            <p:cNvSpPr/>
            <p:nvPr/>
          </p:nvSpPr>
          <p:spPr>
            <a:xfrm>
              <a:off x="45720" y="48260"/>
              <a:ext cx="111760" cy="115570"/>
            </a:xfrm>
            <a:custGeom>
              <a:avLst/>
              <a:gdLst/>
              <a:ahLst/>
              <a:cxnLst/>
              <a:rect l="l" t="t" r="r" b="b"/>
              <a:pathLst>
                <a:path w="111760" h="115570">
                  <a:moveTo>
                    <a:pt x="111760" y="40640"/>
                  </a:moveTo>
                  <a:cubicBezTo>
                    <a:pt x="96520" y="101600"/>
                    <a:pt x="87630" y="105410"/>
                    <a:pt x="80010" y="109220"/>
                  </a:cubicBezTo>
                  <a:cubicBezTo>
                    <a:pt x="72390" y="113030"/>
                    <a:pt x="63500" y="115570"/>
                    <a:pt x="53340" y="114300"/>
                  </a:cubicBezTo>
                  <a:cubicBezTo>
                    <a:pt x="39370" y="111760"/>
                    <a:pt x="15240" y="100330"/>
                    <a:pt x="7620" y="86360"/>
                  </a:cubicBezTo>
                  <a:cubicBezTo>
                    <a:pt x="0" y="72390"/>
                    <a:pt x="1270" y="45720"/>
                    <a:pt x="5080" y="33020"/>
                  </a:cubicBezTo>
                  <a:cubicBezTo>
                    <a:pt x="7620" y="24130"/>
                    <a:pt x="12700" y="17780"/>
                    <a:pt x="21590" y="12700"/>
                  </a:cubicBezTo>
                  <a:cubicBezTo>
                    <a:pt x="33020" y="508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651" name="Group 315"/>
          <p:cNvGrpSpPr/>
          <p:nvPr/>
        </p:nvGrpSpPr>
        <p:grpSpPr>
          <a:xfrm rot="0">
            <a:off x="4360899" y="7522423"/>
            <a:ext cx="240518" cy="237620"/>
            <a:chOff x="0" y="0"/>
            <a:chExt cx="210820" cy="208280"/>
          </a:xfrm>
        </p:grpSpPr>
        <p:sp>
          <p:nvSpPr>
            <p:cNvPr id="652" name="Freeform 316"/>
            <p:cNvSpPr/>
            <p:nvPr/>
          </p:nvSpPr>
          <p:spPr>
            <a:xfrm>
              <a:off x="46990" y="48260"/>
              <a:ext cx="110490" cy="115570"/>
            </a:xfrm>
            <a:custGeom>
              <a:avLst/>
              <a:gdLst/>
              <a:ahLst/>
              <a:cxnLst/>
              <a:rect l="l" t="t" r="r" b="b"/>
              <a:pathLst>
                <a:path w="110490" h="115570">
                  <a:moveTo>
                    <a:pt x="110490" y="40640"/>
                  </a:moveTo>
                  <a:cubicBezTo>
                    <a:pt x="109220" y="80010"/>
                    <a:pt x="93980" y="102870"/>
                    <a:pt x="80010" y="109220"/>
                  </a:cubicBezTo>
                  <a:cubicBezTo>
                    <a:pt x="66040" y="115570"/>
                    <a:pt x="39370" y="113030"/>
                    <a:pt x="26670" y="106680"/>
                  </a:cubicBezTo>
                  <a:cubicBezTo>
                    <a:pt x="17780" y="102870"/>
                    <a:pt x="11430" y="95250"/>
                    <a:pt x="7620" y="86360"/>
                  </a:cubicBezTo>
                  <a:cubicBezTo>
                    <a:pt x="2540" y="73660"/>
                    <a:pt x="0" y="46990"/>
                    <a:pt x="3810" y="34290"/>
                  </a:cubicBezTo>
                  <a:cubicBezTo>
                    <a:pt x="6350" y="25400"/>
                    <a:pt x="12700" y="17780"/>
                    <a:pt x="21590" y="12700"/>
                  </a:cubicBezTo>
                  <a:cubicBezTo>
                    <a:pt x="33020" y="508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653" name="Group 317"/>
          <p:cNvGrpSpPr/>
          <p:nvPr/>
        </p:nvGrpSpPr>
        <p:grpSpPr>
          <a:xfrm rot="0">
            <a:off x="4402917" y="7019654"/>
            <a:ext cx="237620" cy="243416"/>
            <a:chOff x="0" y="0"/>
            <a:chExt cx="208280" cy="213360"/>
          </a:xfrm>
        </p:grpSpPr>
        <p:sp>
          <p:nvSpPr>
            <p:cNvPr id="654" name="Freeform 318"/>
            <p:cNvSpPr/>
            <p:nvPr/>
          </p:nvSpPr>
          <p:spPr>
            <a:xfrm>
              <a:off x="45720" y="48260"/>
              <a:ext cx="111760" cy="115570"/>
            </a:xfrm>
            <a:custGeom>
              <a:avLst/>
              <a:gdLst/>
              <a:ahLst/>
              <a:cxnLst/>
              <a:rect l="l" t="t" r="r" b="b"/>
              <a:pathLst>
                <a:path w="111760" h="115570">
                  <a:moveTo>
                    <a:pt x="111760" y="40640"/>
                  </a:moveTo>
                  <a:cubicBezTo>
                    <a:pt x="96520" y="101600"/>
                    <a:pt x="87630" y="105410"/>
                    <a:pt x="80010" y="109220"/>
                  </a:cubicBezTo>
                  <a:cubicBezTo>
                    <a:pt x="72390" y="113030"/>
                    <a:pt x="63500" y="115570"/>
                    <a:pt x="53340" y="114300"/>
                  </a:cubicBezTo>
                  <a:cubicBezTo>
                    <a:pt x="39370" y="111760"/>
                    <a:pt x="15240" y="100330"/>
                    <a:pt x="7620" y="86360"/>
                  </a:cubicBezTo>
                  <a:cubicBezTo>
                    <a:pt x="0" y="72390"/>
                    <a:pt x="1270" y="45720"/>
                    <a:pt x="5080" y="33020"/>
                  </a:cubicBezTo>
                  <a:cubicBezTo>
                    <a:pt x="7620" y="24130"/>
                    <a:pt x="12700" y="17780"/>
                    <a:pt x="21590" y="12700"/>
                  </a:cubicBezTo>
                  <a:cubicBezTo>
                    <a:pt x="33020" y="508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655" name="Group 319"/>
          <p:cNvGrpSpPr/>
          <p:nvPr/>
        </p:nvGrpSpPr>
        <p:grpSpPr>
          <a:xfrm rot="0">
            <a:off x="5008559" y="6537169"/>
            <a:ext cx="237620" cy="243416"/>
            <a:chOff x="0" y="0"/>
            <a:chExt cx="208280" cy="213360"/>
          </a:xfrm>
        </p:grpSpPr>
        <p:sp>
          <p:nvSpPr>
            <p:cNvPr id="656" name="Freeform 320"/>
            <p:cNvSpPr/>
            <p:nvPr/>
          </p:nvSpPr>
          <p:spPr>
            <a:xfrm>
              <a:off x="45720" y="48260"/>
              <a:ext cx="111760" cy="115570"/>
            </a:xfrm>
            <a:custGeom>
              <a:avLst/>
              <a:gdLst/>
              <a:ahLst/>
              <a:cxnLst/>
              <a:rect l="l" t="t" r="r" b="b"/>
              <a:pathLst>
                <a:path w="111760" h="115570">
                  <a:moveTo>
                    <a:pt x="111760" y="39370"/>
                  </a:moveTo>
                  <a:cubicBezTo>
                    <a:pt x="96520" y="101600"/>
                    <a:pt x="87630" y="105410"/>
                    <a:pt x="80010" y="109220"/>
                  </a:cubicBezTo>
                  <a:cubicBezTo>
                    <a:pt x="72390" y="113030"/>
                    <a:pt x="63500" y="115570"/>
                    <a:pt x="53340" y="114300"/>
                  </a:cubicBezTo>
                  <a:cubicBezTo>
                    <a:pt x="39370" y="111760"/>
                    <a:pt x="15240" y="100330"/>
                    <a:pt x="7620" y="86360"/>
                  </a:cubicBezTo>
                  <a:cubicBezTo>
                    <a:pt x="0" y="72390"/>
                    <a:pt x="1270" y="45720"/>
                    <a:pt x="5080" y="33020"/>
                  </a:cubicBezTo>
                  <a:cubicBezTo>
                    <a:pt x="7620" y="24130"/>
                    <a:pt x="12700" y="16510"/>
                    <a:pt x="21590" y="11430"/>
                  </a:cubicBezTo>
                  <a:cubicBezTo>
                    <a:pt x="33020" y="381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657" name="Group 321"/>
          <p:cNvGrpSpPr/>
          <p:nvPr/>
        </p:nvGrpSpPr>
        <p:grpSpPr>
          <a:xfrm rot="0">
            <a:off x="5583774" y="6424154"/>
            <a:ext cx="237620" cy="243416"/>
            <a:chOff x="0" y="0"/>
            <a:chExt cx="208280" cy="213360"/>
          </a:xfrm>
        </p:grpSpPr>
        <p:sp>
          <p:nvSpPr>
            <p:cNvPr id="658" name="Freeform 322"/>
            <p:cNvSpPr/>
            <p:nvPr/>
          </p:nvSpPr>
          <p:spPr>
            <a:xfrm>
              <a:off x="45720" y="48260"/>
              <a:ext cx="111760" cy="115570"/>
            </a:xfrm>
            <a:custGeom>
              <a:avLst/>
              <a:gdLst/>
              <a:ahLst/>
              <a:cxnLst/>
              <a:rect l="l" t="t" r="r" b="b"/>
              <a:pathLst>
                <a:path w="111760" h="115570">
                  <a:moveTo>
                    <a:pt x="111760" y="40640"/>
                  </a:moveTo>
                  <a:cubicBezTo>
                    <a:pt x="96520" y="101600"/>
                    <a:pt x="87630" y="105410"/>
                    <a:pt x="80010" y="109220"/>
                  </a:cubicBezTo>
                  <a:cubicBezTo>
                    <a:pt x="72390" y="113030"/>
                    <a:pt x="63500" y="115570"/>
                    <a:pt x="53340" y="114300"/>
                  </a:cubicBezTo>
                  <a:cubicBezTo>
                    <a:pt x="39370" y="111760"/>
                    <a:pt x="15240" y="100330"/>
                    <a:pt x="7620" y="86360"/>
                  </a:cubicBezTo>
                  <a:cubicBezTo>
                    <a:pt x="0" y="72390"/>
                    <a:pt x="1270" y="45720"/>
                    <a:pt x="5080" y="33020"/>
                  </a:cubicBezTo>
                  <a:cubicBezTo>
                    <a:pt x="7620" y="24130"/>
                    <a:pt x="12700" y="16510"/>
                    <a:pt x="21590" y="11430"/>
                  </a:cubicBezTo>
                  <a:cubicBezTo>
                    <a:pt x="33020" y="381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659" name="Group 323"/>
          <p:cNvGrpSpPr/>
          <p:nvPr/>
        </p:nvGrpSpPr>
        <p:grpSpPr>
          <a:xfrm rot="0">
            <a:off x="6369079" y="5253440"/>
            <a:ext cx="243416" cy="237620"/>
            <a:chOff x="0" y="0"/>
            <a:chExt cx="213360" cy="208280"/>
          </a:xfrm>
        </p:grpSpPr>
        <p:sp>
          <p:nvSpPr>
            <p:cNvPr id="660" name="Freeform 324"/>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39370" y="113030"/>
                    <a:pt x="26670" y="106680"/>
                  </a:cubicBezTo>
                  <a:cubicBezTo>
                    <a:pt x="17780" y="102870"/>
                    <a:pt x="12700" y="93980"/>
                    <a:pt x="7620" y="86360"/>
                  </a:cubicBezTo>
                  <a:cubicBezTo>
                    <a:pt x="3810" y="78740"/>
                    <a:pt x="0" y="71120"/>
                    <a:pt x="0" y="60960"/>
                  </a:cubicBezTo>
                  <a:cubicBezTo>
                    <a:pt x="1270" y="46990"/>
                    <a:pt x="8890" y="22860"/>
                    <a:pt x="21590" y="12700"/>
                  </a:cubicBezTo>
                  <a:cubicBezTo>
                    <a:pt x="34290" y="254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661" name="Group 325"/>
          <p:cNvGrpSpPr/>
          <p:nvPr/>
        </p:nvGrpSpPr>
        <p:grpSpPr>
          <a:xfrm rot="0">
            <a:off x="3153962" y="7817999"/>
            <a:ext cx="246314" cy="246314"/>
            <a:chOff x="0" y="0"/>
            <a:chExt cx="215900" cy="215900"/>
          </a:xfrm>
        </p:grpSpPr>
        <p:sp>
          <p:nvSpPr>
            <p:cNvPr id="662" name="Freeform 326"/>
            <p:cNvSpPr/>
            <p:nvPr/>
          </p:nvSpPr>
          <p:spPr>
            <a:xfrm>
              <a:off x="50800" y="49530"/>
              <a:ext cx="111760" cy="116840"/>
            </a:xfrm>
            <a:custGeom>
              <a:avLst/>
              <a:gdLst/>
              <a:ahLst/>
              <a:cxnLst/>
              <a:rect l="l" t="t" r="r" b="b"/>
              <a:pathLst>
                <a:path w="111760" h="116840">
                  <a:moveTo>
                    <a:pt x="111760" y="40640"/>
                  </a:moveTo>
                  <a:cubicBezTo>
                    <a:pt x="110490" y="81280"/>
                    <a:pt x="92710" y="102870"/>
                    <a:pt x="81280" y="110490"/>
                  </a:cubicBezTo>
                  <a:cubicBezTo>
                    <a:pt x="72390" y="115570"/>
                    <a:pt x="64770" y="116840"/>
                    <a:pt x="54610" y="115570"/>
                  </a:cubicBezTo>
                  <a:cubicBezTo>
                    <a:pt x="40640" y="113030"/>
                    <a:pt x="17780" y="99060"/>
                    <a:pt x="8890" y="87630"/>
                  </a:cubicBezTo>
                  <a:cubicBezTo>
                    <a:pt x="2540" y="80010"/>
                    <a:pt x="0" y="71120"/>
                    <a:pt x="0" y="60960"/>
                  </a:cubicBezTo>
                  <a:cubicBezTo>
                    <a:pt x="1270" y="46990"/>
                    <a:pt x="12700" y="22860"/>
                    <a:pt x="22860" y="12700"/>
                  </a:cubicBezTo>
                  <a:cubicBezTo>
                    <a:pt x="29210" y="6350"/>
                    <a:pt x="36830" y="1270"/>
                    <a:pt x="46990" y="1270"/>
                  </a:cubicBezTo>
                  <a:cubicBezTo>
                    <a:pt x="60960" y="0"/>
                    <a:pt x="97790" y="17780"/>
                    <a:pt x="97790" y="17780"/>
                  </a:cubicBezTo>
                </a:path>
              </a:pathLst>
            </a:custGeom>
            <a:solidFill>
              <a:srgbClr val="5200FF"/>
            </a:solidFill>
            <a:ln cap="sq">
              <a:noFill/>
              <a:prstDash val="solid"/>
              <a:miter/>
            </a:ln>
          </p:spPr>
        </p:sp>
      </p:grpSp>
      <p:grpSp>
        <p:nvGrpSpPr>
          <p:cNvPr id="663" name="Group 327"/>
          <p:cNvGrpSpPr/>
          <p:nvPr/>
        </p:nvGrpSpPr>
        <p:grpSpPr>
          <a:xfrm rot="0">
            <a:off x="2846795" y="7315230"/>
            <a:ext cx="244865" cy="240518"/>
            <a:chOff x="0" y="0"/>
            <a:chExt cx="214630" cy="210820"/>
          </a:xfrm>
        </p:grpSpPr>
        <p:sp>
          <p:nvSpPr>
            <p:cNvPr id="664" name="Freeform 328"/>
            <p:cNvSpPr/>
            <p:nvPr/>
          </p:nvSpPr>
          <p:spPr>
            <a:xfrm>
              <a:off x="49530" y="49530"/>
              <a:ext cx="113030" cy="116840"/>
            </a:xfrm>
            <a:custGeom>
              <a:avLst/>
              <a:gdLst/>
              <a:ahLst/>
              <a:cxnLst/>
              <a:rect l="l" t="t" r="r" b="b"/>
              <a:pathLst>
                <a:path w="113030" h="116840">
                  <a:moveTo>
                    <a:pt x="113030" y="40640"/>
                  </a:moveTo>
                  <a:cubicBezTo>
                    <a:pt x="110490" y="81280"/>
                    <a:pt x="95250" y="104140"/>
                    <a:pt x="81280" y="110490"/>
                  </a:cubicBezTo>
                  <a:cubicBezTo>
                    <a:pt x="67310" y="116840"/>
                    <a:pt x="40640" y="113030"/>
                    <a:pt x="27940" y="106680"/>
                  </a:cubicBezTo>
                  <a:cubicBezTo>
                    <a:pt x="19050" y="102870"/>
                    <a:pt x="12700" y="95250"/>
                    <a:pt x="8890" y="87630"/>
                  </a:cubicBezTo>
                  <a:cubicBezTo>
                    <a:pt x="3810" y="80010"/>
                    <a:pt x="0" y="71120"/>
                    <a:pt x="1270" y="60960"/>
                  </a:cubicBezTo>
                  <a:cubicBezTo>
                    <a:pt x="2540" y="46990"/>
                    <a:pt x="12700" y="22860"/>
                    <a:pt x="22860" y="12700"/>
                  </a:cubicBezTo>
                  <a:cubicBezTo>
                    <a:pt x="30480" y="5080"/>
                    <a:pt x="38100" y="1270"/>
                    <a:pt x="48260" y="1270"/>
                  </a:cubicBezTo>
                  <a:cubicBezTo>
                    <a:pt x="62230" y="0"/>
                    <a:pt x="99060" y="17780"/>
                    <a:pt x="99060" y="17780"/>
                  </a:cubicBezTo>
                </a:path>
              </a:pathLst>
            </a:custGeom>
            <a:solidFill>
              <a:srgbClr val="5200FF"/>
            </a:solidFill>
            <a:ln cap="sq">
              <a:noFill/>
              <a:prstDash val="solid"/>
              <a:miter/>
            </a:ln>
          </p:spPr>
        </p:sp>
      </p:grpSp>
      <p:grpSp>
        <p:nvGrpSpPr>
          <p:cNvPr id="665" name="Group 329"/>
          <p:cNvGrpSpPr/>
          <p:nvPr/>
        </p:nvGrpSpPr>
        <p:grpSpPr>
          <a:xfrm rot="0">
            <a:off x="3535024" y="7389124"/>
            <a:ext cx="243416" cy="237620"/>
            <a:chOff x="0" y="0"/>
            <a:chExt cx="213360" cy="208280"/>
          </a:xfrm>
        </p:grpSpPr>
        <p:sp>
          <p:nvSpPr>
            <p:cNvPr id="666" name="Freeform 330"/>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39370" y="113030"/>
                    <a:pt x="26670" y="106680"/>
                  </a:cubicBezTo>
                  <a:cubicBezTo>
                    <a:pt x="17780" y="102870"/>
                    <a:pt x="12700" y="93980"/>
                    <a:pt x="7620" y="86360"/>
                  </a:cubicBezTo>
                  <a:cubicBezTo>
                    <a:pt x="3810" y="78740"/>
                    <a:pt x="0" y="71120"/>
                    <a:pt x="0" y="60960"/>
                  </a:cubicBezTo>
                  <a:cubicBezTo>
                    <a:pt x="1270" y="46990"/>
                    <a:pt x="8890" y="22860"/>
                    <a:pt x="21590" y="12700"/>
                  </a:cubicBezTo>
                  <a:cubicBezTo>
                    <a:pt x="34290" y="2540"/>
                    <a:pt x="59690" y="0"/>
                    <a:pt x="73660" y="2540"/>
                  </a:cubicBezTo>
                  <a:cubicBezTo>
                    <a:pt x="83820" y="3810"/>
                    <a:pt x="96520" y="16510"/>
                    <a:pt x="96520" y="16510"/>
                  </a:cubicBezTo>
                </a:path>
              </a:pathLst>
            </a:custGeom>
            <a:solidFill>
              <a:srgbClr val="5200FF"/>
            </a:solidFill>
            <a:ln cap="sq">
              <a:noFill/>
              <a:prstDash val="solid"/>
              <a:miter/>
            </a:ln>
          </p:spPr>
        </p:sp>
      </p:grpSp>
      <p:grpSp>
        <p:nvGrpSpPr>
          <p:cNvPr id="667" name="Group 331"/>
          <p:cNvGrpSpPr/>
          <p:nvPr/>
        </p:nvGrpSpPr>
        <p:grpSpPr>
          <a:xfrm rot="0">
            <a:off x="5000422" y="6323909"/>
            <a:ext cx="226982" cy="226982"/>
            <a:chOff x="0" y="0"/>
            <a:chExt cx="222250" cy="222250"/>
          </a:xfrm>
        </p:grpSpPr>
        <p:sp>
          <p:nvSpPr>
            <p:cNvPr id="668" name="Freeform 332"/>
            <p:cNvSpPr/>
            <p:nvPr/>
          </p:nvSpPr>
          <p:spPr>
            <a:xfrm>
              <a:off x="45720" y="49530"/>
              <a:ext cx="123190" cy="128270"/>
            </a:xfrm>
            <a:custGeom>
              <a:avLst/>
              <a:gdLst/>
              <a:ahLst/>
              <a:cxnLst/>
              <a:rect l="l" t="t" r="r" b="b"/>
              <a:pathLst>
                <a:path w="123190" h="128270">
                  <a:moveTo>
                    <a:pt x="123190" y="45720"/>
                  </a:moveTo>
                  <a:cubicBezTo>
                    <a:pt x="120650" y="90170"/>
                    <a:pt x="105410" y="115570"/>
                    <a:pt x="88900" y="121920"/>
                  </a:cubicBezTo>
                  <a:cubicBezTo>
                    <a:pt x="73660" y="128270"/>
                    <a:pt x="44450" y="124460"/>
                    <a:pt x="30480" y="118110"/>
                  </a:cubicBezTo>
                  <a:cubicBezTo>
                    <a:pt x="20320" y="113030"/>
                    <a:pt x="13970" y="106680"/>
                    <a:pt x="8890" y="96520"/>
                  </a:cubicBezTo>
                  <a:cubicBezTo>
                    <a:pt x="2540" y="82550"/>
                    <a:pt x="0" y="53340"/>
                    <a:pt x="5080" y="38100"/>
                  </a:cubicBezTo>
                  <a:cubicBezTo>
                    <a:pt x="8890" y="27940"/>
                    <a:pt x="16510" y="20320"/>
                    <a:pt x="24130" y="13970"/>
                  </a:cubicBezTo>
                  <a:cubicBezTo>
                    <a:pt x="31750" y="7620"/>
                    <a:pt x="40640" y="2540"/>
                    <a:pt x="52070" y="1270"/>
                  </a:cubicBezTo>
                  <a:cubicBezTo>
                    <a:pt x="67310" y="0"/>
                    <a:pt x="107950" y="19050"/>
                    <a:pt x="107950" y="19050"/>
                  </a:cubicBezTo>
                </a:path>
              </a:pathLst>
            </a:custGeom>
            <a:solidFill>
              <a:srgbClr val="5200FF"/>
            </a:solidFill>
            <a:ln cap="sq">
              <a:noFill/>
              <a:prstDash val="solid"/>
              <a:miter/>
            </a:ln>
          </p:spPr>
        </p:sp>
      </p:grpSp>
      <p:grpSp>
        <p:nvGrpSpPr>
          <p:cNvPr id="669" name="Group 281"/>
          <p:cNvGrpSpPr/>
          <p:nvPr/>
        </p:nvGrpSpPr>
        <p:grpSpPr>
          <a:xfrm rot="0">
            <a:off x="5989378" y="5889726"/>
            <a:ext cx="243416" cy="237620"/>
            <a:chOff x="0" y="0"/>
            <a:chExt cx="213360" cy="208280"/>
          </a:xfrm>
        </p:grpSpPr>
        <p:sp>
          <p:nvSpPr>
            <p:cNvPr id="670" name="Freeform 282"/>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39370" y="113030"/>
                    <a:pt x="26670" y="106680"/>
                  </a:cubicBezTo>
                  <a:cubicBezTo>
                    <a:pt x="17780" y="102870"/>
                    <a:pt x="12700" y="93980"/>
                    <a:pt x="7620" y="86360"/>
                  </a:cubicBezTo>
                  <a:cubicBezTo>
                    <a:pt x="381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671" name="Group 281"/>
          <p:cNvGrpSpPr/>
          <p:nvPr/>
        </p:nvGrpSpPr>
        <p:grpSpPr>
          <a:xfrm rot="0">
            <a:off x="1850448" y="6837146"/>
            <a:ext cx="243416" cy="237620"/>
            <a:chOff x="0" y="0"/>
            <a:chExt cx="213360" cy="208280"/>
          </a:xfrm>
        </p:grpSpPr>
        <p:sp>
          <p:nvSpPr>
            <p:cNvPr id="672" name="Freeform 282"/>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39370" y="113030"/>
                    <a:pt x="26670" y="106680"/>
                  </a:cubicBezTo>
                  <a:cubicBezTo>
                    <a:pt x="17780" y="102870"/>
                    <a:pt x="12700" y="93980"/>
                    <a:pt x="7620" y="86360"/>
                  </a:cubicBezTo>
                  <a:cubicBezTo>
                    <a:pt x="381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grpSp>
        <p:nvGrpSpPr>
          <p:cNvPr id="673" name="Group 281"/>
          <p:cNvGrpSpPr/>
          <p:nvPr/>
        </p:nvGrpSpPr>
        <p:grpSpPr>
          <a:xfrm rot="0">
            <a:off x="1724083" y="6099276"/>
            <a:ext cx="243416" cy="237620"/>
            <a:chOff x="0" y="0"/>
            <a:chExt cx="213360" cy="208280"/>
          </a:xfrm>
        </p:grpSpPr>
        <p:sp>
          <p:nvSpPr>
            <p:cNvPr id="674" name="Freeform 282"/>
            <p:cNvSpPr/>
            <p:nvPr/>
          </p:nvSpPr>
          <p:spPr>
            <a:xfrm>
              <a:off x="50800" y="48260"/>
              <a:ext cx="111760" cy="113030"/>
            </a:xfrm>
            <a:custGeom>
              <a:avLst/>
              <a:gdLst/>
              <a:ahLst/>
              <a:cxnLst/>
              <a:rect l="l" t="t" r="r" b="b"/>
              <a:pathLst>
                <a:path w="111760" h="113030">
                  <a:moveTo>
                    <a:pt x="111760" y="40640"/>
                  </a:moveTo>
                  <a:cubicBezTo>
                    <a:pt x="96520" y="101600"/>
                    <a:pt x="88900" y="106680"/>
                    <a:pt x="80010" y="109220"/>
                  </a:cubicBezTo>
                  <a:cubicBezTo>
                    <a:pt x="67310" y="113030"/>
                    <a:pt x="39370" y="113030"/>
                    <a:pt x="26670" y="106680"/>
                  </a:cubicBezTo>
                  <a:cubicBezTo>
                    <a:pt x="17780" y="102870"/>
                    <a:pt x="12700" y="93980"/>
                    <a:pt x="7620" y="86360"/>
                  </a:cubicBezTo>
                  <a:cubicBezTo>
                    <a:pt x="3810" y="78740"/>
                    <a:pt x="0" y="71120"/>
                    <a:pt x="0" y="60960"/>
                  </a:cubicBezTo>
                  <a:cubicBezTo>
                    <a:pt x="1270" y="46990"/>
                    <a:pt x="8890" y="22860"/>
                    <a:pt x="21590" y="12700"/>
                  </a:cubicBezTo>
                  <a:cubicBezTo>
                    <a:pt x="34290" y="2540"/>
                    <a:pt x="59690" y="0"/>
                    <a:pt x="73660" y="2540"/>
                  </a:cubicBezTo>
                  <a:cubicBezTo>
                    <a:pt x="83820" y="3810"/>
                    <a:pt x="97790" y="16510"/>
                    <a:pt x="97790" y="16510"/>
                  </a:cubicBezTo>
                </a:path>
              </a:pathLst>
            </a:custGeom>
            <a:solidFill>
              <a:srgbClr val="5200FF"/>
            </a:solidFill>
            <a:ln cap="sq">
              <a:noFill/>
              <a:prstDash val="solid"/>
              <a:miter/>
            </a:ln>
          </p:spPr>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Freeform 2"/>
          <p:cNvSpPr/>
          <p:nvPr/>
        </p:nvSpPr>
        <p:spPr>
          <a:xfrm>
            <a:off x="1028700" y="3547098"/>
            <a:ext cx="8241632" cy="5711202"/>
          </a:xfrm>
          <a:custGeom>
            <a:avLst/>
            <a:gdLst/>
            <a:ahLst/>
            <a:cxnLst/>
            <a:rect l="l" t="t" r="r" b="b"/>
            <a:pathLst>
              <a:path w="8241632" h="5711202">
                <a:moveTo>
                  <a:pt x="0" y="0"/>
                </a:moveTo>
                <a:lnTo>
                  <a:pt x="8241632" y="0"/>
                </a:lnTo>
                <a:lnTo>
                  <a:pt x="8241632" y="5711202"/>
                </a:lnTo>
                <a:lnTo>
                  <a:pt x="0" y="5711202"/>
                </a:lnTo>
                <a:lnTo>
                  <a:pt x="0" y="0"/>
                </a:lnTo>
                <a:close/>
              </a:path>
            </a:pathLst>
          </a:custGeom>
          <a:blipFill>
            <a:blip r:embed="rId1"/>
            <a:stretch>
              <a:fillRect/>
            </a:stretch>
          </a:blipFill>
        </p:spPr>
      </p:sp>
      <p:sp>
        <p:nvSpPr>
          <p:cNvPr id="3" name="TextBox 3"/>
          <p:cNvSpPr txBox="1"/>
          <p:nvPr/>
        </p:nvSpPr>
        <p:spPr>
          <a:xfrm>
            <a:off x="0" y="885825"/>
            <a:ext cx="13197306"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Detecting Overfitting</a:t>
            </a:r>
            <a:endParaRPr lang="en-US" sz="7975">
              <a:solidFill>
                <a:srgbClr val="FFFFFF"/>
              </a:solidFill>
              <a:latin typeface="Noto Sans Bold" panose="020B0802040504020204"/>
            </a:endParaRPr>
          </a:p>
        </p:txBody>
      </p:sp>
      <p:sp>
        <p:nvSpPr>
          <p:cNvPr id="4" name="TextBox 4"/>
          <p:cNvSpPr txBox="1"/>
          <p:nvPr/>
        </p:nvSpPr>
        <p:spPr>
          <a:xfrm>
            <a:off x="9666213" y="2284096"/>
            <a:ext cx="7593087" cy="6974204"/>
          </a:xfrm>
          <a:prstGeom prst="rect">
            <a:avLst/>
          </a:prstGeom>
        </p:spPr>
        <p:txBody>
          <a:bodyPr lIns="0" tIns="0" rIns="0" bIns="0" rtlCol="0" anchor="t">
            <a:spAutoFit/>
          </a:bodyPr>
          <a:lstStyle/>
          <a:p>
            <a:pPr>
              <a:lnSpc>
                <a:spcPts val="4620"/>
              </a:lnSpc>
              <a:spcBef>
                <a:spcPct val="0"/>
              </a:spcBef>
            </a:pPr>
            <a:r>
              <a:rPr lang="en-US" sz="3300">
                <a:solidFill>
                  <a:srgbClr val="FFFFFF"/>
                </a:solidFill>
                <a:latin typeface="DejaVu Serif Bold" panose="02060803050605020204"/>
              </a:rPr>
              <a:t>Steps:</a:t>
            </a:r>
            <a:endParaRPr lang="en-US" sz="3300">
              <a:solidFill>
                <a:srgbClr val="FFFFFF"/>
              </a:solidFill>
              <a:latin typeface="DejaVu Serif Bold" panose="02060803050605020204"/>
            </a:endParaRPr>
          </a:p>
          <a:p>
            <a:pPr>
              <a:lnSpc>
                <a:spcPts val="4620"/>
              </a:lnSpc>
              <a:spcBef>
                <a:spcPct val="0"/>
              </a:spcBef>
            </a:pPr>
            <a:r>
              <a:rPr lang="en-US" sz="3300">
                <a:solidFill>
                  <a:srgbClr val="FFFFFF"/>
                </a:solidFill>
                <a:latin typeface="DejaVu Serif Bold" panose="02060803050605020204"/>
              </a:rPr>
              <a:t>1.Keep one subset as the validation data and train the machine learning model on the remaining K-1 subsets.</a:t>
            </a:r>
            <a:endParaRPr lang="en-US" sz="3300">
              <a:solidFill>
                <a:srgbClr val="FFFFFF"/>
              </a:solidFill>
              <a:latin typeface="DejaVu Serif Bold" panose="02060803050605020204"/>
            </a:endParaRPr>
          </a:p>
          <a:p>
            <a:pPr>
              <a:lnSpc>
                <a:spcPts val="4620"/>
              </a:lnSpc>
              <a:spcBef>
                <a:spcPct val="0"/>
              </a:spcBef>
            </a:pPr>
          </a:p>
          <a:p>
            <a:pPr>
              <a:lnSpc>
                <a:spcPts val="4620"/>
              </a:lnSpc>
              <a:spcBef>
                <a:spcPct val="0"/>
              </a:spcBef>
            </a:pPr>
            <a:r>
              <a:rPr lang="en-US" sz="3300">
                <a:solidFill>
                  <a:srgbClr val="FFFFFF"/>
                </a:solidFill>
                <a:latin typeface="DejaVu Serif Bold" panose="02060803050605020204"/>
              </a:rPr>
              <a:t>2.Observe how the model performs on the validation sample.</a:t>
            </a:r>
            <a:endParaRPr lang="en-US" sz="3300">
              <a:solidFill>
                <a:srgbClr val="FFFFFF"/>
              </a:solidFill>
              <a:latin typeface="DejaVu Serif Bold" panose="02060803050605020204"/>
            </a:endParaRPr>
          </a:p>
          <a:p>
            <a:pPr>
              <a:lnSpc>
                <a:spcPts val="4620"/>
              </a:lnSpc>
              <a:spcBef>
                <a:spcPct val="0"/>
              </a:spcBef>
            </a:pPr>
          </a:p>
          <a:p>
            <a:pPr>
              <a:lnSpc>
                <a:spcPts val="4620"/>
              </a:lnSpc>
              <a:spcBef>
                <a:spcPct val="0"/>
              </a:spcBef>
            </a:pPr>
            <a:r>
              <a:rPr lang="en-US" sz="3300">
                <a:solidFill>
                  <a:srgbClr val="FFFFFF"/>
                </a:solidFill>
                <a:latin typeface="DejaVu Serif Bold" panose="02060803050605020204"/>
              </a:rPr>
              <a:t>3.Score model performance based on output data quality.</a:t>
            </a:r>
            <a:endParaRPr lang="en-US" sz="3300">
              <a:solidFill>
                <a:srgbClr val="FFFFFF"/>
              </a:solidFill>
              <a:latin typeface="DejaVu Serif Bold" panose="02060803050605020204"/>
            </a:endParaRPr>
          </a:p>
        </p:txBody>
      </p:sp>
      <p:sp>
        <p:nvSpPr>
          <p:cNvPr id="5" name="TextBox 5"/>
          <p:cNvSpPr txBox="1"/>
          <p:nvPr/>
        </p:nvSpPr>
        <p:spPr>
          <a:xfrm>
            <a:off x="1028700" y="2284096"/>
            <a:ext cx="7987522" cy="763481"/>
          </a:xfrm>
          <a:prstGeom prst="rect">
            <a:avLst/>
          </a:prstGeom>
        </p:spPr>
        <p:txBody>
          <a:bodyPr lIns="0" tIns="0" rIns="0" bIns="0" rtlCol="0" anchor="t">
            <a:spAutoFit/>
          </a:bodyPr>
          <a:lstStyle/>
          <a:p>
            <a:pPr algn="ctr">
              <a:lnSpc>
                <a:spcPts val="6160"/>
              </a:lnSpc>
            </a:pPr>
            <a:r>
              <a:rPr lang="en-US" sz="4400">
                <a:solidFill>
                  <a:srgbClr val="FFFFFF"/>
                </a:solidFill>
                <a:latin typeface="DejaVu Serif Bold" panose="02060803050605020204"/>
              </a:rPr>
              <a:t>Cross Validation (K-Fold)</a:t>
            </a:r>
            <a:endParaRPr lang="en-US" sz="4400">
              <a:solidFill>
                <a:srgbClr val="FFFFFF"/>
              </a:solidFill>
              <a:latin typeface="DejaVu Serif Bold" panose="02060803050605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TextBox 2"/>
          <p:cNvSpPr txBox="1"/>
          <p:nvPr/>
        </p:nvSpPr>
        <p:spPr>
          <a:xfrm>
            <a:off x="1028700" y="885825"/>
            <a:ext cx="8808185"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Avoid Overfitting</a:t>
            </a:r>
            <a:endParaRPr lang="en-US" sz="7975">
              <a:solidFill>
                <a:srgbClr val="FFFFFF"/>
              </a:solidFill>
              <a:latin typeface="Noto Sans Bold" panose="020B0802040504020204"/>
            </a:endParaRPr>
          </a:p>
        </p:txBody>
      </p:sp>
      <p:sp>
        <p:nvSpPr>
          <p:cNvPr id="3" name="TextBox 3"/>
          <p:cNvSpPr txBox="1"/>
          <p:nvPr/>
        </p:nvSpPr>
        <p:spPr>
          <a:xfrm>
            <a:off x="1028700" y="2544734"/>
            <a:ext cx="8944240" cy="5567045"/>
          </a:xfrm>
          <a:prstGeom prst="rect">
            <a:avLst/>
          </a:prstGeom>
        </p:spPr>
        <p:txBody>
          <a:bodyPr lIns="0" tIns="0" rIns="0" bIns="0" rtlCol="0" anchor="t">
            <a:spAutoFit/>
          </a:bodyPr>
          <a:lstStyle/>
          <a:p>
            <a:pPr marL="1122680" lvl="1" indent="-561340" algn="just">
              <a:lnSpc>
                <a:spcPts val="7280"/>
              </a:lnSpc>
              <a:buFont typeface="Arial" panose="020B0604020202020204"/>
              <a:buChar char="•"/>
            </a:pPr>
            <a:r>
              <a:rPr lang="en-US" sz="5200">
                <a:solidFill>
                  <a:srgbClr val="FFFFFF"/>
                </a:solidFill>
                <a:latin typeface="DejaVu Serif Bold" panose="02060803050605020204"/>
              </a:rPr>
              <a:t>Train with more data</a:t>
            </a:r>
            <a:endParaRPr lang="en-US" sz="5200">
              <a:solidFill>
                <a:srgbClr val="FFFFFF"/>
              </a:solidFill>
              <a:latin typeface="DejaVu Serif Bold" panose="02060803050605020204"/>
            </a:endParaRPr>
          </a:p>
          <a:p>
            <a:pPr marL="1122680" lvl="1" indent="-561340" algn="just">
              <a:lnSpc>
                <a:spcPts val="7280"/>
              </a:lnSpc>
              <a:buFont typeface="Arial" panose="020B0604020202020204"/>
              <a:buChar char="•"/>
            </a:pPr>
            <a:r>
              <a:rPr lang="en-US" sz="5200">
                <a:solidFill>
                  <a:srgbClr val="FFFFFF"/>
                </a:solidFill>
                <a:latin typeface="DejaVu Serif Bold" panose="02060803050605020204"/>
              </a:rPr>
              <a:t>Data augmentation</a:t>
            </a:r>
            <a:endParaRPr lang="en-US" sz="5200">
              <a:solidFill>
                <a:srgbClr val="FFFFFF"/>
              </a:solidFill>
              <a:latin typeface="DejaVu Serif Bold" panose="02060803050605020204"/>
            </a:endParaRPr>
          </a:p>
          <a:p>
            <a:pPr marL="1122680" lvl="1" indent="-561340" algn="just">
              <a:lnSpc>
                <a:spcPts val="7280"/>
              </a:lnSpc>
              <a:buFont typeface="Arial" panose="020B0604020202020204"/>
              <a:buChar char="•"/>
            </a:pPr>
            <a:r>
              <a:rPr lang="en-US" sz="5200">
                <a:solidFill>
                  <a:srgbClr val="FFFFFF"/>
                </a:solidFill>
                <a:latin typeface="DejaVu Serif Bold" panose="02060803050605020204"/>
              </a:rPr>
              <a:t>Feature selection</a:t>
            </a:r>
            <a:endParaRPr lang="en-US" sz="5200">
              <a:solidFill>
                <a:srgbClr val="FFFFFF"/>
              </a:solidFill>
              <a:latin typeface="DejaVu Serif Bold" panose="02060803050605020204"/>
            </a:endParaRPr>
          </a:p>
          <a:p>
            <a:pPr marL="1122680" lvl="1" indent="-561340" algn="just">
              <a:lnSpc>
                <a:spcPts val="7280"/>
              </a:lnSpc>
              <a:buFont typeface="Arial" panose="020B0604020202020204"/>
              <a:buChar char="•"/>
            </a:pPr>
            <a:r>
              <a:rPr lang="en-US" sz="5200">
                <a:solidFill>
                  <a:srgbClr val="FFFFFF"/>
                </a:solidFill>
                <a:latin typeface="DejaVu Serif Bold" panose="02060803050605020204"/>
              </a:rPr>
              <a:t>Early stopping</a:t>
            </a:r>
            <a:endParaRPr lang="en-US" sz="5200">
              <a:solidFill>
                <a:srgbClr val="FFFFFF"/>
              </a:solidFill>
              <a:latin typeface="DejaVu Serif Bold" panose="02060803050605020204"/>
            </a:endParaRPr>
          </a:p>
          <a:p>
            <a:pPr marL="1122680" lvl="1" indent="-561340" algn="just">
              <a:lnSpc>
                <a:spcPts val="7280"/>
              </a:lnSpc>
              <a:buFont typeface="Arial" panose="020B0604020202020204"/>
              <a:buChar char="•"/>
            </a:pPr>
            <a:r>
              <a:rPr lang="en-US" sz="5200">
                <a:solidFill>
                  <a:srgbClr val="FFFFFF"/>
                </a:solidFill>
                <a:latin typeface="DejaVu Serif Bold" panose="02060803050605020204"/>
              </a:rPr>
              <a:t>Regularization</a:t>
            </a:r>
            <a:endParaRPr lang="en-US" sz="5200">
              <a:solidFill>
                <a:srgbClr val="FFFFFF"/>
              </a:solidFill>
              <a:latin typeface="DejaVu Serif Bold" panose="02060803050605020204"/>
            </a:endParaRPr>
          </a:p>
          <a:p>
            <a:pPr marL="1122680" lvl="1" indent="-561340" algn="just">
              <a:lnSpc>
                <a:spcPts val="7280"/>
              </a:lnSpc>
              <a:buFont typeface="Arial" panose="020B0604020202020204"/>
              <a:buChar char="•"/>
            </a:pPr>
            <a:r>
              <a:rPr lang="en-US" sz="5200">
                <a:solidFill>
                  <a:srgbClr val="FFFFFF"/>
                </a:solidFill>
                <a:latin typeface="DejaVu Serif Bold" panose="02060803050605020204"/>
              </a:rPr>
              <a:t>Ensemble methods</a:t>
            </a:r>
            <a:endParaRPr lang="en-US" sz="5200">
              <a:solidFill>
                <a:srgbClr val="FFFFFF"/>
              </a:solidFill>
              <a:latin typeface="DejaVu Serif Bold" panose="02060803050605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Freeform 2"/>
          <p:cNvSpPr/>
          <p:nvPr/>
        </p:nvSpPr>
        <p:spPr>
          <a:xfrm>
            <a:off x="5465053" y="7333287"/>
            <a:ext cx="1575010" cy="1925013"/>
          </a:xfrm>
          <a:custGeom>
            <a:avLst/>
            <a:gdLst/>
            <a:ahLst/>
            <a:cxnLst/>
            <a:rect l="l" t="t" r="r" b="b"/>
            <a:pathLst>
              <a:path w="1575010" h="1925013">
                <a:moveTo>
                  <a:pt x="0" y="0"/>
                </a:moveTo>
                <a:lnTo>
                  <a:pt x="1575011" y="0"/>
                </a:lnTo>
                <a:lnTo>
                  <a:pt x="1575011" y="1925013"/>
                </a:lnTo>
                <a:lnTo>
                  <a:pt x="0" y="192501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130162" y="4604367"/>
            <a:ext cx="3261914" cy="4114800"/>
          </a:xfrm>
          <a:custGeom>
            <a:avLst/>
            <a:gdLst/>
            <a:ahLst/>
            <a:cxnLst/>
            <a:rect l="l" t="t" r="r" b="b"/>
            <a:pathLst>
              <a:path w="3261914" h="4114800">
                <a:moveTo>
                  <a:pt x="0" y="0"/>
                </a:moveTo>
                <a:lnTo>
                  <a:pt x="3261914" y="0"/>
                </a:lnTo>
                <a:lnTo>
                  <a:pt x="326191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400000">
            <a:off x="6302598" y="5864565"/>
            <a:ext cx="4490602" cy="1594403"/>
          </a:xfrm>
          <a:custGeom>
            <a:avLst/>
            <a:gdLst/>
            <a:ahLst/>
            <a:cxnLst/>
            <a:rect l="l" t="t" r="r" b="b"/>
            <a:pathLst>
              <a:path w="4490602" h="1594403">
                <a:moveTo>
                  <a:pt x="0" y="0"/>
                </a:moveTo>
                <a:lnTo>
                  <a:pt x="4490602" y="0"/>
                </a:lnTo>
                <a:lnTo>
                  <a:pt x="4490602" y="1594403"/>
                </a:lnTo>
                <a:lnTo>
                  <a:pt x="0" y="159440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028700" y="885825"/>
            <a:ext cx="8884297"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Avoid Overfitting</a:t>
            </a:r>
            <a:endParaRPr lang="en-US" sz="7975">
              <a:solidFill>
                <a:srgbClr val="FFFFFF"/>
              </a:solidFill>
              <a:latin typeface="Noto Sans Bold" panose="020B0802040504020204"/>
            </a:endParaRPr>
          </a:p>
        </p:txBody>
      </p:sp>
      <p:sp>
        <p:nvSpPr>
          <p:cNvPr id="6" name="TextBox 6"/>
          <p:cNvSpPr txBox="1"/>
          <p:nvPr/>
        </p:nvSpPr>
        <p:spPr>
          <a:xfrm>
            <a:off x="1028700" y="2316399"/>
            <a:ext cx="7821613" cy="905087"/>
          </a:xfrm>
          <a:prstGeom prst="rect">
            <a:avLst/>
          </a:prstGeom>
        </p:spPr>
        <p:txBody>
          <a:bodyPr lIns="0" tIns="0" rIns="0" bIns="0" rtlCol="0" anchor="t">
            <a:spAutoFit/>
          </a:bodyPr>
          <a:lstStyle/>
          <a:p>
            <a:pPr algn="just">
              <a:lnSpc>
                <a:spcPts val="7280"/>
              </a:lnSpc>
            </a:pPr>
            <a:r>
              <a:rPr lang="en-US" sz="5200">
                <a:solidFill>
                  <a:srgbClr val="FFFFFF"/>
                </a:solidFill>
                <a:latin typeface="DejaVu Serif Bold" panose="02060803050605020204"/>
              </a:rPr>
              <a:t>Train with more data</a:t>
            </a:r>
            <a:endParaRPr lang="en-US" sz="5200">
              <a:solidFill>
                <a:srgbClr val="FFFFFF"/>
              </a:solidFill>
              <a:latin typeface="DejaVu Serif Bold" panose="02060803050605020204"/>
            </a:endParaRPr>
          </a:p>
        </p:txBody>
      </p:sp>
      <p:sp>
        <p:nvSpPr>
          <p:cNvPr id="7" name="Freeform 7"/>
          <p:cNvSpPr/>
          <p:nvPr/>
        </p:nvSpPr>
        <p:spPr>
          <a:xfrm>
            <a:off x="5465053" y="3823249"/>
            <a:ext cx="1575010" cy="1925013"/>
          </a:xfrm>
          <a:custGeom>
            <a:avLst/>
            <a:gdLst/>
            <a:ahLst/>
            <a:cxnLst/>
            <a:rect l="l" t="t" r="r" b="b"/>
            <a:pathLst>
              <a:path w="1575010" h="1925013">
                <a:moveTo>
                  <a:pt x="0" y="0"/>
                </a:moveTo>
                <a:lnTo>
                  <a:pt x="1575011" y="0"/>
                </a:lnTo>
                <a:lnTo>
                  <a:pt x="1575011" y="1925013"/>
                </a:lnTo>
                <a:lnTo>
                  <a:pt x="0" y="192501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8" name="Freeform 8"/>
          <p:cNvSpPr/>
          <p:nvPr/>
        </p:nvSpPr>
        <p:spPr>
          <a:xfrm>
            <a:off x="3308549" y="5699260"/>
            <a:ext cx="1575010" cy="1925013"/>
          </a:xfrm>
          <a:custGeom>
            <a:avLst/>
            <a:gdLst/>
            <a:ahLst/>
            <a:cxnLst/>
            <a:rect l="l" t="t" r="r" b="b"/>
            <a:pathLst>
              <a:path w="1575010" h="1925013">
                <a:moveTo>
                  <a:pt x="0" y="0"/>
                </a:moveTo>
                <a:lnTo>
                  <a:pt x="1575011" y="0"/>
                </a:lnTo>
                <a:lnTo>
                  <a:pt x="1575011" y="1925013"/>
                </a:lnTo>
                <a:lnTo>
                  <a:pt x="0" y="192501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Freeform 2"/>
          <p:cNvSpPr/>
          <p:nvPr/>
        </p:nvSpPr>
        <p:spPr>
          <a:xfrm>
            <a:off x="3606829" y="3721129"/>
            <a:ext cx="11074343" cy="5537171"/>
          </a:xfrm>
          <a:custGeom>
            <a:avLst/>
            <a:gdLst/>
            <a:ahLst/>
            <a:cxnLst/>
            <a:rect l="l" t="t" r="r" b="b"/>
            <a:pathLst>
              <a:path w="11074343" h="5537171">
                <a:moveTo>
                  <a:pt x="0" y="0"/>
                </a:moveTo>
                <a:lnTo>
                  <a:pt x="11074342" y="0"/>
                </a:lnTo>
                <a:lnTo>
                  <a:pt x="11074342" y="5537171"/>
                </a:lnTo>
                <a:lnTo>
                  <a:pt x="0" y="5537171"/>
                </a:lnTo>
                <a:lnTo>
                  <a:pt x="0" y="0"/>
                </a:lnTo>
                <a:close/>
              </a:path>
            </a:pathLst>
          </a:custGeom>
          <a:blipFill>
            <a:blip r:embed="rId1"/>
            <a:stretch>
              <a:fillRect/>
            </a:stretch>
          </a:blipFill>
        </p:spPr>
      </p:sp>
      <p:sp>
        <p:nvSpPr>
          <p:cNvPr id="3" name="TextBox 3"/>
          <p:cNvSpPr txBox="1"/>
          <p:nvPr/>
        </p:nvSpPr>
        <p:spPr>
          <a:xfrm>
            <a:off x="1028700" y="885825"/>
            <a:ext cx="8884297"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Avoid Overfitting</a:t>
            </a:r>
            <a:endParaRPr lang="en-US" sz="7975">
              <a:solidFill>
                <a:srgbClr val="FFFFFF"/>
              </a:solidFill>
              <a:latin typeface="Noto Sans Bold" panose="020B0802040504020204"/>
            </a:endParaRPr>
          </a:p>
        </p:txBody>
      </p:sp>
      <p:sp>
        <p:nvSpPr>
          <p:cNvPr id="4" name="TextBox 4"/>
          <p:cNvSpPr txBox="1"/>
          <p:nvPr/>
        </p:nvSpPr>
        <p:spPr>
          <a:xfrm>
            <a:off x="1028700" y="2316480"/>
            <a:ext cx="7846695" cy="933450"/>
          </a:xfrm>
          <a:prstGeom prst="rect">
            <a:avLst/>
          </a:prstGeom>
        </p:spPr>
        <p:txBody>
          <a:bodyPr wrap="square" lIns="0" tIns="0" rIns="0" bIns="0" rtlCol="0" anchor="t">
            <a:spAutoFit/>
          </a:bodyPr>
          <a:lstStyle/>
          <a:p>
            <a:pPr algn="just">
              <a:lnSpc>
                <a:spcPts val="7280"/>
              </a:lnSpc>
            </a:pPr>
            <a:r>
              <a:rPr lang="en-US" sz="5200">
                <a:solidFill>
                  <a:srgbClr val="FFFFFF"/>
                </a:solidFill>
                <a:latin typeface="DejaVu Serif Bold" panose="02060803050605020204"/>
              </a:rPr>
              <a:t>Data augmentation</a:t>
            </a:r>
            <a:endParaRPr lang="en-US" sz="5200">
              <a:solidFill>
                <a:srgbClr val="FFFFFF"/>
              </a:solidFill>
              <a:latin typeface="DejaVu Serif Bold" panose="02060803050605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989977" y="2686050"/>
          <a:ext cx="16269325" cy="6572250"/>
        </p:xfrm>
        <a:graphic>
          <a:graphicData uri="http://schemas.openxmlformats.org/drawingml/2006/table">
            <a:tbl>
              <a:tblPr/>
              <a:tblGrid>
                <a:gridCol w="3253865"/>
                <a:gridCol w="3253865"/>
                <a:gridCol w="3253865"/>
                <a:gridCol w="3253865"/>
                <a:gridCol w="3253865"/>
              </a:tblGrid>
              <a:tr h="1406289">
                <a:tc>
                  <a:txBody>
                    <a:bodyPr rtlCol="0"/>
                    <a:lstStyle/>
                    <a:p>
                      <a:pPr algn="l">
                        <a:lnSpc>
                          <a:spcPts val="3500"/>
                        </a:lnSpc>
                        <a:defRPr/>
                      </a:pPr>
                      <a:endParaRPr lang="en-US" sz="1100"/>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rtlCol="0"/>
                    <a:lstStyle/>
                    <a:p>
                      <a:pPr algn="ctr">
                        <a:lnSpc>
                          <a:spcPts val="3500"/>
                        </a:lnSpc>
                        <a:defRPr/>
                      </a:pPr>
                      <a:r>
                        <a:rPr lang="en-US" sz="2500" b="1">
                          <a:solidFill>
                            <a:srgbClr val="F06755"/>
                          </a:solidFill>
                          <a:latin typeface="Muli Regular" panose="00000500000000000000"/>
                        </a:rPr>
                        <a:t>kNN</a:t>
                      </a:r>
                      <a:endParaRPr lang="en-US" sz="2500" b="1">
                        <a:solidFill>
                          <a:srgbClr val="F06755"/>
                        </a:solidFill>
                        <a:latin typeface="Muli Regular" panose="00000500000000000000"/>
                      </a:endParaRPr>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rtlCol="0"/>
                    <a:lstStyle/>
                    <a:p>
                      <a:pPr algn="ctr">
                        <a:lnSpc>
                          <a:spcPts val="3500"/>
                        </a:lnSpc>
                        <a:defRPr/>
                      </a:pPr>
                      <a:r>
                        <a:rPr lang="en-US" sz="2500" b="1">
                          <a:solidFill>
                            <a:srgbClr val="F06755"/>
                          </a:solidFill>
                          <a:latin typeface="Muli Regular" panose="00000500000000000000"/>
                        </a:rPr>
                        <a:t>Linear Regression</a:t>
                      </a:r>
                      <a:endParaRPr lang="en-US" sz="2500" b="1">
                        <a:solidFill>
                          <a:srgbClr val="F06755"/>
                        </a:solidFill>
                        <a:latin typeface="Muli Regular" panose="00000500000000000000"/>
                      </a:endParaRPr>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rtlCol="0"/>
                    <a:lstStyle/>
                    <a:p>
                      <a:pPr algn="ctr">
                        <a:lnSpc>
                          <a:spcPts val="3500"/>
                        </a:lnSpc>
                        <a:defRPr/>
                      </a:pPr>
                      <a:r>
                        <a:rPr lang="en-US" sz="2500" b="1">
                          <a:solidFill>
                            <a:srgbClr val="F06755"/>
                          </a:solidFill>
                          <a:latin typeface="Muli Regular" panose="00000500000000000000"/>
                        </a:rPr>
                        <a:t>Naive Bayes Classifier</a:t>
                      </a:r>
                      <a:endParaRPr lang="en-US" sz="2500" b="1">
                        <a:solidFill>
                          <a:srgbClr val="F06755"/>
                        </a:solidFill>
                        <a:latin typeface="Muli Regular" panose="00000500000000000000"/>
                      </a:endParaRPr>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rtlCol="0"/>
                    <a:lstStyle/>
                    <a:p>
                      <a:pPr algn="ctr">
                        <a:lnSpc>
                          <a:spcPts val="3500"/>
                        </a:lnSpc>
                        <a:defRPr/>
                      </a:pPr>
                      <a:r>
                        <a:rPr lang="en-US" sz="2500" b="1">
                          <a:solidFill>
                            <a:srgbClr val="F06755"/>
                          </a:solidFill>
                          <a:latin typeface="Muli Regular" panose="00000500000000000000"/>
                        </a:rPr>
                        <a:t>Decision Tree</a:t>
                      </a:r>
                      <a:endParaRPr lang="en-US" sz="2500" b="1">
                        <a:solidFill>
                          <a:srgbClr val="F06755"/>
                        </a:solidFill>
                        <a:latin typeface="Muli Regular" panose="00000500000000000000"/>
                      </a:endParaRPr>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r>
              <a:tr h="1090592">
                <a:tc>
                  <a:txBody>
                    <a:bodyPr rtlCol="0"/>
                    <a:lstStyle/>
                    <a:p>
                      <a:pPr algn="ctr">
                        <a:lnSpc>
                          <a:spcPts val="3500"/>
                        </a:lnSpc>
                        <a:defRPr/>
                      </a:pPr>
                      <a:r>
                        <a:rPr lang="en-US" sz="2500">
                          <a:solidFill>
                            <a:srgbClr val="FFFFFF"/>
                          </a:solidFill>
                          <a:latin typeface="Muli Regular" panose="00000500000000000000"/>
                        </a:rPr>
                        <a:t>Types of Learning</a:t>
                      </a:r>
                      <a:endParaRPr lang="en-US" sz="1100"/>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rtlCol="0"/>
                    <a:lstStyle/>
                    <a:p>
                      <a:pPr algn="l">
                        <a:lnSpc>
                          <a:spcPts val="3500"/>
                        </a:lnSpc>
                        <a:defRPr/>
                      </a:pPr>
                      <a:r>
                        <a:rPr lang="en-US" sz="2500">
                          <a:solidFill>
                            <a:srgbClr val="FFFFFF"/>
                          </a:solidFill>
                          <a:latin typeface="Muli Regular" panose="00000500000000000000"/>
                        </a:rPr>
                        <a:t>Supervised</a:t>
                      </a:r>
                      <a:endParaRPr lang="en-US" sz="1100"/>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rtlCol="0"/>
                    <a:lstStyle/>
                    <a:p>
                      <a:pPr algn="l">
                        <a:lnSpc>
                          <a:spcPts val="3500"/>
                        </a:lnSpc>
                        <a:defRPr/>
                      </a:pPr>
                      <a:r>
                        <a:rPr lang="en-US" sz="2500">
                          <a:solidFill>
                            <a:srgbClr val="FFFFFF"/>
                          </a:solidFill>
                          <a:latin typeface="Muli Regular" panose="00000500000000000000"/>
                        </a:rPr>
                        <a:t>Supervised</a:t>
                      </a:r>
                      <a:endParaRPr lang="en-US" sz="1100"/>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rtlCol="0"/>
                    <a:lstStyle/>
                    <a:p>
                      <a:pPr algn="l">
                        <a:lnSpc>
                          <a:spcPts val="3500"/>
                        </a:lnSpc>
                        <a:defRPr/>
                      </a:pPr>
                      <a:r>
                        <a:rPr lang="en-US" sz="2500">
                          <a:solidFill>
                            <a:srgbClr val="FFFFFF"/>
                          </a:solidFill>
                          <a:latin typeface="Muli Regular" panose="00000500000000000000"/>
                        </a:rPr>
                        <a:t>Supervised</a:t>
                      </a:r>
                      <a:endParaRPr lang="en-US" sz="1100"/>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rtlCol="0"/>
                    <a:lstStyle/>
                    <a:p>
                      <a:pPr algn="l">
                        <a:lnSpc>
                          <a:spcPts val="3500"/>
                        </a:lnSpc>
                        <a:defRPr/>
                      </a:pPr>
                      <a:r>
                        <a:rPr lang="en-US" sz="2500">
                          <a:solidFill>
                            <a:srgbClr val="FFFFFF"/>
                          </a:solidFill>
                          <a:latin typeface="Muli Regular" panose="00000500000000000000"/>
                        </a:rPr>
                        <a:t>Supervised</a:t>
                      </a:r>
                      <a:endParaRPr lang="en-US" sz="1100"/>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r>
              <a:tr h="1406289">
                <a:tc>
                  <a:txBody>
                    <a:bodyPr rtlCol="0"/>
                    <a:lstStyle/>
                    <a:p>
                      <a:pPr algn="ctr">
                        <a:lnSpc>
                          <a:spcPts val="3500"/>
                        </a:lnSpc>
                        <a:defRPr/>
                      </a:pPr>
                      <a:r>
                        <a:rPr lang="en-US" sz="2500">
                          <a:solidFill>
                            <a:srgbClr val="FFFFFF"/>
                          </a:solidFill>
                          <a:latin typeface="Muli Regular" panose="00000500000000000000"/>
                        </a:rPr>
                        <a:t>Types of Model</a:t>
                      </a:r>
                      <a:endParaRPr lang="en-US" sz="1100"/>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rtlCol="0"/>
                    <a:lstStyle/>
                    <a:p>
                      <a:pPr algn="l">
                        <a:lnSpc>
                          <a:spcPts val="3500"/>
                        </a:lnSpc>
                        <a:defRPr/>
                      </a:pPr>
                      <a:r>
                        <a:rPr lang="en-US" sz="2500">
                          <a:solidFill>
                            <a:srgbClr val="FFFFFF"/>
                          </a:solidFill>
                          <a:latin typeface="Muli Regular" panose="00000500000000000000"/>
                        </a:rPr>
                        <a:t>Non-parametric</a:t>
                      </a:r>
                      <a:endParaRPr lang="en-US" sz="1100"/>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rtlCol="0"/>
                    <a:lstStyle/>
                    <a:p>
                      <a:pPr algn="l">
                        <a:lnSpc>
                          <a:spcPts val="3500"/>
                        </a:lnSpc>
                        <a:defRPr/>
                      </a:pPr>
                      <a:r>
                        <a:rPr lang="en-US" sz="2500">
                          <a:solidFill>
                            <a:srgbClr val="FFFFFF"/>
                          </a:solidFill>
                          <a:latin typeface="Muli Regular" panose="00000500000000000000"/>
                        </a:rPr>
                        <a:t>Parametric</a:t>
                      </a:r>
                      <a:endParaRPr lang="en-US" sz="1100"/>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rtlCol="0"/>
                    <a:lstStyle/>
                    <a:p>
                      <a:pPr algn="l">
                        <a:lnSpc>
                          <a:spcPts val="3500"/>
                        </a:lnSpc>
                        <a:defRPr/>
                      </a:pPr>
                      <a:r>
                        <a:rPr lang="en-US" sz="2500">
                          <a:solidFill>
                            <a:srgbClr val="FFFFFF"/>
                          </a:solidFill>
                          <a:latin typeface="Muli Regular" panose="00000500000000000000"/>
                        </a:rPr>
                        <a:t>Probabilistic</a:t>
                      </a:r>
                      <a:endParaRPr lang="en-US" sz="1100"/>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rtlCol="0"/>
                    <a:lstStyle/>
                    <a:p>
                      <a:pPr algn="l">
                        <a:lnSpc>
                          <a:spcPts val="3500"/>
                        </a:lnSpc>
                        <a:defRPr/>
                      </a:pPr>
                      <a:r>
                        <a:rPr lang="en-US" sz="2500">
                          <a:solidFill>
                            <a:srgbClr val="FFFFFF"/>
                          </a:solidFill>
                          <a:latin typeface="Muli Regular" panose="00000500000000000000"/>
                        </a:rPr>
                        <a:t>Non-probabilistic</a:t>
                      </a:r>
                      <a:endParaRPr lang="en-US" sz="1100"/>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r>
              <a:tr h="2669080">
                <a:tc>
                  <a:txBody>
                    <a:bodyPr rtlCol="0"/>
                    <a:lstStyle/>
                    <a:p>
                      <a:pPr algn="ctr">
                        <a:lnSpc>
                          <a:spcPts val="3500"/>
                        </a:lnSpc>
                        <a:defRPr/>
                      </a:pPr>
                      <a:r>
                        <a:rPr lang="en-US" sz="2500">
                          <a:solidFill>
                            <a:srgbClr val="FFFFFF"/>
                          </a:solidFill>
                          <a:latin typeface="Muli Regular" panose="00000500000000000000"/>
                        </a:rPr>
                        <a:t>Goals</a:t>
                      </a:r>
                      <a:endParaRPr lang="en-US" sz="1100"/>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rtlCol="0"/>
                    <a:lstStyle/>
                    <a:p>
                      <a:pPr algn="l">
                        <a:lnSpc>
                          <a:spcPts val="3500"/>
                        </a:lnSpc>
                        <a:defRPr/>
                      </a:pPr>
                      <a:r>
                        <a:rPr lang="en-US" sz="2500">
                          <a:solidFill>
                            <a:srgbClr val="FFFFFF"/>
                          </a:solidFill>
                          <a:latin typeface="Muli Regular" panose="00000500000000000000"/>
                        </a:rPr>
                        <a:t>To classify or predict new data points</a:t>
                      </a:r>
                      <a:endParaRPr lang="en-US" sz="1100"/>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rtlCol="0"/>
                    <a:lstStyle/>
                    <a:p>
                      <a:pPr algn="l">
                        <a:lnSpc>
                          <a:spcPts val="3500"/>
                        </a:lnSpc>
                        <a:defRPr/>
                      </a:pPr>
                      <a:r>
                        <a:rPr lang="en-US" sz="2500">
                          <a:solidFill>
                            <a:srgbClr val="FFFFFF"/>
                          </a:solidFill>
                          <a:latin typeface="Muli Regular" panose="00000500000000000000"/>
                        </a:rPr>
                        <a:t>To predict a continuous value for a new data points</a:t>
                      </a:r>
                      <a:endParaRPr lang="en-US" sz="1100"/>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rtlCol="0"/>
                    <a:lstStyle/>
                    <a:p>
                      <a:pPr algn="l">
                        <a:lnSpc>
                          <a:spcPts val="3500"/>
                        </a:lnSpc>
                        <a:defRPr/>
                      </a:pPr>
                      <a:r>
                        <a:rPr lang="en-US" sz="2500">
                          <a:solidFill>
                            <a:srgbClr val="FFFFFF"/>
                          </a:solidFill>
                          <a:latin typeface="Muli Regular" panose="00000500000000000000"/>
                        </a:rPr>
                        <a:t>To classify new data points</a:t>
                      </a:r>
                      <a:endParaRPr lang="en-US" sz="1100"/>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rtlCol="0"/>
                    <a:lstStyle/>
                    <a:p>
                      <a:pPr algn="l">
                        <a:lnSpc>
                          <a:spcPts val="3500"/>
                        </a:lnSpc>
                        <a:defRPr/>
                      </a:pPr>
                      <a:r>
                        <a:rPr lang="en-US" sz="2500">
                          <a:solidFill>
                            <a:srgbClr val="FFFFFF"/>
                          </a:solidFill>
                          <a:latin typeface="Muli Regular" panose="00000500000000000000"/>
                        </a:rPr>
                        <a:t>To classify or predict new data points</a:t>
                      </a:r>
                      <a:endParaRPr lang="en-US" sz="1100"/>
                    </a:p>
                  </a:txBody>
                  <a:tcPr marL="190500" marR="190500" marT="190500" marB="190500" anchor="t">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r>
            </a:tbl>
          </a:graphicData>
        </a:graphic>
      </p:graphicFrame>
      <p:sp>
        <p:nvSpPr>
          <p:cNvPr id="3" name="TextBox 3"/>
          <p:cNvSpPr txBox="1"/>
          <p:nvPr/>
        </p:nvSpPr>
        <p:spPr>
          <a:xfrm>
            <a:off x="1028700" y="923925"/>
            <a:ext cx="16677539" cy="863600"/>
          </a:xfrm>
          <a:prstGeom prst="rect">
            <a:avLst/>
          </a:prstGeom>
        </p:spPr>
        <p:txBody>
          <a:bodyPr lIns="0" tIns="0" rIns="0" bIns="0" rtlCol="0" anchor="t">
            <a:spAutoFit/>
          </a:bodyPr>
          <a:lstStyle/>
          <a:p>
            <a:pPr>
              <a:lnSpc>
                <a:spcPts val="7000"/>
              </a:lnSpc>
            </a:pPr>
            <a:r>
              <a:rPr lang="en-US" sz="5000">
                <a:solidFill>
                  <a:srgbClr val="FFFFFF"/>
                </a:solidFill>
                <a:latin typeface="Noto Sans Bold" panose="020B0802040504020204"/>
              </a:rPr>
              <a:t>Goal of creating a machine learning model</a:t>
            </a:r>
            <a:endParaRPr lang="en-US" sz="5000">
              <a:solidFill>
                <a:srgbClr val="FFFFFF"/>
              </a:solidFill>
              <a:latin typeface="Noto Sans Bold" panose="020B0802040504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Freeform 2"/>
          <p:cNvSpPr/>
          <p:nvPr/>
        </p:nvSpPr>
        <p:spPr>
          <a:xfrm>
            <a:off x="4154520" y="3402460"/>
            <a:ext cx="9978959" cy="6123452"/>
          </a:xfrm>
          <a:custGeom>
            <a:avLst/>
            <a:gdLst/>
            <a:ahLst/>
            <a:cxnLst/>
            <a:rect l="l" t="t" r="r" b="b"/>
            <a:pathLst>
              <a:path w="9978959" h="6123452">
                <a:moveTo>
                  <a:pt x="0" y="0"/>
                </a:moveTo>
                <a:lnTo>
                  <a:pt x="9978960" y="0"/>
                </a:lnTo>
                <a:lnTo>
                  <a:pt x="9978960" y="6123453"/>
                </a:lnTo>
                <a:lnTo>
                  <a:pt x="0" y="6123453"/>
                </a:lnTo>
                <a:lnTo>
                  <a:pt x="0" y="0"/>
                </a:lnTo>
                <a:close/>
              </a:path>
            </a:pathLst>
          </a:custGeom>
          <a:blipFill>
            <a:blip r:embed="rId1"/>
            <a:stretch>
              <a:fillRect/>
            </a:stretch>
          </a:blipFill>
        </p:spPr>
      </p:sp>
      <p:sp>
        <p:nvSpPr>
          <p:cNvPr id="3" name="TextBox 3"/>
          <p:cNvSpPr txBox="1"/>
          <p:nvPr/>
        </p:nvSpPr>
        <p:spPr>
          <a:xfrm>
            <a:off x="1028700" y="885825"/>
            <a:ext cx="8884297"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Avoid Overfitting</a:t>
            </a:r>
            <a:endParaRPr lang="en-US" sz="7975">
              <a:solidFill>
                <a:srgbClr val="FFFFFF"/>
              </a:solidFill>
              <a:latin typeface="Noto Sans Bold" panose="020B0802040504020204"/>
            </a:endParaRPr>
          </a:p>
        </p:txBody>
      </p:sp>
      <p:sp>
        <p:nvSpPr>
          <p:cNvPr id="4" name="TextBox 4"/>
          <p:cNvSpPr txBox="1"/>
          <p:nvPr/>
        </p:nvSpPr>
        <p:spPr>
          <a:xfrm>
            <a:off x="1028700" y="2316399"/>
            <a:ext cx="6441017" cy="905087"/>
          </a:xfrm>
          <a:prstGeom prst="rect">
            <a:avLst/>
          </a:prstGeom>
        </p:spPr>
        <p:txBody>
          <a:bodyPr lIns="0" tIns="0" rIns="0" bIns="0" rtlCol="0" anchor="t">
            <a:spAutoFit/>
          </a:bodyPr>
          <a:lstStyle/>
          <a:p>
            <a:pPr algn="just">
              <a:lnSpc>
                <a:spcPts val="7280"/>
              </a:lnSpc>
            </a:pPr>
            <a:r>
              <a:rPr lang="en-US" sz="5200">
                <a:solidFill>
                  <a:srgbClr val="FFFFFF"/>
                </a:solidFill>
                <a:latin typeface="DejaVu Serif Bold" panose="02060803050605020204"/>
              </a:rPr>
              <a:t>Feature selection</a:t>
            </a:r>
            <a:endParaRPr lang="en-US" sz="5200">
              <a:solidFill>
                <a:srgbClr val="FFFFFF"/>
              </a:solidFill>
              <a:latin typeface="DejaVu Serif Bold" panose="02060803050605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Freeform 2"/>
          <p:cNvSpPr/>
          <p:nvPr/>
        </p:nvSpPr>
        <p:spPr>
          <a:xfrm>
            <a:off x="4785085" y="3402460"/>
            <a:ext cx="8717829" cy="6538372"/>
          </a:xfrm>
          <a:custGeom>
            <a:avLst/>
            <a:gdLst/>
            <a:ahLst/>
            <a:cxnLst/>
            <a:rect l="l" t="t" r="r" b="b"/>
            <a:pathLst>
              <a:path w="8717829" h="6538372">
                <a:moveTo>
                  <a:pt x="0" y="0"/>
                </a:moveTo>
                <a:lnTo>
                  <a:pt x="8717830" y="0"/>
                </a:lnTo>
                <a:lnTo>
                  <a:pt x="8717830" y="6538372"/>
                </a:lnTo>
                <a:lnTo>
                  <a:pt x="0" y="6538372"/>
                </a:lnTo>
                <a:lnTo>
                  <a:pt x="0" y="0"/>
                </a:lnTo>
                <a:close/>
              </a:path>
            </a:pathLst>
          </a:custGeom>
          <a:blipFill>
            <a:blip r:embed="rId1"/>
            <a:stretch>
              <a:fillRect/>
            </a:stretch>
          </a:blipFill>
        </p:spPr>
      </p:sp>
      <p:sp>
        <p:nvSpPr>
          <p:cNvPr id="3" name="TextBox 3"/>
          <p:cNvSpPr txBox="1"/>
          <p:nvPr/>
        </p:nvSpPr>
        <p:spPr>
          <a:xfrm>
            <a:off x="1028700" y="885825"/>
            <a:ext cx="8884297"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Avoid Overfitting</a:t>
            </a:r>
            <a:endParaRPr lang="en-US" sz="7975">
              <a:solidFill>
                <a:srgbClr val="FFFFFF"/>
              </a:solidFill>
              <a:latin typeface="Noto Sans Bold" panose="020B0802040504020204"/>
            </a:endParaRPr>
          </a:p>
        </p:txBody>
      </p:sp>
      <p:sp>
        <p:nvSpPr>
          <p:cNvPr id="4" name="TextBox 4"/>
          <p:cNvSpPr txBox="1"/>
          <p:nvPr/>
        </p:nvSpPr>
        <p:spPr>
          <a:xfrm>
            <a:off x="1028700" y="2316480"/>
            <a:ext cx="6866890" cy="933450"/>
          </a:xfrm>
          <a:prstGeom prst="rect">
            <a:avLst/>
          </a:prstGeom>
        </p:spPr>
        <p:txBody>
          <a:bodyPr wrap="square" lIns="0" tIns="0" rIns="0" bIns="0" rtlCol="0" anchor="t">
            <a:spAutoFit/>
          </a:bodyPr>
          <a:lstStyle/>
          <a:p>
            <a:pPr algn="just">
              <a:lnSpc>
                <a:spcPts val="7280"/>
              </a:lnSpc>
            </a:pPr>
            <a:r>
              <a:rPr lang="en-US" sz="5200">
                <a:solidFill>
                  <a:srgbClr val="FFFFFF"/>
                </a:solidFill>
                <a:latin typeface="DejaVu Serif Bold" panose="02060803050605020204"/>
              </a:rPr>
              <a:t>Early Stopping</a:t>
            </a:r>
            <a:endParaRPr lang="en-US" sz="5200">
              <a:solidFill>
                <a:srgbClr val="FFFFFF"/>
              </a:solidFill>
              <a:latin typeface="DejaVu Serif Bold" panose="02060803050605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Freeform 2"/>
          <p:cNvSpPr/>
          <p:nvPr/>
        </p:nvSpPr>
        <p:spPr>
          <a:xfrm>
            <a:off x="2928696" y="3729101"/>
            <a:ext cx="12430608" cy="5529199"/>
          </a:xfrm>
          <a:custGeom>
            <a:avLst/>
            <a:gdLst/>
            <a:ahLst/>
            <a:cxnLst/>
            <a:rect l="l" t="t" r="r" b="b"/>
            <a:pathLst>
              <a:path w="12430608" h="5529199">
                <a:moveTo>
                  <a:pt x="0" y="0"/>
                </a:moveTo>
                <a:lnTo>
                  <a:pt x="12430608" y="0"/>
                </a:lnTo>
                <a:lnTo>
                  <a:pt x="12430608" y="5529199"/>
                </a:lnTo>
                <a:lnTo>
                  <a:pt x="0" y="5529199"/>
                </a:lnTo>
                <a:lnTo>
                  <a:pt x="0" y="0"/>
                </a:lnTo>
                <a:close/>
              </a:path>
            </a:pathLst>
          </a:custGeom>
          <a:blipFill>
            <a:blip r:embed="rId1"/>
            <a:stretch>
              <a:fillRect/>
            </a:stretch>
          </a:blipFill>
        </p:spPr>
      </p:sp>
      <p:sp>
        <p:nvSpPr>
          <p:cNvPr id="3" name="TextBox 3"/>
          <p:cNvSpPr txBox="1"/>
          <p:nvPr/>
        </p:nvSpPr>
        <p:spPr>
          <a:xfrm>
            <a:off x="1028700" y="885825"/>
            <a:ext cx="8884297"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Avoid Overfitting</a:t>
            </a:r>
            <a:endParaRPr lang="en-US" sz="7975">
              <a:solidFill>
                <a:srgbClr val="FFFFFF"/>
              </a:solidFill>
              <a:latin typeface="Noto Sans Bold" panose="020B0802040504020204"/>
            </a:endParaRPr>
          </a:p>
        </p:txBody>
      </p:sp>
      <p:sp>
        <p:nvSpPr>
          <p:cNvPr id="4" name="TextBox 4"/>
          <p:cNvSpPr txBox="1"/>
          <p:nvPr/>
        </p:nvSpPr>
        <p:spPr>
          <a:xfrm>
            <a:off x="1028700" y="2316480"/>
            <a:ext cx="6346825" cy="933450"/>
          </a:xfrm>
          <a:prstGeom prst="rect">
            <a:avLst/>
          </a:prstGeom>
        </p:spPr>
        <p:txBody>
          <a:bodyPr wrap="square" lIns="0" tIns="0" rIns="0" bIns="0" rtlCol="0" anchor="t">
            <a:spAutoFit/>
          </a:bodyPr>
          <a:lstStyle/>
          <a:p>
            <a:pPr algn="just">
              <a:lnSpc>
                <a:spcPts val="7280"/>
              </a:lnSpc>
            </a:pPr>
            <a:r>
              <a:rPr lang="en-US" sz="5200">
                <a:solidFill>
                  <a:srgbClr val="FFFFFF"/>
                </a:solidFill>
                <a:latin typeface="DejaVu Serif Bold" panose="02060803050605020204"/>
              </a:rPr>
              <a:t>Regularization</a:t>
            </a:r>
            <a:endParaRPr lang="en-US" sz="5200">
              <a:solidFill>
                <a:srgbClr val="FFFFFF"/>
              </a:solidFill>
              <a:latin typeface="DejaVu Serif Bold" panose="02060803050605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Freeform 2"/>
          <p:cNvSpPr/>
          <p:nvPr/>
        </p:nvSpPr>
        <p:spPr>
          <a:xfrm>
            <a:off x="1897441" y="3221485"/>
            <a:ext cx="14493118" cy="6880571"/>
          </a:xfrm>
          <a:custGeom>
            <a:avLst/>
            <a:gdLst/>
            <a:ahLst/>
            <a:cxnLst/>
            <a:rect l="l" t="t" r="r" b="b"/>
            <a:pathLst>
              <a:path w="14493118" h="6880571">
                <a:moveTo>
                  <a:pt x="0" y="0"/>
                </a:moveTo>
                <a:lnTo>
                  <a:pt x="14493118" y="0"/>
                </a:lnTo>
                <a:lnTo>
                  <a:pt x="14493118" y="6880571"/>
                </a:lnTo>
                <a:lnTo>
                  <a:pt x="0" y="6880571"/>
                </a:lnTo>
                <a:lnTo>
                  <a:pt x="0" y="0"/>
                </a:lnTo>
                <a:close/>
              </a:path>
            </a:pathLst>
          </a:custGeom>
          <a:blipFill>
            <a:blip r:embed="rId1"/>
            <a:stretch>
              <a:fillRect/>
            </a:stretch>
          </a:blipFill>
        </p:spPr>
      </p:sp>
      <p:sp>
        <p:nvSpPr>
          <p:cNvPr id="3" name="TextBox 3"/>
          <p:cNvSpPr txBox="1"/>
          <p:nvPr/>
        </p:nvSpPr>
        <p:spPr>
          <a:xfrm>
            <a:off x="1028700" y="885825"/>
            <a:ext cx="8884297"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Avoid Overfitting</a:t>
            </a:r>
            <a:endParaRPr lang="en-US" sz="7975">
              <a:solidFill>
                <a:srgbClr val="FFFFFF"/>
              </a:solidFill>
              <a:latin typeface="Noto Sans Bold" panose="020B0802040504020204"/>
            </a:endParaRPr>
          </a:p>
        </p:txBody>
      </p:sp>
      <p:sp>
        <p:nvSpPr>
          <p:cNvPr id="4" name="TextBox 4"/>
          <p:cNvSpPr txBox="1"/>
          <p:nvPr/>
        </p:nvSpPr>
        <p:spPr>
          <a:xfrm>
            <a:off x="1028700" y="2316480"/>
            <a:ext cx="10291445" cy="933450"/>
          </a:xfrm>
          <a:prstGeom prst="rect">
            <a:avLst/>
          </a:prstGeom>
        </p:spPr>
        <p:txBody>
          <a:bodyPr wrap="square" lIns="0" tIns="0" rIns="0" bIns="0" rtlCol="0" anchor="t">
            <a:spAutoFit/>
          </a:bodyPr>
          <a:lstStyle/>
          <a:p>
            <a:pPr algn="just">
              <a:lnSpc>
                <a:spcPts val="7280"/>
              </a:lnSpc>
            </a:pPr>
            <a:r>
              <a:rPr lang="en-US" sz="5200">
                <a:solidFill>
                  <a:srgbClr val="FFFFFF"/>
                </a:solidFill>
                <a:latin typeface="DejaVu Serif Bold" panose="02060803050605020204"/>
              </a:rPr>
              <a:t>Ensemble methods</a:t>
            </a:r>
            <a:endParaRPr lang="en-US" sz="5200">
              <a:solidFill>
                <a:srgbClr val="FFFFFF"/>
              </a:solidFill>
              <a:latin typeface="DejaVu Serif Bold" panose="02060803050605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Freeform 2"/>
          <p:cNvSpPr/>
          <p:nvPr/>
        </p:nvSpPr>
        <p:spPr>
          <a:xfrm>
            <a:off x="1028700" y="3221485"/>
            <a:ext cx="12990854" cy="6036815"/>
          </a:xfrm>
          <a:custGeom>
            <a:avLst/>
            <a:gdLst/>
            <a:ahLst/>
            <a:cxnLst/>
            <a:rect l="l" t="t" r="r" b="b"/>
            <a:pathLst>
              <a:path w="12990854" h="6036815">
                <a:moveTo>
                  <a:pt x="0" y="0"/>
                </a:moveTo>
                <a:lnTo>
                  <a:pt x="12990854" y="0"/>
                </a:lnTo>
                <a:lnTo>
                  <a:pt x="12990854" y="6036815"/>
                </a:lnTo>
                <a:lnTo>
                  <a:pt x="0" y="6036815"/>
                </a:lnTo>
                <a:lnTo>
                  <a:pt x="0" y="0"/>
                </a:lnTo>
                <a:close/>
              </a:path>
            </a:pathLst>
          </a:custGeom>
          <a:blipFill>
            <a:blip r:embed="rId1"/>
            <a:stretch>
              <a:fillRect b="-21046"/>
            </a:stretch>
          </a:blipFill>
        </p:spPr>
      </p:sp>
      <p:sp>
        <p:nvSpPr>
          <p:cNvPr id="3" name="TextBox 3"/>
          <p:cNvSpPr txBox="1"/>
          <p:nvPr/>
        </p:nvSpPr>
        <p:spPr>
          <a:xfrm>
            <a:off x="1028700" y="885825"/>
            <a:ext cx="8884297"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Avoid Overfitting</a:t>
            </a:r>
            <a:endParaRPr lang="en-US" sz="7975">
              <a:solidFill>
                <a:srgbClr val="FFFFFF"/>
              </a:solidFill>
              <a:latin typeface="Noto Sans Bold" panose="020B0802040504020204"/>
            </a:endParaRPr>
          </a:p>
        </p:txBody>
      </p:sp>
      <p:sp>
        <p:nvSpPr>
          <p:cNvPr id="4" name="TextBox 4"/>
          <p:cNvSpPr txBox="1"/>
          <p:nvPr/>
        </p:nvSpPr>
        <p:spPr>
          <a:xfrm>
            <a:off x="1028700" y="2316480"/>
            <a:ext cx="6147435" cy="933450"/>
          </a:xfrm>
          <a:prstGeom prst="rect">
            <a:avLst/>
          </a:prstGeom>
        </p:spPr>
        <p:txBody>
          <a:bodyPr wrap="square" lIns="0" tIns="0" rIns="0" bIns="0" rtlCol="0" anchor="t">
            <a:spAutoFit/>
          </a:bodyPr>
          <a:lstStyle/>
          <a:p>
            <a:pPr algn="just">
              <a:lnSpc>
                <a:spcPts val="7280"/>
              </a:lnSpc>
            </a:pPr>
            <a:r>
              <a:rPr lang="en-US" sz="5200">
                <a:solidFill>
                  <a:srgbClr val="FFFFFF"/>
                </a:solidFill>
                <a:latin typeface="DejaVu Serif Bold" panose="02060803050605020204"/>
              </a:rPr>
              <a:t>Regularization</a:t>
            </a:r>
            <a:endParaRPr lang="en-US" sz="5200">
              <a:solidFill>
                <a:srgbClr val="FFFFFF"/>
              </a:solidFill>
              <a:latin typeface="DejaVu Serif Bold" panose="02060803050605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Freeform 2"/>
          <p:cNvSpPr/>
          <p:nvPr/>
        </p:nvSpPr>
        <p:spPr>
          <a:xfrm>
            <a:off x="1028700" y="3221485"/>
            <a:ext cx="13176650" cy="5920308"/>
          </a:xfrm>
          <a:custGeom>
            <a:avLst/>
            <a:gdLst/>
            <a:ahLst/>
            <a:cxnLst/>
            <a:rect l="l" t="t" r="r" b="b"/>
            <a:pathLst>
              <a:path w="13176650" h="5920308">
                <a:moveTo>
                  <a:pt x="0" y="0"/>
                </a:moveTo>
                <a:lnTo>
                  <a:pt x="13176650" y="0"/>
                </a:lnTo>
                <a:lnTo>
                  <a:pt x="13176650" y="5920308"/>
                </a:lnTo>
                <a:lnTo>
                  <a:pt x="0" y="5920308"/>
                </a:lnTo>
                <a:lnTo>
                  <a:pt x="0" y="0"/>
                </a:lnTo>
                <a:close/>
              </a:path>
            </a:pathLst>
          </a:custGeom>
          <a:blipFill>
            <a:blip r:embed="rId1"/>
            <a:stretch>
              <a:fillRect b="-25193"/>
            </a:stretch>
          </a:blipFill>
        </p:spPr>
      </p:sp>
      <p:sp>
        <p:nvSpPr>
          <p:cNvPr id="3" name="TextBox 3"/>
          <p:cNvSpPr txBox="1"/>
          <p:nvPr/>
        </p:nvSpPr>
        <p:spPr>
          <a:xfrm>
            <a:off x="1028700" y="885825"/>
            <a:ext cx="8884297"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Avoid Overfitting</a:t>
            </a:r>
            <a:endParaRPr lang="en-US" sz="7975">
              <a:solidFill>
                <a:srgbClr val="FFFFFF"/>
              </a:solidFill>
              <a:latin typeface="Noto Sans Bold" panose="020B0802040504020204"/>
            </a:endParaRPr>
          </a:p>
        </p:txBody>
      </p:sp>
      <p:sp>
        <p:nvSpPr>
          <p:cNvPr id="4" name="TextBox 4"/>
          <p:cNvSpPr txBox="1"/>
          <p:nvPr/>
        </p:nvSpPr>
        <p:spPr>
          <a:xfrm>
            <a:off x="1028700" y="2316480"/>
            <a:ext cx="6175375" cy="933450"/>
          </a:xfrm>
          <a:prstGeom prst="rect">
            <a:avLst/>
          </a:prstGeom>
        </p:spPr>
        <p:txBody>
          <a:bodyPr wrap="square" lIns="0" tIns="0" rIns="0" bIns="0" rtlCol="0" anchor="t">
            <a:spAutoFit/>
          </a:bodyPr>
          <a:lstStyle/>
          <a:p>
            <a:pPr algn="just">
              <a:lnSpc>
                <a:spcPts val="7280"/>
              </a:lnSpc>
            </a:pPr>
            <a:r>
              <a:rPr lang="en-US" sz="5200">
                <a:solidFill>
                  <a:srgbClr val="FFFFFF"/>
                </a:solidFill>
                <a:latin typeface="DejaVu Serif Bold" panose="02060803050605020204"/>
              </a:rPr>
              <a:t>Regularization</a:t>
            </a:r>
            <a:endParaRPr lang="en-US" sz="5200">
              <a:solidFill>
                <a:srgbClr val="FFFFFF"/>
              </a:solidFill>
              <a:latin typeface="DejaVu Serif Bold" panose="02060803050605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TextBox 2"/>
          <p:cNvSpPr txBox="1"/>
          <p:nvPr/>
        </p:nvSpPr>
        <p:spPr>
          <a:xfrm>
            <a:off x="1028700" y="933450"/>
            <a:ext cx="15910589" cy="854075"/>
          </a:xfrm>
          <a:prstGeom prst="rect">
            <a:avLst/>
          </a:prstGeom>
        </p:spPr>
        <p:txBody>
          <a:bodyPr lIns="0" tIns="0" rIns="0" bIns="0" rtlCol="0" anchor="t">
            <a:spAutoFit/>
          </a:bodyPr>
          <a:lstStyle/>
          <a:p>
            <a:pPr>
              <a:lnSpc>
                <a:spcPts val="7000"/>
              </a:lnSpc>
            </a:pPr>
            <a:r>
              <a:rPr lang="en-US" sz="5000">
                <a:solidFill>
                  <a:srgbClr val="FFFFFF"/>
                </a:solidFill>
                <a:latin typeface="Noto Sans Bold" panose="020B0802040504020204"/>
              </a:rPr>
              <a:t>The methods/Algorithms and the learning criteria </a:t>
            </a:r>
            <a:endParaRPr lang="en-US" sz="5000">
              <a:solidFill>
                <a:srgbClr val="FFFFFF"/>
              </a:solidFill>
              <a:latin typeface="Noto Sans Bold" panose="020B0802040504020204"/>
            </a:endParaRPr>
          </a:p>
        </p:txBody>
      </p:sp>
      <p:graphicFrame>
        <p:nvGraphicFramePr>
          <p:cNvPr id="3" name="Table 3"/>
          <p:cNvGraphicFramePr>
            <a:graphicFrameLocks noGrp="1"/>
          </p:cNvGraphicFramePr>
          <p:nvPr/>
        </p:nvGraphicFramePr>
        <p:xfrm>
          <a:off x="1028700" y="2101849"/>
          <a:ext cx="16230600" cy="7524039"/>
        </p:xfrm>
        <a:graphic>
          <a:graphicData uri="http://schemas.openxmlformats.org/drawingml/2006/table">
            <a:tbl>
              <a:tblPr/>
              <a:tblGrid>
                <a:gridCol w="1846324"/>
                <a:gridCol w="3596069"/>
                <a:gridCol w="3596069"/>
                <a:gridCol w="3596069"/>
                <a:gridCol w="3596069"/>
              </a:tblGrid>
              <a:tr h="810967">
                <a:tc>
                  <a:txBody>
                    <a:bodyPr rtlCol="0"/>
                    <a:lstStyle/>
                    <a:p>
                      <a:pPr algn="l">
                        <a:lnSpc>
                          <a:spcPts val="3500"/>
                        </a:lnSpc>
                        <a:defRPr/>
                      </a:pP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ctr">
                        <a:lnSpc>
                          <a:spcPts val="3220"/>
                        </a:lnSpc>
                        <a:defRPr/>
                      </a:pPr>
                      <a:r>
                        <a:rPr lang="en-US" sz="2300">
                          <a:solidFill>
                            <a:srgbClr val="F06755"/>
                          </a:solidFill>
                          <a:latin typeface="DejaVu Serif" panose="02060603050605020204"/>
                        </a:rPr>
                        <a:t>kNN</a:t>
                      </a:r>
                      <a:endParaRPr lang="en-US" sz="2300">
                        <a:solidFill>
                          <a:srgbClr val="F06755"/>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ctr">
                        <a:lnSpc>
                          <a:spcPts val="3220"/>
                        </a:lnSpc>
                        <a:defRPr/>
                      </a:pPr>
                      <a:r>
                        <a:rPr lang="en-US" sz="2300">
                          <a:solidFill>
                            <a:srgbClr val="F06755"/>
                          </a:solidFill>
                          <a:latin typeface="DejaVu Serif" panose="02060603050605020204"/>
                        </a:rPr>
                        <a:t>Linear Regression</a:t>
                      </a:r>
                      <a:endParaRPr lang="en-US" sz="2300">
                        <a:solidFill>
                          <a:srgbClr val="F06755"/>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ctr">
                        <a:lnSpc>
                          <a:spcPts val="3220"/>
                        </a:lnSpc>
                        <a:defRPr/>
                      </a:pPr>
                      <a:r>
                        <a:rPr lang="en-US" sz="2300">
                          <a:solidFill>
                            <a:srgbClr val="F06755"/>
                          </a:solidFill>
                          <a:latin typeface="DejaVu Serif" panose="02060603050605020204"/>
                        </a:rPr>
                        <a:t>Naive Bayes Classifier</a:t>
                      </a:r>
                      <a:endParaRPr lang="en-US" sz="2300">
                        <a:solidFill>
                          <a:srgbClr val="F06755"/>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ctr">
                        <a:lnSpc>
                          <a:spcPts val="3220"/>
                        </a:lnSpc>
                        <a:defRPr/>
                      </a:pPr>
                      <a:r>
                        <a:rPr lang="en-US" sz="2300">
                          <a:solidFill>
                            <a:srgbClr val="F06755"/>
                          </a:solidFill>
                          <a:latin typeface="DejaVu Serif" panose="02060603050605020204"/>
                        </a:rPr>
                        <a:t>Decision Tree</a:t>
                      </a:r>
                      <a:endParaRPr lang="en-US" sz="2300">
                        <a:solidFill>
                          <a:srgbClr val="F06755"/>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r h="6713072">
                <a:tc>
                  <a:txBody>
                    <a:bodyPr rtlCol="0"/>
                    <a:lstStyle/>
                    <a:p>
                      <a:pPr algn="l">
                        <a:lnSpc>
                          <a:spcPts val="3500"/>
                        </a:lnSpc>
                        <a:defRPr/>
                      </a:pPr>
                      <a:r>
                        <a:rPr lang="en-US" sz="2500">
                          <a:solidFill>
                            <a:srgbClr val="FFFFFF"/>
                          </a:solidFill>
                          <a:latin typeface="DejaVu Serif" panose="02060603050605020204"/>
                        </a:rPr>
                        <a:t>Learning Criteria</a:t>
                      </a: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3220"/>
                        </a:lnSpc>
                        <a:defRPr/>
                      </a:pPr>
                      <a:r>
                        <a:rPr lang="en-US" sz="2300">
                          <a:solidFill>
                            <a:srgbClr val="FFFFFF"/>
                          </a:solidFill>
                          <a:latin typeface="DejaVu Serif" panose="02060603050605020204"/>
                        </a:rPr>
                        <a:t>- The model classifies individual point by a majority voting of its neighbors, measured by a Distance metrics, such as Euclidean distance, Manhattan distance, or cosine similarity.</a:t>
                      </a:r>
                      <a:endParaRPr lang="en-US" sz="1100"/>
                    </a:p>
                    <a:p>
                      <a:pPr>
                        <a:lnSpc>
                          <a:spcPts val="3220"/>
                        </a:lnSpc>
                      </a:pPr>
                      <a:r>
                        <a:rPr lang="en-US" sz="2300">
                          <a:solidFill>
                            <a:srgbClr val="FFFFFF"/>
                          </a:solidFill>
                          <a:latin typeface="DejaVu Serif" panose="02060603050605020204"/>
                        </a:rPr>
                        <a:t>- Minimize the distance between  the new data point and its K nearest neighbors.</a:t>
                      </a:r>
                      <a:endParaRPr lang="en-US" sz="2300">
                        <a:solidFill>
                          <a:srgbClr val="FFFFFF"/>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3220"/>
                        </a:lnSpc>
                        <a:defRPr/>
                      </a:pPr>
                      <a:r>
                        <a:rPr lang="en-US" sz="2300">
                          <a:solidFill>
                            <a:srgbClr val="FFFFFF"/>
                          </a:solidFill>
                          <a:latin typeface="DejaVu Serif" panose="02060603050605020204"/>
                        </a:rPr>
                        <a:t>- The model finds the best fits line (equation) for predicting the target variable for new data points. </a:t>
                      </a:r>
                      <a:endParaRPr lang="en-US" sz="1100"/>
                    </a:p>
                    <a:p>
                      <a:pPr>
                        <a:lnSpc>
                          <a:spcPts val="3220"/>
                        </a:lnSpc>
                      </a:pPr>
                      <a:r>
                        <a:rPr lang="en-US" sz="2300">
                          <a:solidFill>
                            <a:srgbClr val="FFFFFF"/>
                          </a:solidFill>
                          <a:latin typeface="DejaVu Serif" panose="02060603050605020204"/>
                        </a:rPr>
                        <a:t>- Minimizing the sum of  squared errors (SSE) between predicted and the actual value,</a:t>
                      </a:r>
                      <a:endParaRPr lang="en-US" sz="2300">
                        <a:solidFill>
                          <a:srgbClr val="FFFFFF"/>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3220"/>
                        </a:lnSpc>
                        <a:defRPr/>
                      </a:pPr>
                      <a:r>
                        <a:rPr lang="en-US" sz="2300">
                          <a:solidFill>
                            <a:srgbClr val="FFFFFF"/>
                          </a:solidFill>
                          <a:latin typeface="DejaVu Serif" panose="02060603050605020204"/>
                        </a:rPr>
                        <a:t>- The model is a probabilistic classification algorithm which uses Bayes’s theorem which calculate the probability of an event happening  to classify data points.  </a:t>
                      </a:r>
                      <a:endParaRPr lang="en-US" sz="1100"/>
                    </a:p>
                    <a:p>
                      <a:pPr>
                        <a:lnSpc>
                          <a:spcPts val="3220"/>
                        </a:lnSpc>
                      </a:pPr>
                      <a:r>
                        <a:rPr lang="en-US" sz="2300">
                          <a:solidFill>
                            <a:srgbClr val="FFFFFF"/>
                          </a:solidFill>
                          <a:latin typeface="DejaVu Serif" panose="02060603050605020204"/>
                        </a:rPr>
                        <a:t>- The learning criterion is to maximize the posterior probability of the class, given the predictor variable. </a:t>
                      </a:r>
                      <a:endParaRPr lang="en-US" sz="2300">
                        <a:solidFill>
                          <a:srgbClr val="FFFFFF"/>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3220"/>
                        </a:lnSpc>
                        <a:defRPr/>
                      </a:pPr>
                      <a:r>
                        <a:rPr lang="en-US" sz="2300">
                          <a:solidFill>
                            <a:srgbClr val="FFFFFF"/>
                          </a:solidFill>
                          <a:latin typeface="DejaVu Serif" panose="02060603050605020204"/>
                        </a:rPr>
                        <a:t>- The model works by recursively partitioning the data into smaller subsets until each subset contains only data points from a single class.  </a:t>
                      </a:r>
                      <a:endParaRPr lang="en-US" sz="1100"/>
                    </a:p>
                    <a:p>
                      <a:pPr>
                        <a:lnSpc>
                          <a:spcPts val="3220"/>
                        </a:lnSpc>
                      </a:pPr>
                      <a:r>
                        <a:rPr lang="en-US" sz="2300">
                          <a:solidFill>
                            <a:srgbClr val="FFFFFF"/>
                          </a:solidFill>
                          <a:latin typeface="DejaVu Serif" panose="02060603050605020204"/>
                        </a:rPr>
                        <a:t>- The learning criterion is to maximize the information gain at each split which is a measure of how much purity of the data improved by splitting.</a:t>
                      </a:r>
                      <a:endParaRPr lang="en-US" sz="2300">
                        <a:solidFill>
                          <a:srgbClr val="FFFFFF"/>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TextBox 2"/>
          <p:cNvSpPr txBox="1"/>
          <p:nvPr/>
        </p:nvSpPr>
        <p:spPr>
          <a:xfrm>
            <a:off x="1028700" y="783447"/>
            <a:ext cx="14930120" cy="1739900"/>
          </a:xfrm>
          <a:prstGeom prst="rect">
            <a:avLst/>
          </a:prstGeom>
        </p:spPr>
        <p:txBody>
          <a:bodyPr lIns="0" tIns="0" rIns="0" bIns="0" rtlCol="0" anchor="t">
            <a:spAutoFit/>
          </a:bodyPr>
          <a:lstStyle/>
          <a:p>
            <a:pPr>
              <a:lnSpc>
                <a:spcPts val="7000"/>
              </a:lnSpc>
            </a:pPr>
            <a:r>
              <a:rPr lang="en-US" sz="5000">
                <a:solidFill>
                  <a:srgbClr val="FFFFFF"/>
                </a:solidFill>
                <a:latin typeface="Noto Sans Bold" panose="020B0802040504020204"/>
              </a:rPr>
              <a:t>Types of problems, data, and advantages and disadvantages. </a:t>
            </a:r>
            <a:endParaRPr lang="en-US" sz="5000">
              <a:solidFill>
                <a:srgbClr val="FFFFFF"/>
              </a:solidFill>
              <a:latin typeface="Noto Sans Bold" panose="020B0802040504020204"/>
            </a:endParaRPr>
          </a:p>
        </p:txBody>
      </p:sp>
      <p:graphicFrame>
        <p:nvGraphicFramePr>
          <p:cNvPr id="3" name="Table 3"/>
          <p:cNvGraphicFramePr>
            <a:graphicFrameLocks noGrp="1"/>
          </p:cNvGraphicFramePr>
          <p:nvPr/>
        </p:nvGraphicFramePr>
        <p:xfrm>
          <a:off x="1028700" y="2523348"/>
          <a:ext cx="16230600" cy="7763652"/>
        </p:xfrm>
        <a:graphic>
          <a:graphicData uri="http://schemas.openxmlformats.org/drawingml/2006/table">
            <a:tbl>
              <a:tblPr/>
              <a:tblGrid>
                <a:gridCol w="3246120"/>
                <a:gridCol w="3246120"/>
                <a:gridCol w="3246120"/>
                <a:gridCol w="3246120"/>
                <a:gridCol w="3246120"/>
              </a:tblGrid>
              <a:tr h="630196">
                <a:tc>
                  <a:txBody>
                    <a:bodyPr rtlCol="0"/>
                    <a:lstStyle/>
                    <a:p>
                      <a:pPr algn="l">
                        <a:lnSpc>
                          <a:spcPts val="2800"/>
                        </a:lnSpc>
                        <a:defRPr/>
                      </a:pP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ctr">
                        <a:lnSpc>
                          <a:spcPts val="2800"/>
                        </a:lnSpc>
                        <a:defRPr/>
                      </a:pPr>
                      <a:r>
                        <a:rPr lang="en-US" sz="2000">
                          <a:solidFill>
                            <a:srgbClr val="F06755"/>
                          </a:solidFill>
                          <a:latin typeface="DejaVu Serif" panose="02060603050605020204"/>
                        </a:rPr>
                        <a:t>kNN</a:t>
                      </a:r>
                      <a:endParaRPr lang="en-US" sz="2000">
                        <a:solidFill>
                          <a:srgbClr val="F06755"/>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ctr">
                        <a:lnSpc>
                          <a:spcPts val="2800"/>
                        </a:lnSpc>
                        <a:defRPr/>
                      </a:pPr>
                      <a:r>
                        <a:rPr lang="en-US" sz="2000">
                          <a:solidFill>
                            <a:srgbClr val="F06755"/>
                          </a:solidFill>
                          <a:latin typeface="DejaVu Serif" panose="02060603050605020204"/>
                        </a:rPr>
                        <a:t>Linear Regression</a:t>
                      </a:r>
                      <a:endParaRPr lang="en-US" sz="2000">
                        <a:solidFill>
                          <a:srgbClr val="F06755"/>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ctr">
                        <a:lnSpc>
                          <a:spcPts val="2800"/>
                        </a:lnSpc>
                        <a:defRPr/>
                      </a:pPr>
                      <a:r>
                        <a:rPr lang="en-US" sz="2000">
                          <a:solidFill>
                            <a:srgbClr val="F06755"/>
                          </a:solidFill>
                          <a:latin typeface="DejaVu Serif" panose="02060603050605020204"/>
                        </a:rPr>
                        <a:t>Naive Bayes Classifier</a:t>
                      </a:r>
                      <a:endParaRPr lang="en-US" sz="2000">
                        <a:solidFill>
                          <a:srgbClr val="F06755"/>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ctr">
                        <a:lnSpc>
                          <a:spcPts val="2800"/>
                        </a:lnSpc>
                        <a:defRPr/>
                      </a:pPr>
                      <a:r>
                        <a:rPr lang="en-US" sz="2000">
                          <a:solidFill>
                            <a:srgbClr val="F06755"/>
                          </a:solidFill>
                          <a:latin typeface="DejaVu Serif" panose="02060603050605020204"/>
                        </a:rPr>
                        <a:t>Decision Tree</a:t>
                      </a:r>
                      <a:endParaRPr lang="en-US" sz="2000">
                        <a:solidFill>
                          <a:srgbClr val="F06755"/>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r h="983488">
                <a:tc>
                  <a:txBody>
                    <a:bodyPr rtlCol="0"/>
                    <a:lstStyle/>
                    <a:p>
                      <a:pPr algn="ctr">
                        <a:lnSpc>
                          <a:spcPts val="2800"/>
                        </a:lnSpc>
                        <a:defRPr/>
                      </a:pPr>
                      <a:r>
                        <a:rPr lang="en-US" sz="2000">
                          <a:solidFill>
                            <a:srgbClr val="FFFFFF"/>
                          </a:solidFill>
                          <a:latin typeface="DejaVu Serif" panose="02060603050605020204"/>
                        </a:rPr>
                        <a:t>Types of Problems</a:t>
                      </a: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2800"/>
                        </a:lnSpc>
                        <a:defRPr/>
                      </a:pPr>
                      <a:r>
                        <a:rPr lang="en-US" sz="2000">
                          <a:solidFill>
                            <a:srgbClr val="FFFFFF"/>
                          </a:solidFill>
                          <a:latin typeface="DejaVu Serif" panose="02060603050605020204"/>
                        </a:rPr>
                        <a:t>Classification</a:t>
                      </a: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2800"/>
                        </a:lnSpc>
                        <a:defRPr/>
                      </a:pPr>
                      <a:r>
                        <a:rPr lang="en-US" sz="2000">
                          <a:solidFill>
                            <a:srgbClr val="FFFFFF"/>
                          </a:solidFill>
                          <a:latin typeface="DejaVu Serif" panose="02060603050605020204"/>
                        </a:rPr>
                        <a:t>Regression</a:t>
                      </a: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2800"/>
                        </a:lnSpc>
                        <a:defRPr/>
                      </a:pPr>
                      <a:r>
                        <a:rPr lang="en-US" sz="2000">
                          <a:solidFill>
                            <a:srgbClr val="FFFFFF"/>
                          </a:solidFill>
                          <a:latin typeface="DejaVu Serif" panose="02060603050605020204"/>
                        </a:rPr>
                        <a:t>Classification</a:t>
                      </a: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2800"/>
                        </a:lnSpc>
                        <a:defRPr/>
                      </a:pPr>
                      <a:r>
                        <a:rPr lang="en-US" sz="2000">
                          <a:solidFill>
                            <a:srgbClr val="FFFFFF"/>
                          </a:solidFill>
                          <a:latin typeface="DejaVu Serif" panose="02060603050605020204"/>
                        </a:rPr>
                        <a:t>Classification &amp; Regression</a:t>
                      </a: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r h="983488">
                <a:tc>
                  <a:txBody>
                    <a:bodyPr rtlCol="0"/>
                    <a:lstStyle/>
                    <a:p>
                      <a:pPr algn="ctr">
                        <a:lnSpc>
                          <a:spcPts val="2800"/>
                        </a:lnSpc>
                        <a:defRPr/>
                      </a:pPr>
                      <a:r>
                        <a:rPr lang="en-US" sz="2000">
                          <a:solidFill>
                            <a:srgbClr val="FFFFFF"/>
                          </a:solidFill>
                          <a:latin typeface="DejaVu Serif" panose="02060603050605020204"/>
                        </a:rPr>
                        <a:t>Data</a:t>
                      </a: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2800"/>
                        </a:lnSpc>
                        <a:defRPr/>
                      </a:pPr>
                      <a:r>
                        <a:rPr lang="en-US" sz="2000">
                          <a:solidFill>
                            <a:srgbClr val="FFFFFF"/>
                          </a:solidFill>
                          <a:latin typeface="DejaVu Serif" panose="02060603050605020204"/>
                        </a:rPr>
                        <a:t>- Categorical, and numerical </a:t>
                      </a: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2800"/>
                        </a:lnSpc>
                        <a:defRPr/>
                      </a:pPr>
                      <a:r>
                        <a:rPr lang="en-US" sz="2000">
                          <a:solidFill>
                            <a:srgbClr val="FFFFFF"/>
                          </a:solidFill>
                          <a:latin typeface="DejaVu Serif" panose="02060603050605020204"/>
                        </a:rPr>
                        <a:t>- Numerical </a:t>
                      </a: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2800"/>
                        </a:lnSpc>
                        <a:defRPr/>
                      </a:pPr>
                      <a:r>
                        <a:rPr lang="en-US" sz="2000">
                          <a:solidFill>
                            <a:srgbClr val="FFFFFF"/>
                          </a:solidFill>
                          <a:latin typeface="DejaVu Serif" panose="02060603050605020204"/>
                        </a:rPr>
                        <a:t>- Categorical, and numerical </a:t>
                      </a: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2800"/>
                        </a:lnSpc>
                        <a:defRPr/>
                      </a:pPr>
                      <a:r>
                        <a:rPr lang="en-US" sz="2000">
                          <a:solidFill>
                            <a:srgbClr val="FFFFFF"/>
                          </a:solidFill>
                          <a:latin typeface="DejaVu Serif" panose="02060603050605020204"/>
                        </a:rPr>
                        <a:t>- Categorical, and numerical </a:t>
                      </a: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r h="2749948">
                <a:tc>
                  <a:txBody>
                    <a:bodyPr rtlCol="0"/>
                    <a:lstStyle/>
                    <a:p>
                      <a:pPr algn="ctr">
                        <a:lnSpc>
                          <a:spcPts val="2800"/>
                        </a:lnSpc>
                        <a:defRPr/>
                      </a:pPr>
                      <a:r>
                        <a:rPr lang="en-US" sz="2000">
                          <a:solidFill>
                            <a:srgbClr val="FFFFFF"/>
                          </a:solidFill>
                          <a:latin typeface="DejaVu Serif" panose="02060603050605020204"/>
                        </a:rPr>
                        <a:t>Strength</a:t>
                      </a: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2800"/>
                        </a:lnSpc>
                        <a:defRPr/>
                      </a:pPr>
                      <a:r>
                        <a:rPr lang="en-US" sz="2000">
                          <a:solidFill>
                            <a:srgbClr val="FFFFFF"/>
                          </a:solidFill>
                          <a:latin typeface="DejaVu Serif" panose="02060603050605020204"/>
                        </a:rPr>
                        <a:t>- Simple to understand and implement.</a:t>
                      </a:r>
                      <a:endParaRPr lang="en-US" sz="1100"/>
                    </a:p>
                    <a:p>
                      <a:pPr>
                        <a:lnSpc>
                          <a:spcPts val="2800"/>
                        </a:lnSpc>
                      </a:pPr>
                      <a:r>
                        <a:rPr lang="en-US" sz="2000">
                          <a:solidFill>
                            <a:srgbClr val="FFFFFF"/>
                          </a:solidFill>
                          <a:latin typeface="DejaVu Serif" panose="02060603050605020204"/>
                        </a:rPr>
                        <a:t>- Can be used for both classification and Regression.</a:t>
                      </a:r>
                      <a:endParaRPr lang="en-US" sz="2000">
                        <a:solidFill>
                          <a:srgbClr val="FFFFFF"/>
                        </a:solidFill>
                        <a:latin typeface="DejaVu Serif" panose="02060603050605020204"/>
                      </a:endParaRPr>
                    </a:p>
                    <a:p>
                      <a:pPr>
                        <a:lnSpc>
                          <a:spcPts val="2800"/>
                        </a:lnSpc>
                      </a:pPr>
                      <a:r>
                        <a:rPr lang="en-US" sz="2000">
                          <a:solidFill>
                            <a:srgbClr val="FFFFFF"/>
                          </a:solidFill>
                          <a:latin typeface="DejaVu Serif" panose="02060603050605020204"/>
                        </a:rPr>
                        <a:t>- Robust to outliers.</a:t>
                      </a:r>
                      <a:endParaRPr lang="en-US" sz="2000">
                        <a:solidFill>
                          <a:srgbClr val="FFFFFF"/>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2800"/>
                        </a:lnSpc>
                        <a:defRPr/>
                      </a:pPr>
                      <a:r>
                        <a:rPr lang="en-US" sz="2000">
                          <a:solidFill>
                            <a:srgbClr val="FFFFFF"/>
                          </a:solidFill>
                          <a:latin typeface="DejaVu Serif" panose="02060603050605020204"/>
                        </a:rPr>
                        <a:t>- Simple to understand and interpret.</a:t>
                      </a:r>
                      <a:endParaRPr lang="en-US" sz="1100"/>
                    </a:p>
                    <a:p>
                      <a:pPr>
                        <a:lnSpc>
                          <a:spcPts val="2800"/>
                        </a:lnSpc>
                      </a:pPr>
                      <a:r>
                        <a:rPr lang="en-US" sz="2000">
                          <a:solidFill>
                            <a:srgbClr val="FFFFFF"/>
                          </a:solidFill>
                          <a:latin typeface="DejaVu Serif" panose="02060603050605020204"/>
                        </a:rPr>
                        <a:t>- Can be used for both classification and Regression.</a:t>
                      </a:r>
                      <a:endParaRPr lang="en-US" sz="2000">
                        <a:solidFill>
                          <a:srgbClr val="FFFFFF"/>
                        </a:solidFill>
                        <a:latin typeface="DejaVu Serif" panose="02060603050605020204"/>
                      </a:endParaRPr>
                    </a:p>
                    <a:p>
                      <a:pPr>
                        <a:lnSpc>
                          <a:spcPts val="2800"/>
                        </a:lnSpc>
                      </a:pPr>
                      <a:r>
                        <a:rPr lang="en-US" sz="2000">
                          <a:solidFill>
                            <a:srgbClr val="FFFFFF"/>
                          </a:solidFill>
                          <a:latin typeface="DejaVu Serif" panose="02060603050605020204"/>
                        </a:rPr>
                        <a:t>- Efficient to train and predict.</a:t>
                      </a:r>
                      <a:endParaRPr lang="en-US" sz="2000">
                        <a:solidFill>
                          <a:srgbClr val="FFFFFF"/>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2800"/>
                        </a:lnSpc>
                        <a:defRPr/>
                      </a:pPr>
                      <a:r>
                        <a:rPr lang="en-US" sz="2000">
                          <a:solidFill>
                            <a:srgbClr val="FFFFFF"/>
                          </a:solidFill>
                          <a:latin typeface="DejaVu Serif" panose="02060603050605020204"/>
                        </a:rPr>
                        <a:t>- Simple to understand and implement.</a:t>
                      </a:r>
                      <a:endParaRPr lang="en-US" sz="1100"/>
                    </a:p>
                    <a:p>
                      <a:pPr>
                        <a:lnSpc>
                          <a:spcPts val="2800"/>
                        </a:lnSpc>
                      </a:pPr>
                      <a:r>
                        <a:rPr lang="en-US" sz="2000">
                          <a:solidFill>
                            <a:srgbClr val="FFFFFF"/>
                          </a:solidFill>
                          <a:latin typeface="DejaVu Serif" panose="02060603050605020204"/>
                        </a:rPr>
                        <a:t>- Can be used for both classification and Regression.</a:t>
                      </a:r>
                      <a:endParaRPr lang="en-US" sz="2000">
                        <a:solidFill>
                          <a:srgbClr val="FFFFFF"/>
                        </a:solidFill>
                        <a:latin typeface="DejaVu Serif" panose="02060603050605020204"/>
                      </a:endParaRPr>
                    </a:p>
                    <a:p>
                      <a:pPr>
                        <a:lnSpc>
                          <a:spcPts val="2800"/>
                        </a:lnSpc>
                      </a:pPr>
                      <a:r>
                        <a:rPr lang="en-US" sz="2000">
                          <a:solidFill>
                            <a:srgbClr val="FFFFFF"/>
                          </a:solidFill>
                          <a:latin typeface="DejaVu Serif" panose="02060603050605020204"/>
                        </a:rPr>
                        <a:t>- Efficient to train and predict.</a:t>
                      </a:r>
                      <a:endParaRPr lang="en-US" sz="2000">
                        <a:solidFill>
                          <a:srgbClr val="FFFFFF"/>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2800"/>
                        </a:lnSpc>
                        <a:defRPr/>
                      </a:pPr>
                      <a:r>
                        <a:rPr lang="en-US" sz="2000">
                          <a:solidFill>
                            <a:srgbClr val="FFFFFF"/>
                          </a:solidFill>
                          <a:latin typeface="DejaVu Serif" panose="02060603050605020204"/>
                        </a:rPr>
                        <a:t>- Complex relationships between predictor and target variables.</a:t>
                      </a:r>
                      <a:endParaRPr lang="en-US" sz="1100"/>
                    </a:p>
                    <a:p>
                      <a:pPr>
                        <a:lnSpc>
                          <a:spcPts val="2800"/>
                        </a:lnSpc>
                      </a:pPr>
                      <a:r>
                        <a:rPr lang="en-US" sz="2000">
                          <a:solidFill>
                            <a:srgbClr val="FFFFFF"/>
                          </a:solidFill>
                          <a:latin typeface="DejaVu Serif" panose="02060603050605020204"/>
                        </a:rPr>
                        <a:t>- Can be used for both classification and Regression.</a:t>
                      </a:r>
                      <a:endParaRPr lang="en-US" sz="2000">
                        <a:solidFill>
                          <a:srgbClr val="FFFFFF"/>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r h="2416532">
                <a:tc>
                  <a:txBody>
                    <a:bodyPr rtlCol="0"/>
                    <a:lstStyle/>
                    <a:p>
                      <a:pPr algn="ctr">
                        <a:lnSpc>
                          <a:spcPts val="2800"/>
                        </a:lnSpc>
                        <a:defRPr/>
                      </a:pPr>
                      <a:r>
                        <a:rPr lang="en-US" sz="2000">
                          <a:solidFill>
                            <a:srgbClr val="FFFFFF"/>
                          </a:solidFill>
                          <a:latin typeface="DejaVu Serif" panose="02060603050605020204"/>
                        </a:rPr>
                        <a:t>Weakness</a:t>
                      </a: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2800"/>
                        </a:lnSpc>
                        <a:defRPr/>
                      </a:pPr>
                      <a:r>
                        <a:rPr lang="en-US" sz="2000">
                          <a:solidFill>
                            <a:srgbClr val="FFFFFF"/>
                          </a:solidFill>
                          <a:latin typeface="DejaVu Serif" panose="02060603050605020204"/>
                        </a:rPr>
                        <a:t>Computationally expensive for large datasets. </a:t>
                      </a:r>
                      <a:endParaRPr lang="en-US" sz="1100"/>
                    </a:p>
                    <a:p>
                      <a:pPr>
                        <a:lnSpc>
                          <a:spcPts val="2800"/>
                        </a:lnSpc>
                      </a:pPr>
                      <a:r>
                        <a:rPr lang="en-US" sz="2000">
                          <a:solidFill>
                            <a:srgbClr val="FFFFFF"/>
                          </a:solidFill>
                          <a:latin typeface="DejaVu Serif" panose="02060603050605020204"/>
                        </a:rPr>
                        <a:t>Sensitive to choice of distance metric and the value of k.</a:t>
                      </a:r>
                      <a:endParaRPr lang="en-US" sz="2000">
                        <a:solidFill>
                          <a:srgbClr val="FFFFFF"/>
                        </a:solidFill>
                        <a:latin typeface="DejaVu Serif" panose="02060603050605020204"/>
                      </a:endParaRPr>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2800"/>
                        </a:lnSpc>
                        <a:defRPr/>
                      </a:pPr>
                      <a:r>
                        <a:rPr lang="en-US" sz="2000">
                          <a:solidFill>
                            <a:srgbClr val="FFFFFF"/>
                          </a:solidFill>
                          <a:latin typeface="DejaVu Serif" panose="02060603050605020204"/>
                        </a:rPr>
                        <a:t>Sensitive with outliers in case the relationship between predictor and the target variables is linear.</a:t>
                      </a: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2800"/>
                        </a:lnSpc>
                        <a:defRPr/>
                      </a:pPr>
                      <a:r>
                        <a:rPr lang="en-US" sz="2000">
                          <a:solidFill>
                            <a:srgbClr val="FFFFFF"/>
                          </a:solidFill>
                          <a:latin typeface="DejaVu Serif" panose="02060603050605020204"/>
                        </a:rPr>
                        <a:t>Sensitive with outliers in case the predictor variables are independent.</a:t>
                      </a: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rtlCol="0"/>
                    <a:lstStyle/>
                    <a:p>
                      <a:pPr algn="l">
                        <a:lnSpc>
                          <a:spcPts val="2800"/>
                        </a:lnSpc>
                        <a:defRPr/>
                      </a:pPr>
                      <a:r>
                        <a:rPr lang="en-US" sz="2000">
                          <a:solidFill>
                            <a:srgbClr val="FFFFFF"/>
                          </a:solidFill>
                          <a:latin typeface="DejaVu Serif" panose="02060603050605020204"/>
                        </a:rPr>
                        <a:t>Can be overfit to the training data. Sensitive to outliers.</a:t>
                      </a:r>
                      <a:endParaRPr lang="en-US" sz="1100"/>
                    </a:p>
                  </a:txBody>
                  <a:tcPr marL="85725" marR="85725" marT="85725" marB="85725" anchor="t">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Freeform 2"/>
          <p:cNvSpPr/>
          <p:nvPr/>
        </p:nvSpPr>
        <p:spPr>
          <a:xfrm>
            <a:off x="1028700" y="3708438"/>
            <a:ext cx="2615945" cy="1863861"/>
          </a:xfrm>
          <a:custGeom>
            <a:avLst/>
            <a:gdLst/>
            <a:ahLst/>
            <a:cxnLst/>
            <a:rect l="l" t="t" r="r" b="b"/>
            <a:pathLst>
              <a:path w="2615945" h="1863861">
                <a:moveTo>
                  <a:pt x="0" y="0"/>
                </a:moveTo>
                <a:lnTo>
                  <a:pt x="2615945" y="0"/>
                </a:lnTo>
                <a:lnTo>
                  <a:pt x="2615945" y="1863861"/>
                </a:lnTo>
                <a:lnTo>
                  <a:pt x="0" y="186386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028700" y="5954169"/>
            <a:ext cx="3441672" cy="2959838"/>
          </a:xfrm>
          <a:custGeom>
            <a:avLst/>
            <a:gdLst/>
            <a:ahLst/>
            <a:cxnLst/>
            <a:rect l="l" t="t" r="r" b="b"/>
            <a:pathLst>
              <a:path w="3441672" h="2959838">
                <a:moveTo>
                  <a:pt x="0" y="0"/>
                </a:moveTo>
                <a:lnTo>
                  <a:pt x="3441672" y="0"/>
                </a:lnTo>
                <a:lnTo>
                  <a:pt x="3441672" y="2959838"/>
                </a:lnTo>
                <a:lnTo>
                  <a:pt x="0" y="29598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028700" y="885825"/>
            <a:ext cx="8891332"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Feature Selection</a:t>
            </a:r>
            <a:endParaRPr lang="en-US" sz="7975">
              <a:solidFill>
                <a:srgbClr val="FFFFFF"/>
              </a:solidFill>
              <a:latin typeface="Noto Sans Bold" panose="020B0802040504020204"/>
            </a:endParaRPr>
          </a:p>
        </p:txBody>
      </p:sp>
      <p:sp>
        <p:nvSpPr>
          <p:cNvPr id="5" name="TextBox 5"/>
          <p:cNvSpPr txBox="1"/>
          <p:nvPr/>
        </p:nvSpPr>
        <p:spPr>
          <a:xfrm>
            <a:off x="1028700" y="2653935"/>
            <a:ext cx="18170402" cy="672632"/>
          </a:xfrm>
          <a:prstGeom prst="rect">
            <a:avLst/>
          </a:prstGeom>
        </p:spPr>
        <p:txBody>
          <a:bodyPr lIns="0" tIns="0" rIns="0" bIns="0" rtlCol="0" anchor="t">
            <a:spAutoFit/>
          </a:bodyPr>
          <a:lstStyle/>
          <a:p>
            <a:pPr algn="l">
              <a:lnSpc>
                <a:spcPts val="5415"/>
              </a:lnSpc>
            </a:pPr>
            <a:r>
              <a:rPr lang="en-US" sz="3865">
                <a:solidFill>
                  <a:srgbClr val="FFFFFF"/>
                </a:solidFill>
                <a:latin typeface="DejaVu Serif Bold" panose="02060803050605020204"/>
              </a:rPr>
              <a:t>Features are </a:t>
            </a:r>
            <a:r>
              <a:rPr lang="en-US" sz="3865">
                <a:solidFill>
                  <a:srgbClr val="F06755"/>
                </a:solidFill>
                <a:latin typeface="DejaVu Serif Bold" panose="02060803050605020204"/>
              </a:rPr>
              <a:t>redundant</a:t>
            </a:r>
            <a:r>
              <a:rPr lang="en-US" sz="3865">
                <a:solidFill>
                  <a:srgbClr val="FFFFFF"/>
                </a:solidFill>
                <a:latin typeface="DejaVu Serif Bold" panose="02060803050605020204"/>
              </a:rPr>
              <a:t> or </a:t>
            </a:r>
            <a:r>
              <a:rPr lang="en-US" sz="3865">
                <a:solidFill>
                  <a:srgbClr val="F06755"/>
                </a:solidFill>
                <a:latin typeface="DejaVu Serif Bold" panose="02060803050605020204"/>
              </a:rPr>
              <a:t>less important</a:t>
            </a:r>
            <a:r>
              <a:rPr lang="en-US" sz="3865">
                <a:solidFill>
                  <a:srgbClr val="FFFFFF"/>
                </a:solidFill>
                <a:latin typeface="DejaVu Serif Bold" panose="02060803050605020204"/>
              </a:rPr>
              <a:t> for the prediction</a:t>
            </a:r>
            <a:endParaRPr lang="en-US" sz="3865">
              <a:solidFill>
                <a:srgbClr val="FFFFFF"/>
              </a:solidFill>
              <a:latin typeface="DejaVu Serif Bold" panose="02060803050605020204"/>
            </a:endParaRPr>
          </a:p>
        </p:txBody>
      </p:sp>
      <p:sp>
        <p:nvSpPr>
          <p:cNvPr id="6" name="TextBox 6"/>
          <p:cNvSpPr txBox="1"/>
          <p:nvPr/>
        </p:nvSpPr>
        <p:spPr>
          <a:xfrm>
            <a:off x="4199797" y="4261190"/>
            <a:ext cx="9764002" cy="672632"/>
          </a:xfrm>
          <a:prstGeom prst="rect">
            <a:avLst/>
          </a:prstGeom>
        </p:spPr>
        <p:txBody>
          <a:bodyPr lIns="0" tIns="0" rIns="0" bIns="0" rtlCol="0" anchor="t">
            <a:spAutoFit/>
          </a:bodyPr>
          <a:lstStyle/>
          <a:p>
            <a:pPr algn="l">
              <a:lnSpc>
                <a:spcPts val="5415"/>
              </a:lnSpc>
            </a:pPr>
            <a:r>
              <a:rPr lang="en-US" sz="3865">
                <a:solidFill>
                  <a:srgbClr val="FFFFFF"/>
                </a:solidFill>
                <a:latin typeface="DejaVu Serif Bold" panose="02060803050605020204"/>
              </a:rPr>
              <a:t>feature selection process is applied</a:t>
            </a:r>
            <a:endParaRPr lang="en-US" sz="3865">
              <a:solidFill>
                <a:srgbClr val="FFFFFF"/>
              </a:solidFill>
              <a:latin typeface="DejaVu Serif Bold" panose="02060803050605020204"/>
            </a:endParaRPr>
          </a:p>
        </p:txBody>
      </p:sp>
      <p:sp>
        <p:nvSpPr>
          <p:cNvPr id="7" name="TextBox 7"/>
          <p:cNvSpPr txBox="1"/>
          <p:nvPr/>
        </p:nvSpPr>
        <p:spPr>
          <a:xfrm>
            <a:off x="4917989" y="5870162"/>
            <a:ext cx="5679939" cy="672632"/>
          </a:xfrm>
          <a:prstGeom prst="rect">
            <a:avLst/>
          </a:prstGeom>
        </p:spPr>
        <p:txBody>
          <a:bodyPr lIns="0" tIns="0" rIns="0" bIns="0" rtlCol="0" anchor="t">
            <a:spAutoFit/>
          </a:bodyPr>
          <a:lstStyle/>
          <a:p>
            <a:pPr algn="l">
              <a:lnSpc>
                <a:spcPts val="5415"/>
              </a:lnSpc>
            </a:pPr>
            <a:r>
              <a:rPr lang="en-US" sz="3865">
                <a:solidFill>
                  <a:srgbClr val="FFFFFF"/>
                </a:solidFill>
                <a:latin typeface="DejaVu Serif Bold" panose="02060803050605020204"/>
              </a:rPr>
              <a:t>simplify the model</a:t>
            </a:r>
            <a:endParaRPr lang="en-US" sz="3865">
              <a:solidFill>
                <a:srgbClr val="FFFFFF"/>
              </a:solidFill>
              <a:latin typeface="DejaVu Serif Bold" panose="02060803050605020204"/>
            </a:endParaRPr>
          </a:p>
        </p:txBody>
      </p:sp>
      <p:sp>
        <p:nvSpPr>
          <p:cNvPr id="8" name="TextBox 8"/>
          <p:cNvSpPr txBox="1"/>
          <p:nvPr/>
        </p:nvSpPr>
        <p:spPr>
          <a:xfrm>
            <a:off x="4917989" y="8031963"/>
            <a:ext cx="11259803" cy="672632"/>
          </a:xfrm>
          <a:prstGeom prst="rect">
            <a:avLst/>
          </a:prstGeom>
        </p:spPr>
        <p:txBody>
          <a:bodyPr lIns="0" tIns="0" rIns="0" bIns="0" rtlCol="0" anchor="t">
            <a:spAutoFit/>
          </a:bodyPr>
          <a:lstStyle/>
          <a:p>
            <a:pPr algn="l">
              <a:lnSpc>
                <a:spcPts val="5415"/>
              </a:lnSpc>
            </a:pPr>
            <a:r>
              <a:rPr lang="en-US" sz="3865">
                <a:solidFill>
                  <a:srgbClr val="FFFFFF"/>
                </a:solidFill>
                <a:latin typeface="DejaVu Serif Bold" panose="02060803050605020204"/>
              </a:rPr>
              <a:t>reduce noise ≠ dimensionality reduction</a:t>
            </a:r>
            <a:endParaRPr lang="en-US" sz="3865">
              <a:solidFill>
                <a:srgbClr val="FFFFFF"/>
              </a:solidFill>
              <a:latin typeface="DejaVu Serif Bold" panose="02060803050605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Freeform 2"/>
          <p:cNvSpPr/>
          <p:nvPr/>
        </p:nvSpPr>
        <p:spPr>
          <a:xfrm>
            <a:off x="418617" y="5351944"/>
            <a:ext cx="8725383" cy="4935056"/>
          </a:xfrm>
          <a:custGeom>
            <a:avLst/>
            <a:gdLst/>
            <a:ahLst/>
            <a:cxnLst/>
            <a:rect l="l" t="t" r="r" b="b"/>
            <a:pathLst>
              <a:path w="8725383" h="4935056">
                <a:moveTo>
                  <a:pt x="0" y="0"/>
                </a:moveTo>
                <a:lnTo>
                  <a:pt x="8725383" y="0"/>
                </a:lnTo>
                <a:lnTo>
                  <a:pt x="8725383" y="4935056"/>
                </a:lnTo>
                <a:lnTo>
                  <a:pt x="0" y="4935056"/>
                </a:lnTo>
                <a:lnTo>
                  <a:pt x="0" y="0"/>
                </a:lnTo>
                <a:close/>
              </a:path>
            </a:pathLst>
          </a:custGeom>
          <a:blipFill>
            <a:blip r:embed="rId1"/>
            <a:stretch>
              <a:fillRect/>
            </a:stretch>
          </a:blipFill>
        </p:spPr>
      </p:sp>
      <p:sp>
        <p:nvSpPr>
          <p:cNvPr id="3" name="Freeform 3"/>
          <p:cNvSpPr/>
          <p:nvPr/>
        </p:nvSpPr>
        <p:spPr>
          <a:xfrm>
            <a:off x="9144000" y="5351944"/>
            <a:ext cx="8750821" cy="4935056"/>
          </a:xfrm>
          <a:custGeom>
            <a:avLst/>
            <a:gdLst/>
            <a:ahLst/>
            <a:cxnLst/>
            <a:rect l="l" t="t" r="r" b="b"/>
            <a:pathLst>
              <a:path w="8750821" h="4935056">
                <a:moveTo>
                  <a:pt x="0" y="0"/>
                </a:moveTo>
                <a:lnTo>
                  <a:pt x="8750821" y="0"/>
                </a:lnTo>
                <a:lnTo>
                  <a:pt x="8750821" y="4935056"/>
                </a:lnTo>
                <a:lnTo>
                  <a:pt x="0" y="4935056"/>
                </a:lnTo>
                <a:lnTo>
                  <a:pt x="0" y="0"/>
                </a:lnTo>
                <a:close/>
              </a:path>
            </a:pathLst>
          </a:custGeom>
          <a:blipFill>
            <a:blip r:embed="rId2"/>
            <a:stretch>
              <a:fillRect/>
            </a:stretch>
          </a:blipFill>
        </p:spPr>
      </p:sp>
      <p:sp>
        <p:nvSpPr>
          <p:cNvPr id="4" name="TextBox 4"/>
          <p:cNvSpPr txBox="1"/>
          <p:nvPr/>
        </p:nvSpPr>
        <p:spPr>
          <a:xfrm>
            <a:off x="1028700" y="885825"/>
            <a:ext cx="8891332"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Feature Selection</a:t>
            </a:r>
            <a:endParaRPr lang="en-US" sz="7975">
              <a:solidFill>
                <a:srgbClr val="FFFFFF"/>
              </a:solidFill>
              <a:latin typeface="Noto Sans Bold" panose="020B0802040504020204"/>
            </a:endParaRPr>
          </a:p>
        </p:txBody>
      </p:sp>
      <p:sp>
        <p:nvSpPr>
          <p:cNvPr id="5" name="TextBox 5"/>
          <p:cNvSpPr txBox="1"/>
          <p:nvPr/>
        </p:nvSpPr>
        <p:spPr>
          <a:xfrm>
            <a:off x="1028700" y="2415478"/>
            <a:ext cx="16866121" cy="3571875"/>
          </a:xfrm>
          <a:prstGeom prst="rect">
            <a:avLst/>
          </a:prstGeom>
        </p:spPr>
        <p:txBody>
          <a:bodyPr lIns="0" tIns="0" rIns="0" bIns="0" rtlCol="0" anchor="t">
            <a:spAutoFit/>
          </a:bodyPr>
          <a:lstStyle/>
          <a:p>
            <a:pPr>
              <a:lnSpc>
                <a:spcPts val="5320"/>
              </a:lnSpc>
            </a:pPr>
            <a:r>
              <a:rPr lang="en-US" sz="3800">
                <a:solidFill>
                  <a:srgbClr val="FFFFFF"/>
                </a:solidFill>
                <a:latin typeface="DejaVu Serif Bold" panose="02060803050605020204"/>
              </a:rPr>
              <a:t>Example: To predict if an image is an animal or human, you can look at various input parameters like face shape, ear position, body structure, etc. You may prioritize face shape and ignore the shape of the eyes.</a:t>
            </a:r>
            <a:endParaRPr lang="en-US" sz="3800">
              <a:solidFill>
                <a:srgbClr val="FFFFFF"/>
              </a:solidFill>
              <a:latin typeface="DejaVu Serif Bold" panose="02060803050605020204"/>
            </a:endParaRPr>
          </a:p>
          <a:p>
            <a:pPr algn="r">
              <a:lnSpc>
                <a:spcPts val="7280"/>
              </a:lnSpc>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TextBox 2"/>
          <p:cNvSpPr txBox="1"/>
          <p:nvPr/>
        </p:nvSpPr>
        <p:spPr>
          <a:xfrm>
            <a:off x="1028700" y="885825"/>
            <a:ext cx="8891332"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Feature Selection</a:t>
            </a:r>
            <a:endParaRPr lang="en-US" sz="7975">
              <a:solidFill>
                <a:srgbClr val="FFFFFF"/>
              </a:solidFill>
              <a:latin typeface="Noto Sans Bold" panose="020B0802040504020204"/>
            </a:endParaRPr>
          </a:p>
        </p:txBody>
      </p:sp>
      <p:sp>
        <p:nvSpPr>
          <p:cNvPr id="3" name="TextBox 3"/>
          <p:cNvSpPr txBox="1"/>
          <p:nvPr/>
        </p:nvSpPr>
        <p:spPr>
          <a:xfrm>
            <a:off x="1028700" y="2570821"/>
            <a:ext cx="14886517" cy="4634654"/>
          </a:xfrm>
          <a:prstGeom prst="rect">
            <a:avLst/>
          </a:prstGeom>
        </p:spPr>
        <p:txBody>
          <a:bodyPr lIns="0" tIns="0" rIns="0" bIns="0" rtlCol="0" anchor="t">
            <a:spAutoFit/>
          </a:bodyPr>
          <a:lstStyle/>
          <a:p>
            <a:pPr>
              <a:lnSpc>
                <a:spcPts val="7280"/>
              </a:lnSpc>
              <a:spcBef>
                <a:spcPct val="0"/>
              </a:spcBef>
            </a:pPr>
            <a:r>
              <a:rPr lang="en-US" sz="5200">
                <a:solidFill>
                  <a:srgbClr val="FFFFFF"/>
                </a:solidFill>
                <a:latin typeface="DejaVu Serif Bold" panose="02060803050605020204"/>
              </a:rPr>
              <a:t>Some feature selection heuristics:</a:t>
            </a:r>
            <a:endParaRPr lang="en-US" sz="5200">
              <a:solidFill>
                <a:srgbClr val="FFFFFF"/>
              </a:solidFill>
              <a:latin typeface="DejaVu Serif Bold" panose="02060803050605020204"/>
            </a:endParaRPr>
          </a:p>
          <a:p>
            <a:pPr marL="1122680" lvl="1" indent="-561340">
              <a:lnSpc>
                <a:spcPts val="7280"/>
              </a:lnSpc>
              <a:buFont typeface="Arial" panose="020B0604020202020204"/>
              <a:buChar char="•"/>
            </a:pPr>
            <a:r>
              <a:rPr lang="en-US" sz="5200">
                <a:solidFill>
                  <a:srgbClr val="FFFFFF"/>
                </a:solidFill>
                <a:latin typeface="DejaVu Serif Bold" panose="02060803050605020204"/>
              </a:rPr>
              <a:t>Variance Thresholds</a:t>
            </a:r>
            <a:endParaRPr lang="en-US" sz="5200">
              <a:solidFill>
                <a:srgbClr val="FFFFFF"/>
              </a:solidFill>
              <a:latin typeface="DejaVu Serif Bold" panose="02060803050605020204"/>
            </a:endParaRPr>
          </a:p>
          <a:p>
            <a:pPr marL="1122680" lvl="1" indent="-561340">
              <a:lnSpc>
                <a:spcPts val="7280"/>
              </a:lnSpc>
              <a:buFont typeface="Arial" panose="020B0604020202020204"/>
              <a:buChar char="•"/>
            </a:pPr>
            <a:r>
              <a:rPr lang="en-US" sz="5200">
                <a:solidFill>
                  <a:srgbClr val="FFFFFF"/>
                </a:solidFill>
                <a:latin typeface="DejaVu Serif Bold" panose="02060803050605020204"/>
              </a:rPr>
              <a:t>Correlation Thresholds</a:t>
            </a:r>
            <a:endParaRPr lang="en-US" sz="5200">
              <a:solidFill>
                <a:srgbClr val="FFFFFF"/>
              </a:solidFill>
              <a:latin typeface="DejaVu Serif Bold" panose="02060803050605020204"/>
            </a:endParaRPr>
          </a:p>
          <a:p>
            <a:pPr marL="1122680" lvl="1" indent="-561340">
              <a:lnSpc>
                <a:spcPts val="7280"/>
              </a:lnSpc>
              <a:buFont typeface="Arial" panose="020B0604020202020204"/>
              <a:buChar char="•"/>
            </a:pPr>
            <a:r>
              <a:rPr lang="en-US" sz="5200">
                <a:solidFill>
                  <a:srgbClr val="FFFFFF"/>
                </a:solidFill>
                <a:latin typeface="DejaVu Serif Bold" panose="02060803050605020204"/>
              </a:rPr>
              <a:t>Genetic Algorithms (GA)</a:t>
            </a:r>
            <a:endParaRPr lang="en-US" sz="5200">
              <a:solidFill>
                <a:srgbClr val="FFFFFF"/>
              </a:solidFill>
              <a:latin typeface="DejaVu Serif Bold" panose="02060803050605020204"/>
            </a:endParaRPr>
          </a:p>
          <a:p>
            <a:pPr marL="1122680" lvl="1" indent="-561340">
              <a:lnSpc>
                <a:spcPts val="7280"/>
              </a:lnSpc>
              <a:buFont typeface="Arial" panose="020B0604020202020204"/>
              <a:buChar char="•"/>
            </a:pPr>
            <a:r>
              <a:rPr lang="en-US" sz="5200">
                <a:solidFill>
                  <a:srgbClr val="FFFFFF"/>
                </a:solidFill>
                <a:latin typeface="DejaVu Serif Bold" panose="02060803050605020204"/>
              </a:rPr>
              <a:t>Honorable Mention: Stepwise Search</a:t>
            </a:r>
            <a:endParaRPr lang="en-US" sz="5200">
              <a:solidFill>
                <a:srgbClr val="FFFFFF"/>
              </a:solidFill>
              <a:latin typeface="DejaVu Serif Bold" panose="02060803050605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4908789" y="1066674"/>
            <a:ext cx="7950601" cy="7672330"/>
          </a:xfrm>
          <a:prstGeom prst="rect">
            <a:avLst/>
          </a:prstGeom>
        </p:spPr>
      </p:pic>
      <p:sp>
        <p:nvSpPr>
          <p:cNvPr id="3" name="TextBox 3"/>
          <p:cNvSpPr txBox="1"/>
          <p:nvPr/>
        </p:nvSpPr>
        <p:spPr>
          <a:xfrm>
            <a:off x="3935730" y="4381500"/>
            <a:ext cx="10416540" cy="1920875"/>
          </a:xfrm>
          <a:prstGeom prst="rect">
            <a:avLst/>
          </a:prstGeom>
        </p:spPr>
        <p:txBody>
          <a:bodyPr wrap="square" lIns="0" tIns="0" rIns="0" bIns="0" rtlCol="0" anchor="t">
            <a:spAutoFit/>
          </a:bodyPr>
          <a:lstStyle/>
          <a:p>
            <a:pPr algn="ctr">
              <a:lnSpc>
                <a:spcPts val="14980"/>
              </a:lnSpc>
            </a:pPr>
            <a:r>
              <a:rPr lang="en-US" sz="10700">
                <a:solidFill>
                  <a:srgbClr val="F06755"/>
                </a:solidFill>
                <a:latin typeface="Sigmar One" panose="00000500000000000000"/>
              </a:rPr>
              <a:t>Overfitting</a:t>
            </a:r>
            <a:endParaRPr lang="en-US" sz="10700">
              <a:solidFill>
                <a:srgbClr val="F06755"/>
              </a:solidFill>
              <a:latin typeface="Sigmar One" panose="00000500000000000000"/>
            </a:endParaRPr>
          </a:p>
        </p:txBody>
      </p:sp>
      <p:sp>
        <p:nvSpPr>
          <p:cNvPr id="4" name="TextBox 4"/>
          <p:cNvSpPr txBox="1"/>
          <p:nvPr/>
        </p:nvSpPr>
        <p:spPr>
          <a:xfrm rot="-899861">
            <a:off x="8085455" y="908050"/>
            <a:ext cx="2220595" cy="933450"/>
          </a:xfrm>
          <a:prstGeom prst="rect">
            <a:avLst/>
          </a:prstGeom>
        </p:spPr>
        <p:txBody>
          <a:bodyPr wrap="square" lIns="0" tIns="0" rIns="0" bIns="0" rtlCol="0" anchor="t">
            <a:spAutoFit/>
          </a:bodyPr>
          <a:lstStyle/>
          <a:p>
            <a:pPr algn="ctr">
              <a:lnSpc>
                <a:spcPts val="7280"/>
              </a:lnSpc>
            </a:pPr>
            <a:r>
              <a:rPr lang="en-US" sz="5200">
                <a:solidFill>
                  <a:srgbClr val="FDE7EB"/>
                </a:solidFill>
                <a:latin typeface="DejaVu Serif Bold" panose="02060803050605020204"/>
              </a:rPr>
              <a:t>Noise</a:t>
            </a:r>
            <a:endParaRPr lang="en-US" sz="5200">
              <a:solidFill>
                <a:srgbClr val="FDE7EB"/>
              </a:solidFill>
              <a:latin typeface="DejaVu Serif Bold" panose="02060803050605020204"/>
            </a:endParaRPr>
          </a:p>
        </p:txBody>
      </p:sp>
      <p:sp>
        <p:nvSpPr>
          <p:cNvPr id="5" name="TextBox 5"/>
          <p:cNvSpPr txBox="1"/>
          <p:nvPr/>
        </p:nvSpPr>
        <p:spPr>
          <a:xfrm rot="1139771">
            <a:off x="1125220" y="7184390"/>
            <a:ext cx="1823085" cy="933450"/>
          </a:xfrm>
          <a:prstGeom prst="rect">
            <a:avLst/>
          </a:prstGeom>
        </p:spPr>
        <p:txBody>
          <a:bodyPr wrap="square" lIns="0" tIns="0" rIns="0" bIns="0" rtlCol="0" anchor="t">
            <a:spAutoFit/>
          </a:bodyPr>
          <a:lstStyle/>
          <a:p>
            <a:pPr algn="ctr">
              <a:lnSpc>
                <a:spcPts val="7280"/>
              </a:lnSpc>
            </a:pPr>
            <a:r>
              <a:rPr lang="en-US" sz="5200">
                <a:solidFill>
                  <a:srgbClr val="FDE7EB"/>
                </a:solidFill>
                <a:latin typeface="DejaVu Serif Bold" panose="02060803050605020204"/>
              </a:rPr>
              <a:t>Bias</a:t>
            </a:r>
            <a:endParaRPr lang="en-US" sz="5200">
              <a:solidFill>
                <a:srgbClr val="FDE7EB"/>
              </a:solidFill>
              <a:latin typeface="DejaVu Serif Bold" panose="02060803050605020204"/>
            </a:endParaRPr>
          </a:p>
        </p:txBody>
      </p:sp>
      <p:sp>
        <p:nvSpPr>
          <p:cNvPr id="6" name="TextBox 6"/>
          <p:cNvSpPr txBox="1"/>
          <p:nvPr/>
        </p:nvSpPr>
        <p:spPr>
          <a:xfrm rot="-972852">
            <a:off x="13304906" y="7349482"/>
            <a:ext cx="3269059" cy="905087"/>
          </a:xfrm>
          <a:prstGeom prst="rect">
            <a:avLst/>
          </a:prstGeom>
        </p:spPr>
        <p:txBody>
          <a:bodyPr lIns="0" tIns="0" rIns="0" bIns="0" rtlCol="0" anchor="t">
            <a:spAutoFit/>
          </a:bodyPr>
          <a:lstStyle/>
          <a:p>
            <a:pPr algn="ctr">
              <a:lnSpc>
                <a:spcPts val="7280"/>
              </a:lnSpc>
            </a:pPr>
            <a:r>
              <a:rPr lang="en-US" sz="5200">
                <a:solidFill>
                  <a:srgbClr val="FDE7EB"/>
                </a:solidFill>
                <a:latin typeface="DejaVu Serif Bold" panose="02060803050605020204"/>
              </a:rPr>
              <a:t>Variance</a:t>
            </a:r>
            <a:endParaRPr lang="en-US" sz="5200">
              <a:solidFill>
                <a:srgbClr val="FDE7EB"/>
              </a:solidFill>
              <a:latin typeface="DejaVu Serif Bold" panose="02060803050605020204"/>
            </a:endParaRPr>
          </a:p>
        </p:txBody>
      </p:sp>
      <p:sp>
        <p:nvSpPr>
          <p:cNvPr id="7" name="TextBox 7"/>
          <p:cNvSpPr txBox="1"/>
          <p:nvPr/>
        </p:nvSpPr>
        <p:spPr>
          <a:xfrm rot="2699999">
            <a:off x="11182985" y="9373235"/>
            <a:ext cx="2510790" cy="933450"/>
          </a:xfrm>
          <a:prstGeom prst="rect">
            <a:avLst/>
          </a:prstGeom>
        </p:spPr>
        <p:txBody>
          <a:bodyPr wrap="square" lIns="0" tIns="0" rIns="0" bIns="0" rtlCol="0" anchor="t">
            <a:spAutoFit/>
          </a:bodyPr>
          <a:lstStyle/>
          <a:p>
            <a:pPr algn="ctr">
              <a:lnSpc>
                <a:spcPts val="7280"/>
              </a:lnSpc>
            </a:pPr>
            <a:r>
              <a:rPr lang="en-US" sz="5200">
                <a:solidFill>
                  <a:srgbClr val="FDE7EB"/>
                </a:solidFill>
                <a:latin typeface="DejaVu Serif Bold" panose="02060803050605020204"/>
              </a:rPr>
              <a:t>Noise</a:t>
            </a:r>
            <a:endParaRPr lang="en-US" sz="5200">
              <a:solidFill>
                <a:srgbClr val="FDE7EB"/>
              </a:solidFill>
              <a:latin typeface="DejaVu Serif Bold" panose="02060803050605020204"/>
            </a:endParaRPr>
          </a:p>
        </p:txBody>
      </p:sp>
      <p:sp>
        <p:nvSpPr>
          <p:cNvPr id="8" name="TextBox 8"/>
          <p:cNvSpPr txBox="1"/>
          <p:nvPr/>
        </p:nvSpPr>
        <p:spPr>
          <a:xfrm rot="-899861">
            <a:off x="2391944" y="9574599"/>
            <a:ext cx="2086769" cy="905087"/>
          </a:xfrm>
          <a:prstGeom prst="rect">
            <a:avLst/>
          </a:prstGeom>
        </p:spPr>
        <p:txBody>
          <a:bodyPr lIns="0" tIns="0" rIns="0" bIns="0" rtlCol="0" anchor="t">
            <a:spAutoFit/>
          </a:bodyPr>
          <a:lstStyle/>
          <a:p>
            <a:pPr algn="ctr">
              <a:lnSpc>
                <a:spcPts val="7280"/>
              </a:lnSpc>
            </a:pPr>
            <a:r>
              <a:rPr lang="en-US" sz="5200">
                <a:solidFill>
                  <a:srgbClr val="FDE7EB"/>
                </a:solidFill>
                <a:latin typeface="DejaVu Serif Bold" panose="02060803050605020204"/>
              </a:rPr>
              <a:t>Noise</a:t>
            </a:r>
            <a:endParaRPr lang="en-US" sz="5200">
              <a:solidFill>
                <a:srgbClr val="FDE7EB"/>
              </a:solidFill>
              <a:latin typeface="DejaVu Serif Bold" panose="02060803050605020204"/>
            </a:endParaRPr>
          </a:p>
        </p:txBody>
      </p:sp>
      <p:sp>
        <p:nvSpPr>
          <p:cNvPr id="9" name="TextBox 9"/>
          <p:cNvSpPr txBox="1"/>
          <p:nvPr/>
        </p:nvSpPr>
        <p:spPr>
          <a:xfrm rot="2379383">
            <a:off x="-720725" y="2373630"/>
            <a:ext cx="2478405" cy="933450"/>
          </a:xfrm>
          <a:prstGeom prst="rect">
            <a:avLst/>
          </a:prstGeom>
        </p:spPr>
        <p:txBody>
          <a:bodyPr wrap="square" lIns="0" tIns="0" rIns="0" bIns="0" rtlCol="0" anchor="t">
            <a:spAutoFit/>
          </a:bodyPr>
          <a:lstStyle/>
          <a:p>
            <a:pPr algn="ctr">
              <a:lnSpc>
                <a:spcPts val="7280"/>
              </a:lnSpc>
            </a:pPr>
            <a:r>
              <a:rPr lang="en-US" sz="5200">
                <a:solidFill>
                  <a:srgbClr val="FDE7EB"/>
                </a:solidFill>
                <a:latin typeface="DejaVu Serif Bold" panose="02060803050605020204"/>
              </a:rPr>
              <a:t>Noise</a:t>
            </a:r>
            <a:endParaRPr lang="en-US" sz="5200">
              <a:solidFill>
                <a:srgbClr val="FDE7EB"/>
              </a:solidFill>
              <a:latin typeface="DejaVu Serif Bold" panose="02060803050605020204"/>
            </a:endParaRPr>
          </a:p>
        </p:txBody>
      </p:sp>
      <p:sp>
        <p:nvSpPr>
          <p:cNvPr id="10" name="TextBox 10"/>
          <p:cNvSpPr txBox="1"/>
          <p:nvPr/>
        </p:nvSpPr>
        <p:spPr>
          <a:xfrm rot="-899861">
            <a:off x="16403955" y="-175260"/>
            <a:ext cx="2427605" cy="933450"/>
          </a:xfrm>
          <a:prstGeom prst="rect">
            <a:avLst/>
          </a:prstGeom>
        </p:spPr>
        <p:txBody>
          <a:bodyPr wrap="square" lIns="0" tIns="0" rIns="0" bIns="0" rtlCol="0" anchor="t">
            <a:spAutoFit/>
          </a:bodyPr>
          <a:lstStyle/>
          <a:p>
            <a:pPr algn="ctr">
              <a:lnSpc>
                <a:spcPts val="7280"/>
              </a:lnSpc>
            </a:pPr>
            <a:r>
              <a:rPr lang="en-US" sz="5200">
                <a:solidFill>
                  <a:srgbClr val="FDE7EB"/>
                </a:solidFill>
                <a:latin typeface="DejaVu Serif Bold" panose="02060803050605020204"/>
              </a:rPr>
              <a:t>Noise</a:t>
            </a:r>
            <a:endParaRPr lang="en-US" sz="5200">
              <a:solidFill>
                <a:srgbClr val="FDE7EB"/>
              </a:solidFill>
              <a:latin typeface="DejaVu Serif Bold" panose="02060803050605020204"/>
            </a:endParaRPr>
          </a:p>
        </p:txBody>
      </p:sp>
      <p:sp>
        <p:nvSpPr>
          <p:cNvPr id="11" name="TextBox 11"/>
          <p:cNvSpPr txBox="1"/>
          <p:nvPr/>
        </p:nvSpPr>
        <p:spPr>
          <a:xfrm rot="417218">
            <a:off x="13968730" y="1920240"/>
            <a:ext cx="1882775" cy="933450"/>
          </a:xfrm>
          <a:prstGeom prst="rect">
            <a:avLst/>
          </a:prstGeom>
        </p:spPr>
        <p:txBody>
          <a:bodyPr wrap="square" lIns="0" tIns="0" rIns="0" bIns="0" rtlCol="0" anchor="t">
            <a:spAutoFit/>
          </a:bodyPr>
          <a:lstStyle/>
          <a:p>
            <a:pPr algn="ctr">
              <a:lnSpc>
                <a:spcPts val="7280"/>
              </a:lnSpc>
            </a:pPr>
            <a:r>
              <a:rPr lang="en-US" sz="5200">
                <a:solidFill>
                  <a:srgbClr val="FDE7EB"/>
                </a:solidFill>
                <a:latin typeface="DejaVu Serif Bold" panose="02060803050605020204"/>
              </a:rPr>
              <a:t>Bias</a:t>
            </a:r>
            <a:endParaRPr lang="en-US" sz="5200">
              <a:solidFill>
                <a:srgbClr val="FDE7EB"/>
              </a:solidFill>
              <a:latin typeface="DejaVu Serif Bold" panose="02060803050605020204"/>
            </a:endParaRPr>
          </a:p>
        </p:txBody>
      </p:sp>
      <p:sp>
        <p:nvSpPr>
          <p:cNvPr id="12" name="TextBox 12"/>
          <p:cNvSpPr txBox="1"/>
          <p:nvPr/>
        </p:nvSpPr>
        <p:spPr>
          <a:xfrm rot="-1736681">
            <a:off x="3166745" y="-427355"/>
            <a:ext cx="1859915" cy="933450"/>
          </a:xfrm>
          <a:prstGeom prst="rect">
            <a:avLst/>
          </a:prstGeom>
        </p:spPr>
        <p:txBody>
          <a:bodyPr wrap="square" lIns="0" tIns="0" rIns="0" bIns="0" rtlCol="0" anchor="t">
            <a:spAutoFit/>
          </a:bodyPr>
          <a:lstStyle/>
          <a:p>
            <a:pPr algn="ctr">
              <a:lnSpc>
                <a:spcPts val="7280"/>
              </a:lnSpc>
            </a:pPr>
            <a:r>
              <a:rPr lang="en-US" sz="5200">
                <a:solidFill>
                  <a:srgbClr val="FDE7EB"/>
                </a:solidFill>
                <a:latin typeface="DejaVu Serif Bold" panose="02060803050605020204"/>
              </a:rPr>
              <a:t>Bias</a:t>
            </a:r>
            <a:endParaRPr lang="en-US" sz="5200">
              <a:solidFill>
                <a:srgbClr val="FDE7EB"/>
              </a:solidFill>
              <a:latin typeface="DejaVu Serif Bold" panose="02060803050605020204"/>
            </a:endParaRPr>
          </a:p>
        </p:txBody>
      </p:sp>
      <p:sp>
        <p:nvSpPr>
          <p:cNvPr id="13" name="TextBox 13"/>
          <p:cNvSpPr txBox="1"/>
          <p:nvPr/>
        </p:nvSpPr>
        <p:spPr>
          <a:xfrm rot="1139771">
            <a:off x="17361938" y="9559253"/>
            <a:ext cx="1608667" cy="905087"/>
          </a:xfrm>
          <a:prstGeom prst="rect">
            <a:avLst/>
          </a:prstGeom>
        </p:spPr>
        <p:txBody>
          <a:bodyPr lIns="0" tIns="0" rIns="0" bIns="0" rtlCol="0" anchor="t">
            <a:spAutoFit/>
          </a:bodyPr>
          <a:lstStyle/>
          <a:p>
            <a:pPr algn="ctr">
              <a:lnSpc>
                <a:spcPts val="7280"/>
              </a:lnSpc>
            </a:pPr>
            <a:r>
              <a:rPr lang="en-US" sz="5200">
                <a:solidFill>
                  <a:srgbClr val="FDE7EB"/>
                </a:solidFill>
                <a:latin typeface="DejaVu Serif Bold" panose="02060803050605020204"/>
              </a:rPr>
              <a:t>Bias</a:t>
            </a:r>
            <a:endParaRPr lang="en-US" sz="5200">
              <a:solidFill>
                <a:srgbClr val="FDE7EB"/>
              </a:solidFill>
              <a:latin typeface="DejaVu Serif Bold" panose="02060803050605020204"/>
            </a:endParaRPr>
          </a:p>
        </p:txBody>
      </p:sp>
      <p:sp>
        <p:nvSpPr>
          <p:cNvPr id="14" name="TextBox 14"/>
          <p:cNvSpPr txBox="1"/>
          <p:nvPr/>
        </p:nvSpPr>
        <p:spPr>
          <a:xfrm rot="663981">
            <a:off x="2607345" y="2250245"/>
            <a:ext cx="3269059" cy="905087"/>
          </a:xfrm>
          <a:prstGeom prst="rect">
            <a:avLst/>
          </a:prstGeom>
        </p:spPr>
        <p:txBody>
          <a:bodyPr lIns="0" tIns="0" rIns="0" bIns="0" rtlCol="0" anchor="t">
            <a:spAutoFit/>
          </a:bodyPr>
          <a:lstStyle/>
          <a:p>
            <a:pPr algn="ctr">
              <a:lnSpc>
                <a:spcPts val="7280"/>
              </a:lnSpc>
            </a:pPr>
            <a:r>
              <a:rPr lang="en-US" sz="5200">
                <a:solidFill>
                  <a:srgbClr val="FDE7EB"/>
                </a:solidFill>
                <a:latin typeface="DejaVu Serif Bold" panose="02060803050605020204"/>
              </a:rPr>
              <a:t>Variance</a:t>
            </a:r>
            <a:endParaRPr lang="en-US" sz="5200">
              <a:solidFill>
                <a:srgbClr val="FDE7EB"/>
              </a:solidFill>
              <a:latin typeface="DejaVu Serif Bold" panose="02060803050605020204"/>
            </a:endParaRPr>
          </a:p>
        </p:txBody>
      </p:sp>
      <p:sp>
        <p:nvSpPr>
          <p:cNvPr id="15" name="TextBox 15"/>
          <p:cNvSpPr txBox="1"/>
          <p:nvPr/>
        </p:nvSpPr>
        <p:spPr>
          <a:xfrm rot="1300937">
            <a:off x="5613515" y="8191581"/>
            <a:ext cx="3269059" cy="905087"/>
          </a:xfrm>
          <a:prstGeom prst="rect">
            <a:avLst/>
          </a:prstGeom>
        </p:spPr>
        <p:txBody>
          <a:bodyPr lIns="0" tIns="0" rIns="0" bIns="0" rtlCol="0" anchor="t">
            <a:spAutoFit/>
          </a:bodyPr>
          <a:lstStyle/>
          <a:p>
            <a:pPr algn="ctr">
              <a:lnSpc>
                <a:spcPts val="7280"/>
              </a:lnSpc>
            </a:pPr>
            <a:r>
              <a:rPr lang="en-US" sz="5200">
                <a:solidFill>
                  <a:srgbClr val="FDE7EB"/>
                </a:solidFill>
                <a:latin typeface="DejaVu Serif Bold" panose="02060803050605020204"/>
              </a:rPr>
              <a:t>Variance</a:t>
            </a:r>
            <a:endParaRPr lang="en-US" sz="5200">
              <a:solidFill>
                <a:srgbClr val="FDE7EB"/>
              </a:solidFill>
              <a:latin typeface="DejaVu Serif Bold" panose="02060803050605020204"/>
            </a:endParaRPr>
          </a:p>
        </p:txBody>
      </p:sp>
      <p:sp>
        <p:nvSpPr>
          <p:cNvPr id="16" name="TextBox 16"/>
          <p:cNvSpPr txBox="1"/>
          <p:nvPr/>
        </p:nvSpPr>
        <p:spPr>
          <a:xfrm rot="1250577">
            <a:off x="16672895" y="4405301"/>
            <a:ext cx="3269059" cy="896620"/>
          </a:xfrm>
          <a:prstGeom prst="rect">
            <a:avLst/>
          </a:prstGeom>
        </p:spPr>
        <p:txBody>
          <a:bodyPr lIns="0" tIns="0" rIns="0" bIns="0" rtlCol="0" anchor="t">
            <a:spAutoFit/>
          </a:bodyPr>
          <a:lstStyle/>
          <a:p>
            <a:pPr algn="ctr">
              <a:lnSpc>
                <a:spcPts val="7280"/>
              </a:lnSpc>
            </a:pPr>
            <a:r>
              <a:rPr lang="en-US" sz="5200">
                <a:solidFill>
                  <a:srgbClr val="FDE7EB"/>
                </a:solidFill>
                <a:latin typeface="DejaVu Serif" panose="02060603050605020204"/>
              </a:rPr>
              <a:t>Variance</a:t>
            </a:r>
            <a:endParaRPr lang="en-US" sz="5200">
              <a:solidFill>
                <a:srgbClr val="FDE7EB"/>
              </a:solidFill>
              <a:latin typeface="DejaVu Serif" panose="02060603050605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AutoShape 2"/>
          <p:cNvSpPr/>
          <p:nvPr/>
        </p:nvSpPr>
        <p:spPr>
          <a:xfrm>
            <a:off x="1064570" y="9202916"/>
            <a:ext cx="6297951" cy="0"/>
          </a:xfrm>
          <a:prstGeom prst="line">
            <a:avLst/>
          </a:prstGeom>
          <a:ln w="104775" cap="flat">
            <a:solidFill>
              <a:srgbClr val="FFFFFF"/>
            </a:solidFill>
            <a:prstDash val="solid"/>
            <a:headEnd type="none" w="sm" len="sm"/>
            <a:tailEnd type="arrow" w="med" len="sm"/>
          </a:ln>
        </p:spPr>
      </p:sp>
      <p:sp>
        <p:nvSpPr>
          <p:cNvPr id="3" name="AutoShape 3"/>
          <p:cNvSpPr/>
          <p:nvPr/>
        </p:nvSpPr>
        <p:spPr>
          <a:xfrm flipV="1">
            <a:off x="1083050" y="2923444"/>
            <a:ext cx="0" cy="6297951"/>
          </a:xfrm>
          <a:prstGeom prst="line">
            <a:avLst/>
          </a:prstGeom>
          <a:ln w="104775" cap="flat">
            <a:solidFill>
              <a:srgbClr val="FFFFFF"/>
            </a:solidFill>
            <a:prstDash val="solid"/>
            <a:headEnd type="none" w="sm" len="sm"/>
            <a:tailEnd type="arrow" w="med" len="sm"/>
          </a:ln>
        </p:spPr>
      </p:sp>
      <p:grpSp>
        <p:nvGrpSpPr>
          <p:cNvPr id="4" name="Group 4"/>
          <p:cNvGrpSpPr/>
          <p:nvPr/>
        </p:nvGrpSpPr>
        <p:grpSpPr>
          <a:xfrm rot="0">
            <a:off x="3863035" y="3533788"/>
            <a:ext cx="169843" cy="167125"/>
            <a:chOff x="0" y="0"/>
            <a:chExt cx="158750" cy="156210"/>
          </a:xfrm>
        </p:grpSpPr>
        <p:sp>
          <p:nvSpPr>
            <p:cNvPr id="5" name="Freeform 5"/>
            <p:cNvSpPr/>
            <p:nvPr/>
          </p:nvSpPr>
          <p:spPr>
            <a:xfrm>
              <a:off x="45720" y="44450"/>
              <a:ext cx="62230" cy="64770"/>
            </a:xfrm>
            <a:custGeom>
              <a:avLst/>
              <a:gdLst/>
              <a:ahLst/>
              <a:cxnLst/>
              <a:rect l="l" t="t" r="r" b="b"/>
              <a:pathLst>
                <a:path w="62230" h="64770">
                  <a:moveTo>
                    <a:pt x="62230" y="22860"/>
                  </a:moveTo>
                  <a:cubicBezTo>
                    <a:pt x="35560" y="64770"/>
                    <a:pt x="10160" y="57150"/>
                    <a:pt x="5080" y="48260"/>
                  </a:cubicBezTo>
                  <a:cubicBezTo>
                    <a:pt x="0" y="39370"/>
                    <a:pt x="3810" y="12700"/>
                    <a:pt x="12700" y="6350"/>
                  </a:cubicBezTo>
                  <a:cubicBezTo>
                    <a:pt x="21590" y="0"/>
                    <a:pt x="54610" y="8890"/>
                    <a:pt x="54610" y="8890"/>
                  </a:cubicBezTo>
                </a:path>
              </a:pathLst>
            </a:custGeom>
            <a:solidFill>
              <a:srgbClr val="312249"/>
            </a:solidFill>
            <a:ln cap="sq">
              <a:noFill/>
              <a:prstDash val="solid"/>
              <a:miter/>
            </a:ln>
          </p:spPr>
        </p:sp>
      </p:grpSp>
      <p:grpSp>
        <p:nvGrpSpPr>
          <p:cNvPr id="6" name="Group 6"/>
          <p:cNvGrpSpPr/>
          <p:nvPr/>
        </p:nvGrpSpPr>
        <p:grpSpPr>
          <a:xfrm rot="0">
            <a:off x="1137399" y="4982980"/>
            <a:ext cx="5884710" cy="3126465"/>
            <a:chOff x="0" y="0"/>
            <a:chExt cx="5500370" cy="2922270"/>
          </a:xfrm>
        </p:grpSpPr>
        <p:sp>
          <p:nvSpPr>
            <p:cNvPr id="7" name="Freeform 7"/>
            <p:cNvSpPr/>
            <p:nvPr/>
          </p:nvSpPr>
          <p:spPr>
            <a:xfrm>
              <a:off x="49530" y="49530"/>
              <a:ext cx="5403850" cy="2823210"/>
            </a:xfrm>
            <a:custGeom>
              <a:avLst/>
              <a:gdLst/>
              <a:ahLst/>
              <a:cxnLst/>
              <a:rect l="l" t="t" r="r" b="b"/>
              <a:pathLst>
                <a:path w="5403850" h="2823210">
                  <a:moveTo>
                    <a:pt x="12700" y="923290"/>
                  </a:moveTo>
                  <a:cubicBezTo>
                    <a:pt x="127000" y="759460"/>
                    <a:pt x="151130" y="741680"/>
                    <a:pt x="176530" y="718820"/>
                  </a:cubicBezTo>
                  <a:cubicBezTo>
                    <a:pt x="201930" y="695960"/>
                    <a:pt x="223520" y="674370"/>
                    <a:pt x="257810" y="652780"/>
                  </a:cubicBezTo>
                  <a:cubicBezTo>
                    <a:pt x="304800" y="622300"/>
                    <a:pt x="373380" y="577850"/>
                    <a:pt x="440690" y="560070"/>
                  </a:cubicBezTo>
                  <a:cubicBezTo>
                    <a:pt x="514350" y="541020"/>
                    <a:pt x="619760" y="542290"/>
                    <a:pt x="683260" y="548640"/>
                  </a:cubicBezTo>
                  <a:cubicBezTo>
                    <a:pt x="726440" y="553720"/>
                    <a:pt x="749300" y="562610"/>
                    <a:pt x="788670" y="576580"/>
                  </a:cubicBezTo>
                  <a:cubicBezTo>
                    <a:pt x="844550" y="596900"/>
                    <a:pt x="933450" y="631190"/>
                    <a:pt x="984250" y="665480"/>
                  </a:cubicBezTo>
                  <a:cubicBezTo>
                    <a:pt x="1024890" y="692150"/>
                    <a:pt x="1049020" y="722630"/>
                    <a:pt x="1079500" y="756920"/>
                  </a:cubicBezTo>
                  <a:cubicBezTo>
                    <a:pt x="1112520" y="795020"/>
                    <a:pt x="1135380" y="829310"/>
                    <a:pt x="1173480" y="887730"/>
                  </a:cubicBezTo>
                  <a:cubicBezTo>
                    <a:pt x="1245870" y="996950"/>
                    <a:pt x="1385570" y="1207770"/>
                    <a:pt x="1465580" y="1370330"/>
                  </a:cubicBezTo>
                  <a:cubicBezTo>
                    <a:pt x="1540510" y="1524000"/>
                    <a:pt x="1591310" y="1717040"/>
                    <a:pt x="1644650" y="1836420"/>
                  </a:cubicBezTo>
                  <a:cubicBezTo>
                    <a:pt x="1678940" y="1913890"/>
                    <a:pt x="1695450" y="1957070"/>
                    <a:pt x="1738630" y="2021840"/>
                  </a:cubicBezTo>
                  <a:cubicBezTo>
                    <a:pt x="1794510" y="2104390"/>
                    <a:pt x="1874520" y="2203450"/>
                    <a:pt x="1962150" y="2284730"/>
                  </a:cubicBezTo>
                  <a:cubicBezTo>
                    <a:pt x="2058670" y="2374900"/>
                    <a:pt x="2217420" y="2485390"/>
                    <a:pt x="2299970" y="2532380"/>
                  </a:cubicBezTo>
                  <a:cubicBezTo>
                    <a:pt x="2343150" y="2556510"/>
                    <a:pt x="2359660" y="2560320"/>
                    <a:pt x="2405380" y="2575560"/>
                  </a:cubicBezTo>
                  <a:cubicBezTo>
                    <a:pt x="2487930" y="2603500"/>
                    <a:pt x="2661920" y="2647950"/>
                    <a:pt x="2762250" y="2668270"/>
                  </a:cubicBezTo>
                  <a:cubicBezTo>
                    <a:pt x="2834640" y="2682240"/>
                    <a:pt x="2889250" y="2696210"/>
                    <a:pt x="2951480" y="2693670"/>
                  </a:cubicBezTo>
                  <a:cubicBezTo>
                    <a:pt x="3012440" y="2691130"/>
                    <a:pt x="3065780" y="2678430"/>
                    <a:pt x="3131820" y="2655570"/>
                  </a:cubicBezTo>
                  <a:cubicBezTo>
                    <a:pt x="3221990" y="2623820"/>
                    <a:pt x="3335020" y="2566670"/>
                    <a:pt x="3434080" y="2504440"/>
                  </a:cubicBezTo>
                  <a:cubicBezTo>
                    <a:pt x="3542030" y="2437130"/>
                    <a:pt x="3652520" y="2345690"/>
                    <a:pt x="3751580" y="2261870"/>
                  </a:cubicBezTo>
                  <a:cubicBezTo>
                    <a:pt x="3845560" y="2181860"/>
                    <a:pt x="3920490" y="2122170"/>
                    <a:pt x="4013200" y="2015490"/>
                  </a:cubicBezTo>
                  <a:cubicBezTo>
                    <a:pt x="4147820" y="1860550"/>
                    <a:pt x="4328160" y="1583690"/>
                    <a:pt x="4450080" y="1395730"/>
                  </a:cubicBezTo>
                  <a:cubicBezTo>
                    <a:pt x="4546600" y="1247140"/>
                    <a:pt x="4615180" y="1123950"/>
                    <a:pt x="4692650" y="985520"/>
                  </a:cubicBezTo>
                  <a:cubicBezTo>
                    <a:pt x="4771390" y="845820"/>
                    <a:pt x="4839970" y="693420"/>
                    <a:pt x="4918710" y="561340"/>
                  </a:cubicBezTo>
                  <a:cubicBezTo>
                    <a:pt x="4992370" y="438150"/>
                    <a:pt x="5076190" y="312420"/>
                    <a:pt x="5148580" y="213360"/>
                  </a:cubicBezTo>
                  <a:cubicBezTo>
                    <a:pt x="5205730" y="135890"/>
                    <a:pt x="5270500" y="34290"/>
                    <a:pt x="5313680" y="11430"/>
                  </a:cubicBezTo>
                  <a:cubicBezTo>
                    <a:pt x="5332730" y="1270"/>
                    <a:pt x="5351780" y="0"/>
                    <a:pt x="5365750" y="6350"/>
                  </a:cubicBezTo>
                  <a:cubicBezTo>
                    <a:pt x="5379720" y="12700"/>
                    <a:pt x="5396230" y="30480"/>
                    <a:pt x="5400040" y="45720"/>
                  </a:cubicBezTo>
                  <a:cubicBezTo>
                    <a:pt x="5403850" y="60960"/>
                    <a:pt x="5396230" y="85090"/>
                    <a:pt x="5384800" y="96520"/>
                  </a:cubicBezTo>
                  <a:cubicBezTo>
                    <a:pt x="5373370" y="107950"/>
                    <a:pt x="5350510" y="115570"/>
                    <a:pt x="5335270" y="113030"/>
                  </a:cubicBezTo>
                  <a:cubicBezTo>
                    <a:pt x="5320030" y="110490"/>
                    <a:pt x="5299710" y="95250"/>
                    <a:pt x="5293360" y="81280"/>
                  </a:cubicBezTo>
                  <a:cubicBezTo>
                    <a:pt x="5287010" y="67310"/>
                    <a:pt x="5288280" y="41910"/>
                    <a:pt x="5297170" y="27940"/>
                  </a:cubicBezTo>
                  <a:cubicBezTo>
                    <a:pt x="5306060" y="15240"/>
                    <a:pt x="5328920" y="2540"/>
                    <a:pt x="5342890" y="1270"/>
                  </a:cubicBezTo>
                  <a:cubicBezTo>
                    <a:pt x="5354320" y="0"/>
                    <a:pt x="5368290" y="5080"/>
                    <a:pt x="5377180" y="11430"/>
                  </a:cubicBezTo>
                  <a:cubicBezTo>
                    <a:pt x="5386070" y="17780"/>
                    <a:pt x="5396230" y="29210"/>
                    <a:pt x="5398770" y="40640"/>
                  </a:cubicBezTo>
                  <a:cubicBezTo>
                    <a:pt x="5402580" y="54610"/>
                    <a:pt x="5400040" y="71120"/>
                    <a:pt x="5389880" y="91440"/>
                  </a:cubicBezTo>
                  <a:cubicBezTo>
                    <a:pt x="5369560" y="135890"/>
                    <a:pt x="5289550" y="201930"/>
                    <a:pt x="5234940" y="273050"/>
                  </a:cubicBezTo>
                  <a:cubicBezTo>
                    <a:pt x="5163820" y="367030"/>
                    <a:pt x="5086350" y="478790"/>
                    <a:pt x="5005070" y="612140"/>
                  </a:cubicBezTo>
                  <a:cubicBezTo>
                    <a:pt x="4897120" y="788670"/>
                    <a:pt x="4772660" y="1052830"/>
                    <a:pt x="4659630" y="1244600"/>
                  </a:cubicBezTo>
                  <a:cubicBezTo>
                    <a:pt x="4561840" y="1409700"/>
                    <a:pt x="4470400" y="1551940"/>
                    <a:pt x="4371340" y="1695450"/>
                  </a:cubicBezTo>
                  <a:cubicBezTo>
                    <a:pt x="4277360" y="1832610"/>
                    <a:pt x="4182110" y="1974850"/>
                    <a:pt x="4083050" y="2087880"/>
                  </a:cubicBezTo>
                  <a:cubicBezTo>
                    <a:pt x="3996690" y="2185670"/>
                    <a:pt x="3911600" y="2258060"/>
                    <a:pt x="3817620" y="2341880"/>
                  </a:cubicBezTo>
                  <a:cubicBezTo>
                    <a:pt x="3717290" y="2430780"/>
                    <a:pt x="3601720" y="2532380"/>
                    <a:pt x="3497580" y="2603500"/>
                  </a:cubicBezTo>
                  <a:cubicBezTo>
                    <a:pt x="3409950" y="2663190"/>
                    <a:pt x="3324860" y="2712720"/>
                    <a:pt x="3239770" y="2748280"/>
                  </a:cubicBezTo>
                  <a:cubicBezTo>
                    <a:pt x="3164840" y="2780030"/>
                    <a:pt x="3073400" y="2800350"/>
                    <a:pt x="3020060" y="2811780"/>
                  </a:cubicBezTo>
                  <a:cubicBezTo>
                    <a:pt x="2989580" y="2818130"/>
                    <a:pt x="2976880" y="2821940"/>
                    <a:pt x="2947670" y="2821940"/>
                  </a:cubicBezTo>
                  <a:cubicBezTo>
                    <a:pt x="2903220" y="2823210"/>
                    <a:pt x="2847340" y="2818130"/>
                    <a:pt x="2777490" y="2805430"/>
                  </a:cubicBezTo>
                  <a:cubicBezTo>
                    <a:pt x="2658110" y="2782570"/>
                    <a:pt x="2410460" y="2713990"/>
                    <a:pt x="2301240" y="2670810"/>
                  </a:cubicBezTo>
                  <a:cubicBezTo>
                    <a:pt x="2241550" y="2646680"/>
                    <a:pt x="2217420" y="2633980"/>
                    <a:pt x="2166620" y="2602230"/>
                  </a:cubicBezTo>
                  <a:cubicBezTo>
                    <a:pt x="2090420" y="2555240"/>
                    <a:pt x="1982470" y="2485390"/>
                    <a:pt x="1897380" y="2406650"/>
                  </a:cubicBezTo>
                  <a:cubicBezTo>
                    <a:pt x="1802130" y="2319020"/>
                    <a:pt x="1691640" y="2189480"/>
                    <a:pt x="1625600" y="2091690"/>
                  </a:cubicBezTo>
                  <a:cubicBezTo>
                    <a:pt x="1576070" y="2018030"/>
                    <a:pt x="1557020" y="1967230"/>
                    <a:pt x="1520190" y="1883410"/>
                  </a:cubicBezTo>
                  <a:cubicBezTo>
                    <a:pt x="1468120" y="1764030"/>
                    <a:pt x="1422400" y="1584960"/>
                    <a:pt x="1352550" y="1441450"/>
                  </a:cubicBezTo>
                  <a:cubicBezTo>
                    <a:pt x="1280160" y="1291590"/>
                    <a:pt x="1172210" y="1122680"/>
                    <a:pt x="1089660" y="1003300"/>
                  </a:cubicBezTo>
                  <a:cubicBezTo>
                    <a:pt x="1028700" y="914400"/>
                    <a:pt x="986790" y="835660"/>
                    <a:pt x="916940" y="782320"/>
                  </a:cubicBezTo>
                  <a:cubicBezTo>
                    <a:pt x="849630" y="731520"/>
                    <a:pt x="759460" y="699770"/>
                    <a:pt x="681990" y="684530"/>
                  </a:cubicBezTo>
                  <a:cubicBezTo>
                    <a:pt x="613410" y="671830"/>
                    <a:pt x="538480" y="673100"/>
                    <a:pt x="478790" y="687070"/>
                  </a:cubicBezTo>
                  <a:cubicBezTo>
                    <a:pt x="427990" y="698500"/>
                    <a:pt x="388620" y="723900"/>
                    <a:pt x="345440" y="750570"/>
                  </a:cubicBezTo>
                  <a:cubicBezTo>
                    <a:pt x="299720" y="779780"/>
                    <a:pt x="252730" y="816610"/>
                    <a:pt x="212090" y="858520"/>
                  </a:cubicBezTo>
                  <a:cubicBezTo>
                    <a:pt x="168910" y="904240"/>
                    <a:pt x="130810" y="995680"/>
                    <a:pt x="96520" y="1016000"/>
                  </a:cubicBezTo>
                  <a:cubicBezTo>
                    <a:pt x="80010" y="1026160"/>
                    <a:pt x="64770" y="1026160"/>
                    <a:pt x="50800" y="1022350"/>
                  </a:cubicBezTo>
                  <a:cubicBezTo>
                    <a:pt x="36830" y="1018540"/>
                    <a:pt x="21590" y="1007110"/>
                    <a:pt x="12700" y="996950"/>
                  </a:cubicBezTo>
                  <a:cubicBezTo>
                    <a:pt x="6350" y="988060"/>
                    <a:pt x="2540" y="979170"/>
                    <a:pt x="1270" y="967740"/>
                  </a:cubicBezTo>
                  <a:cubicBezTo>
                    <a:pt x="0" y="955040"/>
                    <a:pt x="12700" y="923290"/>
                    <a:pt x="12700" y="923290"/>
                  </a:cubicBezTo>
                </a:path>
              </a:pathLst>
            </a:custGeom>
            <a:solidFill>
              <a:srgbClr val="FFFFFF"/>
            </a:solidFill>
            <a:ln cap="sq">
              <a:noFill/>
              <a:prstDash val="solid"/>
              <a:miter/>
            </a:ln>
          </p:spPr>
        </p:sp>
      </p:grpSp>
      <p:grpSp>
        <p:nvGrpSpPr>
          <p:cNvPr id="8" name="Group 8"/>
          <p:cNvGrpSpPr/>
          <p:nvPr/>
        </p:nvGrpSpPr>
        <p:grpSpPr>
          <a:xfrm rot="0">
            <a:off x="1309960" y="5502020"/>
            <a:ext cx="470125" cy="634532"/>
            <a:chOff x="0" y="0"/>
            <a:chExt cx="439420" cy="593090"/>
          </a:xfrm>
        </p:grpSpPr>
        <p:sp>
          <p:nvSpPr>
            <p:cNvPr id="9" name="Freeform 9"/>
            <p:cNvSpPr/>
            <p:nvPr/>
          </p:nvSpPr>
          <p:spPr>
            <a:xfrm>
              <a:off x="45720" y="46990"/>
              <a:ext cx="345440" cy="499110"/>
            </a:xfrm>
            <a:custGeom>
              <a:avLst/>
              <a:gdLst/>
              <a:ahLst/>
              <a:cxnLst/>
              <a:rect l="l" t="t" r="r" b="b"/>
              <a:pathLst>
                <a:path w="345440" h="499110">
                  <a:moveTo>
                    <a:pt x="120650" y="31750"/>
                  </a:moveTo>
                  <a:cubicBezTo>
                    <a:pt x="344170" y="426720"/>
                    <a:pt x="345440" y="435610"/>
                    <a:pt x="341630" y="448310"/>
                  </a:cubicBezTo>
                  <a:cubicBezTo>
                    <a:pt x="336550" y="463550"/>
                    <a:pt x="317500" y="486410"/>
                    <a:pt x="300990" y="492760"/>
                  </a:cubicBezTo>
                  <a:cubicBezTo>
                    <a:pt x="284480" y="499110"/>
                    <a:pt x="256540" y="494030"/>
                    <a:pt x="242570" y="485140"/>
                  </a:cubicBezTo>
                  <a:cubicBezTo>
                    <a:pt x="231140" y="478790"/>
                    <a:pt x="222250" y="464820"/>
                    <a:pt x="218440" y="452120"/>
                  </a:cubicBezTo>
                  <a:cubicBezTo>
                    <a:pt x="214630" y="439420"/>
                    <a:pt x="213360" y="424180"/>
                    <a:pt x="218440" y="411480"/>
                  </a:cubicBezTo>
                  <a:cubicBezTo>
                    <a:pt x="224790" y="396240"/>
                    <a:pt x="247650" y="375920"/>
                    <a:pt x="262890" y="370840"/>
                  </a:cubicBezTo>
                  <a:cubicBezTo>
                    <a:pt x="275590" y="365760"/>
                    <a:pt x="292100" y="368300"/>
                    <a:pt x="303530" y="373380"/>
                  </a:cubicBezTo>
                  <a:cubicBezTo>
                    <a:pt x="314960" y="378460"/>
                    <a:pt x="327660" y="389890"/>
                    <a:pt x="334010" y="401320"/>
                  </a:cubicBezTo>
                  <a:cubicBezTo>
                    <a:pt x="340360" y="412750"/>
                    <a:pt x="345440" y="427990"/>
                    <a:pt x="342900" y="440690"/>
                  </a:cubicBezTo>
                  <a:cubicBezTo>
                    <a:pt x="339090" y="457200"/>
                    <a:pt x="321310" y="481330"/>
                    <a:pt x="307340" y="490220"/>
                  </a:cubicBezTo>
                  <a:cubicBezTo>
                    <a:pt x="295910" y="497840"/>
                    <a:pt x="279400" y="497840"/>
                    <a:pt x="266700" y="495300"/>
                  </a:cubicBezTo>
                  <a:cubicBezTo>
                    <a:pt x="254000" y="492760"/>
                    <a:pt x="245110" y="490220"/>
                    <a:pt x="231140" y="476250"/>
                  </a:cubicBezTo>
                  <a:cubicBezTo>
                    <a:pt x="182880" y="429260"/>
                    <a:pt x="21590" y="151130"/>
                    <a:pt x="5080" y="83820"/>
                  </a:cubicBezTo>
                  <a:cubicBezTo>
                    <a:pt x="0" y="62230"/>
                    <a:pt x="1270" y="50800"/>
                    <a:pt x="7620" y="38100"/>
                  </a:cubicBezTo>
                  <a:cubicBezTo>
                    <a:pt x="13970" y="25400"/>
                    <a:pt x="27940" y="11430"/>
                    <a:pt x="40640" y="6350"/>
                  </a:cubicBezTo>
                  <a:cubicBezTo>
                    <a:pt x="53340" y="1270"/>
                    <a:pt x="72390" y="0"/>
                    <a:pt x="85090" y="3810"/>
                  </a:cubicBezTo>
                  <a:cubicBezTo>
                    <a:pt x="99060" y="7620"/>
                    <a:pt x="120650" y="31750"/>
                    <a:pt x="120650" y="31750"/>
                  </a:cubicBezTo>
                </a:path>
              </a:pathLst>
            </a:custGeom>
            <a:solidFill>
              <a:srgbClr val="312249"/>
            </a:solidFill>
            <a:ln cap="sq">
              <a:noFill/>
              <a:prstDash val="solid"/>
              <a:miter/>
            </a:ln>
          </p:spPr>
        </p:sp>
      </p:grpSp>
      <p:grpSp>
        <p:nvGrpSpPr>
          <p:cNvPr id="10" name="Group 10"/>
          <p:cNvGrpSpPr/>
          <p:nvPr/>
        </p:nvGrpSpPr>
        <p:grpSpPr>
          <a:xfrm rot="0">
            <a:off x="1790954" y="5348482"/>
            <a:ext cx="301641" cy="745949"/>
            <a:chOff x="0" y="0"/>
            <a:chExt cx="281940" cy="697230"/>
          </a:xfrm>
        </p:grpSpPr>
        <p:sp>
          <p:nvSpPr>
            <p:cNvPr id="11" name="Freeform 11"/>
            <p:cNvSpPr/>
            <p:nvPr/>
          </p:nvSpPr>
          <p:spPr>
            <a:xfrm>
              <a:off x="39370" y="48260"/>
              <a:ext cx="191770" cy="599440"/>
            </a:xfrm>
            <a:custGeom>
              <a:avLst/>
              <a:gdLst/>
              <a:ahLst/>
              <a:cxnLst/>
              <a:rect l="l" t="t" r="r" b="b"/>
              <a:pathLst>
                <a:path w="191770" h="599440">
                  <a:moveTo>
                    <a:pt x="191770" y="68580"/>
                  </a:moveTo>
                  <a:cubicBezTo>
                    <a:pt x="124460" y="572770"/>
                    <a:pt x="113030" y="585470"/>
                    <a:pt x="99060" y="593090"/>
                  </a:cubicBezTo>
                  <a:cubicBezTo>
                    <a:pt x="87630" y="599440"/>
                    <a:pt x="72390" y="599440"/>
                    <a:pt x="59690" y="596900"/>
                  </a:cubicBezTo>
                  <a:cubicBezTo>
                    <a:pt x="48260" y="594360"/>
                    <a:pt x="34290" y="585470"/>
                    <a:pt x="26670" y="576580"/>
                  </a:cubicBezTo>
                  <a:cubicBezTo>
                    <a:pt x="19050" y="566420"/>
                    <a:pt x="11430" y="552450"/>
                    <a:pt x="11430" y="539750"/>
                  </a:cubicBezTo>
                  <a:cubicBezTo>
                    <a:pt x="11430" y="523240"/>
                    <a:pt x="21590" y="497840"/>
                    <a:pt x="35560" y="487680"/>
                  </a:cubicBezTo>
                  <a:cubicBezTo>
                    <a:pt x="49530" y="477520"/>
                    <a:pt x="77470" y="473710"/>
                    <a:pt x="92710" y="477520"/>
                  </a:cubicBezTo>
                  <a:cubicBezTo>
                    <a:pt x="105410" y="480060"/>
                    <a:pt x="118110" y="491490"/>
                    <a:pt x="124460" y="501650"/>
                  </a:cubicBezTo>
                  <a:cubicBezTo>
                    <a:pt x="130810" y="511810"/>
                    <a:pt x="135890" y="527050"/>
                    <a:pt x="134620" y="539750"/>
                  </a:cubicBezTo>
                  <a:cubicBezTo>
                    <a:pt x="133350" y="552450"/>
                    <a:pt x="129540" y="567690"/>
                    <a:pt x="120650" y="576580"/>
                  </a:cubicBezTo>
                  <a:cubicBezTo>
                    <a:pt x="109220" y="588010"/>
                    <a:pt x="83820" y="598170"/>
                    <a:pt x="67310" y="598170"/>
                  </a:cubicBezTo>
                  <a:cubicBezTo>
                    <a:pt x="53340" y="598170"/>
                    <a:pt x="39370" y="590550"/>
                    <a:pt x="30480" y="581660"/>
                  </a:cubicBezTo>
                  <a:cubicBezTo>
                    <a:pt x="21590" y="572770"/>
                    <a:pt x="16510" y="565150"/>
                    <a:pt x="12700" y="546100"/>
                  </a:cubicBezTo>
                  <a:cubicBezTo>
                    <a:pt x="0" y="476250"/>
                    <a:pt x="41910" y="114300"/>
                    <a:pt x="69850" y="45720"/>
                  </a:cubicBezTo>
                  <a:cubicBezTo>
                    <a:pt x="77470" y="25400"/>
                    <a:pt x="85090" y="17780"/>
                    <a:pt x="96520" y="10160"/>
                  </a:cubicBezTo>
                  <a:cubicBezTo>
                    <a:pt x="107950" y="2540"/>
                    <a:pt x="127000" y="0"/>
                    <a:pt x="140970" y="2540"/>
                  </a:cubicBezTo>
                  <a:cubicBezTo>
                    <a:pt x="154940" y="5080"/>
                    <a:pt x="168910" y="13970"/>
                    <a:pt x="177800" y="25400"/>
                  </a:cubicBezTo>
                  <a:cubicBezTo>
                    <a:pt x="186690" y="36830"/>
                    <a:pt x="191770" y="68580"/>
                    <a:pt x="191770" y="68580"/>
                  </a:cubicBezTo>
                </a:path>
              </a:pathLst>
            </a:custGeom>
            <a:solidFill>
              <a:srgbClr val="312249"/>
            </a:solidFill>
            <a:ln cap="sq">
              <a:noFill/>
              <a:prstDash val="solid"/>
              <a:miter/>
            </a:ln>
          </p:spPr>
        </p:sp>
      </p:grpSp>
      <p:grpSp>
        <p:nvGrpSpPr>
          <p:cNvPr id="12" name="Group 12"/>
          <p:cNvGrpSpPr/>
          <p:nvPr/>
        </p:nvGrpSpPr>
        <p:grpSpPr>
          <a:xfrm rot="0">
            <a:off x="2026016" y="5555011"/>
            <a:ext cx="561160" cy="701111"/>
            <a:chOff x="0" y="0"/>
            <a:chExt cx="524510" cy="655320"/>
          </a:xfrm>
        </p:grpSpPr>
        <p:sp>
          <p:nvSpPr>
            <p:cNvPr id="13" name="Freeform 13"/>
            <p:cNvSpPr/>
            <p:nvPr/>
          </p:nvSpPr>
          <p:spPr>
            <a:xfrm>
              <a:off x="48260" y="49530"/>
              <a:ext cx="426720" cy="554990"/>
            </a:xfrm>
            <a:custGeom>
              <a:avLst/>
              <a:gdLst/>
              <a:ahLst/>
              <a:cxnLst/>
              <a:rect l="l" t="t" r="r" b="b"/>
              <a:pathLst>
                <a:path w="426720" h="554990">
                  <a:moveTo>
                    <a:pt x="11430" y="459740"/>
                  </a:moveTo>
                  <a:cubicBezTo>
                    <a:pt x="341630" y="2540"/>
                    <a:pt x="350520" y="0"/>
                    <a:pt x="363220" y="1270"/>
                  </a:cubicBezTo>
                  <a:cubicBezTo>
                    <a:pt x="379730" y="2540"/>
                    <a:pt x="405130" y="15240"/>
                    <a:pt x="415290" y="27940"/>
                  </a:cubicBezTo>
                  <a:cubicBezTo>
                    <a:pt x="424180" y="38100"/>
                    <a:pt x="426720" y="53340"/>
                    <a:pt x="425450" y="66040"/>
                  </a:cubicBezTo>
                  <a:cubicBezTo>
                    <a:pt x="424180" y="78740"/>
                    <a:pt x="420370" y="93980"/>
                    <a:pt x="411480" y="102870"/>
                  </a:cubicBezTo>
                  <a:cubicBezTo>
                    <a:pt x="400050" y="114300"/>
                    <a:pt x="374650" y="124460"/>
                    <a:pt x="358140" y="124460"/>
                  </a:cubicBezTo>
                  <a:cubicBezTo>
                    <a:pt x="344170" y="124460"/>
                    <a:pt x="330200" y="116840"/>
                    <a:pt x="321310" y="107950"/>
                  </a:cubicBezTo>
                  <a:cubicBezTo>
                    <a:pt x="312420" y="99060"/>
                    <a:pt x="304800" y="86360"/>
                    <a:pt x="303530" y="73660"/>
                  </a:cubicBezTo>
                  <a:cubicBezTo>
                    <a:pt x="302260" y="58420"/>
                    <a:pt x="308610" y="30480"/>
                    <a:pt x="321310" y="19050"/>
                  </a:cubicBezTo>
                  <a:cubicBezTo>
                    <a:pt x="334010" y="7620"/>
                    <a:pt x="360680" y="0"/>
                    <a:pt x="377190" y="2540"/>
                  </a:cubicBezTo>
                  <a:cubicBezTo>
                    <a:pt x="389890" y="3810"/>
                    <a:pt x="403860" y="12700"/>
                    <a:pt x="411480" y="22860"/>
                  </a:cubicBezTo>
                  <a:cubicBezTo>
                    <a:pt x="419100" y="31750"/>
                    <a:pt x="424180" y="46990"/>
                    <a:pt x="425450" y="59690"/>
                  </a:cubicBezTo>
                  <a:cubicBezTo>
                    <a:pt x="426720" y="72390"/>
                    <a:pt x="424180" y="78740"/>
                    <a:pt x="415290" y="97790"/>
                  </a:cubicBezTo>
                  <a:cubicBezTo>
                    <a:pt x="383540" y="166370"/>
                    <a:pt x="167640" y="490220"/>
                    <a:pt x="107950" y="538480"/>
                  </a:cubicBezTo>
                  <a:cubicBezTo>
                    <a:pt x="91440" y="552450"/>
                    <a:pt x="81280" y="554990"/>
                    <a:pt x="67310" y="554990"/>
                  </a:cubicBezTo>
                  <a:cubicBezTo>
                    <a:pt x="53340" y="554990"/>
                    <a:pt x="35560" y="549910"/>
                    <a:pt x="25400" y="541020"/>
                  </a:cubicBezTo>
                  <a:cubicBezTo>
                    <a:pt x="13970" y="532130"/>
                    <a:pt x="5080" y="516890"/>
                    <a:pt x="2540" y="502920"/>
                  </a:cubicBezTo>
                  <a:cubicBezTo>
                    <a:pt x="0" y="488950"/>
                    <a:pt x="11430" y="459740"/>
                    <a:pt x="11430" y="459740"/>
                  </a:cubicBezTo>
                </a:path>
              </a:pathLst>
            </a:custGeom>
            <a:solidFill>
              <a:srgbClr val="312249"/>
            </a:solidFill>
            <a:ln cap="sq">
              <a:noFill/>
              <a:prstDash val="solid"/>
              <a:miter/>
            </a:ln>
          </p:spPr>
        </p:sp>
      </p:grpSp>
      <p:grpSp>
        <p:nvGrpSpPr>
          <p:cNvPr id="14" name="Group 14"/>
          <p:cNvGrpSpPr/>
          <p:nvPr/>
        </p:nvGrpSpPr>
        <p:grpSpPr>
          <a:xfrm rot="0">
            <a:off x="2193142" y="5968068"/>
            <a:ext cx="805734" cy="633174"/>
            <a:chOff x="0" y="0"/>
            <a:chExt cx="753110" cy="591820"/>
          </a:xfrm>
        </p:grpSpPr>
        <p:sp>
          <p:nvSpPr>
            <p:cNvPr id="15" name="Freeform 15"/>
            <p:cNvSpPr/>
            <p:nvPr/>
          </p:nvSpPr>
          <p:spPr>
            <a:xfrm>
              <a:off x="48260" y="49530"/>
              <a:ext cx="656590" cy="495300"/>
            </a:xfrm>
            <a:custGeom>
              <a:avLst/>
              <a:gdLst/>
              <a:ahLst/>
              <a:cxnLst/>
              <a:rect l="l" t="t" r="r" b="b"/>
              <a:pathLst>
                <a:path w="656590" h="495300">
                  <a:moveTo>
                    <a:pt x="24130" y="388620"/>
                  </a:moveTo>
                  <a:cubicBezTo>
                    <a:pt x="585470" y="2540"/>
                    <a:pt x="590550" y="0"/>
                    <a:pt x="601980" y="1270"/>
                  </a:cubicBezTo>
                  <a:cubicBezTo>
                    <a:pt x="615950" y="3810"/>
                    <a:pt x="637540" y="17780"/>
                    <a:pt x="646430" y="29210"/>
                  </a:cubicBezTo>
                  <a:cubicBezTo>
                    <a:pt x="652780" y="39370"/>
                    <a:pt x="656590" y="52070"/>
                    <a:pt x="654050" y="63500"/>
                  </a:cubicBezTo>
                  <a:cubicBezTo>
                    <a:pt x="651510" y="77470"/>
                    <a:pt x="637540" y="99060"/>
                    <a:pt x="624840" y="106680"/>
                  </a:cubicBezTo>
                  <a:cubicBezTo>
                    <a:pt x="614680" y="113030"/>
                    <a:pt x="600710" y="114300"/>
                    <a:pt x="589280" y="111760"/>
                  </a:cubicBezTo>
                  <a:cubicBezTo>
                    <a:pt x="577850" y="109220"/>
                    <a:pt x="565150" y="104140"/>
                    <a:pt x="557530" y="95250"/>
                  </a:cubicBezTo>
                  <a:cubicBezTo>
                    <a:pt x="548640" y="83820"/>
                    <a:pt x="542290" y="58420"/>
                    <a:pt x="544830" y="44450"/>
                  </a:cubicBezTo>
                  <a:cubicBezTo>
                    <a:pt x="546100" y="33020"/>
                    <a:pt x="553720" y="21590"/>
                    <a:pt x="562610" y="13970"/>
                  </a:cubicBezTo>
                  <a:cubicBezTo>
                    <a:pt x="571500" y="6350"/>
                    <a:pt x="584200" y="1270"/>
                    <a:pt x="596900" y="1270"/>
                  </a:cubicBezTo>
                  <a:cubicBezTo>
                    <a:pt x="610870" y="2540"/>
                    <a:pt x="635000" y="11430"/>
                    <a:pt x="643890" y="24130"/>
                  </a:cubicBezTo>
                  <a:cubicBezTo>
                    <a:pt x="652780" y="36830"/>
                    <a:pt x="655320" y="60960"/>
                    <a:pt x="651510" y="74930"/>
                  </a:cubicBezTo>
                  <a:cubicBezTo>
                    <a:pt x="648970" y="86360"/>
                    <a:pt x="643890" y="90170"/>
                    <a:pt x="629920" y="104140"/>
                  </a:cubicBezTo>
                  <a:cubicBezTo>
                    <a:pt x="571500" y="161290"/>
                    <a:pt x="182880" y="447040"/>
                    <a:pt x="95250" y="482600"/>
                  </a:cubicBezTo>
                  <a:cubicBezTo>
                    <a:pt x="69850" y="492760"/>
                    <a:pt x="57150" y="495300"/>
                    <a:pt x="41910" y="491490"/>
                  </a:cubicBezTo>
                  <a:cubicBezTo>
                    <a:pt x="29210" y="487680"/>
                    <a:pt x="15240" y="476250"/>
                    <a:pt x="8890" y="464820"/>
                  </a:cubicBezTo>
                  <a:cubicBezTo>
                    <a:pt x="2540" y="453390"/>
                    <a:pt x="0" y="436880"/>
                    <a:pt x="2540" y="424180"/>
                  </a:cubicBezTo>
                  <a:cubicBezTo>
                    <a:pt x="5080" y="411480"/>
                    <a:pt x="24130" y="388620"/>
                    <a:pt x="24130" y="388620"/>
                  </a:cubicBezTo>
                </a:path>
              </a:pathLst>
            </a:custGeom>
            <a:solidFill>
              <a:srgbClr val="312249"/>
            </a:solidFill>
            <a:ln cap="sq">
              <a:noFill/>
              <a:prstDash val="solid"/>
              <a:miter/>
            </a:ln>
          </p:spPr>
        </p:sp>
      </p:grpSp>
      <p:grpSp>
        <p:nvGrpSpPr>
          <p:cNvPr id="16" name="Group 16"/>
          <p:cNvGrpSpPr/>
          <p:nvPr/>
        </p:nvGrpSpPr>
        <p:grpSpPr>
          <a:xfrm rot="0">
            <a:off x="2424128" y="6529228"/>
            <a:ext cx="786711" cy="525833"/>
            <a:chOff x="0" y="0"/>
            <a:chExt cx="735330" cy="491490"/>
          </a:xfrm>
        </p:grpSpPr>
        <p:sp>
          <p:nvSpPr>
            <p:cNvPr id="17" name="Freeform 17"/>
            <p:cNvSpPr/>
            <p:nvPr/>
          </p:nvSpPr>
          <p:spPr>
            <a:xfrm>
              <a:off x="45720" y="49530"/>
              <a:ext cx="641350" cy="394970"/>
            </a:xfrm>
            <a:custGeom>
              <a:avLst/>
              <a:gdLst/>
              <a:ahLst/>
              <a:cxnLst/>
              <a:rect l="l" t="t" r="r" b="b"/>
              <a:pathLst>
                <a:path w="641350" h="394970">
                  <a:moveTo>
                    <a:pt x="33020" y="281940"/>
                  </a:moveTo>
                  <a:cubicBezTo>
                    <a:pt x="575310" y="2540"/>
                    <a:pt x="580390" y="0"/>
                    <a:pt x="591820" y="2540"/>
                  </a:cubicBezTo>
                  <a:cubicBezTo>
                    <a:pt x="605790" y="5080"/>
                    <a:pt x="626110" y="20320"/>
                    <a:pt x="633730" y="31750"/>
                  </a:cubicBezTo>
                  <a:cubicBezTo>
                    <a:pt x="640080" y="41910"/>
                    <a:pt x="641350" y="55880"/>
                    <a:pt x="638810" y="66040"/>
                  </a:cubicBezTo>
                  <a:cubicBezTo>
                    <a:pt x="637540" y="77470"/>
                    <a:pt x="631190" y="88900"/>
                    <a:pt x="622300" y="96520"/>
                  </a:cubicBezTo>
                  <a:cubicBezTo>
                    <a:pt x="610870" y="105410"/>
                    <a:pt x="585470" y="111760"/>
                    <a:pt x="571500" y="109220"/>
                  </a:cubicBezTo>
                  <a:cubicBezTo>
                    <a:pt x="560070" y="107950"/>
                    <a:pt x="548640" y="100330"/>
                    <a:pt x="542290" y="91440"/>
                  </a:cubicBezTo>
                  <a:cubicBezTo>
                    <a:pt x="534670" y="82550"/>
                    <a:pt x="529590" y="69850"/>
                    <a:pt x="529590" y="58420"/>
                  </a:cubicBezTo>
                  <a:cubicBezTo>
                    <a:pt x="530860" y="44450"/>
                    <a:pt x="542290" y="21590"/>
                    <a:pt x="552450" y="12700"/>
                  </a:cubicBezTo>
                  <a:cubicBezTo>
                    <a:pt x="561340" y="5080"/>
                    <a:pt x="574040" y="0"/>
                    <a:pt x="585470" y="1270"/>
                  </a:cubicBezTo>
                  <a:cubicBezTo>
                    <a:pt x="599440" y="2540"/>
                    <a:pt x="622300" y="13970"/>
                    <a:pt x="629920" y="26670"/>
                  </a:cubicBezTo>
                  <a:cubicBezTo>
                    <a:pt x="637540" y="39370"/>
                    <a:pt x="638810" y="63500"/>
                    <a:pt x="635000" y="77470"/>
                  </a:cubicBezTo>
                  <a:cubicBezTo>
                    <a:pt x="631190" y="88900"/>
                    <a:pt x="626110" y="92710"/>
                    <a:pt x="612140" y="104140"/>
                  </a:cubicBezTo>
                  <a:cubicBezTo>
                    <a:pt x="552450" y="152400"/>
                    <a:pt x="161290" y="364490"/>
                    <a:pt x="83820" y="387350"/>
                  </a:cubicBezTo>
                  <a:cubicBezTo>
                    <a:pt x="63500" y="393700"/>
                    <a:pt x="55880" y="394970"/>
                    <a:pt x="43180" y="391160"/>
                  </a:cubicBezTo>
                  <a:cubicBezTo>
                    <a:pt x="30480" y="387350"/>
                    <a:pt x="15240" y="377190"/>
                    <a:pt x="8890" y="365760"/>
                  </a:cubicBezTo>
                  <a:cubicBezTo>
                    <a:pt x="1270" y="351790"/>
                    <a:pt x="0" y="326390"/>
                    <a:pt x="5080" y="312420"/>
                  </a:cubicBezTo>
                  <a:cubicBezTo>
                    <a:pt x="8890" y="299720"/>
                    <a:pt x="33020" y="281940"/>
                    <a:pt x="33020" y="281940"/>
                  </a:cubicBezTo>
                </a:path>
              </a:pathLst>
            </a:custGeom>
            <a:solidFill>
              <a:srgbClr val="312249"/>
            </a:solidFill>
            <a:ln cap="sq">
              <a:noFill/>
              <a:prstDash val="solid"/>
              <a:miter/>
            </a:ln>
          </p:spPr>
        </p:sp>
      </p:grpSp>
      <p:grpSp>
        <p:nvGrpSpPr>
          <p:cNvPr id="18" name="Group 18"/>
          <p:cNvGrpSpPr/>
          <p:nvPr/>
        </p:nvGrpSpPr>
        <p:grpSpPr>
          <a:xfrm rot="0">
            <a:off x="2633374" y="6916470"/>
            <a:ext cx="752743" cy="562519"/>
            <a:chOff x="0" y="0"/>
            <a:chExt cx="703580" cy="525780"/>
          </a:xfrm>
        </p:grpSpPr>
        <p:sp>
          <p:nvSpPr>
            <p:cNvPr id="19" name="Freeform 19"/>
            <p:cNvSpPr/>
            <p:nvPr/>
          </p:nvSpPr>
          <p:spPr>
            <a:xfrm>
              <a:off x="50800" y="46990"/>
              <a:ext cx="605790" cy="431800"/>
            </a:xfrm>
            <a:custGeom>
              <a:avLst/>
              <a:gdLst/>
              <a:ahLst/>
              <a:cxnLst/>
              <a:rect l="l" t="t" r="r" b="b"/>
              <a:pathLst>
                <a:path w="605790" h="431800">
                  <a:moveTo>
                    <a:pt x="31750" y="321310"/>
                  </a:moveTo>
                  <a:cubicBezTo>
                    <a:pt x="240030" y="217170"/>
                    <a:pt x="474980" y="24130"/>
                    <a:pt x="534670" y="5080"/>
                  </a:cubicBezTo>
                  <a:cubicBezTo>
                    <a:pt x="551180" y="0"/>
                    <a:pt x="557530" y="0"/>
                    <a:pt x="567690" y="5080"/>
                  </a:cubicBezTo>
                  <a:cubicBezTo>
                    <a:pt x="580390" y="10160"/>
                    <a:pt x="596900" y="29210"/>
                    <a:pt x="601980" y="41910"/>
                  </a:cubicBezTo>
                  <a:cubicBezTo>
                    <a:pt x="605790" y="53340"/>
                    <a:pt x="603250" y="66040"/>
                    <a:pt x="599440" y="76200"/>
                  </a:cubicBezTo>
                  <a:cubicBezTo>
                    <a:pt x="595630" y="86360"/>
                    <a:pt x="586740" y="96520"/>
                    <a:pt x="576580" y="101600"/>
                  </a:cubicBezTo>
                  <a:cubicBezTo>
                    <a:pt x="563880" y="107950"/>
                    <a:pt x="539750" y="107950"/>
                    <a:pt x="527050" y="102870"/>
                  </a:cubicBezTo>
                  <a:cubicBezTo>
                    <a:pt x="516890" y="99060"/>
                    <a:pt x="508000" y="88900"/>
                    <a:pt x="502920" y="80010"/>
                  </a:cubicBezTo>
                  <a:cubicBezTo>
                    <a:pt x="497840" y="69850"/>
                    <a:pt x="495300" y="57150"/>
                    <a:pt x="497840" y="45720"/>
                  </a:cubicBezTo>
                  <a:cubicBezTo>
                    <a:pt x="501650" y="31750"/>
                    <a:pt x="515620" y="12700"/>
                    <a:pt x="528320" y="6350"/>
                  </a:cubicBezTo>
                  <a:cubicBezTo>
                    <a:pt x="538480" y="1270"/>
                    <a:pt x="552450" y="1270"/>
                    <a:pt x="562610" y="3810"/>
                  </a:cubicBezTo>
                  <a:cubicBezTo>
                    <a:pt x="572770" y="6350"/>
                    <a:pt x="585470" y="12700"/>
                    <a:pt x="591820" y="21590"/>
                  </a:cubicBezTo>
                  <a:cubicBezTo>
                    <a:pt x="599440" y="33020"/>
                    <a:pt x="604520" y="55880"/>
                    <a:pt x="601980" y="69850"/>
                  </a:cubicBezTo>
                  <a:cubicBezTo>
                    <a:pt x="599440" y="81280"/>
                    <a:pt x="594360" y="85090"/>
                    <a:pt x="581660" y="97790"/>
                  </a:cubicBezTo>
                  <a:cubicBezTo>
                    <a:pt x="534670" y="143510"/>
                    <a:pt x="285750" y="313690"/>
                    <a:pt x="194310" y="368300"/>
                  </a:cubicBezTo>
                  <a:cubicBezTo>
                    <a:pt x="146050" y="396240"/>
                    <a:pt x="110490" y="417830"/>
                    <a:pt x="81280" y="425450"/>
                  </a:cubicBezTo>
                  <a:cubicBezTo>
                    <a:pt x="64770" y="430530"/>
                    <a:pt x="53340" y="431800"/>
                    <a:pt x="40640" y="427990"/>
                  </a:cubicBezTo>
                  <a:cubicBezTo>
                    <a:pt x="27940" y="424180"/>
                    <a:pt x="13970" y="414020"/>
                    <a:pt x="7620" y="403860"/>
                  </a:cubicBezTo>
                  <a:cubicBezTo>
                    <a:pt x="2540" y="396240"/>
                    <a:pt x="0" y="387350"/>
                    <a:pt x="0" y="377190"/>
                  </a:cubicBezTo>
                  <a:cubicBezTo>
                    <a:pt x="0" y="365760"/>
                    <a:pt x="3810" y="349250"/>
                    <a:pt x="10160" y="339090"/>
                  </a:cubicBezTo>
                  <a:cubicBezTo>
                    <a:pt x="15240" y="331470"/>
                    <a:pt x="31750" y="321310"/>
                    <a:pt x="31750" y="321310"/>
                  </a:cubicBezTo>
                </a:path>
              </a:pathLst>
            </a:custGeom>
            <a:solidFill>
              <a:srgbClr val="312249"/>
            </a:solidFill>
            <a:ln cap="sq">
              <a:noFill/>
              <a:prstDash val="solid"/>
              <a:miter/>
            </a:ln>
          </p:spPr>
        </p:sp>
      </p:grpSp>
      <p:grpSp>
        <p:nvGrpSpPr>
          <p:cNvPr id="20" name="Group 20"/>
          <p:cNvGrpSpPr/>
          <p:nvPr/>
        </p:nvGrpSpPr>
        <p:grpSpPr>
          <a:xfrm rot="0">
            <a:off x="2810010" y="7167837"/>
            <a:ext cx="854649" cy="1063895"/>
            <a:chOff x="0" y="0"/>
            <a:chExt cx="798830" cy="994410"/>
          </a:xfrm>
        </p:grpSpPr>
        <p:sp>
          <p:nvSpPr>
            <p:cNvPr id="21" name="Freeform 21"/>
            <p:cNvSpPr/>
            <p:nvPr/>
          </p:nvSpPr>
          <p:spPr>
            <a:xfrm>
              <a:off x="46990" y="48260"/>
              <a:ext cx="704850" cy="897890"/>
            </a:xfrm>
            <a:custGeom>
              <a:avLst/>
              <a:gdLst/>
              <a:ahLst/>
              <a:cxnLst/>
              <a:rect l="l" t="t" r="r" b="b"/>
              <a:pathLst>
                <a:path w="704850" h="897890">
                  <a:moveTo>
                    <a:pt x="690880" y="91440"/>
                  </a:moveTo>
                  <a:cubicBezTo>
                    <a:pt x="302260" y="571500"/>
                    <a:pt x="143510" y="821690"/>
                    <a:pt x="95250" y="872490"/>
                  </a:cubicBezTo>
                  <a:cubicBezTo>
                    <a:pt x="83820" y="885190"/>
                    <a:pt x="80010" y="890270"/>
                    <a:pt x="69850" y="892810"/>
                  </a:cubicBezTo>
                  <a:cubicBezTo>
                    <a:pt x="57150" y="896620"/>
                    <a:pt x="34290" y="892810"/>
                    <a:pt x="22860" y="885190"/>
                  </a:cubicBezTo>
                  <a:cubicBezTo>
                    <a:pt x="13970" y="878840"/>
                    <a:pt x="6350" y="867410"/>
                    <a:pt x="3810" y="857250"/>
                  </a:cubicBezTo>
                  <a:cubicBezTo>
                    <a:pt x="1270" y="847090"/>
                    <a:pt x="0" y="835660"/>
                    <a:pt x="5080" y="825500"/>
                  </a:cubicBezTo>
                  <a:cubicBezTo>
                    <a:pt x="11430" y="814070"/>
                    <a:pt x="29210" y="797560"/>
                    <a:pt x="41910" y="793750"/>
                  </a:cubicBezTo>
                  <a:cubicBezTo>
                    <a:pt x="52070" y="789940"/>
                    <a:pt x="64770" y="793750"/>
                    <a:pt x="74930" y="797560"/>
                  </a:cubicBezTo>
                  <a:cubicBezTo>
                    <a:pt x="83820" y="801370"/>
                    <a:pt x="95250" y="808990"/>
                    <a:pt x="99060" y="819150"/>
                  </a:cubicBezTo>
                  <a:cubicBezTo>
                    <a:pt x="104140" y="831850"/>
                    <a:pt x="105410" y="854710"/>
                    <a:pt x="99060" y="867410"/>
                  </a:cubicBezTo>
                  <a:cubicBezTo>
                    <a:pt x="92710" y="880110"/>
                    <a:pt x="71120" y="892810"/>
                    <a:pt x="58420" y="895350"/>
                  </a:cubicBezTo>
                  <a:cubicBezTo>
                    <a:pt x="48260" y="897890"/>
                    <a:pt x="35560" y="892810"/>
                    <a:pt x="26670" y="887730"/>
                  </a:cubicBezTo>
                  <a:cubicBezTo>
                    <a:pt x="17780" y="882650"/>
                    <a:pt x="7620" y="872490"/>
                    <a:pt x="5080" y="862330"/>
                  </a:cubicBezTo>
                  <a:cubicBezTo>
                    <a:pt x="1270" y="849630"/>
                    <a:pt x="2540" y="836930"/>
                    <a:pt x="11430" y="815340"/>
                  </a:cubicBezTo>
                  <a:cubicBezTo>
                    <a:pt x="40640" y="740410"/>
                    <a:pt x="220980" y="509270"/>
                    <a:pt x="325120" y="372110"/>
                  </a:cubicBezTo>
                  <a:cubicBezTo>
                    <a:pt x="419100" y="247650"/>
                    <a:pt x="553720" y="67310"/>
                    <a:pt x="604520" y="22860"/>
                  </a:cubicBezTo>
                  <a:cubicBezTo>
                    <a:pt x="619760" y="10160"/>
                    <a:pt x="626110" y="5080"/>
                    <a:pt x="638810" y="2540"/>
                  </a:cubicBezTo>
                  <a:cubicBezTo>
                    <a:pt x="650240" y="0"/>
                    <a:pt x="666750" y="3810"/>
                    <a:pt x="676910" y="10160"/>
                  </a:cubicBezTo>
                  <a:cubicBezTo>
                    <a:pt x="687070" y="16510"/>
                    <a:pt x="698500" y="29210"/>
                    <a:pt x="701040" y="41910"/>
                  </a:cubicBezTo>
                  <a:cubicBezTo>
                    <a:pt x="704850" y="55880"/>
                    <a:pt x="690880" y="91440"/>
                    <a:pt x="690880" y="91440"/>
                  </a:cubicBezTo>
                </a:path>
              </a:pathLst>
            </a:custGeom>
            <a:solidFill>
              <a:srgbClr val="312249"/>
            </a:solidFill>
            <a:ln cap="sq">
              <a:noFill/>
              <a:prstDash val="solid"/>
              <a:miter/>
            </a:ln>
          </p:spPr>
        </p:sp>
      </p:grpSp>
      <p:grpSp>
        <p:nvGrpSpPr>
          <p:cNvPr id="22" name="Group 22"/>
          <p:cNvGrpSpPr/>
          <p:nvPr/>
        </p:nvGrpSpPr>
        <p:grpSpPr>
          <a:xfrm rot="0">
            <a:off x="3565471" y="7440944"/>
            <a:ext cx="421210" cy="896770"/>
            <a:chOff x="0" y="0"/>
            <a:chExt cx="393700" cy="838200"/>
          </a:xfrm>
        </p:grpSpPr>
        <p:sp>
          <p:nvSpPr>
            <p:cNvPr id="23" name="Freeform 23"/>
            <p:cNvSpPr/>
            <p:nvPr/>
          </p:nvSpPr>
          <p:spPr>
            <a:xfrm>
              <a:off x="48260" y="45720"/>
              <a:ext cx="294640" cy="744220"/>
            </a:xfrm>
            <a:custGeom>
              <a:avLst/>
              <a:gdLst/>
              <a:ahLst/>
              <a:cxnLst/>
              <a:rect l="l" t="t" r="r" b="b"/>
              <a:pathLst>
                <a:path w="294640" h="744220">
                  <a:moveTo>
                    <a:pt x="294640" y="71120"/>
                  </a:moveTo>
                  <a:cubicBezTo>
                    <a:pt x="97790" y="722630"/>
                    <a:pt x="96520" y="727710"/>
                    <a:pt x="86360" y="734060"/>
                  </a:cubicBezTo>
                  <a:cubicBezTo>
                    <a:pt x="74930" y="741680"/>
                    <a:pt x="49530" y="744220"/>
                    <a:pt x="36830" y="740410"/>
                  </a:cubicBezTo>
                  <a:cubicBezTo>
                    <a:pt x="26670" y="736600"/>
                    <a:pt x="16510" y="727710"/>
                    <a:pt x="11430" y="718820"/>
                  </a:cubicBezTo>
                  <a:cubicBezTo>
                    <a:pt x="6350" y="709930"/>
                    <a:pt x="1270" y="697230"/>
                    <a:pt x="3810" y="685800"/>
                  </a:cubicBezTo>
                  <a:cubicBezTo>
                    <a:pt x="6350" y="671830"/>
                    <a:pt x="17780" y="651510"/>
                    <a:pt x="30480" y="645160"/>
                  </a:cubicBezTo>
                  <a:cubicBezTo>
                    <a:pt x="43180" y="638810"/>
                    <a:pt x="66040" y="638810"/>
                    <a:pt x="78740" y="643890"/>
                  </a:cubicBezTo>
                  <a:cubicBezTo>
                    <a:pt x="88900" y="647700"/>
                    <a:pt x="97790" y="657860"/>
                    <a:pt x="102870" y="668020"/>
                  </a:cubicBezTo>
                  <a:cubicBezTo>
                    <a:pt x="107950" y="676910"/>
                    <a:pt x="110490" y="690880"/>
                    <a:pt x="107950" y="701040"/>
                  </a:cubicBezTo>
                  <a:cubicBezTo>
                    <a:pt x="104140" y="713740"/>
                    <a:pt x="88900" y="732790"/>
                    <a:pt x="76200" y="739140"/>
                  </a:cubicBezTo>
                  <a:cubicBezTo>
                    <a:pt x="66040" y="744220"/>
                    <a:pt x="53340" y="744220"/>
                    <a:pt x="43180" y="741680"/>
                  </a:cubicBezTo>
                  <a:cubicBezTo>
                    <a:pt x="33020" y="739140"/>
                    <a:pt x="21590" y="731520"/>
                    <a:pt x="15240" y="723900"/>
                  </a:cubicBezTo>
                  <a:cubicBezTo>
                    <a:pt x="8890" y="715010"/>
                    <a:pt x="3810" y="708660"/>
                    <a:pt x="2540" y="692150"/>
                  </a:cubicBezTo>
                  <a:cubicBezTo>
                    <a:pt x="0" y="637540"/>
                    <a:pt x="82550" y="449580"/>
                    <a:pt x="113030" y="336550"/>
                  </a:cubicBezTo>
                  <a:cubicBezTo>
                    <a:pt x="140970" y="234950"/>
                    <a:pt x="157480" y="96520"/>
                    <a:pt x="182880" y="45720"/>
                  </a:cubicBezTo>
                  <a:cubicBezTo>
                    <a:pt x="194310" y="24130"/>
                    <a:pt x="203200" y="11430"/>
                    <a:pt x="217170" y="5080"/>
                  </a:cubicBezTo>
                  <a:cubicBezTo>
                    <a:pt x="228600" y="0"/>
                    <a:pt x="246380" y="0"/>
                    <a:pt x="257810" y="5080"/>
                  </a:cubicBezTo>
                  <a:cubicBezTo>
                    <a:pt x="269240" y="10160"/>
                    <a:pt x="281940" y="20320"/>
                    <a:pt x="288290" y="31750"/>
                  </a:cubicBezTo>
                  <a:cubicBezTo>
                    <a:pt x="294640" y="43180"/>
                    <a:pt x="294640" y="71120"/>
                    <a:pt x="294640" y="71120"/>
                  </a:cubicBezTo>
                </a:path>
              </a:pathLst>
            </a:custGeom>
            <a:solidFill>
              <a:srgbClr val="312249"/>
            </a:solidFill>
            <a:ln cap="sq">
              <a:noFill/>
              <a:prstDash val="solid"/>
              <a:miter/>
            </a:ln>
          </p:spPr>
        </p:sp>
      </p:grpSp>
      <p:grpSp>
        <p:nvGrpSpPr>
          <p:cNvPr id="24" name="Group 24"/>
          <p:cNvGrpSpPr/>
          <p:nvPr/>
        </p:nvGrpSpPr>
        <p:grpSpPr>
          <a:xfrm rot="0">
            <a:off x="4080434" y="7455890"/>
            <a:ext cx="290771" cy="974218"/>
            <a:chOff x="0" y="0"/>
            <a:chExt cx="271780" cy="910590"/>
          </a:xfrm>
        </p:grpSpPr>
        <p:sp>
          <p:nvSpPr>
            <p:cNvPr id="25" name="Freeform 25"/>
            <p:cNvSpPr/>
            <p:nvPr/>
          </p:nvSpPr>
          <p:spPr>
            <a:xfrm>
              <a:off x="41910" y="49530"/>
              <a:ext cx="189230" cy="811530"/>
            </a:xfrm>
            <a:custGeom>
              <a:avLst/>
              <a:gdLst/>
              <a:ahLst/>
              <a:cxnLst/>
              <a:rect l="l" t="t" r="r" b="b"/>
              <a:pathLst>
                <a:path w="189230" h="811530">
                  <a:moveTo>
                    <a:pt x="127000" y="58420"/>
                  </a:moveTo>
                  <a:cubicBezTo>
                    <a:pt x="140970" y="492760"/>
                    <a:pt x="189230" y="709930"/>
                    <a:pt x="177800" y="767080"/>
                  </a:cubicBezTo>
                  <a:cubicBezTo>
                    <a:pt x="173990" y="783590"/>
                    <a:pt x="170180" y="789940"/>
                    <a:pt x="160020" y="797560"/>
                  </a:cubicBezTo>
                  <a:cubicBezTo>
                    <a:pt x="148590" y="806450"/>
                    <a:pt x="123190" y="811530"/>
                    <a:pt x="109220" y="808990"/>
                  </a:cubicBezTo>
                  <a:cubicBezTo>
                    <a:pt x="97790" y="806450"/>
                    <a:pt x="86360" y="798830"/>
                    <a:pt x="80010" y="789940"/>
                  </a:cubicBezTo>
                  <a:cubicBezTo>
                    <a:pt x="73660" y="781050"/>
                    <a:pt x="68580" y="768350"/>
                    <a:pt x="68580" y="756920"/>
                  </a:cubicBezTo>
                  <a:cubicBezTo>
                    <a:pt x="68580" y="745490"/>
                    <a:pt x="71120" y="731520"/>
                    <a:pt x="78740" y="722630"/>
                  </a:cubicBezTo>
                  <a:cubicBezTo>
                    <a:pt x="87630" y="711200"/>
                    <a:pt x="111760" y="699770"/>
                    <a:pt x="125730" y="699770"/>
                  </a:cubicBezTo>
                  <a:cubicBezTo>
                    <a:pt x="137160" y="699770"/>
                    <a:pt x="149860" y="703580"/>
                    <a:pt x="158750" y="712470"/>
                  </a:cubicBezTo>
                  <a:cubicBezTo>
                    <a:pt x="168910" y="722630"/>
                    <a:pt x="179070" y="746760"/>
                    <a:pt x="179070" y="760730"/>
                  </a:cubicBezTo>
                  <a:cubicBezTo>
                    <a:pt x="179070" y="772160"/>
                    <a:pt x="173990" y="784860"/>
                    <a:pt x="165100" y="792480"/>
                  </a:cubicBezTo>
                  <a:cubicBezTo>
                    <a:pt x="154940" y="802640"/>
                    <a:pt x="129540" y="811530"/>
                    <a:pt x="115570" y="810260"/>
                  </a:cubicBezTo>
                  <a:cubicBezTo>
                    <a:pt x="104140" y="808990"/>
                    <a:pt x="91440" y="801370"/>
                    <a:pt x="83820" y="793750"/>
                  </a:cubicBezTo>
                  <a:cubicBezTo>
                    <a:pt x="76200" y="786130"/>
                    <a:pt x="73660" y="778510"/>
                    <a:pt x="68580" y="762000"/>
                  </a:cubicBezTo>
                  <a:cubicBezTo>
                    <a:pt x="53340" y="711200"/>
                    <a:pt x="35560" y="554990"/>
                    <a:pt x="25400" y="443230"/>
                  </a:cubicBezTo>
                  <a:cubicBezTo>
                    <a:pt x="13970" y="322580"/>
                    <a:pt x="0" y="124460"/>
                    <a:pt x="8890" y="62230"/>
                  </a:cubicBezTo>
                  <a:cubicBezTo>
                    <a:pt x="11430" y="41910"/>
                    <a:pt x="13970" y="31750"/>
                    <a:pt x="22860" y="21590"/>
                  </a:cubicBezTo>
                  <a:cubicBezTo>
                    <a:pt x="30480" y="11430"/>
                    <a:pt x="45720" y="2540"/>
                    <a:pt x="58420" y="1270"/>
                  </a:cubicBezTo>
                  <a:cubicBezTo>
                    <a:pt x="73660" y="0"/>
                    <a:pt x="99060" y="8890"/>
                    <a:pt x="110490" y="19050"/>
                  </a:cubicBezTo>
                  <a:cubicBezTo>
                    <a:pt x="120650" y="27940"/>
                    <a:pt x="127000" y="58420"/>
                    <a:pt x="127000" y="58420"/>
                  </a:cubicBezTo>
                </a:path>
              </a:pathLst>
            </a:custGeom>
            <a:solidFill>
              <a:srgbClr val="312249"/>
            </a:solidFill>
            <a:ln cap="sq">
              <a:noFill/>
              <a:prstDash val="solid"/>
              <a:miter/>
            </a:ln>
          </p:spPr>
        </p:sp>
      </p:grpSp>
      <p:grpSp>
        <p:nvGrpSpPr>
          <p:cNvPr id="26" name="Group 26"/>
          <p:cNvGrpSpPr/>
          <p:nvPr/>
        </p:nvGrpSpPr>
        <p:grpSpPr>
          <a:xfrm rot="0">
            <a:off x="4505720" y="7397464"/>
            <a:ext cx="470125" cy="891335"/>
            <a:chOff x="0" y="0"/>
            <a:chExt cx="439420" cy="833120"/>
          </a:xfrm>
        </p:grpSpPr>
        <p:sp>
          <p:nvSpPr>
            <p:cNvPr id="27" name="Freeform 27"/>
            <p:cNvSpPr/>
            <p:nvPr/>
          </p:nvSpPr>
          <p:spPr>
            <a:xfrm>
              <a:off x="48260" y="45720"/>
              <a:ext cx="345440" cy="739140"/>
            </a:xfrm>
            <a:custGeom>
              <a:avLst/>
              <a:gdLst/>
              <a:ahLst/>
              <a:cxnLst/>
              <a:rect l="l" t="t" r="r" b="b"/>
              <a:pathLst>
                <a:path w="345440" h="739140">
                  <a:moveTo>
                    <a:pt x="119380" y="45720"/>
                  </a:moveTo>
                  <a:cubicBezTo>
                    <a:pt x="238760" y="424180"/>
                    <a:pt x="331470" y="590550"/>
                    <a:pt x="340360" y="656590"/>
                  </a:cubicBezTo>
                  <a:cubicBezTo>
                    <a:pt x="344170" y="681990"/>
                    <a:pt x="342900" y="698500"/>
                    <a:pt x="334010" y="711200"/>
                  </a:cubicBezTo>
                  <a:cubicBezTo>
                    <a:pt x="325120" y="725170"/>
                    <a:pt x="299720" y="735330"/>
                    <a:pt x="284480" y="736600"/>
                  </a:cubicBezTo>
                  <a:cubicBezTo>
                    <a:pt x="271780" y="737870"/>
                    <a:pt x="257810" y="731520"/>
                    <a:pt x="248920" y="723900"/>
                  </a:cubicBezTo>
                  <a:cubicBezTo>
                    <a:pt x="240030" y="716280"/>
                    <a:pt x="231140" y="706120"/>
                    <a:pt x="228600" y="693420"/>
                  </a:cubicBezTo>
                  <a:cubicBezTo>
                    <a:pt x="226060" y="678180"/>
                    <a:pt x="229870" y="651510"/>
                    <a:pt x="240030" y="638810"/>
                  </a:cubicBezTo>
                  <a:cubicBezTo>
                    <a:pt x="250190" y="626110"/>
                    <a:pt x="275590" y="617220"/>
                    <a:pt x="292100" y="619760"/>
                  </a:cubicBezTo>
                  <a:cubicBezTo>
                    <a:pt x="308610" y="622300"/>
                    <a:pt x="330200" y="636270"/>
                    <a:pt x="337820" y="650240"/>
                  </a:cubicBezTo>
                  <a:cubicBezTo>
                    <a:pt x="345440" y="664210"/>
                    <a:pt x="344170" y="690880"/>
                    <a:pt x="336550" y="704850"/>
                  </a:cubicBezTo>
                  <a:cubicBezTo>
                    <a:pt x="328930" y="718820"/>
                    <a:pt x="306070" y="734060"/>
                    <a:pt x="290830" y="736600"/>
                  </a:cubicBezTo>
                  <a:cubicBezTo>
                    <a:pt x="278130" y="739140"/>
                    <a:pt x="265430" y="734060"/>
                    <a:pt x="255270" y="727710"/>
                  </a:cubicBezTo>
                  <a:cubicBezTo>
                    <a:pt x="245110" y="721360"/>
                    <a:pt x="241300" y="715010"/>
                    <a:pt x="231140" y="699770"/>
                  </a:cubicBezTo>
                  <a:cubicBezTo>
                    <a:pt x="200660" y="650240"/>
                    <a:pt x="129540" y="463550"/>
                    <a:pt x="90170" y="354330"/>
                  </a:cubicBezTo>
                  <a:cubicBezTo>
                    <a:pt x="55880" y="257810"/>
                    <a:pt x="8890" y="130810"/>
                    <a:pt x="2540" y="78740"/>
                  </a:cubicBezTo>
                  <a:cubicBezTo>
                    <a:pt x="0" y="58420"/>
                    <a:pt x="0" y="48260"/>
                    <a:pt x="6350" y="35560"/>
                  </a:cubicBezTo>
                  <a:cubicBezTo>
                    <a:pt x="12700" y="24130"/>
                    <a:pt x="25400" y="11430"/>
                    <a:pt x="38100" y="6350"/>
                  </a:cubicBezTo>
                  <a:cubicBezTo>
                    <a:pt x="50800" y="1270"/>
                    <a:pt x="68580" y="0"/>
                    <a:pt x="81280" y="5080"/>
                  </a:cubicBezTo>
                  <a:cubicBezTo>
                    <a:pt x="96520" y="11430"/>
                    <a:pt x="119380" y="45720"/>
                    <a:pt x="119380" y="45720"/>
                  </a:cubicBezTo>
                </a:path>
              </a:pathLst>
            </a:custGeom>
            <a:solidFill>
              <a:srgbClr val="312249"/>
            </a:solidFill>
            <a:ln cap="sq">
              <a:noFill/>
              <a:prstDash val="solid"/>
              <a:miter/>
            </a:ln>
          </p:spPr>
        </p:sp>
      </p:grpSp>
      <p:grpSp>
        <p:nvGrpSpPr>
          <p:cNvPr id="28" name="Group 28"/>
          <p:cNvGrpSpPr/>
          <p:nvPr/>
        </p:nvGrpSpPr>
        <p:grpSpPr>
          <a:xfrm rot="0">
            <a:off x="4875298" y="7237133"/>
            <a:ext cx="505452" cy="722851"/>
            <a:chOff x="0" y="0"/>
            <a:chExt cx="472440" cy="675640"/>
          </a:xfrm>
        </p:grpSpPr>
        <p:sp>
          <p:nvSpPr>
            <p:cNvPr id="29" name="Freeform 29"/>
            <p:cNvSpPr/>
            <p:nvPr/>
          </p:nvSpPr>
          <p:spPr>
            <a:xfrm>
              <a:off x="43180" y="45720"/>
              <a:ext cx="382270" cy="582930"/>
            </a:xfrm>
            <a:custGeom>
              <a:avLst/>
              <a:gdLst/>
              <a:ahLst/>
              <a:cxnLst/>
              <a:rect l="l" t="t" r="r" b="b"/>
              <a:pathLst>
                <a:path w="382270" h="582930">
                  <a:moveTo>
                    <a:pt x="116840" y="34290"/>
                  </a:moveTo>
                  <a:cubicBezTo>
                    <a:pt x="382270" y="525780"/>
                    <a:pt x="381000" y="533400"/>
                    <a:pt x="374650" y="544830"/>
                  </a:cubicBezTo>
                  <a:cubicBezTo>
                    <a:pt x="367030" y="558800"/>
                    <a:pt x="346710" y="575310"/>
                    <a:pt x="331470" y="579120"/>
                  </a:cubicBezTo>
                  <a:cubicBezTo>
                    <a:pt x="318770" y="582930"/>
                    <a:pt x="303530" y="579120"/>
                    <a:pt x="293370" y="574040"/>
                  </a:cubicBezTo>
                  <a:cubicBezTo>
                    <a:pt x="283210" y="568960"/>
                    <a:pt x="273050" y="557530"/>
                    <a:pt x="267970" y="546100"/>
                  </a:cubicBezTo>
                  <a:cubicBezTo>
                    <a:pt x="262890" y="532130"/>
                    <a:pt x="262890" y="505460"/>
                    <a:pt x="269240" y="491490"/>
                  </a:cubicBezTo>
                  <a:cubicBezTo>
                    <a:pt x="274320" y="480060"/>
                    <a:pt x="285750" y="469900"/>
                    <a:pt x="297180" y="466090"/>
                  </a:cubicBezTo>
                  <a:cubicBezTo>
                    <a:pt x="312420" y="461010"/>
                    <a:pt x="339090" y="463550"/>
                    <a:pt x="353060" y="471170"/>
                  </a:cubicBezTo>
                  <a:cubicBezTo>
                    <a:pt x="364490" y="477520"/>
                    <a:pt x="372110" y="488950"/>
                    <a:pt x="375920" y="500380"/>
                  </a:cubicBezTo>
                  <a:cubicBezTo>
                    <a:pt x="379730" y="511810"/>
                    <a:pt x="382270" y="527050"/>
                    <a:pt x="377190" y="538480"/>
                  </a:cubicBezTo>
                  <a:cubicBezTo>
                    <a:pt x="372110" y="552450"/>
                    <a:pt x="351790" y="572770"/>
                    <a:pt x="337820" y="577850"/>
                  </a:cubicBezTo>
                  <a:cubicBezTo>
                    <a:pt x="326390" y="582930"/>
                    <a:pt x="311150" y="580390"/>
                    <a:pt x="299720" y="576580"/>
                  </a:cubicBezTo>
                  <a:cubicBezTo>
                    <a:pt x="288290" y="572770"/>
                    <a:pt x="283210" y="567690"/>
                    <a:pt x="270510" y="552450"/>
                  </a:cubicBezTo>
                  <a:cubicBezTo>
                    <a:pt x="223520" y="496570"/>
                    <a:pt x="29210" y="172720"/>
                    <a:pt x="7620" y="91440"/>
                  </a:cubicBezTo>
                  <a:cubicBezTo>
                    <a:pt x="0" y="64770"/>
                    <a:pt x="1270" y="49530"/>
                    <a:pt x="7620" y="34290"/>
                  </a:cubicBezTo>
                  <a:cubicBezTo>
                    <a:pt x="13970" y="21590"/>
                    <a:pt x="27940" y="10160"/>
                    <a:pt x="40640" y="5080"/>
                  </a:cubicBezTo>
                  <a:cubicBezTo>
                    <a:pt x="53340" y="0"/>
                    <a:pt x="72390" y="0"/>
                    <a:pt x="85090" y="5080"/>
                  </a:cubicBezTo>
                  <a:cubicBezTo>
                    <a:pt x="97790" y="10160"/>
                    <a:pt x="116840" y="34290"/>
                    <a:pt x="116840" y="34290"/>
                  </a:cubicBezTo>
                </a:path>
              </a:pathLst>
            </a:custGeom>
            <a:solidFill>
              <a:srgbClr val="312249"/>
            </a:solidFill>
            <a:ln cap="sq">
              <a:noFill/>
              <a:prstDash val="solid"/>
              <a:miter/>
            </a:ln>
          </p:spPr>
        </p:sp>
      </p:grpSp>
      <p:grpSp>
        <p:nvGrpSpPr>
          <p:cNvPr id="30" name="Group 30"/>
          <p:cNvGrpSpPr/>
          <p:nvPr/>
        </p:nvGrpSpPr>
        <p:grpSpPr>
          <a:xfrm rot="0">
            <a:off x="5151122" y="6896089"/>
            <a:ext cx="559802" cy="676653"/>
            <a:chOff x="0" y="0"/>
            <a:chExt cx="523240" cy="632460"/>
          </a:xfrm>
        </p:grpSpPr>
        <p:sp>
          <p:nvSpPr>
            <p:cNvPr id="31" name="Freeform 31"/>
            <p:cNvSpPr/>
            <p:nvPr/>
          </p:nvSpPr>
          <p:spPr>
            <a:xfrm>
              <a:off x="45720" y="48260"/>
              <a:ext cx="431800" cy="534670"/>
            </a:xfrm>
            <a:custGeom>
              <a:avLst/>
              <a:gdLst/>
              <a:ahLst/>
              <a:cxnLst/>
              <a:rect l="l" t="t" r="r" b="b"/>
              <a:pathLst>
                <a:path w="431800" h="534670">
                  <a:moveTo>
                    <a:pt x="110490" y="25400"/>
                  </a:moveTo>
                  <a:cubicBezTo>
                    <a:pt x="431800" y="483870"/>
                    <a:pt x="424180" y="500380"/>
                    <a:pt x="415290" y="513080"/>
                  </a:cubicBezTo>
                  <a:cubicBezTo>
                    <a:pt x="407670" y="523240"/>
                    <a:pt x="393700" y="529590"/>
                    <a:pt x="382270" y="532130"/>
                  </a:cubicBezTo>
                  <a:cubicBezTo>
                    <a:pt x="370840" y="534670"/>
                    <a:pt x="355600" y="532130"/>
                    <a:pt x="345440" y="527050"/>
                  </a:cubicBezTo>
                  <a:cubicBezTo>
                    <a:pt x="335280" y="521970"/>
                    <a:pt x="323850" y="511810"/>
                    <a:pt x="318770" y="501650"/>
                  </a:cubicBezTo>
                  <a:cubicBezTo>
                    <a:pt x="313690" y="491490"/>
                    <a:pt x="311150" y="476250"/>
                    <a:pt x="313690" y="464820"/>
                  </a:cubicBezTo>
                  <a:cubicBezTo>
                    <a:pt x="316230" y="453390"/>
                    <a:pt x="321310" y="439420"/>
                    <a:pt x="331470" y="431800"/>
                  </a:cubicBezTo>
                  <a:cubicBezTo>
                    <a:pt x="342900" y="422910"/>
                    <a:pt x="368300" y="414020"/>
                    <a:pt x="383540" y="417830"/>
                  </a:cubicBezTo>
                  <a:cubicBezTo>
                    <a:pt x="398780" y="421640"/>
                    <a:pt x="419100" y="439420"/>
                    <a:pt x="425450" y="453390"/>
                  </a:cubicBezTo>
                  <a:cubicBezTo>
                    <a:pt x="430530" y="464820"/>
                    <a:pt x="430530" y="480060"/>
                    <a:pt x="426720" y="491490"/>
                  </a:cubicBezTo>
                  <a:cubicBezTo>
                    <a:pt x="422910" y="502920"/>
                    <a:pt x="414020" y="514350"/>
                    <a:pt x="405130" y="521970"/>
                  </a:cubicBezTo>
                  <a:cubicBezTo>
                    <a:pt x="396240" y="528320"/>
                    <a:pt x="382270" y="533400"/>
                    <a:pt x="370840" y="533400"/>
                  </a:cubicBezTo>
                  <a:cubicBezTo>
                    <a:pt x="359410" y="533400"/>
                    <a:pt x="350520" y="532130"/>
                    <a:pt x="335280" y="520700"/>
                  </a:cubicBezTo>
                  <a:cubicBezTo>
                    <a:pt x="276860" y="477520"/>
                    <a:pt x="34290" y="158750"/>
                    <a:pt x="7620" y="87630"/>
                  </a:cubicBezTo>
                  <a:cubicBezTo>
                    <a:pt x="0" y="67310"/>
                    <a:pt x="1270" y="57150"/>
                    <a:pt x="5080" y="44450"/>
                  </a:cubicBezTo>
                  <a:cubicBezTo>
                    <a:pt x="8890" y="31750"/>
                    <a:pt x="20320" y="17780"/>
                    <a:pt x="31750" y="10160"/>
                  </a:cubicBezTo>
                  <a:cubicBezTo>
                    <a:pt x="43180" y="2540"/>
                    <a:pt x="62230" y="0"/>
                    <a:pt x="74930" y="2540"/>
                  </a:cubicBezTo>
                  <a:cubicBezTo>
                    <a:pt x="87630" y="5080"/>
                    <a:pt x="110490" y="25400"/>
                    <a:pt x="110490" y="25400"/>
                  </a:cubicBezTo>
                </a:path>
              </a:pathLst>
            </a:custGeom>
            <a:solidFill>
              <a:srgbClr val="312249"/>
            </a:solidFill>
            <a:ln cap="sq">
              <a:noFill/>
              <a:prstDash val="solid"/>
              <a:miter/>
            </a:ln>
          </p:spPr>
        </p:sp>
      </p:grpSp>
      <p:grpSp>
        <p:nvGrpSpPr>
          <p:cNvPr id="32" name="Group 32"/>
          <p:cNvGrpSpPr/>
          <p:nvPr/>
        </p:nvGrpSpPr>
        <p:grpSpPr>
          <a:xfrm rot="0">
            <a:off x="5386185" y="6792824"/>
            <a:ext cx="763613" cy="646761"/>
            <a:chOff x="0" y="0"/>
            <a:chExt cx="713740" cy="604520"/>
          </a:xfrm>
        </p:grpSpPr>
        <p:sp>
          <p:nvSpPr>
            <p:cNvPr id="33" name="Freeform 33"/>
            <p:cNvSpPr/>
            <p:nvPr/>
          </p:nvSpPr>
          <p:spPr>
            <a:xfrm>
              <a:off x="49530" y="49530"/>
              <a:ext cx="614680" cy="508000"/>
            </a:xfrm>
            <a:custGeom>
              <a:avLst/>
              <a:gdLst/>
              <a:ahLst/>
              <a:cxnLst/>
              <a:rect l="l" t="t" r="r" b="b"/>
              <a:pathLst>
                <a:path w="614680" h="508000">
                  <a:moveTo>
                    <a:pt x="92710" y="13970"/>
                  </a:moveTo>
                  <a:cubicBezTo>
                    <a:pt x="605790" y="424180"/>
                    <a:pt x="609600" y="427990"/>
                    <a:pt x="612140" y="439420"/>
                  </a:cubicBezTo>
                  <a:cubicBezTo>
                    <a:pt x="614680" y="453390"/>
                    <a:pt x="608330" y="476250"/>
                    <a:pt x="600710" y="487680"/>
                  </a:cubicBezTo>
                  <a:cubicBezTo>
                    <a:pt x="594360" y="496570"/>
                    <a:pt x="581660" y="502920"/>
                    <a:pt x="571500" y="504190"/>
                  </a:cubicBezTo>
                  <a:cubicBezTo>
                    <a:pt x="561340" y="505460"/>
                    <a:pt x="548640" y="505460"/>
                    <a:pt x="538480" y="499110"/>
                  </a:cubicBezTo>
                  <a:cubicBezTo>
                    <a:pt x="527050" y="491490"/>
                    <a:pt x="513080" y="473710"/>
                    <a:pt x="510540" y="459740"/>
                  </a:cubicBezTo>
                  <a:cubicBezTo>
                    <a:pt x="508000" y="445770"/>
                    <a:pt x="516890" y="424180"/>
                    <a:pt x="525780" y="414020"/>
                  </a:cubicBezTo>
                  <a:cubicBezTo>
                    <a:pt x="533400" y="406400"/>
                    <a:pt x="546100" y="402590"/>
                    <a:pt x="556260" y="401320"/>
                  </a:cubicBezTo>
                  <a:cubicBezTo>
                    <a:pt x="566420" y="400050"/>
                    <a:pt x="580390" y="402590"/>
                    <a:pt x="589280" y="408940"/>
                  </a:cubicBezTo>
                  <a:cubicBezTo>
                    <a:pt x="600710" y="416560"/>
                    <a:pt x="612140" y="436880"/>
                    <a:pt x="613410" y="450850"/>
                  </a:cubicBezTo>
                  <a:cubicBezTo>
                    <a:pt x="614680" y="462280"/>
                    <a:pt x="610870" y="473710"/>
                    <a:pt x="604520" y="482600"/>
                  </a:cubicBezTo>
                  <a:cubicBezTo>
                    <a:pt x="598170" y="491490"/>
                    <a:pt x="588010" y="499110"/>
                    <a:pt x="577850" y="502920"/>
                  </a:cubicBezTo>
                  <a:cubicBezTo>
                    <a:pt x="567690" y="506730"/>
                    <a:pt x="560070" y="508000"/>
                    <a:pt x="543560" y="501650"/>
                  </a:cubicBezTo>
                  <a:cubicBezTo>
                    <a:pt x="469900" y="474980"/>
                    <a:pt x="74930" y="167640"/>
                    <a:pt x="20320" y="102870"/>
                  </a:cubicBezTo>
                  <a:cubicBezTo>
                    <a:pt x="6350" y="86360"/>
                    <a:pt x="2540" y="80010"/>
                    <a:pt x="1270" y="67310"/>
                  </a:cubicBezTo>
                  <a:cubicBezTo>
                    <a:pt x="0" y="54610"/>
                    <a:pt x="1270" y="38100"/>
                    <a:pt x="8890" y="27940"/>
                  </a:cubicBezTo>
                  <a:cubicBezTo>
                    <a:pt x="17780" y="15240"/>
                    <a:pt x="39370" y="2540"/>
                    <a:pt x="54610" y="1270"/>
                  </a:cubicBezTo>
                  <a:cubicBezTo>
                    <a:pt x="67310" y="0"/>
                    <a:pt x="92710" y="13970"/>
                    <a:pt x="92710" y="13970"/>
                  </a:cubicBezTo>
                </a:path>
              </a:pathLst>
            </a:custGeom>
            <a:solidFill>
              <a:srgbClr val="312249"/>
            </a:solidFill>
            <a:ln cap="sq">
              <a:noFill/>
              <a:prstDash val="solid"/>
              <a:miter/>
            </a:ln>
          </p:spPr>
        </p:sp>
      </p:grpSp>
      <p:grpSp>
        <p:nvGrpSpPr>
          <p:cNvPr id="34" name="Group 34"/>
          <p:cNvGrpSpPr/>
          <p:nvPr/>
        </p:nvGrpSpPr>
        <p:grpSpPr>
          <a:xfrm rot="0">
            <a:off x="5614453" y="6231664"/>
            <a:ext cx="729644" cy="756819"/>
            <a:chOff x="0" y="0"/>
            <a:chExt cx="681990" cy="707390"/>
          </a:xfrm>
        </p:grpSpPr>
        <p:sp>
          <p:nvSpPr>
            <p:cNvPr id="35" name="Freeform 35"/>
            <p:cNvSpPr/>
            <p:nvPr/>
          </p:nvSpPr>
          <p:spPr>
            <a:xfrm>
              <a:off x="50800" y="49530"/>
              <a:ext cx="580390" cy="609600"/>
            </a:xfrm>
            <a:custGeom>
              <a:avLst/>
              <a:gdLst/>
              <a:ahLst/>
              <a:cxnLst/>
              <a:rect l="l" t="t" r="r" b="b"/>
              <a:pathLst>
                <a:path w="580390" h="609600">
                  <a:moveTo>
                    <a:pt x="104140" y="20320"/>
                  </a:moveTo>
                  <a:cubicBezTo>
                    <a:pt x="576580" y="528320"/>
                    <a:pt x="580390" y="532130"/>
                    <a:pt x="580390" y="544830"/>
                  </a:cubicBezTo>
                  <a:cubicBezTo>
                    <a:pt x="580390" y="560070"/>
                    <a:pt x="570230" y="584200"/>
                    <a:pt x="560070" y="594360"/>
                  </a:cubicBezTo>
                  <a:cubicBezTo>
                    <a:pt x="551180" y="603250"/>
                    <a:pt x="538480" y="605790"/>
                    <a:pt x="527050" y="607060"/>
                  </a:cubicBezTo>
                  <a:cubicBezTo>
                    <a:pt x="515620" y="608330"/>
                    <a:pt x="501650" y="605790"/>
                    <a:pt x="491490" y="598170"/>
                  </a:cubicBezTo>
                  <a:cubicBezTo>
                    <a:pt x="480060" y="589280"/>
                    <a:pt x="467360" y="565150"/>
                    <a:pt x="466090" y="549910"/>
                  </a:cubicBezTo>
                  <a:cubicBezTo>
                    <a:pt x="464820" y="537210"/>
                    <a:pt x="471170" y="524510"/>
                    <a:pt x="478790" y="515620"/>
                  </a:cubicBezTo>
                  <a:cubicBezTo>
                    <a:pt x="485140" y="506730"/>
                    <a:pt x="496570" y="497840"/>
                    <a:pt x="508000" y="495300"/>
                  </a:cubicBezTo>
                  <a:cubicBezTo>
                    <a:pt x="521970" y="492760"/>
                    <a:pt x="548640" y="496570"/>
                    <a:pt x="560070" y="506730"/>
                  </a:cubicBezTo>
                  <a:cubicBezTo>
                    <a:pt x="572770" y="516890"/>
                    <a:pt x="580390" y="541020"/>
                    <a:pt x="580390" y="556260"/>
                  </a:cubicBezTo>
                  <a:cubicBezTo>
                    <a:pt x="580390" y="568960"/>
                    <a:pt x="572770" y="580390"/>
                    <a:pt x="565150" y="589280"/>
                  </a:cubicBezTo>
                  <a:cubicBezTo>
                    <a:pt x="557530" y="598170"/>
                    <a:pt x="544830" y="604520"/>
                    <a:pt x="533400" y="607060"/>
                  </a:cubicBezTo>
                  <a:cubicBezTo>
                    <a:pt x="521970" y="609600"/>
                    <a:pt x="513080" y="609600"/>
                    <a:pt x="496570" y="600710"/>
                  </a:cubicBezTo>
                  <a:cubicBezTo>
                    <a:pt x="422910" y="562610"/>
                    <a:pt x="66040" y="177800"/>
                    <a:pt x="16510" y="102870"/>
                  </a:cubicBezTo>
                  <a:cubicBezTo>
                    <a:pt x="3810" y="83820"/>
                    <a:pt x="0" y="77470"/>
                    <a:pt x="0" y="63500"/>
                  </a:cubicBezTo>
                  <a:cubicBezTo>
                    <a:pt x="0" y="46990"/>
                    <a:pt x="11430" y="22860"/>
                    <a:pt x="24130" y="12700"/>
                  </a:cubicBezTo>
                  <a:cubicBezTo>
                    <a:pt x="34290" y="3810"/>
                    <a:pt x="52070" y="0"/>
                    <a:pt x="64770" y="1270"/>
                  </a:cubicBezTo>
                  <a:cubicBezTo>
                    <a:pt x="78740" y="2540"/>
                    <a:pt x="104140" y="20320"/>
                    <a:pt x="104140" y="20320"/>
                  </a:cubicBezTo>
                </a:path>
              </a:pathLst>
            </a:custGeom>
            <a:solidFill>
              <a:srgbClr val="312249"/>
            </a:solidFill>
            <a:ln cap="sq">
              <a:noFill/>
              <a:prstDash val="solid"/>
              <a:miter/>
            </a:ln>
          </p:spPr>
        </p:sp>
      </p:grpSp>
      <p:grpSp>
        <p:nvGrpSpPr>
          <p:cNvPr id="36" name="Group 36"/>
          <p:cNvGrpSpPr/>
          <p:nvPr/>
        </p:nvGrpSpPr>
        <p:grpSpPr>
          <a:xfrm rot="0">
            <a:off x="5872614" y="5893337"/>
            <a:ext cx="611434" cy="570672"/>
            <a:chOff x="0" y="0"/>
            <a:chExt cx="571500" cy="533400"/>
          </a:xfrm>
        </p:grpSpPr>
        <p:sp>
          <p:nvSpPr>
            <p:cNvPr id="37" name="Freeform 37"/>
            <p:cNvSpPr/>
            <p:nvPr/>
          </p:nvSpPr>
          <p:spPr>
            <a:xfrm>
              <a:off x="49530" y="50800"/>
              <a:ext cx="473710" cy="434340"/>
            </a:xfrm>
            <a:custGeom>
              <a:avLst/>
              <a:gdLst/>
              <a:ahLst/>
              <a:cxnLst/>
              <a:rect l="l" t="t" r="r" b="b"/>
              <a:pathLst>
                <a:path w="473710" h="434340">
                  <a:moveTo>
                    <a:pt x="96520" y="12700"/>
                  </a:moveTo>
                  <a:cubicBezTo>
                    <a:pt x="466090" y="354330"/>
                    <a:pt x="469900" y="358140"/>
                    <a:pt x="471170" y="369570"/>
                  </a:cubicBezTo>
                  <a:cubicBezTo>
                    <a:pt x="472440" y="383540"/>
                    <a:pt x="463550" y="407670"/>
                    <a:pt x="454660" y="417830"/>
                  </a:cubicBezTo>
                  <a:cubicBezTo>
                    <a:pt x="447040" y="426720"/>
                    <a:pt x="434340" y="430530"/>
                    <a:pt x="424180" y="431800"/>
                  </a:cubicBezTo>
                  <a:cubicBezTo>
                    <a:pt x="414020" y="433070"/>
                    <a:pt x="400050" y="430530"/>
                    <a:pt x="391160" y="424180"/>
                  </a:cubicBezTo>
                  <a:cubicBezTo>
                    <a:pt x="379730" y="416560"/>
                    <a:pt x="367030" y="396240"/>
                    <a:pt x="365760" y="382270"/>
                  </a:cubicBezTo>
                  <a:cubicBezTo>
                    <a:pt x="364490" y="367030"/>
                    <a:pt x="375920" y="345440"/>
                    <a:pt x="386080" y="336550"/>
                  </a:cubicBezTo>
                  <a:cubicBezTo>
                    <a:pt x="394970" y="328930"/>
                    <a:pt x="407670" y="325120"/>
                    <a:pt x="417830" y="325120"/>
                  </a:cubicBezTo>
                  <a:cubicBezTo>
                    <a:pt x="429260" y="325120"/>
                    <a:pt x="441960" y="330200"/>
                    <a:pt x="450850" y="336550"/>
                  </a:cubicBezTo>
                  <a:cubicBezTo>
                    <a:pt x="459740" y="342900"/>
                    <a:pt x="467360" y="354330"/>
                    <a:pt x="469900" y="364490"/>
                  </a:cubicBezTo>
                  <a:cubicBezTo>
                    <a:pt x="472440" y="374650"/>
                    <a:pt x="473710" y="388620"/>
                    <a:pt x="468630" y="398780"/>
                  </a:cubicBezTo>
                  <a:cubicBezTo>
                    <a:pt x="462280" y="411480"/>
                    <a:pt x="443230" y="426720"/>
                    <a:pt x="430530" y="430530"/>
                  </a:cubicBezTo>
                  <a:cubicBezTo>
                    <a:pt x="419100" y="434340"/>
                    <a:pt x="412750" y="434340"/>
                    <a:pt x="396240" y="427990"/>
                  </a:cubicBezTo>
                  <a:cubicBezTo>
                    <a:pt x="335280" y="402590"/>
                    <a:pt x="49530" y="152400"/>
                    <a:pt x="11430" y="91440"/>
                  </a:cubicBezTo>
                  <a:cubicBezTo>
                    <a:pt x="1270" y="73660"/>
                    <a:pt x="0" y="64770"/>
                    <a:pt x="1270" y="52070"/>
                  </a:cubicBezTo>
                  <a:cubicBezTo>
                    <a:pt x="2540" y="39370"/>
                    <a:pt x="10160" y="24130"/>
                    <a:pt x="20320" y="15240"/>
                  </a:cubicBezTo>
                  <a:cubicBezTo>
                    <a:pt x="29210" y="6350"/>
                    <a:pt x="45720" y="0"/>
                    <a:pt x="58420" y="0"/>
                  </a:cubicBezTo>
                  <a:cubicBezTo>
                    <a:pt x="71120" y="0"/>
                    <a:pt x="96520" y="12700"/>
                    <a:pt x="96520" y="12700"/>
                  </a:cubicBezTo>
                </a:path>
              </a:pathLst>
            </a:custGeom>
            <a:solidFill>
              <a:srgbClr val="312249"/>
            </a:solidFill>
            <a:ln cap="sq">
              <a:noFill/>
              <a:prstDash val="solid"/>
              <a:miter/>
            </a:ln>
          </p:spPr>
        </p:sp>
      </p:grpSp>
      <p:grpSp>
        <p:nvGrpSpPr>
          <p:cNvPr id="38" name="Group 38"/>
          <p:cNvGrpSpPr/>
          <p:nvPr/>
        </p:nvGrpSpPr>
        <p:grpSpPr>
          <a:xfrm rot="0">
            <a:off x="6134851" y="5510172"/>
            <a:ext cx="755460" cy="586976"/>
            <a:chOff x="0" y="0"/>
            <a:chExt cx="706120" cy="548640"/>
          </a:xfrm>
        </p:grpSpPr>
        <p:sp>
          <p:nvSpPr>
            <p:cNvPr id="39" name="Freeform 39"/>
            <p:cNvSpPr/>
            <p:nvPr/>
          </p:nvSpPr>
          <p:spPr>
            <a:xfrm>
              <a:off x="48260" y="46990"/>
              <a:ext cx="609600" cy="455930"/>
            </a:xfrm>
            <a:custGeom>
              <a:avLst/>
              <a:gdLst/>
              <a:ahLst/>
              <a:cxnLst/>
              <a:rect l="l" t="t" r="r" b="b"/>
              <a:pathLst>
                <a:path w="609600" h="455930">
                  <a:moveTo>
                    <a:pt x="96520" y="12700"/>
                  </a:moveTo>
                  <a:cubicBezTo>
                    <a:pt x="435610" y="262890"/>
                    <a:pt x="543560" y="311150"/>
                    <a:pt x="580390" y="349250"/>
                  </a:cubicBezTo>
                  <a:cubicBezTo>
                    <a:pt x="596900" y="365760"/>
                    <a:pt x="605790" y="379730"/>
                    <a:pt x="607060" y="394970"/>
                  </a:cubicBezTo>
                  <a:cubicBezTo>
                    <a:pt x="608330" y="407670"/>
                    <a:pt x="603250" y="421640"/>
                    <a:pt x="596900" y="430530"/>
                  </a:cubicBezTo>
                  <a:cubicBezTo>
                    <a:pt x="590550" y="439420"/>
                    <a:pt x="579120" y="447040"/>
                    <a:pt x="567690" y="450850"/>
                  </a:cubicBezTo>
                  <a:cubicBezTo>
                    <a:pt x="557530" y="454660"/>
                    <a:pt x="543560" y="455930"/>
                    <a:pt x="532130" y="450850"/>
                  </a:cubicBezTo>
                  <a:cubicBezTo>
                    <a:pt x="519430" y="444500"/>
                    <a:pt x="500380" y="426720"/>
                    <a:pt x="496570" y="411480"/>
                  </a:cubicBezTo>
                  <a:cubicBezTo>
                    <a:pt x="492760" y="396240"/>
                    <a:pt x="499110" y="372110"/>
                    <a:pt x="508000" y="360680"/>
                  </a:cubicBezTo>
                  <a:cubicBezTo>
                    <a:pt x="515620" y="350520"/>
                    <a:pt x="528320" y="345440"/>
                    <a:pt x="539750" y="342900"/>
                  </a:cubicBezTo>
                  <a:cubicBezTo>
                    <a:pt x="551180" y="340360"/>
                    <a:pt x="565150" y="340360"/>
                    <a:pt x="575310" y="346710"/>
                  </a:cubicBezTo>
                  <a:cubicBezTo>
                    <a:pt x="588010" y="354330"/>
                    <a:pt x="603250" y="375920"/>
                    <a:pt x="607060" y="389890"/>
                  </a:cubicBezTo>
                  <a:cubicBezTo>
                    <a:pt x="609600" y="401320"/>
                    <a:pt x="605790" y="414020"/>
                    <a:pt x="600710" y="424180"/>
                  </a:cubicBezTo>
                  <a:cubicBezTo>
                    <a:pt x="595630" y="434340"/>
                    <a:pt x="585470" y="445770"/>
                    <a:pt x="574040" y="449580"/>
                  </a:cubicBezTo>
                  <a:cubicBezTo>
                    <a:pt x="560070" y="454660"/>
                    <a:pt x="546100" y="454660"/>
                    <a:pt x="520700" y="445770"/>
                  </a:cubicBezTo>
                  <a:cubicBezTo>
                    <a:pt x="436880" y="416560"/>
                    <a:pt x="82550" y="166370"/>
                    <a:pt x="25400" y="107950"/>
                  </a:cubicBezTo>
                  <a:cubicBezTo>
                    <a:pt x="10160" y="92710"/>
                    <a:pt x="5080" y="85090"/>
                    <a:pt x="2540" y="72390"/>
                  </a:cubicBezTo>
                  <a:cubicBezTo>
                    <a:pt x="0" y="59690"/>
                    <a:pt x="2540" y="41910"/>
                    <a:pt x="8890" y="30480"/>
                  </a:cubicBezTo>
                  <a:cubicBezTo>
                    <a:pt x="15240" y="19050"/>
                    <a:pt x="29210" y="7620"/>
                    <a:pt x="41910" y="3810"/>
                  </a:cubicBezTo>
                  <a:cubicBezTo>
                    <a:pt x="57150" y="0"/>
                    <a:pt x="96520" y="12700"/>
                    <a:pt x="96520" y="12700"/>
                  </a:cubicBezTo>
                </a:path>
              </a:pathLst>
            </a:custGeom>
            <a:solidFill>
              <a:srgbClr val="312249"/>
            </a:solidFill>
            <a:ln cap="sq">
              <a:noFill/>
              <a:prstDash val="solid"/>
              <a:miter/>
            </a:ln>
          </p:spPr>
        </p:sp>
      </p:grpSp>
      <p:grpSp>
        <p:nvGrpSpPr>
          <p:cNvPr id="40" name="Group 40"/>
          <p:cNvGrpSpPr/>
          <p:nvPr/>
        </p:nvGrpSpPr>
        <p:grpSpPr>
          <a:xfrm rot="0">
            <a:off x="6254421" y="5220760"/>
            <a:ext cx="619586" cy="468766"/>
            <a:chOff x="0" y="0"/>
            <a:chExt cx="579120" cy="438150"/>
          </a:xfrm>
        </p:grpSpPr>
        <p:sp>
          <p:nvSpPr>
            <p:cNvPr id="41" name="Freeform 41"/>
            <p:cNvSpPr/>
            <p:nvPr/>
          </p:nvSpPr>
          <p:spPr>
            <a:xfrm>
              <a:off x="49530" y="48260"/>
              <a:ext cx="481330" cy="342900"/>
            </a:xfrm>
            <a:custGeom>
              <a:avLst/>
              <a:gdLst/>
              <a:ahLst/>
              <a:cxnLst/>
              <a:rect l="l" t="t" r="r" b="b"/>
              <a:pathLst>
                <a:path w="481330" h="342900">
                  <a:moveTo>
                    <a:pt x="93980" y="8890"/>
                  </a:moveTo>
                  <a:cubicBezTo>
                    <a:pt x="471170" y="248920"/>
                    <a:pt x="477520" y="264160"/>
                    <a:pt x="478790" y="280670"/>
                  </a:cubicBezTo>
                  <a:cubicBezTo>
                    <a:pt x="480060" y="294640"/>
                    <a:pt x="472440" y="308610"/>
                    <a:pt x="464820" y="318770"/>
                  </a:cubicBezTo>
                  <a:cubicBezTo>
                    <a:pt x="457200" y="328930"/>
                    <a:pt x="444500" y="336550"/>
                    <a:pt x="431800" y="339090"/>
                  </a:cubicBezTo>
                  <a:cubicBezTo>
                    <a:pt x="419100" y="341630"/>
                    <a:pt x="402590" y="341630"/>
                    <a:pt x="391160" y="335280"/>
                  </a:cubicBezTo>
                  <a:cubicBezTo>
                    <a:pt x="377190" y="327660"/>
                    <a:pt x="358140" y="306070"/>
                    <a:pt x="355600" y="289560"/>
                  </a:cubicBezTo>
                  <a:cubicBezTo>
                    <a:pt x="353060" y="273050"/>
                    <a:pt x="363220" y="247650"/>
                    <a:pt x="373380" y="234950"/>
                  </a:cubicBezTo>
                  <a:cubicBezTo>
                    <a:pt x="382270" y="224790"/>
                    <a:pt x="396240" y="218440"/>
                    <a:pt x="408940" y="217170"/>
                  </a:cubicBezTo>
                  <a:cubicBezTo>
                    <a:pt x="421640" y="215900"/>
                    <a:pt x="436880" y="217170"/>
                    <a:pt x="448310" y="224790"/>
                  </a:cubicBezTo>
                  <a:cubicBezTo>
                    <a:pt x="461010" y="233680"/>
                    <a:pt x="476250" y="257810"/>
                    <a:pt x="478790" y="274320"/>
                  </a:cubicBezTo>
                  <a:cubicBezTo>
                    <a:pt x="481330" y="287020"/>
                    <a:pt x="474980" y="302260"/>
                    <a:pt x="468630" y="312420"/>
                  </a:cubicBezTo>
                  <a:cubicBezTo>
                    <a:pt x="462280" y="322580"/>
                    <a:pt x="449580" y="334010"/>
                    <a:pt x="438150" y="337820"/>
                  </a:cubicBezTo>
                  <a:cubicBezTo>
                    <a:pt x="426720" y="341630"/>
                    <a:pt x="416560" y="342900"/>
                    <a:pt x="397510" y="337820"/>
                  </a:cubicBezTo>
                  <a:cubicBezTo>
                    <a:pt x="334010" y="320040"/>
                    <a:pt x="66040" y="158750"/>
                    <a:pt x="20320" y="109220"/>
                  </a:cubicBezTo>
                  <a:cubicBezTo>
                    <a:pt x="6350" y="93980"/>
                    <a:pt x="2540" y="83820"/>
                    <a:pt x="1270" y="69850"/>
                  </a:cubicBezTo>
                  <a:cubicBezTo>
                    <a:pt x="0" y="55880"/>
                    <a:pt x="5080" y="38100"/>
                    <a:pt x="12700" y="26670"/>
                  </a:cubicBezTo>
                  <a:cubicBezTo>
                    <a:pt x="20320" y="15240"/>
                    <a:pt x="35560" y="5080"/>
                    <a:pt x="49530" y="2540"/>
                  </a:cubicBezTo>
                  <a:cubicBezTo>
                    <a:pt x="63500" y="0"/>
                    <a:pt x="93980" y="8890"/>
                    <a:pt x="93980" y="8890"/>
                  </a:cubicBezTo>
                </a:path>
              </a:pathLst>
            </a:custGeom>
            <a:solidFill>
              <a:srgbClr val="312249"/>
            </a:solidFill>
            <a:ln cap="sq">
              <a:noFill/>
              <a:prstDash val="solid"/>
              <a:miter/>
            </a:ln>
          </p:spPr>
        </p:sp>
      </p:grpSp>
      <p:grpSp>
        <p:nvGrpSpPr>
          <p:cNvPr id="42" name="Group 42"/>
          <p:cNvGrpSpPr/>
          <p:nvPr/>
        </p:nvGrpSpPr>
        <p:grpSpPr>
          <a:xfrm rot="0">
            <a:off x="6473178" y="4929989"/>
            <a:ext cx="614151" cy="559802"/>
            <a:chOff x="0" y="0"/>
            <a:chExt cx="574040" cy="523240"/>
          </a:xfrm>
        </p:grpSpPr>
        <p:sp>
          <p:nvSpPr>
            <p:cNvPr id="43" name="Freeform 43"/>
            <p:cNvSpPr/>
            <p:nvPr/>
          </p:nvSpPr>
          <p:spPr>
            <a:xfrm>
              <a:off x="49530" y="50800"/>
              <a:ext cx="474980" cy="425450"/>
            </a:xfrm>
            <a:custGeom>
              <a:avLst/>
              <a:gdLst/>
              <a:ahLst/>
              <a:cxnLst/>
              <a:rect l="l" t="t" r="r" b="b"/>
              <a:pathLst>
                <a:path w="474980" h="425450">
                  <a:moveTo>
                    <a:pt x="99060" y="15240"/>
                  </a:moveTo>
                  <a:cubicBezTo>
                    <a:pt x="468630" y="345440"/>
                    <a:pt x="473710" y="359410"/>
                    <a:pt x="473710" y="373380"/>
                  </a:cubicBezTo>
                  <a:cubicBezTo>
                    <a:pt x="473710" y="384810"/>
                    <a:pt x="467360" y="397510"/>
                    <a:pt x="459740" y="405130"/>
                  </a:cubicBezTo>
                  <a:cubicBezTo>
                    <a:pt x="452120" y="412750"/>
                    <a:pt x="439420" y="420370"/>
                    <a:pt x="427990" y="421640"/>
                  </a:cubicBezTo>
                  <a:cubicBezTo>
                    <a:pt x="416560" y="422910"/>
                    <a:pt x="403860" y="422910"/>
                    <a:pt x="393700" y="416560"/>
                  </a:cubicBezTo>
                  <a:cubicBezTo>
                    <a:pt x="381000" y="408940"/>
                    <a:pt x="367030" y="387350"/>
                    <a:pt x="364490" y="373380"/>
                  </a:cubicBezTo>
                  <a:cubicBezTo>
                    <a:pt x="361950" y="361950"/>
                    <a:pt x="367030" y="349250"/>
                    <a:pt x="372110" y="339090"/>
                  </a:cubicBezTo>
                  <a:cubicBezTo>
                    <a:pt x="377190" y="330200"/>
                    <a:pt x="387350" y="320040"/>
                    <a:pt x="398780" y="316230"/>
                  </a:cubicBezTo>
                  <a:cubicBezTo>
                    <a:pt x="412750" y="312420"/>
                    <a:pt x="436880" y="314960"/>
                    <a:pt x="449580" y="322580"/>
                  </a:cubicBezTo>
                  <a:cubicBezTo>
                    <a:pt x="459740" y="328930"/>
                    <a:pt x="468630" y="339090"/>
                    <a:pt x="471170" y="350520"/>
                  </a:cubicBezTo>
                  <a:cubicBezTo>
                    <a:pt x="474980" y="364490"/>
                    <a:pt x="471170" y="389890"/>
                    <a:pt x="463550" y="401320"/>
                  </a:cubicBezTo>
                  <a:cubicBezTo>
                    <a:pt x="457200" y="411480"/>
                    <a:pt x="444500" y="417830"/>
                    <a:pt x="434340" y="420370"/>
                  </a:cubicBezTo>
                  <a:cubicBezTo>
                    <a:pt x="422910" y="422910"/>
                    <a:pt x="415290" y="425450"/>
                    <a:pt x="398780" y="419100"/>
                  </a:cubicBezTo>
                  <a:cubicBezTo>
                    <a:pt x="337820" y="396240"/>
                    <a:pt x="66040" y="161290"/>
                    <a:pt x="20320" y="104140"/>
                  </a:cubicBezTo>
                  <a:cubicBezTo>
                    <a:pt x="6350" y="87630"/>
                    <a:pt x="2540" y="80010"/>
                    <a:pt x="1270" y="66040"/>
                  </a:cubicBezTo>
                  <a:cubicBezTo>
                    <a:pt x="0" y="50800"/>
                    <a:pt x="8890" y="26670"/>
                    <a:pt x="20320" y="15240"/>
                  </a:cubicBezTo>
                  <a:cubicBezTo>
                    <a:pt x="30480" y="5080"/>
                    <a:pt x="46990" y="0"/>
                    <a:pt x="59690" y="0"/>
                  </a:cubicBezTo>
                  <a:cubicBezTo>
                    <a:pt x="72390" y="0"/>
                    <a:pt x="99060" y="15240"/>
                    <a:pt x="99060" y="15240"/>
                  </a:cubicBezTo>
                </a:path>
              </a:pathLst>
            </a:custGeom>
            <a:solidFill>
              <a:srgbClr val="312249"/>
            </a:solidFill>
            <a:ln cap="sq">
              <a:noFill/>
              <a:prstDash val="solid"/>
              <a:miter/>
            </a:ln>
          </p:spPr>
        </p:sp>
      </p:grpSp>
      <p:grpSp>
        <p:nvGrpSpPr>
          <p:cNvPr id="44" name="Group 44"/>
          <p:cNvGrpSpPr/>
          <p:nvPr/>
        </p:nvGrpSpPr>
        <p:grpSpPr>
          <a:xfrm rot="0">
            <a:off x="1236587" y="5716701"/>
            <a:ext cx="296206" cy="296206"/>
            <a:chOff x="0" y="0"/>
            <a:chExt cx="276860" cy="276860"/>
          </a:xfrm>
        </p:grpSpPr>
        <p:sp>
          <p:nvSpPr>
            <p:cNvPr id="45" name="Freeform 45"/>
            <p:cNvSpPr/>
            <p:nvPr/>
          </p:nvSpPr>
          <p:spPr>
            <a:xfrm>
              <a:off x="49530" y="48260"/>
              <a:ext cx="173990" cy="179070"/>
            </a:xfrm>
            <a:custGeom>
              <a:avLst/>
              <a:gdLst/>
              <a:ahLst/>
              <a:cxnLst/>
              <a:rect l="l" t="t" r="r" b="b"/>
              <a:pathLst>
                <a:path w="173990" h="179070">
                  <a:moveTo>
                    <a:pt x="173990" y="63500"/>
                  </a:moveTo>
                  <a:cubicBezTo>
                    <a:pt x="173990" y="119380"/>
                    <a:pt x="167640" y="133350"/>
                    <a:pt x="158750" y="144780"/>
                  </a:cubicBezTo>
                  <a:cubicBezTo>
                    <a:pt x="149860" y="154940"/>
                    <a:pt x="138430" y="165100"/>
                    <a:pt x="125730" y="170180"/>
                  </a:cubicBezTo>
                  <a:cubicBezTo>
                    <a:pt x="113030" y="175260"/>
                    <a:pt x="97790" y="179070"/>
                    <a:pt x="83820" y="177800"/>
                  </a:cubicBezTo>
                  <a:cubicBezTo>
                    <a:pt x="69850" y="176530"/>
                    <a:pt x="54610" y="172720"/>
                    <a:pt x="43180" y="165100"/>
                  </a:cubicBezTo>
                  <a:cubicBezTo>
                    <a:pt x="31750" y="158750"/>
                    <a:pt x="19050" y="147320"/>
                    <a:pt x="12700" y="135890"/>
                  </a:cubicBezTo>
                  <a:cubicBezTo>
                    <a:pt x="6350" y="124460"/>
                    <a:pt x="2540" y="109220"/>
                    <a:pt x="1270" y="95250"/>
                  </a:cubicBezTo>
                  <a:cubicBezTo>
                    <a:pt x="0" y="81280"/>
                    <a:pt x="3810" y="66040"/>
                    <a:pt x="8890" y="53340"/>
                  </a:cubicBezTo>
                  <a:cubicBezTo>
                    <a:pt x="13970" y="40640"/>
                    <a:pt x="24130" y="27940"/>
                    <a:pt x="34290" y="19050"/>
                  </a:cubicBezTo>
                  <a:cubicBezTo>
                    <a:pt x="45720" y="10160"/>
                    <a:pt x="59690" y="5080"/>
                    <a:pt x="73660" y="2540"/>
                  </a:cubicBezTo>
                  <a:cubicBezTo>
                    <a:pt x="87630" y="0"/>
                    <a:pt x="102870" y="1270"/>
                    <a:pt x="115570" y="5080"/>
                  </a:cubicBezTo>
                  <a:cubicBezTo>
                    <a:pt x="128270" y="8890"/>
                    <a:pt x="152400" y="26670"/>
                    <a:pt x="152400" y="26670"/>
                  </a:cubicBezTo>
                </a:path>
              </a:pathLst>
            </a:custGeom>
            <a:solidFill>
              <a:srgbClr val="5200FF"/>
            </a:solidFill>
            <a:ln cap="sq">
              <a:noFill/>
              <a:prstDash val="solid"/>
              <a:miter/>
            </a:ln>
          </p:spPr>
        </p:sp>
      </p:grpSp>
      <p:grpSp>
        <p:nvGrpSpPr>
          <p:cNvPr id="46" name="Group 46"/>
          <p:cNvGrpSpPr/>
          <p:nvPr/>
        </p:nvGrpSpPr>
        <p:grpSpPr>
          <a:xfrm rot="0">
            <a:off x="1536869" y="5809095"/>
            <a:ext cx="296206" cy="296206"/>
            <a:chOff x="0" y="0"/>
            <a:chExt cx="276860" cy="276860"/>
          </a:xfrm>
        </p:grpSpPr>
        <p:sp>
          <p:nvSpPr>
            <p:cNvPr id="47" name="Freeform 47"/>
            <p:cNvSpPr/>
            <p:nvPr/>
          </p:nvSpPr>
          <p:spPr>
            <a:xfrm>
              <a:off x="49530" y="48260"/>
              <a:ext cx="173990" cy="179070"/>
            </a:xfrm>
            <a:custGeom>
              <a:avLst/>
              <a:gdLst/>
              <a:ahLst/>
              <a:cxnLst/>
              <a:rect l="l" t="t" r="r" b="b"/>
              <a:pathLst>
                <a:path w="173990" h="179070">
                  <a:moveTo>
                    <a:pt x="173990" y="63500"/>
                  </a:moveTo>
                  <a:cubicBezTo>
                    <a:pt x="173990" y="119380"/>
                    <a:pt x="167640" y="133350"/>
                    <a:pt x="158750" y="144780"/>
                  </a:cubicBezTo>
                  <a:cubicBezTo>
                    <a:pt x="149860" y="154940"/>
                    <a:pt x="138430" y="165100"/>
                    <a:pt x="125730" y="170180"/>
                  </a:cubicBezTo>
                  <a:cubicBezTo>
                    <a:pt x="113030" y="175260"/>
                    <a:pt x="97790" y="179070"/>
                    <a:pt x="83820" y="177800"/>
                  </a:cubicBezTo>
                  <a:cubicBezTo>
                    <a:pt x="69850" y="176530"/>
                    <a:pt x="54610" y="172720"/>
                    <a:pt x="43180" y="165100"/>
                  </a:cubicBezTo>
                  <a:cubicBezTo>
                    <a:pt x="31750" y="158750"/>
                    <a:pt x="19050" y="147320"/>
                    <a:pt x="12700" y="135890"/>
                  </a:cubicBezTo>
                  <a:cubicBezTo>
                    <a:pt x="6350" y="124460"/>
                    <a:pt x="2540" y="109220"/>
                    <a:pt x="1270" y="95250"/>
                  </a:cubicBezTo>
                  <a:cubicBezTo>
                    <a:pt x="0" y="81280"/>
                    <a:pt x="3810" y="66040"/>
                    <a:pt x="8890" y="53340"/>
                  </a:cubicBezTo>
                  <a:cubicBezTo>
                    <a:pt x="13970" y="40640"/>
                    <a:pt x="24130" y="27940"/>
                    <a:pt x="34290" y="19050"/>
                  </a:cubicBezTo>
                  <a:cubicBezTo>
                    <a:pt x="45720" y="10160"/>
                    <a:pt x="59690" y="5080"/>
                    <a:pt x="73660" y="2540"/>
                  </a:cubicBezTo>
                  <a:cubicBezTo>
                    <a:pt x="87630" y="0"/>
                    <a:pt x="102870" y="1270"/>
                    <a:pt x="115570" y="5080"/>
                  </a:cubicBezTo>
                  <a:cubicBezTo>
                    <a:pt x="128270" y="8890"/>
                    <a:pt x="152400" y="26670"/>
                    <a:pt x="152400" y="26670"/>
                  </a:cubicBezTo>
                </a:path>
              </a:pathLst>
            </a:custGeom>
            <a:solidFill>
              <a:srgbClr val="5200FF"/>
            </a:solidFill>
            <a:ln cap="sq">
              <a:noFill/>
              <a:prstDash val="solid"/>
              <a:miter/>
            </a:ln>
          </p:spPr>
        </p:sp>
      </p:grpSp>
      <p:grpSp>
        <p:nvGrpSpPr>
          <p:cNvPr id="48" name="Group 48"/>
          <p:cNvGrpSpPr/>
          <p:nvPr/>
        </p:nvGrpSpPr>
        <p:grpSpPr>
          <a:xfrm rot="0">
            <a:off x="1644210" y="5546858"/>
            <a:ext cx="297564" cy="297564"/>
            <a:chOff x="0" y="0"/>
            <a:chExt cx="278130" cy="278130"/>
          </a:xfrm>
        </p:grpSpPr>
        <p:sp>
          <p:nvSpPr>
            <p:cNvPr id="49" name="Freeform 49"/>
            <p:cNvSpPr/>
            <p:nvPr/>
          </p:nvSpPr>
          <p:spPr>
            <a:xfrm>
              <a:off x="49530" y="48260"/>
              <a:ext cx="175260" cy="180340"/>
            </a:xfrm>
            <a:custGeom>
              <a:avLst/>
              <a:gdLst/>
              <a:ahLst/>
              <a:cxnLst/>
              <a:rect l="l" t="t" r="r" b="b"/>
              <a:pathLst>
                <a:path w="175260" h="180340">
                  <a:moveTo>
                    <a:pt x="175260" y="63500"/>
                  </a:moveTo>
                  <a:cubicBezTo>
                    <a:pt x="175260" y="119380"/>
                    <a:pt x="168910" y="133350"/>
                    <a:pt x="160020" y="144780"/>
                  </a:cubicBezTo>
                  <a:cubicBezTo>
                    <a:pt x="151130" y="156210"/>
                    <a:pt x="138430" y="166370"/>
                    <a:pt x="125730" y="171450"/>
                  </a:cubicBezTo>
                  <a:cubicBezTo>
                    <a:pt x="113030" y="176530"/>
                    <a:pt x="97790" y="180340"/>
                    <a:pt x="83820" y="179070"/>
                  </a:cubicBezTo>
                  <a:cubicBezTo>
                    <a:pt x="6985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5720" y="11430"/>
                    <a:pt x="59690" y="5080"/>
                    <a:pt x="73660" y="2540"/>
                  </a:cubicBezTo>
                  <a:cubicBezTo>
                    <a:pt x="87630" y="0"/>
                    <a:pt x="104140" y="1270"/>
                    <a:pt x="116840" y="5080"/>
                  </a:cubicBezTo>
                  <a:cubicBezTo>
                    <a:pt x="129540" y="8890"/>
                    <a:pt x="152400" y="26670"/>
                    <a:pt x="152400" y="26670"/>
                  </a:cubicBezTo>
                </a:path>
              </a:pathLst>
            </a:custGeom>
            <a:solidFill>
              <a:srgbClr val="5200FF"/>
            </a:solidFill>
            <a:ln cap="sq">
              <a:noFill/>
              <a:prstDash val="solid"/>
              <a:miter/>
            </a:ln>
          </p:spPr>
        </p:sp>
      </p:grpSp>
      <p:grpSp>
        <p:nvGrpSpPr>
          <p:cNvPr id="50" name="Group 50"/>
          <p:cNvGrpSpPr/>
          <p:nvPr/>
        </p:nvGrpSpPr>
        <p:grpSpPr>
          <a:xfrm rot="0">
            <a:off x="1728452" y="5238424"/>
            <a:ext cx="297564" cy="297564"/>
            <a:chOff x="0" y="0"/>
            <a:chExt cx="278130" cy="278130"/>
          </a:xfrm>
        </p:grpSpPr>
        <p:sp>
          <p:nvSpPr>
            <p:cNvPr id="51" name="Freeform 51"/>
            <p:cNvSpPr/>
            <p:nvPr/>
          </p:nvSpPr>
          <p:spPr>
            <a:xfrm>
              <a:off x="49530" y="48260"/>
              <a:ext cx="175260" cy="180340"/>
            </a:xfrm>
            <a:custGeom>
              <a:avLst/>
              <a:gdLst/>
              <a:ahLst/>
              <a:cxnLst/>
              <a:rect l="l" t="t" r="r" b="b"/>
              <a:pathLst>
                <a:path w="175260" h="180340">
                  <a:moveTo>
                    <a:pt x="175260" y="63500"/>
                  </a:moveTo>
                  <a:cubicBezTo>
                    <a:pt x="171450" y="127000"/>
                    <a:pt x="144780" y="160020"/>
                    <a:pt x="127000" y="171450"/>
                  </a:cubicBezTo>
                  <a:cubicBezTo>
                    <a:pt x="114300" y="17907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5720" y="11430"/>
                    <a:pt x="59690" y="5080"/>
                    <a:pt x="73660" y="2540"/>
                  </a:cubicBezTo>
                  <a:cubicBezTo>
                    <a:pt x="87630" y="0"/>
                    <a:pt x="104140" y="1270"/>
                    <a:pt x="116840" y="5080"/>
                  </a:cubicBezTo>
                  <a:cubicBezTo>
                    <a:pt x="130810" y="8890"/>
                    <a:pt x="153670" y="27940"/>
                    <a:pt x="153670" y="27940"/>
                  </a:cubicBezTo>
                </a:path>
              </a:pathLst>
            </a:custGeom>
            <a:solidFill>
              <a:srgbClr val="5200FF"/>
            </a:solidFill>
            <a:ln cap="sq">
              <a:noFill/>
              <a:prstDash val="solid"/>
              <a:miter/>
            </a:ln>
          </p:spPr>
        </p:sp>
      </p:grpSp>
      <p:grpSp>
        <p:nvGrpSpPr>
          <p:cNvPr id="52" name="Group 52"/>
          <p:cNvGrpSpPr/>
          <p:nvPr/>
        </p:nvGrpSpPr>
        <p:grpSpPr>
          <a:xfrm rot="0">
            <a:off x="2068137" y="6340363"/>
            <a:ext cx="296206" cy="296206"/>
            <a:chOff x="0" y="0"/>
            <a:chExt cx="276860" cy="276860"/>
          </a:xfrm>
        </p:grpSpPr>
        <p:sp>
          <p:nvSpPr>
            <p:cNvPr id="53" name="Freeform 53"/>
            <p:cNvSpPr/>
            <p:nvPr/>
          </p:nvSpPr>
          <p:spPr>
            <a:xfrm>
              <a:off x="49530" y="48260"/>
              <a:ext cx="173990" cy="179070"/>
            </a:xfrm>
            <a:custGeom>
              <a:avLst/>
              <a:gdLst/>
              <a:ahLst/>
              <a:cxnLst/>
              <a:rect l="l" t="t" r="r" b="b"/>
              <a:pathLst>
                <a:path w="173990" h="179070">
                  <a:moveTo>
                    <a:pt x="173990" y="63500"/>
                  </a:moveTo>
                  <a:cubicBezTo>
                    <a:pt x="173990" y="119380"/>
                    <a:pt x="168910" y="133350"/>
                    <a:pt x="160020" y="144780"/>
                  </a:cubicBezTo>
                  <a:cubicBezTo>
                    <a:pt x="151130" y="154940"/>
                    <a:pt x="138430" y="165100"/>
                    <a:pt x="125730" y="170180"/>
                  </a:cubicBezTo>
                  <a:cubicBezTo>
                    <a:pt x="113030" y="175260"/>
                    <a:pt x="97790" y="179070"/>
                    <a:pt x="83820" y="177800"/>
                  </a:cubicBezTo>
                  <a:cubicBezTo>
                    <a:pt x="69850" y="176530"/>
                    <a:pt x="54610" y="172720"/>
                    <a:pt x="43180" y="165100"/>
                  </a:cubicBezTo>
                  <a:cubicBezTo>
                    <a:pt x="31750" y="158750"/>
                    <a:pt x="20320" y="147320"/>
                    <a:pt x="13970" y="135890"/>
                  </a:cubicBezTo>
                  <a:cubicBezTo>
                    <a:pt x="6350" y="124460"/>
                    <a:pt x="2540" y="109220"/>
                    <a:pt x="1270" y="95250"/>
                  </a:cubicBezTo>
                  <a:cubicBezTo>
                    <a:pt x="0" y="81280"/>
                    <a:pt x="3810" y="66040"/>
                    <a:pt x="8890" y="53340"/>
                  </a:cubicBezTo>
                  <a:cubicBezTo>
                    <a:pt x="13970" y="40640"/>
                    <a:pt x="24130" y="27940"/>
                    <a:pt x="34290" y="19050"/>
                  </a:cubicBezTo>
                  <a:cubicBezTo>
                    <a:pt x="45720" y="10160"/>
                    <a:pt x="59690" y="5080"/>
                    <a:pt x="73660" y="2540"/>
                  </a:cubicBezTo>
                  <a:cubicBezTo>
                    <a:pt x="87630" y="0"/>
                    <a:pt x="102870" y="1270"/>
                    <a:pt x="115570" y="5080"/>
                  </a:cubicBezTo>
                  <a:cubicBezTo>
                    <a:pt x="128270" y="8890"/>
                    <a:pt x="152400" y="26670"/>
                    <a:pt x="152400" y="26670"/>
                  </a:cubicBezTo>
                </a:path>
              </a:pathLst>
            </a:custGeom>
            <a:solidFill>
              <a:srgbClr val="5200FF"/>
            </a:solidFill>
            <a:ln cap="sq">
              <a:noFill/>
              <a:prstDash val="solid"/>
              <a:miter/>
            </a:ln>
          </p:spPr>
        </p:sp>
      </p:grpSp>
      <p:grpSp>
        <p:nvGrpSpPr>
          <p:cNvPr id="54" name="Group 54"/>
          <p:cNvGrpSpPr/>
          <p:nvPr/>
        </p:nvGrpSpPr>
        <p:grpSpPr>
          <a:xfrm rot="0">
            <a:off x="2429563" y="5616154"/>
            <a:ext cx="297564" cy="297564"/>
            <a:chOff x="0" y="0"/>
            <a:chExt cx="278130" cy="278130"/>
          </a:xfrm>
        </p:grpSpPr>
        <p:sp>
          <p:nvSpPr>
            <p:cNvPr id="55" name="Freeform 55"/>
            <p:cNvSpPr/>
            <p:nvPr/>
          </p:nvSpPr>
          <p:spPr>
            <a:xfrm>
              <a:off x="49530" y="48260"/>
              <a:ext cx="175260" cy="180340"/>
            </a:xfrm>
            <a:custGeom>
              <a:avLst/>
              <a:gdLst/>
              <a:ahLst/>
              <a:cxnLst/>
              <a:rect l="l" t="t" r="r" b="b"/>
              <a:pathLst>
                <a:path w="175260" h="180340">
                  <a:moveTo>
                    <a:pt x="175260" y="63500"/>
                  </a:moveTo>
                  <a:cubicBezTo>
                    <a:pt x="175260" y="119380"/>
                    <a:pt x="168910" y="133350"/>
                    <a:pt x="160020" y="144780"/>
                  </a:cubicBezTo>
                  <a:cubicBezTo>
                    <a:pt x="151130" y="156210"/>
                    <a:pt x="138430" y="166370"/>
                    <a:pt x="125730" y="171450"/>
                  </a:cubicBezTo>
                  <a:cubicBezTo>
                    <a:pt x="113030" y="17653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5720" y="11430"/>
                    <a:pt x="59690" y="5080"/>
                    <a:pt x="73660" y="2540"/>
                  </a:cubicBezTo>
                  <a:cubicBezTo>
                    <a:pt x="87630" y="0"/>
                    <a:pt x="104140" y="1270"/>
                    <a:pt x="116840" y="5080"/>
                  </a:cubicBezTo>
                  <a:cubicBezTo>
                    <a:pt x="129540" y="8890"/>
                    <a:pt x="152400" y="26670"/>
                    <a:pt x="152400" y="26670"/>
                  </a:cubicBezTo>
                </a:path>
              </a:pathLst>
            </a:custGeom>
            <a:solidFill>
              <a:srgbClr val="5200FF"/>
            </a:solidFill>
            <a:ln cap="sq">
              <a:noFill/>
              <a:prstDash val="solid"/>
              <a:miter/>
            </a:ln>
          </p:spPr>
        </p:sp>
      </p:grpSp>
      <p:grpSp>
        <p:nvGrpSpPr>
          <p:cNvPr id="56" name="Group 56"/>
          <p:cNvGrpSpPr/>
          <p:nvPr/>
        </p:nvGrpSpPr>
        <p:grpSpPr>
          <a:xfrm rot="0">
            <a:off x="1990689" y="6055028"/>
            <a:ext cx="297564" cy="297564"/>
            <a:chOff x="0" y="0"/>
            <a:chExt cx="278130" cy="278130"/>
          </a:xfrm>
        </p:grpSpPr>
        <p:sp>
          <p:nvSpPr>
            <p:cNvPr id="57" name="Freeform 57"/>
            <p:cNvSpPr/>
            <p:nvPr/>
          </p:nvSpPr>
          <p:spPr>
            <a:xfrm>
              <a:off x="49530" y="48260"/>
              <a:ext cx="175260" cy="180340"/>
            </a:xfrm>
            <a:custGeom>
              <a:avLst/>
              <a:gdLst/>
              <a:ahLst/>
              <a:cxnLst/>
              <a:rect l="l" t="t" r="r" b="b"/>
              <a:pathLst>
                <a:path w="175260" h="180340">
                  <a:moveTo>
                    <a:pt x="175260" y="63500"/>
                  </a:moveTo>
                  <a:cubicBezTo>
                    <a:pt x="175260" y="119380"/>
                    <a:pt x="168910" y="133350"/>
                    <a:pt x="160020" y="144780"/>
                  </a:cubicBezTo>
                  <a:cubicBezTo>
                    <a:pt x="151130" y="156210"/>
                    <a:pt x="138430" y="166370"/>
                    <a:pt x="125730" y="171450"/>
                  </a:cubicBezTo>
                  <a:cubicBezTo>
                    <a:pt x="113030" y="17653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5720" y="11430"/>
                    <a:pt x="59690" y="5080"/>
                    <a:pt x="73660" y="2540"/>
                  </a:cubicBezTo>
                  <a:cubicBezTo>
                    <a:pt x="87630" y="0"/>
                    <a:pt x="104140" y="1270"/>
                    <a:pt x="116840" y="5080"/>
                  </a:cubicBezTo>
                  <a:cubicBezTo>
                    <a:pt x="129540" y="8890"/>
                    <a:pt x="152400" y="26670"/>
                    <a:pt x="152400" y="26670"/>
                  </a:cubicBezTo>
                </a:path>
              </a:pathLst>
            </a:custGeom>
            <a:solidFill>
              <a:srgbClr val="5200FF"/>
            </a:solidFill>
            <a:ln cap="sq">
              <a:noFill/>
              <a:prstDash val="solid"/>
              <a:miter/>
            </a:ln>
          </p:spPr>
        </p:sp>
      </p:grpSp>
      <p:grpSp>
        <p:nvGrpSpPr>
          <p:cNvPr id="58" name="Group 58"/>
          <p:cNvGrpSpPr/>
          <p:nvPr/>
        </p:nvGrpSpPr>
        <p:grpSpPr>
          <a:xfrm rot="0">
            <a:off x="2729845" y="6254763"/>
            <a:ext cx="297564" cy="297564"/>
            <a:chOff x="0" y="0"/>
            <a:chExt cx="278130" cy="278130"/>
          </a:xfrm>
        </p:grpSpPr>
        <p:sp>
          <p:nvSpPr>
            <p:cNvPr id="59" name="Freeform 59"/>
            <p:cNvSpPr/>
            <p:nvPr/>
          </p:nvSpPr>
          <p:spPr>
            <a:xfrm>
              <a:off x="49530" y="48260"/>
              <a:ext cx="175260" cy="180340"/>
            </a:xfrm>
            <a:custGeom>
              <a:avLst/>
              <a:gdLst/>
              <a:ahLst/>
              <a:cxnLst/>
              <a:rect l="l" t="t" r="r" b="b"/>
              <a:pathLst>
                <a:path w="175260" h="180340">
                  <a:moveTo>
                    <a:pt x="175260" y="63500"/>
                  </a:moveTo>
                  <a:cubicBezTo>
                    <a:pt x="171450" y="127000"/>
                    <a:pt x="144780" y="160020"/>
                    <a:pt x="127000" y="171450"/>
                  </a:cubicBezTo>
                  <a:cubicBezTo>
                    <a:pt x="114300" y="17907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5720" y="11430"/>
                    <a:pt x="59690" y="5080"/>
                    <a:pt x="73660" y="2540"/>
                  </a:cubicBezTo>
                  <a:cubicBezTo>
                    <a:pt x="87630" y="0"/>
                    <a:pt x="104140" y="1270"/>
                    <a:pt x="116840" y="5080"/>
                  </a:cubicBezTo>
                  <a:cubicBezTo>
                    <a:pt x="129540" y="8890"/>
                    <a:pt x="152400" y="27940"/>
                    <a:pt x="152400" y="27940"/>
                  </a:cubicBezTo>
                </a:path>
              </a:pathLst>
            </a:custGeom>
            <a:solidFill>
              <a:srgbClr val="5200FF"/>
            </a:solidFill>
            <a:ln cap="sq">
              <a:noFill/>
              <a:prstDash val="solid"/>
              <a:miter/>
            </a:ln>
          </p:spPr>
        </p:sp>
      </p:grpSp>
      <p:grpSp>
        <p:nvGrpSpPr>
          <p:cNvPr id="60" name="Group 60"/>
          <p:cNvGrpSpPr/>
          <p:nvPr/>
        </p:nvGrpSpPr>
        <p:grpSpPr>
          <a:xfrm rot="0">
            <a:off x="2429563" y="6832228"/>
            <a:ext cx="297564" cy="297564"/>
            <a:chOff x="0" y="0"/>
            <a:chExt cx="278130" cy="278130"/>
          </a:xfrm>
        </p:grpSpPr>
        <p:sp>
          <p:nvSpPr>
            <p:cNvPr id="61" name="Freeform 61"/>
            <p:cNvSpPr/>
            <p:nvPr/>
          </p:nvSpPr>
          <p:spPr>
            <a:xfrm>
              <a:off x="49530" y="48260"/>
              <a:ext cx="175260" cy="180340"/>
            </a:xfrm>
            <a:custGeom>
              <a:avLst/>
              <a:gdLst/>
              <a:ahLst/>
              <a:cxnLst/>
              <a:rect l="l" t="t" r="r" b="b"/>
              <a:pathLst>
                <a:path w="175260" h="180340">
                  <a:moveTo>
                    <a:pt x="175260" y="63500"/>
                  </a:moveTo>
                  <a:cubicBezTo>
                    <a:pt x="175260" y="120650"/>
                    <a:pt x="168910" y="134620"/>
                    <a:pt x="160020" y="144780"/>
                  </a:cubicBezTo>
                  <a:cubicBezTo>
                    <a:pt x="151130" y="156210"/>
                    <a:pt x="138430" y="166370"/>
                    <a:pt x="125730" y="171450"/>
                  </a:cubicBezTo>
                  <a:cubicBezTo>
                    <a:pt x="113030" y="17653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5720" y="11430"/>
                    <a:pt x="59690" y="5080"/>
                    <a:pt x="73660" y="2540"/>
                  </a:cubicBezTo>
                  <a:cubicBezTo>
                    <a:pt x="87630" y="0"/>
                    <a:pt x="104140" y="1270"/>
                    <a:pt x="116840" y="5080"/>
                  </a:cubicBezTo>
                  <a:cubicBezTo>
                    <a:pt x="129540" y="8890"/>
                    <a:pt x="152400" y="27940"/>
                    <a:pt x="152400" y="27940"/>
                  </a:cubicBezTo>
                </a:path>
              </a:pathLst>
            </a:custGeom>
            <a:solidFill>
              <a:srgbClr val="5200FF"/>
            </a:solidFill>
            <a:ln cap="sq">
              <a:noFill/>
              <a:prstDash val="solid"/>
              <a:miter/>
            </a:ln>
          </p:spPr>
        </p:sp>
      </p:grpSp>
      <p:grpSp>
        <p:nvGrpSpPr>
          <p:cNvPr id="62" name="Group 62"/>
          <p:cNvGrpSpPr/>
          <p:nvPr/>
        </p:nvGrpSpPr>
        <p:grpSpPr>
          <a:xfrm rot="0">
            <a:off x="3091270" y="6733040"/>
            <a:ext cx="297564" cy="296206"/>
            <a:chOff x="0" y="0"/>
            <a:chExt cx="278130" cy="276860"/>
          </a:xfrm>
        </p:grpSpPr>
        <p:sp>
          <p:nvSpPr>
            <p:cNvPr id="63" name="Freeform 63"/>
            <p:cNvSpPr/>
            <p:nvPr/>
          </p:nvSpPr>
          <p:spPr>
            <a:xfrm>
              <a:off x="49530" y="48260"/>
              <a:ext cx="175260" cy="179070"/>
            </a:xfrm>
            <a:custGeom>
              <a:avLst/>
              <a:gdLst/>
              <a:ahLst/>
              <a:cxnLst/>
              <a:rect l="l" t="t" r="r" b="b"/>
              <a:pathLst>
                <a:path w="175260" h="179070">
                  <a:moveTo>
                    <a:pt x="175260" y="63500"/>
                  </a:moveTo>
                  <a:cubicBezTo>
                    <a:pt x="175260" y="119380"/>
                    <a:pt x="168910" y="133350"/>
                    <a:pt x="160020" y="144780"/>
                  </a:cubicBezTo>
                  <a:cubicBezTo>
                    <a:pt x="151130" y="154940"/>
                    <a:pt x="139700" y="165100"/>
                    <a:pt x="127000" y="170180"/>
                  </a:cubicBezTo>
                  <a:cubicBezTo>
                    <a:pt x="114300" y="175260"/>
                    <a:pt x="99060" y="179070"/>
                    <a:pt x="85090" y="177800"/>
                  </a:cubicBezTo>
                  <a:cubicBezTo>
                    <a:pt x="71120" y="176530"/>
                    <a:pt x="55880" y="172720"/>
                    <a:pt x="44450" y="165100"/>
                  </a:cubicBezTo>
                  <a:cubicBezTo>
                    <a:pt x="33020" y="158750"/>
                    <a:pt x="21590" y="147320"/>
                    <a:pt x="13970" y="135890"/>
                  </a:cubicBezTo>
                  <a:cubicBezTo>
                    <a:pt x="6350" y="124460"/>
                    <a:pt x="2540" y="109220"/>
                    <a:pt x="1270" y="95250"/>
                  </a:cubicBezTo>
                  <a:cubicBezTo>
                    <a:pt x="0" y="81280"/>
                    <a:pt x="3810" y="66040"/>
                    <a:pt x="8890" y="53340"/>
                  </a:cubicBezTo>
                  <a:cubicBezTo>
                    <a:pt x="13970" y="40640"/>
                    <a:pt x="24130" y="27940"/>
                    <a:pt x="35560" y="19050"/>
                  </a:cubicBezTo>
                  <a:cubicBezTo>
                    <a:pt x="46990" y="10160"/>
                    <a:pt x="60960" y="5080"/>
                    <a:pt x="74930" y="2540"/>
                  </a:cubicBezTo>
                  <a:cubicBezTo>
                    <a:pt x="88900" y="0"/>
                    <a:pt x="104140" y="1270"/>
                    <a:pt x="116840" y="5080"/>
                  </a:cubicBezTo>
                  <a:cubicBezTo>
                    <a:pt x="129540" y="8890"/>
                    <a:pt x="153670" y="26670"/>
                    <a:pt x="153670" y="26670"/>
                  </a:cubicBezTo>
                </a:path>
              </a:pathLst>
            </a:custGeom>
            <a:solidFill>
              <a:srgbClr val="5200FF"/>
            </a:solidFill>
            <a:ln cap="sq">
              <a:noFill/>
              <a:prstDash val="solid"/>
              <a:miter/>
            </a:ln>
          </p:spPr>
        </p:sp>
      </p:grpSp>
      <p:grpSp>
        <p:nvGrpSpPr>
          <p:cNvPr id="64" name="Group 64"/>
          <p:cNvGrpSpPr/>
          <p:nvPr/>
        </p:nvGrpSpPr>
        <p:grpSpPr>
          <a:xfrm rot="0">
            <a:off x="2737997" y="7594482"/>
            <a:ext cx="296206" cy="297564"/>
            <a:chOff x="0" y="0"/>
            <a:chExt cx="276860" cy="278130"/>
          </a:xfrm>
        </p:grpSpPr>
        <p:sp>
          <p:nvSpPr>
            <p:cNvPr id="65" name="Freeform 65"/>
            <p:cNvSpPr/>
            <p:nvPr/>
          </p:nvSpPr>
          <p:spPr>
            <a:xfrm>
              <a:off x="49530" y="48260"/>
              <a:ext cx="173990" cy="180340"/>
            </a:xfrm>
            <a:custGeom>
              <a:avLst/>
              <a:gdLst/>
              <a:ahLst/>
              <a:cxnLst/>
              <a:rect l="l" t="t" r="r" b="b"/>
              <a:pathLst>
                <a:path w="173990" h="180340">
                  <a:moveTo>
                    <a:pt x="173990" y="63500"/>
                  </a:moveTo>
                  <a:cubicBezTo>
                    <a:pt x="173990" y="120650"/>
                    <a:pt x="168910" y="134620"/>
                    <a:pt x="160020" y="144780"/>
                  </a:cubicBezTo>
                  <a:cubicBezTo>
                    <a:pt x="151130" y="156210"/>
                    <a:pt x="138430" y="166370"/>
                    <a:pt x="125730" y="171450"/>
                  </a:cubicBezTo>
                  <a:cubicBezTo>
                    <a:pt x="113030" y="176530"/>
                    <a:pt x="97790" y="180340"/>
                    <a:pt x="83820" y="179070"/>
                  </a:cubicBezTo>
                  <a:cubicBezTo>
                    <a:pt x="69850" y="177800"/>
                    <a:pt x="54610" y="173990"/>
                    <a:pt x="43180" y="166370"/>
                  </a:cubicBezTo>
                  <a:cubicBezTo>
                    <a:pt x="31750" y="158750"/>
                    <a:pt x="20320" y="147320"/>
                    <a:pt x="13970" y="135890"/>
                  </a:cubicBezTo>
                  <a:cubicBezTo>
                    <a:pt x="6350" y="124460"/>
                    <a:pt x="0" y="110490"/>
                    <a:pt x="1270" y="95250"/>
                  </a:cubicBezTo>
                  <a:cubicBezTo>
                    <a:pt x="2540" y="73660"/>
                    <a:pt x="19050" y="35560"/>
                    <a:pt x="34290" y="20320"/>
                  </a:cubicBezTo>
                  <a:cubicBezTo>
                    <a:pt x="45720" y="8890"/>
                    <a:pt x="59690" y="5080"/>
                    <a:pt x="73660" y="2540"/>
                  </a:cubicBezTo>
                  <a:cubicBezTo>
                    <a:pt x="87630" y="0"/>
                    <a:pt x="102870" y="1270"/>
                    <a:pt x="115570" y="5080"/>
                  </a:cubicBezTo>
                  <a:cubicBezTo>
                    <a:pt x="128270" y="8890"/>
                    <a:pt x="152400" y="27940"/>
                    <a:pt x="152400" y="27940"/>
                  </a:cubicBezTo>
                </a:path>
              </a:pathLst>
            </a:custGeom>
            <a:solidFill>
              <a:srgbClr val="5200FF"/>
            </a:solidFill>
            <a:ln cap="sq">
              <a:noFill/>
              <a:prstDash val="solid"/>
              <a:miter/>
            </a:ln>
          </p:spPr>
        </p:sp>
      </p:grpSp>
      <p:grpSp>
        <p:nvGrpSpPr>
          <p:cNvPr id="66" name="Group 66"/>
          <p:cNvGrpSpPr/>
          <p:nvPr/>
        </p:nvGrpSpPr>
        <p:grpSpPr>
          <a:xfrm rot="0">
            <a:off x="2891535" y="7002070"/>
            <a:ext cx="297564" cy="297564"/>
            <a:chOff x="0" y="0"/>
            <a:chExt cx="278130" cy="278130"/>
          </a:xfrm>
        </p:grpSpPr>
        <p:sp>
          <p:nvSpPr>
            <p:cNvPr id="67" name="Freeform 67"/>
            <p:cNvSpPr/>
            <p:nvPr/>
          </p:nvSpPr>
          <p:spPr>
            <a:xfrm>
              <a:off x="49530" y="48260"/>
              <a:ext cx="175260" cy="180340"/>
            </a:xfrm>
            <a:custGeom>
              <a:avLst/>
              <a:gdLst/>
              <a:ahLst/>
              <a:cxnLst/>
              <a:rect l="l" t="t" r="r" b="b"/>
              <a:pathLst>
                <a:path w="175260" h="180340">
                  <a:moveTo>
                    <a:pt x="175260" y="63500"/>
                  </a:moveTo>
                  <a:cubicBezTo>
                    <a:pt x="171450" y="127000"/>
                    <a:pt x="144780" y="160020"/>
                    <a:pt x="127000" y="171450"/>
                  </a:cubicBezTo>
                  <a:cubicBezTo>
                    <a:pt x="114300" y="17907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5720" y="11430"/>
                    <a:pt x="59690" y="5080"/>
                    <a:pt x="73660" y="2540"/>
                  </a:cubicBezTo>
                  <a:cubicBezTo>
                    <a:pt x="87630" y="0"/>
                    <a:pt x="104140" y="1270"/>
                    <a:pt x="116840" y="5080"/>
                  </a:cubicBezTo>
                  <a:cubicBezTo>
                    <a:pt x="129540" y="8890"/>
                    <a:pt x="152400" y="26670"/>
                    <a:pt x="152400" y="26670"/>
                  </a:cubicBezTo>
                </a:path>
              </a:pathLst>
            </a:custGeom>
            <a:solidFill>
              <a:srgbClr val="5200FF"/>
            </a:solidFill>
            <a:ln cap="sq">
              <a:noFill/>
              <a:prstDash val="solid"/>
              <a:miter/>
            </a:ln>
          </p:spPr>
        </p:sp>
      </p:grpSp>
      <p:grpSp>
        <p:nvGrpSpPr>
          <p:cNvPr id="68" name="Group 68"/>
          <p:cNvGrpSpPr/>
          <p:nvPr/>
        </p:nvGrpSpPr>
        <p:grpSpPr>
          <a:xfrm rot="0">
            <a:off x="2560002" y="6447704"/>
            <a:ext cx="297564" cy="297564"/>
            <a:chOff x="0" y="0"/>
            <a:chExt cx="278130" cy="278130"/>
          </a:xfrm>
        </p:grpSpPr>
        <p:sp>
          <p:nvSpPr>
            <p:cNvPr id="69" name="Freeform 69"/>
            <p:cNvSpPr/>
            <p:nvPr/>
          </p:nvSpPr>
          <p:spPr>
            <a:xfrm>
              <a:off x="49530" y="48260"/>
              <a:ext cx="175260" cy="180340"/>
            </a:xfrm>
            <a:custGeom>
              <a:avLst/>
              <a:gdLst/>
              <a:ahLst/>
              <a:cxnLst/>
              <a:rect l="l" t="t" r="r" b="b"/>
              <a:pathLst>
                <a:path w="175260" h="180340">
                  <a:moveTo>
                    <a:pt x="175260" y="63500"/>
                  </a:moveTo>
                  <a:cubicBezTo>
                    <a:pt x="175260" y="119380"/>
                    <a:pt x="168910" y="133350"/>
                    <a:pt x="160020" y="144780"/>
                  </a:cubicBezTo>
                  <a:cubicBezTo>
                    <a:pt x="151130" y="156210"/>
                    <a:pt x="139700" y="165100"/>
                    <a:pt x="127000" y="171450"/>
                  </a:cubicBezTo>
                  <a:cubicBezTo>
                    <a:pt x="114300" y="17780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6990" y="11430"/>
                    <a:pt x="60960" y="5080"/>
                    <a:pt x="74930" y="2540"/>
                  </a:cubicBezTo>
                  <a:cubicBezTo>
                    <a:pt x="88900" y="0"/>
                    <a:pt x="104140" y="1270"/>
                    <a:pt x="116840" y="5080"/>
                  </a:cubicBezTo>
                  <a:cubicBezTo>
                    <a:pt x="129540" y="8890"/>
                    <a:pt x="153670" y="26670"/>
                    <a:pt x="153670" y="26670"/>
                  </a:cubicBezTo>
                </a:path>
              </a:pathLst>
            </a:custGeom>
            <a:solidFill>
              <a:srgbClr val="5200FF"/>
            </a:solidFill>
            <a:ln cap="sq">
              <a:noFill/>
              <a:prstDash val="solid"/>
              <a:miter/>
            </a:ln>
          </p:spPr>
        </p:sp>
      </p:grpSp>
      <p:grpSp>
        <p:nvGrpSpPr>
          <p:cNvPr id="70" name="Group 70"/>
          <p:cNvGrpSpPr/>
          <p:nvPr/>
        </p:nvGrpSpPr>
        <p:grpSpPr>
          <a:xfrm rot="0">
            <a:off x="3607592" y="7287406"/>
            <a:ext cx="297564" cy="296206"/>
            <a:chOff x="0" y="0"/>
            <a:chExt cx="278130" cy="276860"/>
          </a:xfrm>
        </p:grpSpPr>
        <p:sp>
          <p:nvSpPr>
            <p:cNvPr id="71" name="Freeform 71"/>
            <p:cNvSpPr/>
            <p:nvPr/>
          </p:nvSpPr>
          <p:spPr>
            <a:xfrm>
              <a:off x="49530" y="48260"/>
              <a:ext cx="175260" cy="179070"/>
            </a:xfrm>
            <a:custGeom>
              <a:avLst/>
              <a:gdLst/>
              <a:ahLst/>
              <a:cxnLst/>
              <a:rect l="l" t="t" r="r" b="b"/>
              <a:pathLst>
                <a:path w="175260" h="179070">
                  <a:moveTo>
                    <a:pt x="175260" y="63500"/>
                  </a:moveTo>
                  <a:cubicBezTo>
                    <a:pt x="175260" y="119380"/>
                    <a:pt x="168910" y="133350"/>
                    <a:pt x="160020" y="144780"/>
                  </a:cubicBezTo>
                  <a:cubicBezTo>
                    <a:pt x="151130" y="154940"/>
                    <a:pt x="139700" y="165100"/>
                    <a:pt x="127000" y="170180"/>
                  </a:cubicBezTo>
                  <a:cubicBezTo>
                    <a:pt x="114300" y="175260"/>
                    <a:pt x="99060" y="179070"/>
                    <a:pt x="85090" y="177800"/>
                  </a:cubicBezTo>
                  <a:cubicBezTo>
                    <a:pt x="71120" y="176530"/>
                    <a:pt x="55880" y="172720"/>
                    <a:pt x="44450" y="165100"/>
                  </a:cubicBezTo>
                  <a:cubicBezTo>
                    <a:pt x="33020" y="158750"/>
                    <a:pt x="21590" y="147320"/>
                    <a:pt x="13970" y="135890"/>
                  </a:cubicBezTo>
                  <a:cubicBezTo>
                    <a:pt x="6350" y="124460"/>
                    <a:pt x="2540" y="109220"/>
                    <a:pt x="1270" y="95250"/>
                  </a:cubicBezTo>
                  <a:cubicBezTo>
                    <a:pt x="0" y="81280"/>
                    <a:pt x="3810" y="66040"/>
                    <a:pt x="8890" y="53340"/>
                  </a:cubicBezTo>
                  <a:cubicBezTo>
                    <a:pt x="13970" y="40640"/>
                    <a:pt x="24130" y="27940"/>
                    <a:pt x="35560" y="19050"/>
                  </a:cubicBezTo>
                  <a:cubicBezTo>
                    <a:pt x="45720" y="10160"/>
                    <a:pt x="59690" y="5080"/>
                    <a:pt x="73660" y="2540"/>
                  </a:cubicBezTo>
                  <a:cubicBezTo>
                    <a:pt x="87630" y="0"/>
                    <a:pt x="104140" y="1270"/>
                    <a:pt x="116840" y="5080"/>
                  </a:cubicBezTo>
                  <a:cubicBezTo>
                    <a:pt x="129540" y="8890"/>
                    <a:pt x="152400" y="26670"/>
                    <a:pt x="152400" y="26670"/>
                  </a:cubicBezTo>
                </a:path>
              </a:pathLst>
            </a:custGeom>
            <a:solidFill>
              <a:srgbClr val="5200FF"/>
            </a:solidFill>
            <a:ln cap="sq">
              <a:noFill/>
              <a:prstDash val="solid"/>
              <a:miter/>
            </a:ln>
          </p:spPr>
        </p:sp>
      </p:grpSp>
      <p:grpSp>
        <p:nvGrpSpPr>
          <p:cNvPr id="72" name="Group 72"/>
          <p:cNvGrpSpPr/>
          <p:nvPr/>
        </p:nvGrpSpPr>
        <p:grpSpPr>
          <a:xfrm rot="0">
            <a:off x="3199969" y="7670571"/>
            <a:ext cx="302999" cy="298923"/>
            <a:chOff x="0" y="0"/>
            <a:chExt cx="283210" cy="279400"/>
          </a:xfrm>
        </p:grpSpPr>
        <p:sp>
          <p:nvSpPr>
            <p:cNvPr id="73" name="Freeform 73"/>
            <p:cNvSpPr/>
            <p:nvPr/>
          </p:nvSpPr>
          <p:spPr>
            <a:xfrm>
              <a:off x="46990" y="48260"/>
              <a:ext cx="186690" cy="181610"/>
            </a:xfrm>
            <a:custGeom>
              <a:avLst/>
              <a:gdLst/>
              <a:ahLst/>
              <a:cxnLst/>
              <a:rect l="l" t="t" r="r" b="b"/>
              <a:pathLst>
                <a:path w="186690" h="181610">
                  <a:moveTo>
                    <a:pt x="96520" y="2540"/>
                  </a:moveTo>
                  <a:cubicBezTo>
                    <a:pt x="167640" y="35560"/>
                    <a:pt x="186690" y="72390"/>
                    <a:pt x="185420" y="96520"/>
                  </a:cubicBezTo>
                  <a:cubicBezTo>
                    <a:pt x="184150" y="120650"/>
                    <a:pt x="161290" y="153670"/>
                    <a:pt x="142240" y="167640"/>
                  </a:cubicBezTo>
                  <a:cubicBezTo>
                    <a:pt x="127000" y="179070"/>
                    <a:pt x="104140" y="181610"/>
                    <a:pt x="86360" y="180340"/>
                  </a:cubicBezTo>
                  <a:cubicBezTo>
                    <a:pt x="68580" y="179070"/>
                    <a:pt x="46990" y="168910"/>
                    <a:pt x="34290" y="156210"/>
                  </a:cubicBezTo>
                  <a:cubicBezTo>
                    <a:pt x="21590" y="143510"/>
                    <a:pt x="8890" y="124460"/>
                    <a:pt x="7620" y="105410"/>
                  </a:cubicBezTo>
                  <a:cubicBezTo>
                    <a:pt x="6350" y="82550"/>
                    <a:pt x="16510" y="43180"/>
                    <a:pt x="34290" y="26670"/>
                  </a:cubicBezTo>
                  <a:cubicBezTo>
                    <a:pt x="52070" y="10160"/>
                    <a:pt x="92710" y="0"/>
                    <a:pt x="115570" y="3810"/>
                  </a:cubicBezTo>
                  <a:cubicBezTo>
                    <a:pt x="134620" y="6350"/>
                    <a:pt x="152400" y="20320"/>
                    <a:pt x="163830" y="34290"/>
                  </a:cubicBezTo>
                  <a:cubicBezTo>
                    <a:pt x="175260" y="48260"/>
                    <a:pt x="184150" y="68580"/>
                    <a:pt x="185420" y="86360"/>
                  </a:cubicBezTo>
                  <a:cubicBezTo>
                    <a:pt x="186690" y="104140"/>
                    <a:pt x="180340" y="125730"/>
                    <a:pt x="170180" y="140970"/>
                  </a:cubicBezTo>
                  <a:cubicBezTo>
                    <a:pt x="160020" y="156210"/>
                    <a:pt x="140970" y="168910"/>
                    <a:pt x="124460" y="175260"/>
                  </a:cubicBezTo>
                  <a:cubicBezTo>
                    <a:pt x="109220" y="181610"/>
                    <a:pt x="90170" y="181610"/>
                    <a:pt x="74930" y="179070"/>
                  </a:cubicBezTo>
                  <a:cubicBezTo>
                    <a:pt x="60960" y="176530"/>
                    <a:pt x="46990" y="171450"/>
                    <a:pt x="35560" y="161290"/>
                  </a:cubicBezTo>
                  <a:cubicBezTo>
                    <a:pt x="21590" y="148590"/>
                    <a:pt x="7620" y="124460"/>
                    <a:pt x="3810" y="106680"/>
                  </a:cubicBezTo>
                  <a:cubicBezTo>
                    <a:pt x="0" y="91440"/>
                    <a:pt x="2540" y="77470"/>
                    <a:pt x="7620" y="63500"/>
                  </a:cubicBezTo>
                  <a:cubicBezTo>
                    <a:pt x="13970" y="46990"/>
                    <a:pt x="31750" y="24130"/>
                    <a:pt x="46990" y="13970"/>
                  </a:cubicBezTo>
                  <a:cubicBezTo>
                    <a:pt x="59690" y="6350"/>
                    <a:pt x="87630" y="2540"/>
                    <a:pt x="87630" y="2540"/>
                  </a:cubicBezTo>
                </a:path>
              </a:pathLst>
            </a:custGeom>
            <a:solidFill>
              <a:srgbClr val="5200FF"/>
            </a:solidFill>
            <a:ln cap="sq">
              <a:noFill/>
              <a:prstDash val="solid"/>
              <a:miter/>
            </a:ln>
          </p:spPr>
        </p:sp>
      </p:grpSp>
      <p:grpSp>
        <p:nvGrpSpPr>
          <p:cNvPr id="74" name="Group 74"/>
          <p:cNvGrpSpPr/>
          <p:nvPr/>
        </p:nvGrpSpPr>
        <p:grpSpPr>
          <a:xfrm rot="0">
            <a:off x="3221709" y="7185501"/>
            <a:ext cx="300282" cy="302999"/>
            <a:chOff x="0" y="0"/>
            <a:chExt cx="280670" cy="283210"/>
          </a:xfrm>
        </p:grpSpPr>
        <p:sp>
          <p:nvSpPr>
            <p:cNvPr id="75" name="Freeform 75"/>
            <p:cNvSpPr/>
            <p:nvPr/>
          </p:nvSpPr>
          <p:spPr>
            <a:xfrm>
              <a:off x="48260" y="49530"/>
              <a:ext cx="181610" cy="182880"/>
            </a:xfrm>
            <a:custGeom>
              <a:avLst/>
              <a:gdLst/>
              <a:ahLst/>
              <a:cxnLst/>
              <a:rect l="l" t="t" r="r" b="b"/>
              <a:pathLst>
                <a:path w="181610" h="182880">
                  <a:moveTo>
                    <a:pt x="181610" y="93980"/>
                  </a:moveTo>
                  <a:cubicBezTo>
                    <a:pt x="147320" y="165100"/>
                    <a:pt x="110490" y="181610"/>
                    <a:pt x="87630" y="182880"/>
                  </a:cubicBezTo>
                  <a:cubicBezTo>
                    <a:pt x="68580" y="182880"/>
                    <a:pt x="46990" y="171450"/>
                    <a:pt x="34290" y="162560"/>
                  </a:cubicBezTo>
                  <a:cubicBezTo>
                    <a:pt x="25400" y="156210"/>
                    <a:pt x="19050" y="151130"/>
                    <a:pt x="15240" y="139700"/>
                  </a:cubicBezTo>
                  <a:cubicBezTo>
                    <a:pt x="7620" y="121920"/>
                    <a:pt x="1270" y="78740"/>
                    <a:pt x="11430" y="57150"/>
                  </a:cubicBezTo>
                  <a:cubicBezTo>
                    <a:pt x="21590" y="34290"/>
                    <a:pt x="53340" y="10160"/>
                    <a:pt x="77470" y="6350"/>
                  </a:cubicBezTo>
                  <a:cubicBezTo>
                    <a:pt x="101600" y="2540"/>
                    <a:pt x="139700" y="15240"/>
                    <a:pt x="156210" y="33020"/>
                  </a:cubicBezTo>
                  <a:cubicBezTo>
                    <a:pt x="172720" y="50800"/>
                    <a:pt x="181610" y="90170"/>
                    <a:pt x="179070" y="113030"/>
                  </a:cubicBezTo>
                  <a:cubicBezTo>
                    <a:pt x="176530" y="132080"/>
                    <a:pt x="161290" y="152400"/>
                    <a:pt x="149860" y="162560"/>
                  </a:cubicBezTo>
                  <a:cubicBezTo>
                    <a:pt x="142240" y="170180"/>
                    <a:pt x="134620" y="173990"/>
                    <a:pt x="124460" y="176530"/>
                  </a:cubicBezTo>
                  <a:cubicBezTo>
                    <a:pt x="109220" y="180340"/>
                    <a:pt x="83820" y="182880"/>
                    <a:pt x="68580" y="180340"/>
                  </a:cubicBezTo>
                  <a:cubicBezTo>
                    <a:pt x="57150" y="177800"/>
                    <a:pt x="50800" y="175260"/>
                    <a:pt x="41910" y="167640"/>
                  </a:cubicBezTo>
                  <a:cubicBezTo>
                    <a:pt x="27940" y="153670"/>
                    <a:pt x="5080" y="115570"/>
                    <a:pt x="2540" y="93980"/>
                  </a:cubicBezTo>
                  <a:cubicBezTo>
                    <a:pt x="0" y="78740"/>
                    <a:pt x="5080" y="64770"/>
                    <a:pt x="11430" y="52070"/>
                  </a:cubicBezTo>
                  <a:cubicBezTo>
                    <a:pt x="17780" y="39370"/>
                    <a:pt x="25400" y="26670"/>
                    <a:pt x="38100" y="19050"/>
                  </a:cubicBezTo>
                  <a:cubicBezTo>
                    <a:pt x="53340" y="8890"/>
                    <a:pt x="78740" y="0"/>
                    <a:pt x="99060" y="1270"/>
                  </a:cubicBezTo>
                  <a:cubicBezTo>
                    <a:pt x="118110" y="2540"/>
                    <a:pt x="142240" y="13970"/>
                    <a:pt x="156210" y="27940"/>
                  </a:cubicBezTo>
                  <a:cubicBezTo>
                    <a:pt x="170180" y="41910"/>
                    <a:pt x="181610" y="86360"/>
                    <a:pt x="181610" y="86360"/>
                  </a:cubicBezTo>
                </a:path>
              </a:pathLst>
            </a:custGeom>
            <a:solidFill>
              <a:srgbClr val="5200FF"/>
            </a:solidFill>
            <a:ln cap="sq">
              <a:noFill/>
              <a:prstDash val="solid"/>
              <a:miter/>
            </a:ln>
          </p:spPr>
        </p:sp>
      </p:grpSp>
      <p:grpSp>
        <p:nvGrpSpPr>
          <p:cNvPr id="76" name="Group 76"/>
          <p:cNvGrpSpPr/>
          <p:nvPr/>
        </p:nvGrpSpPr>
        <p:grpSpPr>
          <a:xfrm rot="0">
            <a:off x="4130707" y="8165153"/>
            <a:ext cx="297564" cy="296206"/>
            <a:chOff x="0" y="0"/>
            <a:chExt cx="278130" cy="276860"/>
          </a:xfrm>
        </p:grpSpPr>
        <p:sp>
          <p:nvSpPr>
            <p:cNvPr id="77" name="Freeform 77"/>
            <p:cNvSpPr/>
            <p:nvPr/>
          </p:nvSpPr>
          <p:spPr>
            <a:xfrm>
              <a:off x="49530" y="48260"/>
              <a:ext cx="175260" cy="179070"/>
            </a:xfrm>
            <a:custGeom>
              <a:avLst/>
              <a:gdLst/>
              <a:ahLst/>
              <a:cxnLst/>
              <a:rect l="l" t="t" r="r" b="b"/>
              <a:pathLst>
                <a:path w="175260" h="179070">
                  <a:moveTo>
                    <a:pt x="175260" y="63500"/>
                  </a:moveTo>
                  <a:cubicBezTo>
                    <a:pt x="175260" y="119380"/>
                    <a:pt x="168910" y="133350"/>
                    <a:pt x="160020" y="144780"/>
                  </a:cubicBezTo>
                  <a:cubicBezTo>
                    <a:pt x="151130" y="154940"/>
                    <a:pt x="139700" y="165100"/>
                    <a:pt x="127000" y="170180"/>
                  </a:cubicBezTo>
                  <a:cubicBezTo>
                    <a:pt x="114300" y="175260"/>
                    <a:pt x="99060" y="179070"/>
                    <a:pt x="85090" y="177800"/>
                  </a:cubicBezTo>
                  <a:cubicBezTo>
                    <a:pt x="71120" y="176530"/>
                    <a:pt x="55880" y="17272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6990" y="11430"/>
                    <a:pt x="60960" y="5080"/>
                    <a:pt x="74930" y="2540"/>
                  </a:cubicBezTo>
                  <a:cubicBezTo>
                    <a:pt x="88900" y="0"/>
                    <a:pt x="104140" y="1270"/>
                    <a:pt x="116840" y="5080"/>
                  </a:cubicBezTo>
                  <a:cubicBezTo>
                    <a:pt x="129540" y="8890"/>
                    <a:pt x="153670" y="26670"/>
                    <a:pt x="153670" y="26670"/>
                  </a:cubicBezTo>
                </a:path>
              </a:pathLst>
            </a:custGeom>
            <a:solidFill>
              <a:srgbClr val="5200FF"/>
            </a:solidFill>
            <a:ln cap="sq">
              <a:noFill/>
              <a:prstDash val="solid"/>
              <a:miter/>
            </a:ln>
          </p:spPr>
        </p:sp>
      </p:grpSp>
      <p:grpSp>
        <p:nvGrpSpPr>
          <p:cNvPr id="78" name="Group 78"/>
          <p:cNvGrpSpPr/>
          <p:nvPr/>
        </p:nvGrpSpPr>
        <p:grpSpPr>
          <a:xfrm rot="0">
            <a:off x="4147012" y="7379801"/>
            <a:ext cx="296206" cy="296206"/>
            <a:chOff x="0" y="0"/>
            <a:chExt cx="276860" cy="276860"/>
          </a:xfrm>
        </p:grpSpPr>
        <p:sp>
          <p:nvSpPr>
            <p:cNvPr id="79" name="Freeform 79"/>
            <p:cNvSpPr/>
            <p:nvPr/>
          </p:nvSpPr>
          <p:spPr>
            <a:xfrm>
              <a:off x="49530" y="48260"/>
              <a:ext cx="173990" cy="179070"/>
            </a:xfrm>
            <a:custGeom>
              <a:avLst/>
              <a:gdLst/>
              <a:ahLst/>
              <a:cxnLst/>
              <a:rect l="l" t="t" r="r" b="b"/>
              <a:pathLst>
                <a:path w="173990" h="179070">
                  <a:moveTo>
                    <a:pt x="173990" y="63500"/>
                  </a:moveTo>
                  <a:cubicBezTo>
                    <a:pt x="173990" y="119380"/>
                    <a:pt x="168910" y="133350"/>
                    <a:pt x="160020" y="144780"/>
                  </a:cubicBezTo>
                  <a:cubicBezTo>
                    <a:pt x="151130" y="154940"/>
                    <a:pt x="138430" y="165100"/>
                    <a:pt x="125730" y="170180"/>
                  </a:cubicBezTo>
                  <a:cubicBezTo>
                    <a:pt x="113030" y="175260"/>
                    <a:pt x="97790" y="179070"/>
                    <a:pt x="83820" y="177800"/>
                  </a:cubicBezTo>
                  <a:cubicBezTo>
                    <a:pt x="69850" y="176530"/>
                    <a:pt x="54610" y="172720"/>
                    <a:pt x="43180" y="165100"/>
                  </a:cubicBezTo>
                  <a:cubicBezTo>
                    <a:pt x="31750" y="158750"/>
                    <a:pt x="20320" y="147320"/>
                    <a:pt x="13970" y="135890"/>
                  </a:cubicBezTo>
                  <a:cubicBezTo>
                    <a:pt x="6350" y="124460"/>
                    <a:pt x="2540" y="109220"/>
                    <a:pt x="1270" y="95250"/>
                  </a:cubicBezTo>
                  <a:cubicBezTo>
                    <a:pt x="0" y="81280"/>
                    <a:pt x="3810" y="66040"/>
                    <a:pt x="8890" y="53340"/>
                  </a:cubicBezTo>
                  <a:cubicBezTo>
                    <a:pt x="13970" y="40640"/>
                    <a:pt x="24130" y="27940"/>
                    <a:pt x="34290" y="19050"/>
                  </a:cubicBezTo>
                  <a:cubicBezTo>
                    <a:pt x="45720" y="10160"/>
                    <a:pt x="59690" y="5080"/>
                    <a:pt x="73660" y="2540"/>
                  </a:cubicBezTo>
                  <a:cubicBezTo>
                    <a:pt x="87630" y="0"/>
                    <a:pt x="102870" y="1270"/>
                    <a:pt x="115570" y="5080"/>
                  </a:cubicBezTo>
                  <a:cubicBezTo>
                    <a:pt x="128270" y="8890"/>
                    <a:pt x="152400" y="26670"/>
                    <a:pt x="152400" y="26670"/>
                  </a:cubicBezTo>
                </a:path>
              </a:pathLst>
            </a:custGeom>
            <a:solidFill>
              <a:srgbClr val="5200FF"/>
            </a:solidFill>
            <a:ln cap="sq">
              <a:noFill/>
              <a:prstDash val="solid"/>
              <a:miter/>
            </a:ln>
          </p:spPr>
        </p:sp>
      </p:grpSp>
      <p:grpSp>
        <p:nvGrpSpPr>
          <p:cNvPr id="80" name="Group 80"/>
          <p:cNvGrpSpPr/>
          <p:nvPr/>
        </p:nvGrpSpPr>
        <p:grpSpPr>
          <a:xfrm rot="0">
            <a:off x="3685040" y="8142055"/>
            <a:ext cx="302999" cy="301641"/>
            <a:chOff x="0" y="0"/>
            <a:chExt cx="283210" cy="281940"/>
          </a:xfrm>
        </p:grpSpPr>
        <p:sp>
          <p:nvSpPr>
            <p:cNvPr id="81" name="Freeform 81"/>
            <p:cNvSpPr/>
            <p:nvPr/>
          </p:nvSpPr>
          <p:spPr>
            <a:xfrm>
              <a:off x="48260" y="45720"/>
              <a:ext cx="186690" cy="186690"/>
            </a:xfrm>
            <a:custGeom>
              <a:avLst/>
              <a:gdLst/>
              <a:ahLst/>
              <a:cxnLst/>
              <a:rect l="l" t="t" r="r" b="b"/>
              <a:pathLst>
                <a:path w="186690" h="186690">
                  <a:moveTo>
                    <a:pt x="157480" y="33020"/>
                  </a:moveTo>
                  <a:cubicBezTo>
                    <a:pt x="181610" y="71120"/>
                    <a:pt x="186690" y="95250"/>
                    <a:pt x="182880" y="113030"/>
                  </a:cubicBezTo>
                  <a:cubicBezTo>
                    <a:pt x="179070" y="130810"/>
                    <a:pt x="165100" y="151130"/>
                    <a:pt x="154940" y="162560"/>
                  </a:cubicBezTo>
                  <a:cubicBezTo>
                    <a:pt x="147320" y="170180"/>
                    <a:pt x="138430" y="173990"/>
                    <a:pt x="129540" y="177800"/>
                  </a:cubicBezTo>
                  <a:cubicBezTo>
                    <a:pt x="120650" y="181610"/>
                    <a:pt x="113030" y="185420"/>
                    <a:pt x="101600" y="185420"/>
                  </a:cubicBezTo>
                  <a:cubicBezTo>
                    <a:pt x="86360" y="185420"/>
                    <a:pt x="62230" y="182880"/>
                    <a:pt x="46990" y="171450"/>
                  </a:cubicBezTo>
                  <a:cubicBezTo>
                    <a:pt x="29210" y="157480"/>
                    <a:pt x="7620" y="123190"/>
                    <a:pt x="6350" y="99060"/>
                  </a:cubicBezTo>
                  <a:cubicBezTo>
                    <a:pt x="5080" y="74930"/>
                    <a:pt x="22860" y="38100"/>
                    <a:pt x="43180" y="24130"/>
                  </a:cubicBezTo>
                  <a:cubicBezTo>
                    <a:pt x="63500" y="10160"/>
                    <a:pt x="106680" y="8890"/>
                    <a:pt x="125730" y="12700"/>
                  </a:cubicBezTo>
                  <a:cubicBezTo>
                    <a:pt x="137160" y="15240"/>
                    <a:pt x="143510" y="19050"/>
                    <a:pt x="151130" y="26670"/>
                  </a:cubicBezTo>
                  <a:cubicBezTo>
                    <a:pt x="162560" y="36830"/>
                    <a:pt x="176530" y="59690"/>
                    <a:pt x="181610" y="74930"/>
                  </a:cubicBezTo>
                  <a:cubicBezTo>
                    <a:pt x="185420" y="85090"/>
                    <a:pt x="185420" y="92710"/>
                    <a:pt x="184150" y="104140"/>
                  </a:cubicBezTo>
                  <a:cubicBezTo>
                    <a:pt x="181610" y="119380"/>
                    <a:pt x="173990" y="143510"/>
                    <a:pt x="161290" y="156210"/>
                  </a:cubicBezTo>
                  <a:cubicBezTo>
                    <a:pt x="148590" y="168910"/>
                    <a:pt x="130810" y="181610"/>
                    <a:pt x="111760" y="184150"/>
                  </a:cubicBezTo>
                  <a:cubicBezTo>
                    <a:pt x="88900" y="186690"/>
                    <a:pt x="49530" y="175260"/>
                    <a:pt x="31750" y="160020"/>
                  </a:cubicBezTo>
                  <a:cubicBezTo>
                    <a:pt x="15240" y="146050"/>
                    <a:pt x="5080" y="123190"/>
                    <a:pt x="2540" y="102870"/>
                  </a:cubicBezTo>
                  <a:cubicBezTo>
                    <a:pt x="0" y="83820"/>
                    <a:pt x="5080" y="58420"/>
                    <a:pt x="16510" y="41910"/>
                  </a:cubicBezTo>
                  <a:cubicBezTo>
                    <a:pt x="27940" y="25400"/>
                    <a:pt x="50800" y="10160"/>
                    <a:pt x="68580" y="5080"/>
                  </a:cubicBezTo>
                  <a:cubicBezTo>
                    <a:pt x="82550" y="0"/>
                    <a:pt x="97790" y="1270"/>
                    <a:pt x="111760" y="5080"/>
                  </a:cubicBezTo>
                  <a:cubicBezTo>
                    <a:pt x="125730" y="8890"/>
                    <a:pt x="149860" y="25400"/>
                    <a:pt x="149860" y="25400"/>
                  </a:cubicBezTo>
                </a:path>
              </a:pathLst>
            </a:custGeom>
            <a:solidFill>
              <a:srgbClr val="5200FF"/>
            </a:solidFill>
            <a:ln cap="sq">
              <a:noFill/>
              <a:prstDash val="solid"/>
              <a:miter/>
            </a:ln>
          </p:spPr>
        </p:sp>
      </p:grpSp>
      <p:grpSp>
        <p:nvGrpSpPr>
          <p:cNvPr id="82" name="Group 82"/>
          <p:cNvGrpSpPr/>
          <p:nvPr/>
        </p:nvGrpSpPr>
        <p:grpSpPr>
          <a:xfrm rot="0">
            <a:off x="5170145" y="7756172"/>
            <a:ext cx="297564" cy="297564"/>
            <a:chOff x="0" y="0"/>
            <a:chExt cx="278130" cy="278130"/>
          </a:xfrm>
        </p:grpSpPr>
        <p:sp>
          <p:nvSpPr>
            <p:cNvPr id="83" name="Freeform 83"/>
            <p:cNvSpPr/>
            <p:nvPr/>
          </p:nvSpPr>
          <p:spPr>
            <a:xfrm>
              <a:off x="49530" y="48260"/>
              <a:ext cx="175260" cy="180340"/>
            </a:xfrm>
            <a:custGeom>
              <a:avLst/>
              <a:gdLst/>
              <a:ahLst/>
              <a:cxnLst/>
              <a:rect l="l" t="t" r="r" b="b"/>
              <a:pathLst>
                <a:path w="175260" h="180340">
                  <a:moveTo>
                    <a:pt x="175260" y="63500"/>
                  </a:moveTo>
                  <a:cubicBezTo>
                    <a:pt x="171450" y="127000"/>
                    <a:pt x="144780" y="160020"/>
                    <a:pt x="127000" y="171450"/>
                  </a:cubicBezTo>
                  <a:cubicBezTo>
                    <a:pt x="114300" y="17907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3810" y="67310"/>
                    <a:pt x="8890" y="54610"/>
                  </a:cubicBezTo>
                  <a:cubicBezTo>
                    <a:pt x="13970" y="41910"/>
                    <a:pt x="24130" y="29210"/>
                    <a:pt x="35560" y="20320"/>
                  </a:cubicBezTo>
                  <a:cubicBezTo>
                    <a:pt x="46990" y="11430"/>
                    <a:pt x="60960" y="5080"/>
                    <a:pt x="74930" y="2540"/>
                  </a:cubicBezTo>
                  <a:cubicBezTo>
                    <a:pt x="88900" y="0"/>
                    <a:pt x="104140" y="1270"/>
                    <a:pt x="116840" y="5080"/>
                  </a:cubicBezTo>
                  <a:cubicBezTo>
                    <a:pt x="129540" y="8890"/>
                    <a:pt x="153670" y="27940"/>
                    <a:pt x="153670" y="27940"/>
                  </a:cubicBezTo>
                </a:path>
              </a:pathLst>
            </a:custGeom>
            <a:solidFill>
              <a:srgbClr val="5200FF"/>
            </a:solidFill>
            <a:ln cap="sq">
              <a:noFill/>
              <a:prstDash val="solid"/>
              <a:miter/>
            </a:ln>
          </p:spPr>
        </p:sp>
      </p:grpSp>
      <p:grpSp>
        <p:nvGrpSpPr>
          <p:cNvPr id="84" name="Group 84"/>
          <p:cNvGrpSpPr/>
          <p:nvPr/>
        </p:nvGrpSpPr>
        <p:grpSpPr>
          <a:xfrm rot="0">
            <a:off x="4569581" y="7294200"/>
            <a:ext cx="297564" cy="297564"/>
            <a:chOff x="0" y="0"/>
            <a:chExt cx="278130" cy="278130"/>
          </a:xfrm>
        </p:grpSpPr>
        <p:sp>
          <p:nvSpPr>
            <p:cNvPr id="85" name="Freeform 85"/>
            <p:cNvSpPr/>
            <p:nvPr/>
          </p:nvSpPr>
          <p:spPr>
            <a:xfrm>
              <a:off x="49530" y="48260"/>
              <a:ext cx="175260" cy="180340"/>
            </a:xfrm>
            <a:custGeom>
              <a:avLst/>
              <a:gdLst/>
              <a:ahLst/>
              <a:cxnLst/>
              <a:rect l="l" t="t" r="r" b="b"/>
              <a:pathLst>
                <a:path w="175260" h="180340">
                  <a:moveTo>
                    <a:pt x="175260" y="63500"/>
                  </a:moveTo>
                  <a:cubicBezTo>
                    <a:pt x="171450" y="127000"/>
                    <a:pt x="144780" y="160020"/>
                    <a:pt x="127000" y="171450"/>
                  </a:cubicBezTo>
                  <a:cubicBezTo>
                    <a:pt x="114300" y="17907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3810" y="67310"/>
                    <a:pt x="8890" y="54610"/>
                  </a:cubicBezTo>
                  <a:cubicBezTo>
                    <a:pt x="13970" y="41910"/>
                    <a:pt x="24130" y="29210"/>
                    <a:pt x="35560" y="20320"/>
                  </a:cubicBezTo>
                  <a:cubicBezTo>
                    <a:pt x="46990" y="11430"/>
                    <a:pt x="60960" y="5080"/>
                    <a:pt x="74930" y="2540"/>
                  </a:cubicBezTo>
                  <a:cubicBezTo>
                    <a:pt x="88900" y="0"/>
                    <a:pt x="104140" y="1270"/>
                    <a:pt x="116840" y="5080"/>
                  </a:cubicBezTo>
                  <a:cubicBezTo>
                    <a:pt x="129540" y="8890"/>
                    <a:pt x="153670" y="27940"/>
                    <a:pt x="153670" y="27940"/>
                  </a:cubicBezTo>
                </a:path>
              </a:pathLst>
            </a:custGeom>
            <a:solidFill>
              <a:srgbClr val="5200FF"/>
            </a:solidFill>
            <a:ln cap="sq">
              <a:noFill/>
              <a:prstDash val="solid"/>
              <a:miter/>
            </a:ln>
          </p:spPr>
        </p:sp>
      </p:grpSp>
      <p:grpSp>
        <p:nvGrpSpPr>
          <p:cNvPr id="86" name="Group 86"/>
          <p:cNvGrpSpPr/>
          <p:nvPr/>
        </p:nvGrpSpPr>
        <p:grpSpPr>
          <a:xfrm rot="0">
            <a:off x="4655182" y="7772477"/>
            <a:ext cx="296206" cy="296206"/>
            <a:chOff x="0" y="0"/>
            <a:chExt cx="276860" cy="276860"/>
          </a:xfrm>
        </p:grpSpPr>
        <p:sp>
          <p:nvSpPr>
            <p:cNvPr id="87" name="Freeform 87"/>
            <p:cNvSpPr/>
            <p:nvPr/>
          </p:nvSpPr>
          <p:spPr>
            <a:xfrm>
              <a:off x="49530" y="48260"/>
              <a:ext cx="173990" cy="179070"/>
            </a:xfrm>
            <a:custGeom>
              <a:avLst/>
              <a:gdLst/>
              <a:ahLst/>
              <a:cxnLst/>
              <a:rect l="l" t="t" r="r" b="b"/>
              <a:pathLst>
                <a:path w="173990" h="179070">
                  <a:moveTo>
                    <a:pt x="173990" y="63500"/>
                  </a:moveTo>
                  <a:cubicBezTo>
                    <a:pt x="173990" y="119380"/>
                    <a:pt x="168910" y="133350"/>
                    <a:pt x="160020" y="144780"/>
                  </a:cubicBezTo>
                  <a:cubicBezTo>
                    <a:pt x="151130" y="154940"/>
                    <a:pt x="138430" y="165100"/>
                    <a:pt x="125730" y="170180"/>
                  </a:cubicBezTo>
                  <a:cubicBezTo>
                    <a:pt x="113030" y="175260"/>
                    <a:pt x="97790" y="179070"/>
                    <a:pt x="83820" y="177800"/>
                  </a:cubicBezTo>
                  <a:cubicBezTo>
                    <a:pt x="69850" y="176530"/>
                    <a:pt x="54610" y="173990"/>
                    <a:pt x="43180" y="166370"/>
                  </a:cubicBezTo>
                  <a:cubicBezTo>
                    <a:pt x="31750" y="160020"/>
                    <a:pt x="20320" y="147320"/>
                    <a:pt x="13970" y="135890"/>
                  </a:cubicBezTo>
                  <a:cubicBezTo>
                    <a:pt x="6350" y="124460"/>
                    <a:pt x="2540" y="109220"/>
                    <a:pt x="1270" y="95250"/>
                  </a:cubicBezTo>
                  <a:cubicBezTo>
                    <a:pt x="0" y="81280"/>
                    <a:pt x="3810" y="66040"/>
                    <a:pt x="8890" y="53340"/>
                  </a:cubicBezTo>
                  <a:cubicBezTo>
                    <a:pt x="13970" y="40640"/>
                    <a:pt x="24130" y="27940"/>
                    <a:pt x="34290" y="19050"/>
                  </a:cubicBezTo>
                  <a:cubicBezTo>
                    <a:pt x="45720" y="10160"/>
                    <a:pt x="59690" y="5080"/>
                    <a:pt x="73660" y="2540"/>
                  </a:cubicBezTo>
                  <a:cubicBezTo>
                    <a:pt x="87630" y="0"/>
                    <a:pt x="102870" y="1270"/>
                    <a:pt x="115570" y="5080"/>
                  </a:cubicBezTo>
                  <a:cubicBezTo>
                    <a:pt x="128270" y="8890"/>
                    <a:pt x="152400" y="26670"/>
                    <a:pt x="152400" y="26670"/>
                  </a:cubicBezTo>
                </a:path>
              </a:pathLst>
            </a:custGeom>
            <a:solidFill>
              <a:srgbClr val="5200FF"/>
            </a:solidFill>
            <a:ln cap="sq">
              <a:noFill/>
              <a:prstDash val="solid"/>
              <a:miter/>
            </a:ln>
          </p:spPr>
        </p:sp>
      </p:grpSp>
      <p:grpSp>
        <p:nvGrpSpPr>
          <p:cNvPr id="88" name="Group 88"/>
          <p:cNvGrpSpPr/>
          <p:nvPr/>
        </p:nvGrpSpPr>
        <p:grpSpPr>
          <a:xfrm rot="0">
            <a:off x="3899721" y="7802369"/>
            <a:ext cx="297564" cy="297564"/>
            <a:chOff x="0" y="0"/>
            <a:chExt cx="278130" cy="278130"/>
          </a:xfrm>
        </p:grpSpPr>
        <p:sp>
          <p:nvSpPr>
            <p:cNvPr id="89" name="Freeform 89"/>
            <p:cNvSpPr/>
            <p:nvPr/>
          </p:nvSpPr>
          <p:spPr>
            <a:xfrm>
              <a:off x="49530" y="48260"/>
              <a:ext cx="175260" cy="180340"/>
            </a:xfrm>
            <a:custGeom>
              <a:avLst/>
              <a:gdLst/>
              <a:ahLst/>
              <a:cxnLst/>
              <a:rect l="l" t="t" r="r" b="b"/>
              <a:pathLst>
                <a:path w="175260" h="180340">
                  <a:moveTo>
                    <a:pt x="175260" y="63500"/>
                  </a:moveTo>
                  <a:cubicBezTo>
                    <a:pt x="171450" y="127000"/>
                    <a:pt x="144780" y="160020"/>
                    <a:pt x="127000" y="171450"/>
                  </a:cubicBezTo>
                  <a:cubicBezTo>
                    <a:pt x="114300" y="17907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3810" y="67310"/>
                    <a:pt x="8890" y="54610"/>
                  </a:cubicBezTo>
                  <a:cubicBezTo>
                    <a:pt x="13970" y="41910"/>
                    <a:pt x="24130" y="29210"/>
                    <a:pt x="35560" y="20320"/>
                  </a:cubicBezTo>
                  <a:cubicBezTo>
                    <a:pt x="46990" y="11430"/>
                    <a:pt x="60960" y="5080"/>
                    <a:pt x="74930" y="2540"/>
                  </a:cubicBezTo>
                  <a:cubicBezTo>
                    <a:pt x="88900" y="0"/>
                    <a:pt x="104140" y="1270"/>
                    <a:pt x="116840" y="5080"/>
                  </a:cubicBezTo>
                  <a:cubicBezTo>
                    <a:pt x="129540" y="8890"/>
                    <a:pt x="153670" y="27940"/>
                    <a:pt x="153670" y="27940"/>
                  </a:cubicBezTo>
                </a:path>
              </a:pathLst>
            </a:custGeom>
            <a:solidFill>
              <a:srgbClr val="5200FF"/>
            </a:solidFill>
            <a:ln cap="sq">
              <a:noFill/>
              <a:prstDash val="solid"/>
              <a:miter/>
            </a:ln>
          </p:spPr>
        </p:sp>
      </p:grpSp>
      <p:grpSp>
        <p:nvGrpSpPr>
          <p:cNvPr id="90" name="Group 90"/>
          <p:cNvGrpSpPr/>
          <p:nvPr/>
        </p:nvGrpSpPr>
        <p:grpSpPr>
          <a:xfrm rot="0">
            <a:off x="3962223" y="6624340"/>
            <a:ext cx="296206" cy="297564"/>
            <a:chOff x="0" y="0"/>
            <a:chExt cx="276860" cy="278130"/>
          </a:xfrm>
        </p:grpSpPr>
        <p:sp>
          <p:nvSpPr>
            <p:cNvPr id="91" name="Freeform 91"/>
            <p:cNvSpPr/>
            <p:nvPr/>
          </p:nvSpPr>
          <p:spPr>
            <a:xfrm>
              <a:off x="49530" y="48260"/>
              <a:ext cx="173990" cy="180340"/>
            </a:xfrm>
            <a:custGeom>
              <a:avLst/>
              <a:gdLst/>
              <a:ahLst/>
              <a:cxnLst/>
              <a:rect l="l" t="t" r="r" b="b"/>
              <a:pathLst>
                <a:path w="173990" h="180340">
                  <a:moveTo>
                    <a:pt x="173990" y="63500"/>
                  </a:moveTo>
                  <a:cubicBezTo>
                    <a:pt x="173990" y="120650"/>
                    <a:pt x="168910" y="134620"/>
                    <a:pt x="160020" y="144780"/>
                  </a:cubicBezTo>
                  <a:cubicBezTo>
                    <a:pt x="151130" y="156210"/>
                    <a:pt x="138430" y="166370"/>
                    <a:pt x="125730" y="171450"/>
                  </a:cubicBezTo>
                  <a:cubicBezTo>
                    <a:pt x="113030" y="176530"/>
                    <a:pt x="97790" y="180340"/>
                    <a:pt x="83820" y="179070"/>
                  </a:cubicBezTo>
                  <a:cubicBezTo>
                    <a:pt x="69850" y="177800"/>
                    <a:pt x="54610" y="173990"/>
                    <a:pt x="43180" y="166370"/>
                  </a:cubicBezTo>
                  <a:cubicBezTo>
                    <a:pt x="31750" y="158750"/>
                    <a:pt x="20320" y="147320"/>
                    <a:pt x="13970" y="135890"/>
                  </a:cubicBezTo>
                  <a:cubicBezTo>
                    <a:pt x="6350" y="124460"/>
                    <a:pt x="2540" y="109220"/>
                    <a:pt x="1270" y="95250"/>
                  </a:cubicBezTo>
                  <a:cubicBezTo>
                    <a:pt x="0" y="81280"/>
                    <a:pt x="3810" y="66040"/>
                    <a:pt x="8890" y="53340"/>
                  </a:cubicBezTo>
                  <a:cubicBezTo>
                    <a:pt x="13970" y="40640"/>
                    <a:pt x="24130" y="29210"/>
                    <a:pt x="34290" y="20320"/>
                  </a:cubicBezTo>
                  <a:cubicBezTo>
                    <a:pt x="45720" y="11430"/>
                    <a:pt x="59690" y="5080"/>
                    <a:pt x="73660" y="2540"/>
                  </a:cubicBezTo>
                  <a:cubicBezTo>
                    <a:pt x="87630" y="0"/>
                    <a:pt x="102870" y="1270"/>
                    <a:pt x="115570" y="5080"/>
                  </a:cubicBezTo>
                  <a:cubicBezTo>
                    <a:pt x="128270" y="8890"/>
                    <a:pt x="152400" y="27940"/>
                    <a:pt x="152400" y="27940"/>
                  </a:cubicBezTo>
                </a:path>
              </a:pathLst>
            </a:custGeom>
            <a:solidFill>
              <a:srgbClr val="5200FF"/>
            </a:solidFill>
            <a:ln cap="sq">
              <a:noFill/>
              <a:prstDash val="solid"/>
              <a:miter/>
            </a:ln>
          </p:spPr>
        </p:sp>
      </p:grpSp>
      <p:grpSp>
        <p:nvGrpSpPr>
          <p:cNvPr id="92" name="Group 92"/>
          <p:cNvGrpSpPr/>
          <p:nvPr/>
        </p:nvGrpSpPr>
        <p:grpSpPr>
          <a:xfrm rot="0">
            <a:off x="5401131" y="7224904"/>
            <a:ext cx="297564" cy="297564"/>
            <a:chOff x="0" y="0"/>
            <a:chExt cx="278130" cy="278130"/>
          </a:xfrm>
        </p:grpSpPr>
        <p:sp>
          <p:nvSpPr>
            <p:cNvPr id="93" name="Freeform 93"/>
            <p:cNvSpPr/>
            <p:nvPr/>
          </p:nvSpPr>
          <p:spPr>
            <a:xfrm>
              <a:off x="49530" y="48260"/>
              <a:ext cx="175260" cy="180340"/>
            </a:xfrm>
            <a:custGeom>
              <a:avLst/>
              <a:gdLst/>
              <a:ahLst/>
              <a:cxnLst/>
              <a:rect l="l" t="t" r="r" b="b"/>
              <a:pathLst>
                <a:path w="175260" h="180340">
                  <a:moveTo>
                    <a:pt x="175260" y="63500"/>
                  </a:moveTo>
                  <a:cubicBezTo>
                    <a:pt x="171450" y="127000"/>
                    <a:pt x="144780" y="160020"/>
                    <a:pt x="127000" y="171450"/>
                  </a:cubicBezTo>
                  <a:cubicBezTo>
                    <a:pt x="114300" y="17907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3810" y="67310"/>
                    <a:pt x="8890" y="54610"/>
                  </a:cubicBezTo>
                  <a:cubicBezTo>
                    <a:pt x="13970" y="41910"/>
                    <a:pt x="24130" y="29210"/>
                    <a:pt x="35560" y="20320"/>
                  </a:cubicBezTo>
                  <a:cubicBezTo>
                    <a:pt x="46990" y="11430"/>
                    <a:pt x="60960" y="5080"/>
                    <a:pt x="74930" y="2540"/>
                  </a:cubicBezTo>
                  <a:cubicBezTo>
                    <a:pt x="88900" y="0"/>
                    <a:pt x="104140" y="1270"/>
                    <a:pt x="116840" y="5080"/>
                  </a:cubicBezTo>
                  <a:cubicBezTo>
                    <a:pt x="129540" y="8890"/>
                    <a:pt x="153670" y="27940"/>
                    <a:pt x="153670" y="27940"/>
                  </a:cubicBezTo>
                </a:path>
              </a:pathLst>
            </a:custGeom>
            <a:solidFill>
              <a:srgbClr val="5200FF"/>
            </a:solidFill>
            <a:ln cap="sq">
              <a:noFill/>
              <a:prstDash val="solid"/>
              <a:miter/>
            </a:ln>
          </p:spPr>
        </p:sp>
      </p:grpSp>
      <p:grpSp>
        <p:nvGrpSpPr>
          <p:cNvPr id="94" name="Group 94"/>
          <p:cNvGrpSpPr/>
          <p:nvPr/>
        </p:nvGrpSpPr>
        <p:grpSpPr>
          <a:xfrm rot="0">
            <a:off x="4916060" y="7109411"/>
            <a:ext cx="297564" cy="297564"/>
            <a:chOff x="0" y="0"/>
            <a:chExt cx="278130" cy="278130"/>
          </a:xfrm>
        </p:grpSpPr>
        <p:sp>
          <p:nvSpPr>
            <p:cNvPr id="95" name="Freeform 95"/>
            <p:cNvSpPr/>
            <p:nvPr/>
          </p:nvSpPr>
          <p:spPr>
            <a:xfrm>
              <a:off x="49530" y="48260"/>
              <a:ext cx="175260" cy="180340"/>
            </a:xfrm>
            <a:custGeom>
              <a:avLst/>
              <a:gdLst/>
              <a:ahLst/>
              <a:cxnLst/>
              <a:rect l="l" t="t" r="r" b="b"/>
              <a:pathLst>
                <a:path w="175260" h="180340">
                  <a:moveTo>
                    <a:pt x="175260" y="63500"/>
                  </a:moveTo>
                  <a:cubicBezTo>
                    <a:pt x="171450" y="127000"/>
                    <a:pt x="144780" y="160020"/>
                    <a:pt x="127000" y="171450"/>
                  </a:cubicBezTo>
                  <a:cubicBezTo>
                    <a:pt x="114300" y="17907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3810" y="67310"/>
                    <a:pt x="8890" y="54610"/>
                  </a:cubicBezTo>
                  <a:cubicBezTo>
                    <a:pt x="13970" y="41910"/>
                    <a:pt x="24130" y="29210"/>
                    <a:pt x="35560" y="20320"/>
                  </a:cubicBezTo>
                  <a:cubicBezTo>
                    <a:pt x="46990" y="11430"/>
                    <a:pt x="60960" y="5080"/>
                    <a:pt x="74930" y="2540"/>
                  </a:cubicBezTo>
                  <a:cubicBezTo>
                    <a:pt x="88900" y="0"/>
                    <a:pt x="104140" y="1270"/>
                    <a:pt x="116840" y="5080"/>
                  </a:cubicBezTo>
                  <a:cubicBezTo>
                    <a:pt x="129540" y="8890"/>
                    <a:pt x="153670" y="27940"/>
                    <a:pt x="153670" y="27940"/>
                  </a:cubicBezTo>
                </a:path>
              </a:pathLst>
            </a:custGeom>
            <a:solidFill>
              <a:srgbClr val="5200FF"/>
            </a:solidFill>
            <a:ln cap="sq">
              <a:noFill/>
              <a:prstDash val="solid"/>
              <a:miter/>
            </a:ln>
          </p:spPr>
        </p:sp>
      </p:grpSp>
      <p:grpSp>
        <p:nvGrpSpPr>
          <p:cNvPr id="96" name="Group 96"/>
          <p:cNvGrpSpPr/>
          <p:nvPr/>
        </p:nvGrpSpPr>
        <p:grpSpPr>
          <a:xfrm rot="0">
            <a:off x="5285638" y="6739833"/>
            <a:ext cx="297564" cy="297564"/>
            <a:chOff x="0" y="0"/>
            <a:chExt cx="278130" cy="278130"/>
          </a:xfrm>
        </p:grpSpPr>
        <p:sp>
          <p:nvSpPr>
            <p:cNvPr id="97" name="Freeform 97"/>
            <p:cNvSpPr/>
            <p:nvPr/>
          </p:nvSpPr>
          <p:spPr>
            <a:xfrm>
              <a:off x="49530" y="48260"/>
              <a:ext cx="175260" cy="180340"/>
            </a:xfrm>
            <a:custGeom>
              <a:avLst/>
              <a:gdLst/>
              <a:ahLst/>
              <a:cxnLst/>
              <a:rect l="l" t="t" r="r" b="b"/>
              <a:pathLst>
                <a:path w="175260" h="180340">
                  <a:moveTo>
                    <a:pt x="175260" y="63500"/>
                  </a:moveTo>
                  <a:cubicBezTo>
                    <a:pt x="171450" y="127000"/>
                    <a:pt x="144780" y="160020"/>
                    <a:pt x="127000" y="171450"/>
                  </a:cubicBezTo>
                  <a:cubicBezTo>
                    <a:pt x="114300" y="17907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6990" y="11430"/>
                    <a:pt x="60960" y="5080"/>
                    <a:pt x="74930" y="2540"/>
                  </a:cubicBezTo>
                  <a:cubicBezTo>
                    <a:pt x="88900" y="0"/>
                    <a:pt x="104140" y="1270"/>
                    <a:pt x="116840" y="5080"/>
                  </a:cubicBezTo>
                  <a:cubicBezTo>
                    <a:pt x="129540" y="8890"/>
                    <a:pt x="153670" y="27940"/>
                    <a:pt x="153670" y="27940"/>
                  </a:cubicBezTo>
                </a:path>
              </a:pathLst>
            </a:custGeom>
            <a:solidFill>
              <a:srgbClr val="5200FF"/>
            </a:solidFill>
            <a:ln cap="sq">
              <a:noFill/>
              <a:prstDash val="solid"/>
              <a:miter/>
            </a:ln>
          </p:spPr>
        </p:sp>
      </p:grpSp>
      <p:grpSp>
        <p:nvGrpSpPr>
          <p:cNvPr id="98" name="Group 98"/>
          <p:cNvGrpSpPr/>
          <p:nvPr/>
        </p:nvGrpSpPr>
        <p:grpSpPr>
          <a:xfrm rot="0">
            <a:off x="5902506" y="7048268"/>
            <a:ext cx="296206" cy="297564"/>
            <a:chOff x="0" y="0"/>
            <a:chExt cx="276860" cy="278130"/>
          </a:xfrm>
        </p:grpSpPr>
        <p:sp>
          <p:nvSpPr>
            <p:cNvPr id="99" name="Freeform 99"/>
            <p:cNvSpPr/>
            <p:nvPr/>
          </p:nvSpPr>
          <p:spPr>
            <a:xfrm>
              <a:off x="49530" y="48260"/>
              <a:ext cx="173990" cy="180340"/>
            </a:xfrm>
            <a:custGeom>
              <a:avLst/>
              <a:gdLst/>
              <a:ahLst/>
              <a:cxnLst/>
              <a:rect l="l" t="t" r="r" b="b"/>
              <a:pathLst>
                <a:path w="173990" h="180340">
                  <a:moveTo>
                    <a:pt x="173990" y="63500"/>
                  </a:moveTo>
                  <a:cubicBezTo>
                    <a:pt x="173990" y="120650"/>
                    <a:pt x="168910" y="134620"/>
                    <a:pt x="160020" y="144780"/>
                  </a:cubicBezTo>
                  <a:cubicBezTo>
                    <a:pt x="151130" y="156210"/>
                    <a:pt x="138430" y="166370"/>
                    <a:pt x="125730" y="171450"/>
                  </a:cubicBezTo>
                  <a:cubicBezTo>
                    <a:pt x="113030" y="176530"/>
                    <a:pt x="97790" y="180340"/>
                    <a:pt x="83820" y="179070"/>
                  </a:cubicBezTo>
                  <a:cubicBezTo>
                    <a:pt x="69850" y="177800"/>
                    <a:pt x="54610" y="173990"/>
                    <a:pt x="43180" y="166370"/>
                  </a:cubicBezTo>
                  <a:cubicBezTo>
                    <a:pt x="31750" y="158750"/>
                    <a:pt x="20320" y="147320"/>
                    <a:pt x="13970" y="135890"/>
                  </a:cubicBezTo>
                  <a:cubicBezTo>
                    <a:pt x="6350" y="124460"/>
                    <a:pt x="2540" y="109220"/>
                    <a:pt x="1270" y="95250"/>
                  </a:cubicBezTo>
                  <a:cubicBezTo>
                    <a:pt x="0" y="81280"/>
                    <a:pt x="3810" y="66040"/>
                    <a:pt x="8890" y="53340"/>
                  </a:cubicBezTo>
                  <a:cubicBezTo>
                    <a:pt x="13970" y="40640"/>
                    <a:pt x="24130" y="29210"/>
                    <a:pt x="34290" y="20320"/>
                  </a:cubicBezTo>
                  <a:cubicBezTo>
                    <a:pt x="45720" y="11430"/>
                    <a:pt x="59690" y="5080"/>
                    <a:pt x="73660" y="2540"/>
                  </a:cubicBezTo>
                  <a:cubicBezTo>
                    <a:pt x="87630" y="0"/>
                    <a:pt x="102870" y="1270"/>
                    <a:pt x="115570" y="5080"/>
                  </a:cubicBezTo>
                  <a:cubicBezTo>
                    <a:pt x="128270" y="8890"/>
                    <a:pt x="152400" y="26670"/>
                    <a:pt x="152400" y="26670"/>
                  </a:cubicBezTo>
                </a:path>
              </a:pathLst>
            </a:custGeom>
            <a:solidFill>
              <a:srgbClr val="5200FF"/>
            </a:solidFill>
            <a:ln cap="sq">
              <a:noFill/>
              <a:prstDash val="solid"/>
              <a:miter/>
            </a:ln>
          </p:spPr>
        </p:sp>
      </p:grpSp>
      <p:grpSp>
        <p:nvGrpSpPr>
          <p:cNvPr id="100" name="Group 100"/>
          <p:cNvGrpSpPr/>
          <p:nvPr/>
        </p:nvGrpSpPr>
        <p:grpSpPr>
          <a:xfrm rot="0">
            <a:off x="6301976" y="7139303"/>
            <a:ext cx="304358" cy="302999"/>
            <a:chOff x="0" y="0"/>
            <a:chExt cx="284480" cy="283210"/>
          </a:xfrm>
        </p:grpSpPr>
        <p:sp>
          <p:nvSpPr>
            <p:cNvPr id="101" name="Freeform 101"/>
            <p:cNvSpPr/>
            <p:nvPr/>
          </p:nvSpPr>
          <p:spPr>
            <a:xfrm>
              <a:off x="48260" y="50800"/>
              <a:ext cx="186690" cy="182880"/>
            </a:xfrm>
            <a:custGeom>
              <a:avLst/>
              <a:gdLst/>
              <a:ahLst/>
              <a:cxnLst/>
              <a:rect l="l" t="t" r="r" b="b"/>
              <a:pathLst>
                <a:path w="186690" h="182880">
                  <a:moveTo>
                    <a:pt x="158750" y="30480"/>
                  </a:moveTo>
                  <a:cubicBezTo>
                    <a:pt x="184150" y="120650"/>
                    <a:pt x="180340" y="128270"/>
                    <a:pt x="173990" y="137160"/>
                  </a:cubicBezTo>
                  <a:cubicBezTo>
                    <a:pt x="165100" y="149860"/>
                    <a:pt x="148590" y="168910"/>
                    <a:pt x="130810" y="175260"/>
                  </a:cubicBezTo>
                  <a:cubicBezTo>
                    <a:pt x="109220" y="182880"/>
                    <a:pt x="68580" y="180340"/>
                    <a:pt x="48260" y="167640"/>
                  </a:cubicBezTo>
                  <a:cubicBezTo>
                    <a:pt x="27940" y="154940"/>
                    <a:pt x="7620" y="119380"/>
                    <a:pt x="6350" y="95250"/>
                  </a:cubicBezTo>
                  <a:cubicBezTo>
                    <a:pt x="5080" y="71120"/>
                    <a:pt x="24130" y="34290"/>
                    <a:pt x="44450" y="20320"/>
                  </a:cubicBezTo>
                  <a:cubicBezTo>
                    <a:pt x="64770" y="6350"/>
                    <a:pt x="107950" y="5080"/>
                    <a:pt x="127000" y="8890"/>
                  </a:cubicBezTo>
                  <a:cubicBezTo>
                    <a:pt x="138430" y="11430"/>
                    <a:pt x="144780" y="15240"/>
                    <a:pt x="152400" y="22860"/>
                  </a:cubicBezTo>
                  <a:cubicBezTo>
                    <a:pt x="163830" y="33020"/>
                    <a:pt x="177800" y="55880"/>
                    <a:pt x="182880" y="71120"/>
                  </a:cubicBezTo>
                  <a:cubicBezTo>
                    <a:pt x="186690" y="81280"/>
                    <a:pt x="186690" y="88900"/>
                    <a:pt x="185420" y="100330"/>
                  </a:cubicBezTo>
                  <a:cubicBezTo>
                    <a:pt x="182880" y="115570"/>
                    <a:pt x="176530" y="139700"/>
                    <a:pt x="162560" y="152400"/>
                  </a:cubicBezTo>
                  <a:cubicBezTo>
                    <a:pt x="146050" y="168910"/>
                    <a:pt x="106680" y="182880"/>
                    <a:pt x="83820" y="181610"/>
                  </a:cubicBezTo>
                  <a:cubicBezTo>
                    <a:pt x="64770" y="180340"/>
                    <a:pt x="46990" y="168910"/>
                    <a:pt x="33020" y="156210"/>
                  </a:cubicBezTo>
                  <a:cubicBezTo>
                    <a:pt x="19050" y="142240"/>
                    <a:pt x="6350" y="118110"/>
                    <a:pt x="2540" y="100330"/>
                  </a:cubicBezTo>
                  <a:cubicBezTo>
                    <a:pt x="0" y="85090"/>
                    <a:pt x="2540" y="69850"/>
                    <a:pt x="7620" y="57150"/>
                  </a:cubicBezTo>
                  <a:cubicBezTo>
                    <a:pt x="12700" y="44450"/>
                    <a:pt x="20320" y="30480"/>
                    <a:pt x="31750" y="21590"/>
                  </a:cubicBezTo>
                  <a:cubicBezTo>
                    <a:pt x="45720" y="10160"/>
                    <a:pt x="71120" y="0"/>
                    <a:pt x="91440" y="0"/>
                  </a:cubicBezTo>
                  <a:cubicBezTo>
                    <a:pt x="111760" y="0"/>
                    <a:pt x="151130" y="21590"/>
                    <a:pt x="151130" y="21590"/>
                  </a:cubicBezTo>
                </a:path>
              </a:pathLst>
            </a:custGeom>
            <a:solidFill>
              <a:srgbClr val="5200FF"/>
            </a:solidFill>
            <a:ln cap="sq">
              <a:noFill/>
              <a:prstDash val="solid"/>
              <a:miter/>
            </a:ln>
          </p:spPr>
        </p:sp>
      </p:grpSp>
      <p:grpSp>
        <p:nvGrpSpPr>
          <p:cNvPr id="102" name="Group 102"/>
          <p:cNvGrpSpPr/>
          <p:nvPr/>
        </p:nvGrpSpPr>
        <p:grpSpPr>
          <a:xfrm rot="0">
            <a:off x="6494918" y="6647439"/>
            <a:ext cx="297564" cy="297564"/>
            <a:chOff x="0" y="0"/>
            <a:chExt cx="278130" cy="278130"/>
          </a:xfrm>
        </p:grpSpPr>
        <p:sp>
          <p:nvSpPr>
            <p:cNvPr id="103" name="Freeform 103"/>
            <p:cNvSpPr/>
            <p:nvPr/>
          </p:nvSpPr>
          <p:spPr>
            <a:xfrm>
              <a:off x="49530" y="48260"/>
              <a:ext cx="175260" cy="180340"/>
            </a:xfrm>
            <a:custGeom>
              <a:avLst/>
              <a:gdLst/>
              <a:ahLst/>
              <a:cxnLst/>
              <a:rect l="l" t="t" r="r" b="b"/>
              <a:pathLst>
                <a:path w="175260" h="180340">
                  <a:moveTo>
                    <a:pt x="175260" y="63500"/>
                  </a:moveTo>
                  <a:cubicBezTo>
                    <a:pt x="171450" y="127000"/>
                    <a:pt x="144780" y="160020"/>
                    <a:pt x="127000" y="171450"/>
                  </a:cubicBezTo>
                  <a:cubicBezTo>
                    <a:pt x="114300" y="17907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5720" y="11430"/>
                    <a:pt x="59690" y="5080"/>
                    <a:pt x="73660" y="2540"/>
                  </a:cubicBezTo>
                  <a:cubicBezTo>
                    <a:pt x="87630" y="0"/>
                    <a:pt x="104140" y="1270"/>
                    <a:pt x="116840" y="5080"/>
                  </a:cubicBezTo>
                  <a:cubicBezTo>
                    <a:pt x="129540" y="8890"/>
                    <a:pt x="152400" y="27940"/>
                    <a:pt x="152400" y="27940"/>
                  </a:cubicBezTo>
                </a:path>
              </a:pathLst>
            </a:custGeom>
            <a:solidFill>
              <a:srgbClr val="5200FF"/>
            </a:solidFill>
            <a:ln cap="sq">
              <a:noFill/>
              <a:prstDash val="solid"/>
              <a:miter/>
            </a:ln>
          </p:spPr>
        </p:sp>
      </p:grpSp>
      <p:grpSp>
        <p:nvGrpSpPr>
          <p:cNvPr id="104" name="Group 104"/>
          <p:cNvGrpSpPr/>
          <p:nvPr/>
        </p:nvGrpSpPr>
        <p:grpSpPr>
          <a:xfrm rot="0">
            <a:off x="5470427" y="6271067"/>
            <a:ext cx="297564" cy="296206"/>
            <a:chOff x="0" y="0"/>
            <a:chExt cx="278130" cy="276860"/>
          </a:xfrm>
        </p:grpSpPr>
        <p:sp>
          <p:nvSpPr>
            <p:cNvPr id="105" name="Freeform 105"/>
            <p:cNvSpPr/>
            <p:nvPr/>
          </p:nvSpPr>
          <p:spPr>
            <a:xfrm>
              <a:off x="49530" y="48260"/>
              <a:ext cx="175260" cy="179070"/>
            </a:xfrm>
            <a:custGeom>
              <a:avLst/>
              <a:gdLst/>
              <a:ahLst/>
              <a:cxnLst/>
              <a:rect l="l" t="t" r="r" b="b"/>
              <a:pathLst>
                <a:path w="175260" h="179070">
                  <a:moveTo>
                    <a:pt x="175260" y="63500"/>
                  </a:moveTo>
                  <a:cubicBezTo>
                    <a:pt x="175260" y="119380"/>
                    <a:pt x="168910" y="133350"/>
                    <a:pt x="160020" y="144780"/>
                  </a:cubicBezTo>
                  <a:cubicBezTo>
                    <a:pt x="151130" y="154940"/>
                    <a:pt x="139700" y="165100"/>
                    <a:pt x="127000" y="170180"/>
                  </a:cubicBezTo>
                  <a:cubicBezTo>
                    <a:pt x="114300" y="175260"/>
                    <a:pt x="99060" y="179070"/>
                    <a:pt x="85090" y="177800"/>
                  </a:cubicBezTo>
                  <a:cubicBezTo>
                    <a:pt x="71120" y="176530"/>
                    <a:pt x="55880" y="172720"/>
                    <a:pt x="44450" y="165100"/>
                  </a:cubicBezTo>
                  <a:cubicBezTo>
                    <a:pt x="33020" y="158750"/>
                    <a:pt x="21590" y="147320"/>
                    <a:pt x="13970" y="135890"/>
                  </a:cubicBezTo>
                  <a:cubicBezTo>
                    <a:pt x="6350" y="124460"/>
                    <a:pt x="2540" y="109220"/>
                    <a:pt x="1270" y="95250"/>
                  </a:cubicBezTo>
                  <a:cubicBezTo>
                    <a:pt x="0" y="81280"/>
                    <a:pt x="3810" y="66040"/>
                    <a:pt x="8890" y="53340"/>
                  </a:cubicBezTo>
                  <a:cubicBezTo>
                    <a:pt x="13970" y="40640"/>
                    <a:pt x="24130" y="27940"/>
                    <a:pt x="35560" y="19050"/>
                  </a:cubicBezTo>
                  <a:cubicBezTo>
                    <a:pt x="46990" y="10160"/>
                    <a:pt x="60960" y="5080"/>
                    <a:pt x="74930" y="2540"/>
                  </a:cubicBezTo>
                  <a:cubicBezTo>
                    <a:pt x="88900" y="0"/>
                    <a:pt x="104140" y="1270"/>
                    <a:pt x="116840" y="5080"/>
                  </a:cubicBezTo>
                  <a:cubicBezTo>
                    <a:pt x="129540" y="8890"/>
                    <a:pt x="153670" y="26670"/>
                    <a:pt x="153670" y="26670"/>
                  </a:cubicBezTo>
                </a:path>
              </a:pathLst>
            </a:custGeom>
            <a:solidFill>
              <a:srgbClr val="5200FF"/>
            </a:solidFill>
            <a:ln cap="sq">
              <a:noFill/>
              <a:prstDash val="solid"/>
              <a:miter/>
            </a:ln>
          </p:spPr>
        </p:sp>
      </p:grpSp>
      <p:grpSp>
        <p:nvGrpSpPr>
          <p:cNvPr id="106" name="Group 106"/>
          <p:cNvGrpSpPr/>
          <p:nvPr/>
        </p:nvGrpSpPr>
        <p:grpSpPr>
          <a:xfrm rot="0">
            <a:off x="6156591" y="6517000"/>
            <a:ext cx="296206" cy="297564"/>
            <a:chOff x="0" y="0"/>
            <a:chExt cx="276860" cy="278130"/>
          </a:xfrm>
        </p:grpSpPr>
        <p:sp>
          <p:nvSpPr>
            <p:cNvPr id="107" name="Freeform 107"/>
            <p:cNvSpPr/>
            <p:nvPr/>
          </p:nvSpPr>
          <p:spPr>
            <a:xfrm>
              <a:off x="49530" y="48260"/>
              <a:ext cx="173990" cy="180340"/>
            </a:xfrm>
            <a:custGeom>
              <a:avLst/>
              <a:gdLst/>
              <a:ahLst/>
              <a:cxnLst/>
              <a:rect l="l" t="t" r="r" b="b"/>
              <a:pathLst>
                <a:path w="173990" h="180340">
                  <a:moveTo>
                    <a:pt x="173990" y="63500"/>
                  </a:moveTo>
                  <a:cubicBezTo>
                    <a:pt x="173990" y="119380"/>
                    <a:pt x="168910" y="133350"/>
                    <a:pt x="160020" y="144780"/>
                  </a:cubicBezTo>
                  <a:cubicBezTo>
                    <a:pt x="151130" y="156210"/>
                    <a:pt x="138430" y="166370"/>
                    <a:pt x="125730" y="171450"/>
                  </a:cubicBezTo>
                  <a:cubicBezTo>
                    <a:pt x="113030" y="176530"/>
                    <a:pt x="97790" y="180340"/>
                    <a:pt x="83820" y="179070"/>
                  </a:cubicBezTo>
                  <a:cubicBezTo>
                    <a:pt x="69850" y="177800"/>
                    <a:pt x="54610" y="173990"/>
                    <a:pt x="43180" y="166370"/>
                  </a:cubicBezTo>
                  <a:cubicBezTo>
                    <a:pt x="31750" y="158750"/>
                    <a:pt x="20320" y="147320"/>
                    <a:pt x="13970" y="135890"/>
                  </a:cubicBezTo>
                  <a:cubicBezTo>
                    <a:pt x="6350" y="124460"/>
                    <a:pt x="2540" y="109220"/>
                    <a:pt x="1270" y="95250"/>
                  </a:cubicBezTo>
                  <a:cubicBezTo>
                    <a:pt x="0" y="81280"/>
                    <a:pt x="3810" y="66040"/>
                    <a:pt x="8890" y="53340"/>
                  </a:cubicBezTo>
                  <a:cubicBezTo>
                    <a:pt x="13970" y="40640"/>
                    <a:pt x="24130" y="29210"/>
                    <a:pt x="34290" y="20320"/>
                  </a:cubicBezTo>
                  <a:cubicBezTo>
                    <a:pt x="45720" y="11430"/>
                    <a:pt x="59690" y="5080"/>
                    <a:pt x="73660" y="2540"/>
                  </a:cubicBezTo>
                  <a:cubicBezTo>
                    <a:pt x="87630" y="0"/>
                    <a:pt x="102870" y="1270"/>
                    <a:pt x="115570" y="5080"/>
                  </a:cubicBezTo>
                  <a:cubicBezTo>
                    <a:pt x="128270" y="8890"/>
                    <a:pt x="152400" y="26670"/>
                    <a:pt x="152400" y="26670"/>
                  </a:cubicBezTo>
                </a:path>
              </a:pathLst>
            </a:custGeom>
            <a:solidFill>
              <a:srgbClr val="5200FF"/>
            </a:solidFill>
            <a:ln cap="sq">
              <a:noFill/>
              <a:prstDash val="solid"/>
              <a:miter/>
            </a:ln>
          </p:spPr>
        </p:sp>
      </p:grpSp>
      <p:grpSp>
        <p:nvGrpSpPr>
          <p:cNvPr id="108" name="Group 108"/>
          <p:cNvGrpSpPr/>
          <p:nvPr/>
        </p:nvGrpSpPr>
        <p:grpSpPr>
          <a:xfrm rot="0">
            <a:off x="5902506" y="6340363"/>
            <a:ext cx="296206" cy="296206"/>
            <a:chOff x="0" y="0"/>
            <a:chExt cx="276860" cy="276860"/>
          </a:xfrm>
        </p:grpSpPr>
        <p:sp>
          <p:nvSpPr>
            <p:cNvPr id="109" name="Freeform 109"/>
            <p:cNvSpPr/>
            <p:nvPr/>
          </p:nvSpPr>
          <p:spPr>
            <a:xfrm>
              <a:off x="49530" y="48260"/>
              <a:ext cx="173990" cy="179070"/>
            </a:xfrm>
            <a:custGeom>
              <a:avLst/>
              <a:gdLst/>
              <a:ahLst/>
              <a:cxnLst/>
              <a:rect l="l" t="t" r="r" b="b"/>
              <a:pathLst>
                <a:path w="173990" h="179070">
                  <a:moveTo>
                    <a:pt x="173990" y="63500"/>
                  </a:moveTo>
                  <a:cubicBezTo>
                    <a:pt x="173990" y="119380"/>
                    <a:pt x="168910" y="133350"/>
                    <a:pt x="160020" y="144780"/>
                  </a:cubicBezTo>
                  <a:cubicBezTo>
                    <a:pt x="151130" y="154940"/>
                    <a:pt x="138430" y="165100"/>
                    <a:pt x="125730" y="170180"/>
                  </a:cubicBezTo>
                  <a:cubicBezTo>
                    <a:pt x="113030" y="175260"/>
                    <a:pt x="97790" y="179070"/>
                    <a:pt x="83820" y="177800"/>
                  </a:cubicBezTo>
                  <a:cubicBezTo>
                    <a:pt x="69850" y="176530"/>
                    <a:pt x="54610" y="172720"/>
                    <a:pt x="43180" y="165100"/>
                  </a:cubicBezTo>
                  <a:cubicBezTo>
                    <a:pt x="31750" y="158750"/>
                    <a:pt x="20320" y="147320"/>
                    <a:pt x="13970" y="135890"/>
                  </a:cubicBezTo>
                  <a:cubicBezTo>
                    <a:pt x="6350" y="124460"/>
                    <a:pt x="2540" y="109220"/>
                    <a:pt x="1270" y="95250"/>
                  </a:cubicBezTo>
                  <a:cubicBezTo>
                    <a:pt x="0" y="81280"/>
                    <a:pt x="3810" y="66040"/>
                    <a:pt x="8890" y="53340"/>
                  </a:cubicBezTo>
                  <a:cubicBezTo>
                    <a:pt x="13970" y="40640"/>
                    <a:pt x="24130" y="27940"/>
                    <a:pt x="34290" y="19050"/>
                  </a:cubicBezTo>
                  <a:cubicBezTo>
                    <a:pt x="45720" y="10160"/>
                    <a:pt x="59690" y="5080"/>
                    <a:pt x="73660" y="2540"/>
                  </a:cubicBezTo>
                  <a:cubicBezTo>
                    <a:pt x="87630" y="0"/>
                    <a:pt x="102870" y="1270"/>
                    <a:pt x="115570" y="5080"/>
                  </a:cubicBezTo>
                  <a:cubicBezTo>
                    <a:pt x="128270" y="8890"/>
                    <a:pt x="152400" y="26670"/>
                    <a:pt x="152400" y="26670"/>
                  </a:cubicBezTo>
                </a:path>
              </a:pathLst>
            </a:custGeom>
            <a:solidFill>
              <a:srgbClr val="5200FF"/>
            </a:solidFill>
            <a:ln cap="sq">
              <a:noFill/>
              <a:prstDash val="solid"/>
              <a:miter/>
            </a:ln>
          </p:spPr>
        </p:sp>
      </p:grpSp>
      <p:grpSp>
        <p:nvGrpSpPr>
          <p:cNvPr id="110" name="Group 110"/>
          <p:cNvGrpSpPr/>
          <p:nvPr/>
        </p:nvGrpSpPr>
        <p:grpSpPr>
          <a:xfrm rot="0">
            <a:off x="5871255" y="5847140"/>
            <a:ext cx="297564" cy="297564"/>
            <a:chOff x="0" y="0"/>
            <a:chExt cx="278130" cy="278130"/>
          </a:xfrm>
        </p:grpSpPr>
        <p:sp>
          <p:nvSpPr>
            <p:cNvPr id="111" name="Freeform 111"/>
            <p:cNvSpPr/>
            <p:nvPr/>
          </p:nvSpPr>
          <p:spPr>
            <a:xfrm>
              <a:off x="49530" y="48260"/>
              <a:ext cx="175260" cy="180340"/>
            </a:xfrm>
            <a:custGeom>
              <a:avLst/>
              <a:gdLst/>
              <a:ahLst/>
              <a:cxnLst/>
              <a:rect l="l" t="t" r="r" b="b"/>
              <a:pathLst>
                <a:path w="175260" h="180340">
                  <a:moveTo>
                    <a:pt x="175260" y="63500"/>
                  </a:moveTo>
                  <a:cubicBezTo>
                    <a:pt x="175260" y="119380"/>
                    <a:pt x="168910" y="133350"/>
                    <a:pt x="160020" y="144780"/>
                  </a:cubicBezTo>
                  <a:cubicBezTo>
                    <a:pt x="151130" y="156210"/>
                    <a:pt x="139700" y="165100"/>
                    <a:pt x="127000" y="171450"/>
                  </a:cubicBezTo>
                  <a:cubicBezTo>
                    <a:pt x="114300" y="17780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5720" y="11430"/>
                    <a:pt x="59690" y="5080"/>
                    <a:pt x="73660" y="2540"/>
                  </a:cubicBezTo>
                  <a:cubicBezTo>
                    <a:pt x="87630" y="0"/>
                    <a:pt x="104140" y="1270"/>
                    <a:pt x="116840" y="5080"/>
                  </a:cubicBezTo>
                  <a:cubicBezTo>
                    <a:pt x="129540" y="8890"/>
                    <a:pt x="152400" y="26670"/>
                    <a:pt x="152400" y="26670"/>
                  </a:cubicBezTo>
                </a:path>
              </a:pathLst>
            </a:custGeom>
            <a:solidFill>
              <a:srgbClr val="5200FF"/>
            </a:solidFill>
            <a:ln cap="sq">
              <a:noFill/>
              <a:prstDash val="solid"/>
              <a:miter/>
            </a:ln>
          </p:spPr>
        </p:sp>
      </p:grpSp>
      <p:grpSp>
        <p:nvGrpSpPr>
          <p:cNvPr id="112" name="Group 112"/>
          <p:cNvGrpSpPr/>
          <p:nvPr/>
        </p:nvGrpSpPr>
        <p:grpSpPr>
          <a:xfrm rot="0">
            <a:off x="6341380" y="5985732"/>
            <a:ext cx="296206" cy="297564"/>
            <a:chOff x="0" y="0"/>
            <a:chExt cx="276860" cy="278130"/>
          </a:xfrm>
        </p:grpSpPr>
        <p:sp>
          <p:nvSpPr>
            <p:cNvPr id="113" name="Freeform 113"/>
            <p:cNvSpPr/>
            <p:nvPr/>
          </p:nvSpPr>
          <p:spPr>
            <a:xfrm>
              <a:off x="49530" y="48260"/>
              <a:ext cx="173990" cy="180340"/>
            </a:xfrm>
            <a:custGeom>
              <a:avLst/>
              <a:gdLst/>
              <a:ahLst/>
              <a:cxnLst/>
              <a:rect l="l" t="t" r="r" b="b"/>
              <a:pathLst>
                <a:path w="173990" h="180340">
                  <a:moveTo>
                    <a:pt x="173990" y="63500"/>
                  </a:moveTo>
                  <a:cubicBezTo>
                    <a:pt x="173990" y="119380"/>
                    <a:pt x="168910" y="133350"/>
                    <a:pt x="160020" y="144780"/>
                  </a:cubicBezTo>
                  <a:cubicBezTo>
                    <a:pt x="151130" y="156210"/>
                    <a:pt x="138430" y="166370"/>
                    <a:pt x="125730" y="171450"/>
                  </a:cubicBezTo>
                  <a:cubicBezTo>
                    <a:pt x="113030" y="176530"/>
                    <a:pt x="97790" y="180340"/>
                    <a:pt x="83820" y="179070"/>
                  </a:cubicBezTo>
                  <a:cubicBezTo>
                    <a:pt x="69850" y="177800"/>
                    <a:pt x="54610" y="173990"/>
                    <a:pt x="43180" y="166370"/>
                  </a:cubicBezTo>
                  <a:cubicBezTo>
                    <a:pt x="31750" y="158750"/>
                    <a:pt x="20320" y="147320"/>
                    <a:pt x="13970" y="135890"/>
                  </a:cubicBezTo>
                  <a:cubicBezTo>
                    <a:pt x="6350" y="124460"/>
                    <a:pt x="2540" y="109220"/>
                    <a:pt x="1270" y="95250"/>
                  </a:cubicBezTo>
                  <a:cubicBezTo>
                    <a:pt x="0" y="81280"/>
                    <a:pt x="3810" y="66040"/>
                    <a:pt x="8890" y="53340"/>
                  </a:cubicBezTo>
                  <a:cubicBezTo>
                    <a:pt x="13970" y="40640"/>
                    <a:pt x="24130" y="29210"/>
                    <a:pt x="34290" y="20320"/>
                  </a:cubicBezTo>
                  <a:cubicBezTo>
                    <a:pt x="45720" y="11430"/>
                    <a:pt x="59690" y="5080"/>
                    <a:pt x="73660" y="2540"/>
                  </a:cubicBezTo>
                  <a:cubicBezTo>
                    <a:pt x="87630" y="0"/>
                    <a:pt x="102870" y="1270"/>
                    <a:pt x="115570" y="5080"/>
                  </a:cubicBezTo>
                  <a:cubicBezTo>
                    <a:pt x="128270" y="8890"/>
                    <a:pt x="152400" y="26670"/>
                    <a:pt x="152400" y="26670"/>
                  </a:cubicBezTo>
                </a:path>
              </a:pathLst>
            </a:custGeom>
            <a:solidFill>
              <a:srgbClr val="5200FF"/>
            </a:solidFill>
            <a:ln cap="sq">
              <a:noFill/>
              <a:prstDash val="solid"/>
              <a:miter/>
            </a:ln>
          </p:spPr>
        </p:sp>
      </p:grpSp>
      <p:grpSp>
        <p:nvGrpSpPr>
          <p:cNvPr id="114" name="Group 114"/>
          <p:cNvGrpSpPr/>
          <p:nvPr/>
        </p:nvGrpSpPr>
        <p:grpSpPr>
          <a:xfrm rot="0">
            <a:off x="6179690" y="5546858"/>
            <a:ext cx="296206" cy="297564"/>
            <a:chOff x="0" y="0"/>
            <a:chExt cx="276860" cy="278130"/>
          </a:xfrm>
        </p:grpSpPr>
        <p:sp>
          <p:nvSpPr>
            <p:cNvPr id="115" name="Freeform 115"/>
            <p:cNvSpPr/>
            <p:nvPr/>
          </p:nvSpPr>
          <p:spPr>
            <a:xfrm>
              <a:off x="49530" y="48260"/>
              <a:ext cx="173990" cy="180340"/>
            </a:xfrm>
            <a:custGeom>
              <a:avLst/>
              <a:gdLst/>
              <a:ahLst/>
              <a:cxnLst/>
              <a:rect l="l" t="t" r="r" b="b"/>
              <a:pathLst>
                <a:path w="173990" h="180340">
                  <a:moveTo>
                    <a:pt x="173990" y="63500"/>
                  </a:moveTo>
                  <a:cubicBezTo>
                    <a:pt x="173990" y="119380"/>
                    <a:pt x="168910" y="133350"/>
                    <a:pt x="160020" y="144780"/>
                  </a:cubicBezTo>
                  <a:cubicBezTo>
                    <a:pt x="151130" y="156210"/>
                    <a:pt x="138430" y="166370"/>
                    <a:pt x="125730" y="171450"/>
                  </a:cubicBezTo>
                  <a:cubicBezTo>
                    <a:pt x="113030" y="176530"/>
                    <a:pt x="97790" y="180340"/>
                    <a:pt x="83820" y="179070"/>
                  </a:cubicBezTo>
                  <a:cubicBezTo>
                    <a:pt x="69850" y="177800"/>
                    <a:pt x="54610" y="173990"/>
                    <a:pt x="43180" y="166370"/>
                  </a:cubicBezTo>
                  <a:cubicBezTo>
                    <a:pt x="31750" y="158750"/>
                    <a:pt x="20320" y="147320"/>
                    <a:pt x="13970" y="135890"/>
                  </a:cubicBezTo>
                  <a:cubicBezTo>
                    <a:pt x="6350" y="124460"/>
                    <a:pt x="2540" y="109220"/>
                    <a:pt x="1270" y="95250"/>
                  </a:cubicBezTo>
                  <a:cubicBezTo>
                    <a:pt x="0" y="81280"/>
                    <a:pt x="3810" y="66040"/>
                    <a:pt x="8890" y="53340"/>
                  </a:cubicBezTo>
                  <a:cubicBezTo>
                    <a:pt x="13970" y="40640"/>
                    <a:pt x="24130" y="29210"/>
                    <a:pt x="34290" y="20320"/>
                  </a:cubicBezTo>
                  <a:cubicBezTo>
                    <a:pt x="45720" y="11430"/>
                    <a:pt x="59690" y="5080"/>
                    <a:pt x="73660" y="2540"/>
                  </a:cubicBezTo>
                  <a:cubicBezTo>
                    <a:pt x="87630" y="0"/>
                    <a:pt x="102870" y="1270"/>
                    <a:pt x="115570" y="5080"/>
                  </a:cubicBezTo>
                  <a:cubicBezTo>
                    <a:pt x="128270" y="8890"/>
                    <a:pt x="152400" y="26670"/>
                    <a:pt x="152400" y="26670"/>
                  </a:cubicBezTo>
                </a:path>
              </a:pathLst>
            </a:custGeom>
            <a:solidFill>
              <a:srgbClr val="5200FF"/>
            </a:solidFill>
            <a:ln cap="sq">
              <a:noFill/>
              <a:prstDash val="solid"/>
              <a:miter/>
            </a:ln>
          </p:spPr>
        </p:sp>
      </p:grpSp>
      <p:grpSp>
        <p:nvGrpSpPr>
          <p:cNvPr id="116" name="Group 116"/>
          <p:cNvGrpSpPr/>
          <p:nvPr/>
        </p:nvGrpSpPr>
        <p:grpSpPr>
          <a:xfrm rot="0">
            <a:off x="6070990" y="5200379"/>
            <a:ext cx="297564" cy="297564"/>
            <a:chOff x="0" y="0"/>
            <a:chExt cx="278130" cy="278130"/>
          </a:xfrm>
        </p:grpSpPr>
        <p:sp>
          <p:nvSpPr>
            <p:cNvPr id="117" name="Freeform 117"/>
            <p:cNvSpPr/>
            <p:nvPr/>
          </p:nvSpPr>
          <p:spPr>
            <a:xfrm>
              <a:off x="49530" y="48260"/>
              <a:ext cx="175260" cy="180340"/>
            </a:xfrm>
            <a:custGeom>
              <a:avLst/>
              <a:gdLst/>
              <a:ahLst/>
              <a:cxnLst/>
              <a:rect l="l" t="t" r="r" b="b"/>
              <a:pathLst>
                <a:path w="175260" h="180340">
                  <a:moveTo>
                    <a:pt x="175260" y="63500"/>
                  </a:moveTo>
                  <a:cubicBezTo>
                    <a:pt x="175260" y="119380"/>
                    <a:pt x="168910" y="133350"/>
                    <a:pt x="160020" y="144780"/>
                  </a:cubicBezTo>
                  <a:cubicBezTo>
                    <a:pt x="151130" y="156210"/>
                    <a:pt x="139700" y="165100"/>
                    <a:pt x="127000" y="171450"/>
                  </a:cubicBezTo>
                  <a:cubicBezTo>
                    <a:pt x="114300" y="17780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6990" y="11430"/>
                    <a:pt x="60960" y="5080"/>
                    <a:pt x="74930" y="2540"/>
                  </a:cubicBezTo>
                  <a:cubicBezTo>
                    <a:pt x="88900" y="0"/>
                    <a:pt x="104140" y="1270"/>
                    <a:pt x="116840" y="5080"/>
                  </a:cubicBezTo>
                  <a:cubicBezTo>
                    <a:pt x="129540" y="8890"/>
                    <a:pt x="153670" y="26670"/>
                    <a:pt x="153670" y="26670"/>
                  </a:cubicBezTo>
                </a:path>
              </a:pathLst>
            </a:custGeom>
            <a:solidFill>
              <a:srgbClr val="5200FF"/>
            </a:solidFill>
            <a:ln cap="sq">
              <a:noFill/>
              <a:prstDash val="solid"/>
              <a:miter/>
            </a:ln>
          </p:spPr>
        </p:sp>
      </p:grpSp>
      <p:grpSp>
        <p:nvGrpSpPr>
          <p:cNvPr id="118" name="Group 118"/>
          <p:cNvGrpSpPr/>
          <p:nvPr/>
        </p:nvGrpSpPr>
        <p:grpSpPr>
          <a:xfrm rot="0">
            <a:off x="6795200" y="5431365"/>
            <a:ext cx="297564" cy="297564"/>
            <a:chOff x="0" y="0"/>
            <a:chExt cx="278130" cy="278130"/>
          </a:xfrm>
        </p:grpSpPr>
        <p:sp>
          <p:nvSpPr>
            <p:cNvPr id="119" name="Freeform 119"/>
            <p:cNvSpPr/>
            <p:nvPr/>
          </p:nvSpPr>
          <p:spPr>
            <a:xfrm>
              <a:off x="49530" y="48260"/>
              <a:ext cx="175260" cy="180340"/>
            </a:xfrm>
            <a:custGeom>
              <a:avLst/>
              <a:gdLst/>
              <a:ahLst/>
              <a:cxnLst/>
              <a:rect l="l" t="t" r="r" b="b"/>
              <a:pathLst>
                <a:path w="175260" h="180340">
                  <a:moveTo>
                    <a:pt x="175260" y="63500"/>
                  </a:moveTo>
                  <a:cubicBezTo>
                    <a:pt x="175260" y="119380"/>
                    <a:pt x="168910" y="133350"/>
                    <a:pt x="160020" y="144780"/>
                  </a:cubicBezTo>
                  <a:cubicBezTo>
                    <a:pt x="151130" y="156210"/>
                    <a:pt x="139700" y="165100"/>
                    <a:pt x="127000" y="171450"/>
                  </a:cubicBezTo>
                  <a:cubicBezTo>
                    <a:pt x="114300" y="17780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5720" y="11430"/>
                    <a:pt x="59690" y="5080"/>
                    <a:pt x="73660" y="2540"/>
                  </a:cubicBezTo>
                  <a:cubicBezTo>
                    <a:pt x="87630" y="0"/>
                    <a:pt x="104140" y="1270"/>
                    <a:pt x="116840" y="5080"/>
                  </a:cubicBezTo>
                  <a:cubicBezTo>
                    <a:pt x="129540" y="8890"/>
                    <a:pt x="152400" y="26670"/>
                    <a:pt x="152400" y="26670"/>
                  </a:cubicBezTo>
                </a:path>
              </a:pathLst>
            </a:custGeom>
            <a:solidFill>
              <a:srgbClr val="5200FF"/>
            </a:solidFill>
            <a:ln cap="sq">
              <a:noFill/>
              <a:prstDash val="solid"/>
              <a:miter/>
            </a:ln>
          </p:spPr>
        </p:sp>
      </p:grpSp>
      <p:grpSp>
        <p:nvGrpSpPr>
          <p:cNvPr id="122" name="Group 122"/>
          <p:cNvGrpSpPr/>
          <p:nvPr/>
        </p:nvGrpSpPr>
        <p:grpSpPr>
          <a:xfrm rot="0">
            <a:off x="5625323" y="7633885"/>
            <a:ext cx="296206" cy="296206"/>
            <a:chOff x="0" y="0"/>
            <a:chExt cx="276860" cy="276860"/>
          </a:xfrm>
        </p:grpSpPr>
        <p:sp>
          <p:nvSpPr>
            <p:cNvPr id="123" name="Freeform 123"/>
            <p:cNvSpPr/>
            <p:nvPr/>
          </p:nvSpPr>
          <p:spPr>
            <a:xfrm>
              <a:off x="49530" y="48260"/>
              <a:ext cx="173990" cy="179070"/>
            </a:xfrm>
            <a:custGeom>
              <a:avLst/>
              <a:gdLst/>
              <a:ahLst/>
              <a:cxnLst/>
              <a:rect l="l" t="t" r="r" b="b"/>
              <a:pathLst>
                <a:path w="173990" h="179070">
                  <a:moveTo>
                    <a:pt x="173990" y="63500"/>
                  </a:moveTo>
                  <a:cubicBezTo>
                    <a:pt x="173990" y="119380"/>
                    <a:pt x="168910" y="133350"/>
                    <a:pt x="160020" y="144780"/>
                  </a:cubicBezTo>
                  <a:cubicBezTo>
                    <a:pt x="151130" y="154940"/>
                    <a:pt x="138430" y="165100"/>
                    <a:pt x="125730" y="170180"/>
                  </a:cubicBezTo>
                  <a:cubicBezTo>
                    <a:pt x="113030" y="175260"/>
                    <a:pt x="97790" y="179070"/>
                    <a:pt x="83820" y="177800"/>
                  </a:cubicBezTo>
                  <a:cubicBezTo>
                    <a:pt x="69850" y="176530"/>
                    <a:pt x="54610" y="172720"/>
                    <a:pt x="43180" y="165100"/>
                  </a:cubicBezTo>
                  <a:cubicBezTo>
                    <a:pt x="31750" y="158750"/>
                    <a:pt x="20320" y="147320"/>
                    <a:pt x="13970" y="135890"/>
                  </a:cubicBezTo>
                  <a:cubicBezTo>
                    <a:pt x="6350" y="124460"/>
                    <a:pt x="2540" y="109220"/>
                    <a:pt x="1270" y="95250"/>
                  </a:cubicBezTo>
                  <a:cubicBezTo>
                    <a:pt x="0" y="81280"/>
                    <a:pt x="3810" y="66040"/>
                    <a:pt x="8890" y="53340"/>
                  </a:cubicBezTo>
                  <a:cubicBezTo>
                    <a:pt x="13970" y="40640"/>
                    <a:pt x="24130" y="27940"/>
                    <a:pt x="34290" y="19050"/>
                  </a:cubicBezTo>
                  <a:cubicBezTo>
                    <a:pt x="45720" y="10160"/>
                    <a:pt x="59690" y="5080"/>
                    <a:pt x="73660" y="2540"/>
                  </a:cubicBezTo>
                  <a:cubicBezTo>
                    <a:pt x="87630" y="0"/>
                    <a:pt x="102870" y="1270"/>
                    <a:pt x="115570" y="5080"/>
                  </a:cubicBezTo>
                  <a:cubicBezTo>
                    <a:pt x="128270" y="8890"/>
                    <a:pt x="152400" y="26670"/>
                    <a:pt x="152400" y="26670"/>
                  </a:cubicBezTo>
                </a:path>
              </a:pathLst>
            </a:custGeom>
            <a:solidFill>
              <a:srgbClr val="5200FF"/>
            </a:solidFill>
            <a:ln cap="sq">
              <a:noFill/>
              <a:prstDash val="solid"/>
              <a:miter/>
            </a:ln>
          </p:spPr>
        </p:sp>
      </p:grpSp>
      <p:grpSp>
        <p:nvGrpSpPr>
          <p:cNvPr id="124" name="Group 124"/>
          <p:cNvGrpSpPr/>
          <p:nvPr/>
        </p:nvGrpSpPr>
        <p:grpSpPr>
          <a:xfrm rot="0">
            <a:off x="4615778" y="8102651"/>
            <a:ext cx="297564" cy="297564"/>
            <a:chOff x="0" y="0"/>
            <a:chExt cx="278130" cy="278130"/>
          </a:xfrm>
        </p:grpSpPr>
        <p:sp>
          <p:nvSpPr>
            <p:cNvPr id="125" name="Freeform 125"/>
            <p:cNvSpPr/>
            <p:nvPr/>
          </p:nvSpPr>
          <p:spPr>
            <a:xfrm>
              <a:off x="49530" y="48260"/>
              <a:ext cx="175260" cy="180340"/>
            </a:xfrm>
            <a:custGeom>
              <a:avLst/>
              <a:gdLst/>
              <a:ahLst/>
              <a:cxnLst/>
              <a:rect l="l" t="t" r="r" b="b"/>
              <a:pathLst>
                <a:path w="175260" h="180340">
                  <a:moveTo>
                    <a:pt x="175260" y="63500"/>
                  </a:moveTo>
                  <a:cubicBezTo>
                    <a:pt x="171450" y="127000"/>
                    <a:pt x="144780" y="160020"/>
                    <a:pt x="127000" y="171450"/>
                  </a:cubicBezTo>
                  <a:cubicBezTo>
                    <a:pt x="114300" y="179070"/>
                    <a:pt x="99060" y="180340"/>
                    <a:pt x="85090" y="179070"/>
                  </a:cubicBezTo>
                  <a:cubicBezTo>
                    <a:pt x="71120" y="177800"/>
                    <a:pt x="55880" y="173990"/>
                    <a:pt x="44450" y="166370"/>
                  </a:cubicBezTo>
                  <a:cubicBezTo>
                    <a:pt x="33020" y="158750"/>
                    <a:pt x="21590" y="147320"/>
                    <a:pt x="13970" y="135890"/>
                  </a:cubicBezTo>
                  <a:cubicBezTo>
                    <a:pt x="6350" y="124460"/>
                    <a:pt x="2540" y="110490"/>
                    <a:pt x="1270" y="96520"/>
                  </a:cubicBezTo>
                  <a:cubicBezTo>
                    <a:pt x="0" y="82550"/>
                    <a:pt x="3810" y="67310"/>
                    <a:pt x="8890" y="54610"/>
                  </a:cubicBezTo>
                  <a:cubicBezTo>
                    <a:pt x="13970" y="41910"/>
                    <a:pt x="24130" y="29210"/>
                    <a:pt x="35560" y="20320"/>
                  </a:cubicBezTo>
                  <a:cubicBezTo>
                    <a:pt x="46990" y="11430"/>
                    <a:pt x="60960" y="5080"/>
                    <a:pt x="74930" y="2540"/>
                  </a:cubicBezTo>
                  <a:cubicBezTo>
                    <a:pt x="88900" y="0"/>
                    <a:pt x="104140" y="1270"/>
                    <a:pt x="116840" y="5080"/>
                  </a:cubicBezTo>
                  <a:cubicBezTo>
                    <a:pt x="129540" y="8890"/>
                    <a:pt x="153670" y="27940"/>
                    <a:pt x="153670" y="27940"/>
                  </a:cubicBezTo>
                </a:path>
              </a:pathLst>
            </a:custGeom>
            <a:solidFill>
              <a:srgbClr val="5200FF"/>
            </a:solidFill>
            <a:ln cap="sq">
              <a:noFill/>
              <a:prstDash val="solid"/>
              <a:miter/>
            </a:ln>
          </p:spPr>
        </p:sp>
      </p:grpSp>
      <p:grpSp>
        <p:nvGrpSpPr>
          <p:cNvPr id="126" name="Group 126"/>
          <p:cNvGrpSpPr/>
          <p:nvPr/>
        </p:nvGrpSpPr>
        <p:grpSpPr>
          <a:xfrm rot="0">
            <a:off x="4308702" y="7680083"/>
            <a:ext cx="296206" cy="296206"/>
            <a:chOff x="0" y="0"/>
            <a:chExt cx="276860" cy="276860"/>
          </a:xfrm>
        </p:grpSpPr>
        <p:sp>
          <p:nvSpPr>
            <p:cNvPr id="127" name="Freeform 127"/>
            <p:cNvSpPr/>
            <p:nvPr/>
          </p:nvSpPr>
          <p:spPr>
            <a:xfrm>
              <a:off x="49530" y="48260"/>
              <a:ext cx="173990" cy="179070"/>
            </a:xfrm>
            <a:custGeom>
              <a:avLst/>
              <a:gdLst/>
              <a:ahLst/>
              <a:cxnLst/>
              <a:rect l="l" t="t" r="r" b="b"/>
              <a:pathLst>
                <a:path w="173990" h="179070">
                  <a:moveTo>
                    <a:pt x="173990" y="63500"/>
                  </a:moveTo>
                  <a:cubicBezTo>
                    <a:pt x="173990" y="119380"/>
                    <a:pt x="168910" y="133350"/>
                    <a:pt x="160020" y="144780"/>
                  </a:cubicBezTo>
                  <a:cubicBezTo>
                    <a:pt x="151130" y="154940"/>
                    <a:pt x="138430" y="165100"/>
                    <a:pt x="125730" y="170180"/>
                  </a:cubicBezTo>
                  <a:cubicBezTo>
                    <a:pt x="113030" y="175260"/>
                    <a:pt x="97790" y="179070"/>
                    <a:pt x="83820" y="177800"/>
                  </a:cubicBezTo>
                  <a:cubicBezTo>
                    <a:pt x="69850" y="176530"/>
                    <a:pt x="54610" y="172720"/>
                    <a:pt x="43180" y="166370"/>
                  </a:cubicBezTo>
                  <a:cubicBezTo>
                    <a:pt x="31750" y="158750"/>
                    <a:pt x="20320" y="147320"/>
                    <a:pt x="13970" y="135890"/>
                  </a:cubicBezTo>
                  <a:cubicBezTo>
                    <a:pt x="6350" y="124460"/>
                    <a:pt x="2540" y="109220"/>
                    <a:pt x="1270" y="95250"/>
                  </a:cubicBezTo>
                  <a:cubicBezTo>
                    <a:pt x="0" y="81280"/>
                    <a:pt x="3810" y="66040"/>
                    <a:pt x="8890" y="53340"/>
                  </a:cubicBezTo>
                  <a:cubicBezTo>
                    <a:pt x="13970" y="40640"/>
                    <a:pt x="24130" y="27940"/>
                    <a:pt x="34290" y="19050"/>
                  </a:cubicBezTo>
                  <a:cubicBezTo>
                    <a:pt x="45720" y="10160"/>
                    <a:pt x="59690" y="5080"/>
                    <a:pt x="73660" y="2540"/>
                  </a:cubicBezTo>
                  <a:cubicBezTo>
                    <a:pt x="87630" y="0"/>
                    <a:pt x="102870" y="1270"/>
                    <a:pt x="115570" y="5080"/>
                  </a:cubicBezTo>
                  <a:cubicBezTo>
                    <a:pt x="128270" y="8890"/>
                    <a:pt x="152400" y="26670"/>
                    <a:pt x="152400" y="26670"/>
                  </a:cubicBezTo>
                </a:path>
              </a:pathLst>
            </a:custGeom>
            <a:solidFill>
              <a:srgbClr val="5200FF"/>
            </a:solidFill>
            <a:ln cap="sq">
              <a:noFill/>
              <a:prstDash val="solid"/>
              <a:miter/>
            </a:ln>
          </p:spPr>
        </p:sp>
      </p:grpSp>
      <p:grpSp>
        <p:nvGrpSpPr>
          <p:cNvPr id="128" name="Group 128"/>
          <p:cNvGrpSpPr/>
          <p:nvPr/>
        </p:nvGrpSpPr>
        <p:grpSpPr>
          <a:xfrm rot="0">
            <a:off x="3229862" y="8049660"/>
            <a:ext cx="297564" cy="296206"/>
            <a:chOff x="0" y="0"/>
            <a:chExt cx="278130" cy="276860"/>
          </a:xfrm>
        </p:grpSpPr>
        <p:sp>
          <p:nvSpPr>
            <p:cNvPr id="129" name="Freeform 129"/>
            <p:cNvSpPr/>
            <p:nvPr/>
          </p:nvSpPr>
          <p:spPr>
            <a:xfrm>
              <a:off x="49530" y="48260"/>
              <a:ext cx="175260" cy="179070"/>
            </a:xfrm>
            <a:custGeom>
              <a:avLst/>
              <a:gdLst/>
              <a:ahLst/>
              <a:cxnLst/>
              <a:rect l="l" t="t" r="r" b="b"/>
              <a:pathLst>
                <a:path w="175260" h="179070">
                  <a:moveTo>
                    <a:pt x="175260" y="63500"/>
                  </a:moveTo>
                  <a:cubicBezTo>
                    <a:pt x="175260" y="119380"/>
                    <a:pt x="168910" y="133350"/>
                    <a:pt x="160020" y="144780"/>
                  </a:cubicBezTo>
                  <a:cubicBezTo>
                    <a:pt x="151130" y="154940"/>
                    <a:pt x="139700" y="165100"/>
                    <a:pt x="127000" y="170180"/>
                  </a:cubicBezTo>
                  <a:cubicBezTo>
                    <a:pt x="114300" y="175260"/>
                    <a:pt x="99060" y="179070"/>
                    <a:pt x="85090" y="177800"/>
                  </a:cubicBezTo>
                  <a:cubicBezTo>
                    <a:pt x="71120" y="176530"/>
                    <a:pt x="55880" y="17272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6990" y="11430"/>
                    <a:pt x="60960" y="5080"/>
                    <a:pt x="74930" y="2540"/>
                  </a:cubicBezTo>
                  <a:cubicBezTo>
                    <a:pt x="88900" y="0"/>
                    <a:pt x="104140" y="1270"/>
                    <a:pt x="116840" y="5080"/>
                  </a:cubicBezTo>
                  <a:cubicBezTo>
                    <a:pt x="129540" y="8890"/>
                    <a:pt x="153670" y="26670"/>
                    <a:pt x="153670" y="26670"/>
                  </a:cubicBezTo>
                </a:path>
              </a:pathLst>
            </a:custGeom>
            <a:solidFill>
              <a:srgbClr val="5200FF"/>
            </a:solidFill>
            <a:ln cap="sq">
              <a:noFill/>
              <a:prstDash val="solid"/>
              <a:miter/>
            </a:ln>
          </p:spPr>
        </p:sp>
      </p:grpSp>
      <p:grpSp>
        <p:nvGrpSpPr>
          <p:cNvPr id="130" name="Group 130"/>
          <p:cNvGrpSpPr/>
          <p:nvPr/>
        </p:nvGrpSpPr>
        <p:grpSpPr>
          <a:xfrm rot="0">
            <a:off x="2406464" y="7287406"/>
            <a:ext cx="297564" cy="296206"/>
            <a:chOff x="0" y="0"/>
            <a:chExt cx="278130" cy="276860"/>
          </a:xfrm>
        </p:grpSpPr>
        <p:sp>
          <p:nvSpPr>
            <p:cNvPr id="131" name="Freeform 131"/>
            <p:cNvSpPr/>
            <p:nvPr/>
          </p:nvSpPr>
          <p:spPr>
            <a:xfrm>
              <a:off x="49530" y="48260"/>
              <a:ext cx="175260" cy="179070"/>
            </a:xfrm>
            <a:custGeom>
              <a:avLst/>
              <a:gdLst/>
              <a:ahLst/>
              <a:cxnLst/>
              <a:rect l="l" t="t" r="r" b="b"/>
              <a:pathLst>
                <a:path w="175260" h="179070">
                  <a:moveTo>
                    <a:pt x="175260" y="63500"/>
                  </a:moveTo>
                  <a:cubicBezTo>
                    <a:pt x="175260" y="119380"/>
                    <a:pt x="168910" y="133350"/>
                    <a:pt x="160020" y="144780"/>
                  </a:cubicBezTo>
                  <a:cubicBezTo>
                    <a:pt x="151130" y="154940"/>
                    <a:pt x="138430" y="165100"/>
                    <a:pt x="125730" y="170180"/>
                  </a:cubicBezTo>
                  <a:cubicBezTo>
                    <a:pt x="113030" y="175260"/>
                    <a:pt x="99060" y="179070"/>
                    <a:pt x="85090" y="177800"/>
                  </a:cubicBezTo>
                  <a:cubicBezTo>
                    <a:pt x="71120" y="176530"/>
                    <a:pt x="55880" y="172720"/>
                    <a:pt x="44450" y="165100"/>
                  </a:cubicBezTo>
                  <a:cubicBezTo>
                    <a:pt x="33020" y="158750"/>
                    <a:pt x="21590" y="147320"/>
                    <a:pt x="13970" y="135890"/>
                  </a:cubicBezTo>
                  <a:cubicBezTo>
                    <a:pt x="6350" y="124460"/>
                    <a:pt x="2540" y="109220"/>
                    <a:pt x="1270" y="95250"/>
                  </a:cubicBezTo>
                  <a:cubicBezTo>
                    <a:pt x="0" y="81280"/>
                    <a:pt x="3810" y="66040"/>
                    <a:pt x="8890" y="53340"/>
                  </a:cubicBezTo>
                  <a:cubicBezTo>
                    <a:pt x="13970" y="40640"/>
                    <a:pt x="24130" y="27940"/>
                    <a:pt x="35560" y="19050"/>
                  </a:cubicBezTo>
                  <a:cubicBezTo>
                    <a:pt x="45720" y="10160"/>
                    <a:pt x="59690" y="5080"/>
                    <a:pt x="73660" y="2540"/>
                  </a:cubicBezTo>
                  <a:cubicBezTo>
                    <a:pt x="87630" y="0"/>
                    <a:pt x="104140" y="1270"/>
                    <a:pt x="116840" y="5080"/>
                  </a:cubicBezTo>
                  <a:cubicBezTo>
                    <a:pt x="129540" y="8890"/>
                    <a:pt x="152400" y="26670"/>
                    <a:pt x="152400" y="26670"/>
                  </a:cubicBezTo>
                </a:path>
              </a:pathLst>
            </a:custGeom>
            <a:solidFill>
              <a:srgbClr val="5200FF"/>
            </a:solidFill>
            <a:ln cap="sq">
              <a:noFill/>
              <a:prstDash val="solid"/>
              <a:miter/>
            </a:ln>
          </p:spPr>
        </p:sp>
      </p:grpSp>
      <p:grpSp>
        <p:nvGrpSpPr>
          <p:cNvPr id="132" name="Group 132"/>
          <p:cNvGrpSpPr/>
          <p:nvPr/>
        </p:nvGrpSpPr>
        <p:grpSpPr>
          <a:xfrm rot="0">
            <a:off x="2398312" y="5862086"/>
            <a:ext cx="297564" cy="297564"/>
            <a:chOff x="0" y="0"/>
            <a:chExt cx="278130" cy="278130"/>
          </a:xfrm>
        </p:grpSpPr>
        <p:sp>
          <p:nvSpPr>
            <p:cNvPr id="133" name="Freeform 133"/>
            <p:cNvSpPr/>
            <p:nvPr/>
          </p:nvSpPr>
          <p:spPr>
            <a:xfrm>
              <a:off x="49530" y="48260"/>
              <a:ext cx="175260" cy="180340"/>
            </a:xfrm>
            <a:custGeom>
              <a:avLst/>
              <a:gdLst/>
              <a:ahLst/>
              <a:cxnLst/>
              <a:rect l="l" t="t" r="r" b="b"/>
              <a:pathLst>
                <a:path w="175260" h="180340">
                  <a:moveTo>
                    <a:pt x="175260" y="63500"/>
                  </a:moveTo>
                  <a:cubicBezTo>
                    <a:pt x="171450" y="127000"/>
                    <a:pt x="144780" y="160020"/>
                    <a:pt x="127000" y="171450"/>
                  </a:cubicBezTo>
                  <a:cubicBezTo>
                    <a:pt x="114300" y="17907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5720" y="11430"/>
                    <a:pt x="59690" y="5080"/>
                    <a:pt x="73660" y="2540"/>
                  </a:cubicBezTo>
                  <a:cubicBezTo>
                    <a:pt x="87630" y="0"/>
                    <a:pt x="104140" y="1270"/>
                    <a:pt x="116840" y="5080"/>
                  </a:cubicBezTo>
                  <a:cubicBezTo>
                    <a:pt x="130810" y="8890"/>
                    <a:pt x="153670" y="27940"/>
                    <a:pt x="153670" y="27940"/>
                  </a:cubicBezTo>
                </a:path>
              </a:pathLst>
            </a:custGeom>
            <a:solidFill>
              <a:srgbClr val="5200FF"/>
            </a:solidFill>
            <a:ln cap="sq">
              <a:noFill/>
              <a:prstDash val="solid"/>
              <a:miter/>
            </a:ln>
          </p:spPr>
        </p:sp>
      </p:grpSp>
      <p:grpSp>
        <p:nvGrpSpPr>
          <p:cNvPr id="134" name="Group 134"/>
          <p:cNvGrpSpPr/>
          <p:nvPr/>
        </p:nvGrpSpPr>
        <p:grpSpPr>
          <a:xfrm rot="0">
            <a:off x="1929546" y="5616154"/>
            <a:ext cx="296206" cy="297564"/>
            <a:chOff x="0" y="0"/>
            <a:chExt cx="276860" cy="278130"/>
          </a:xfrm>
        </p:grpSpPr>
        <p:sp>
          <p:nvSpPr>
            <p:cNvPr id="135" name="Freeform 135"/>
            <p:cNvSpPr/>
            <p:nvPr/>
          </p:nvSpPr>
          <p:spPr>
            <a:xfrm>
              <a:off x="49530" y="48260"/>
              <a:ext cx="173990" cy="180340"/>
            </a:xfrm>
            <a:custGeom>
              <a:avLst/>
              <a:gdLst/>
              <a:ahLst/>
              <a:cxnLst/>
              <a:rect l="l" t="t" r="r" b="b"/>
              <a:pathLst>
                <a:path w="173990" h="180340">
                  <a:moveTo>
                    <a:pt x="173990" y="63500"/>
                  </a:moveTo>
                  <a:cubicBezTo>
                    <a:pt x="173990" y="119380"/>
                    <a:pt x="168910" y="133350"/>
                    <a:pt x="160020" y="144780"/>
                  </a:cubicBezTo>
                  <a:cubicBezTo>
                    <a:pt x="151130" y="156210"/>
                    <a:pt x="138430" y="166370"/>
                    <a:pt x="125730" y="171450"/>
                  </a:cubicBezTo>
                  <a:cubicBezTo>
                    <a:pt x="113030" y="176530"/>
                    <a:pt x="97790" y="180340"/>
                    <a:pt x="83820" y="179070"/>
                  </a:cubicBezTo>
                  <a:cubicBezTo>
                    <a:pt x="69850" y="177800"/>
                    <a:pt x="54610" y="173990"/>
                    <a:pt x="43180" y="166370"/>
                  </a:cubicBezTo>
                  <a:cubicBezTo>
                    <a:pt x="31750" y="158750"/>
                    <a:pt x="20320" y="147320"/>
                    <a:pt x="13970" y="135890"/>
                  </a:cubicBezTo>
                  <a:cubicBezTo>
                    <a:pt x="6350" y="124460"/>
                    <a:pt x="2540" y="109220"/>
                    <a:pt x="1270" y="95250"/>
                  </a:cubicBezTo>
                  <a:cubicBezTo>
                    <a:pt x="0" y="81280"/>
                    <a:pt x="3810" y="66040"/>
                    <a:pt x="8890" y="53340"/>
                  </a:cubicBezTo>
                  <a:cubicBezTo>
                    <a:pt x="13970" y="40640"/>
                    <a:pt x="24130" y="29210"/>
                    <a:pt x="34290" y="20320"/>
                  </a:cubicBezTo>
                  <a:cubicBezTo>
                    <a:pt x="45720" y="11430"/>
                    <a:pt x="59690" y="5080"/>
                    <a:pt x="73660" y="2540"/>
                  </a:cubicBezTo>
                  <a:cubicBezTo>
                    <a:pt x="87630" y="0"/>
                    <a:pt x="102870" y="1270"/>
                    <a:pt x="115570" y="5080"/>
                  </a:cubicBezTo>
                  <a:cubicBezTo>
                    <a:pt x="128270" y="8890"/>
                    <a:pt x="152400" y="26670"/>
                    <a:pt x="152400" y="26670"/>
                  </a:cubicBezTo>
                </a:path>
              </a:pathLst>
            </a:custGeom>
            <a:solidFill>
              <a:srgbClr val="5200FF"/>
            </a:solidFill>
            <a:ln cap="sq">
              <a:noFill/>
              <a:prstDash val="solid"/>
              <a:miter/>
            </a:ln>
          </p:spPr>
        </p:sp>
      </p:grpSp>
      <p:grpSp>
        <p:nvGrpSpPr>
          <p:cNvPr id="136" name="Group 136"/>
          <p:cNvGrpSpPr/>
          <p:nvPr/>
        </p:nvGrpSpPr>
        <p:grpSpPr>
          <a:xfrm rot="0">
            <a:off x="2051832" y="5324024"/>
            <a:ext cx="297564" cy="296206"/>
            <a:chOff x="0" y="0"/>
            <a:chExt cx="278130" cy="276860"/>
          </a:xfrm>
        </p:grpSpPr>
        <p:sp>
          <p:nvSpPr>
            <p:cNvPr id="137" name="Freeform 137"/>
            <p:cNvSpPr/>
            <p:nvPr/>
          </p:nvSpPr>
          <p:spPr>
            <a:xfrm>
              <a:off x="49530" y="48260"/>
              <a:ext cx="175260" cy="179070"/>
            </a:xfrm>
            <a:custGeom>
              <a:avLst/>
              <a:gdLst/>
              <a:ahLst/>
              <a:cxnLst/>
              <a:rect l="l" t="t" r="r" b="b"/>
              <a:pathLst>
                <a:path w="175260" h="179070">
                  <a:moveTo>
                    <a:pt x="175260" y="63500"/>
                  </a:moveTo>
                  <a:cubicBezTo>
                    <a:pt x="175260" y="119380"/>
                    <a:pt x="168910" y="133350"/>
                    <a:pt x="160020" y="144780"/>
                  </a:cubicBezTo>
                  <a:cubicBezTo>
                    <a:pt x="151130" y="154940"/>
                    <a:pt x="139700" y="165100"/>
                    <a:pt x="127000" y="170180"/>
                  </a:cubicBezTo>
                  <a:cubicBezTo>
                    <a:pt x="114300" y="175260"/>
                    <a:pt x="99060" y="179070"/>
                    <a:pt x="85090" y="177800"/>
                  </a:cubicBezTo>
                  <a:cubicBezTo>
                    <a:pt x="71120" y="176530"/>
                    <a:pt x="55880" y="172720"/>
                    <a:pt x="44450" y="165100"/>
                  </a:cubicBezTo>
                  <a:cubicBezTo>
                    <a:pt x="33020" y="158750"/>
                    <a:pt x="21590" y="147320"/>
                    <a:pt x="13970" y="135890"/>
                  </a:cubicBezTo>
                  <a:cubicBezTo>
                    <a:pt x="6350" y="124460"/>
                    <a:pt x="2540" y="109220"/>
                    <a:pt x="1270" y="95250"/>
                  </a:cubicBezTo>
                  <a:cubicBezTo>
                    <a:pt x="0" y="81280"/>
                    <a:pt x="3810" y="66040"/>
                    <a:pt x="8890" y="53340"/>
                  </a:cubicBezTo>
                  <a:cubicBezTo>
                    <a:pt x="13970" y="40640"/>
                    <a:pt x="24130" y="27940"/>
                    <a:pt x="35560" y="19050"/>
                  </a:cubicBezTo>
                  <a:cubicBezTo>
                    <a:pt x="45720" y="10160"/>
                    <a:pt x="59690" y="5080"/>
                    <a:pt x="73660" y="2540"/>
                  </a:cubicBezTo>
                  <a:cubicBezTo>
                    <a:pt x="87630" y="0"/>
                    <a:pt x="102870" y="1270"/>
                    <a:pt x="116840" y="5080"/>
                  </a:cubicBezTo>
                  <a:cubicBezTo>
                    <a:pt x="129540" y="8890"/>
                    <a:pt x="153670" y="26670"/>
                    <a:pt x="153670" y="26670"/>
                  </a:cubicBezTo>
                </a:path>
              </a:pathLst>
            </a:custGeom>
            <a:solidFill>
              <a:srgbClr val="5200FF"/>
            </a:solidFill>
            <a:ln cap="sq">
              <a:noFill/>
              <a:prstDash val="solid"/>
              <a:miter/>
            </a:ln>
          </p:spPr>
        </p:sp>
      </p:grpSp>
      <p:grpSp>
        <p:nvGrpSpPr>
          <p:cNvPr id="138" name="Group 138"/>
          <p:cNvGrpSpPr/>
          <p:nvPr/>
        </p:nvGrpSpPr>
        <p:grpSpPr>
          <a:xfrm rot="0">
            <a:off x="4485339" y="5569957"/>
            <a:ext cx="297564" cy="297564"/>
            <a:chOff x="0" y="0"/>
            <a:chExt cx="278130" cy="278130"/>
          </a:xfrm>
        </p:grpSpPr>
        <p:sp>
          <p:nvSpPr>
            <p:cNvPr id="139" name="Freeform 139"/>
            <p:cNvSpPr/>
            <p:nvPr/>
          </p:nvSpPr>
          <p:spPr>
            <a:xfrm>
              <a:off x="49530" y="48260"/>
              <a:ext cx="175260" cy="180340"/>
            </a:xfrm>
            <a:custGeom>
              <a:avLst/>
              <a:gdLst/>
              <a:ahLst/>
              <a:cxnLst/>
              <a:rect l="l" t="t" r="r" b="b"/>
              <a:pathLst>
                <a:path w="175260" h="180340">
                  <a:moveTo>
                    <a:pt x="175260" y="63500"/>
                  </a:moveTo>
                  <a:cubicBezTo>
                    <a:pt x="175260" y="119380"/>
                    <a:pt x="168910" y="133350"/>
                    <a:pt x="160020" y="144780"/>
                  </a:cubicBezTo>
                  <a:cubicBezTo>
                    <a:pt x="151130" y="156210"/>
                    <a:pt x="139700" y="165100"/>
                    <a:pt x="127000" y="171450"/>
                  </a:cubicBezTo>
                  <a:cubicBezTo>
                    <a:pt x="114300" y="17780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5720" y="11430"/>
                    <a:pt x="59690" y="5080"/>
                    <a:pt x="73660" y="2540"/>
                  </a:cubicBezTo>
                  <a:cubicBezTo>
                    <a:pt x="87630" y="0"/>
                    <a:pt x="104140" y="1270"/>
                    <a:pt x="116840" y="5080"/>
                  </a:cubicBezTo>
                  <a:cubicBezTo>
                    <a:pt x="129540" y="8890"/>
                    <a:pt x="152400" y="26670"/>
                    <a:pt x="152400" y="26670"/>
                  </a:cubicBezTo>
                </a:path>
              </a:pathLst>
            </a:custGeom>
            <a:solidFill>
              <a:srgbClr val="5200FF"/>
            </a:solidFill>
            <a:ln cap="sq">
              <a:noFill/>
              <a:prstDash val="solid"/>
              <a:miter/>
            </a:ln>
          </p:spPr>
        </p:sp>
      </p:grpSp>
      <p:sp>
        <p:nvSpPr>
          <p:cNvPr id="140" name="Freeform 140"/>
          <p:cNvSpPr/>
          <p:nvPr/>
        </p:nvSpPr>
        <p:spPr>
          <a:xfrm>
            <a:off x="8034758" y="4353165"/>
            <a:ext cx="2218484" cy="1580670"/>
          </a:xfrm>
          <a:custGeom>
            <a:avLst/>
            <a:gdLst/>
            <a:ahLst/>
            <a:cxnLst/>
            <a:rect l="l" t="t" r="r" b="b"/>
            <a:pathLst>
              <a:path w="2218484" h="1580670">
                <a:moveTo>
                  <a:pt x="0" y="0"/>
                </a:moveTo>
                <a:lnTo>
                  <a:pt x="2218484" y="0"/>
                </a:lnTo>
                <a:lnTo>
                  <a:pt x="2218484" y="1580670"/>
                </a:lnTo>
                <a:lnTo>
                  <a:pt x="0" y="158067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41" name="TextBox 141"/>
          <p:cNvSpPr txBox="1"/>
          <p:nvPr/>
        </p:nvSpPr>
        <p:spPr>
          <a:xfrm>
            <a:off x="1009272" y="885825"/>
            <a:ext cx="10082675" cy="1352399"/>
          </a:xfrm>
          <a:prstGeom prst="rect">
            <a:avLst/>
          </a:prstGeom>
        </p:spPr>
        <p:txBody>
          <a:bodyPr lIns="0" tIns="0" rIns="0" bIns="0" rtlCol="0" anchor="t">
            <a:spAutoFit/>
          </a:bodyPr>
          <a:lstStyle/>
          <a:p>
            <a:pPr algn="ctr">
              <a:lnSpc>
                <a:spcPts val="11165"/>
              </a:lnSpc>
            </a:pPr>
            <a:r>
              <a:rPr lang="en-US" sz="7975">
                <a:solidFill>
                  <a:srgbClr val="FFFFFF"/>
                </a:solidFill>
                <a:latin typeface="Noto Sans Bold" panose="020B0802040504020204"/>
              </a:rPr>
              <a:t>Good fitting/Robust</a:t>
            </a:r>
            <a:endParaRPr lang="en-US" sz="7975">
              <a:solidFill>
                <a:srgbClr val="FFFFFF"/>
              </a:solidFill>
              <a:latin typeface="Noto Sans Bold" panose="020B0802040504020204"/>
            </a:endParaRPr>
          </a:p>
        </p:txBody>
      </p:sp>
      <p:sp>
        <p:nvSpPr>
          <p:cNvPr id="142" name="TextBox 142"/>
          <p:cNvSpPr txBox="1"/>
          <p:nvPr/>
        </p:nvSpPr>
        <p:spPr>
          <a:xfrm>
            <a:off x="10881892" y="4175428"/>
            <a:ext cx="6711950" cy="1837478"/>
          </a:xfrm>
          <a:prstGeom prst="rect">
            <a:avLst/>
          </a:prstGeom>
        </p:spPr>
        <p:txBody>
          <a:bodyPr lIns="0" tIns="0" rIns="0" bIns="0" rtlCol="0" anchor="t">
            <a:spAutoFit/>
          </a:bodyPr>
          <a:lstStyle/>
          <a:p>
            <a:pPr>
              <a:lnSpc>
                <a:spcPts val="7280"/>
              </a:lnSpc>
            </a:pPr>
            <a:r>
              <a:rPr lang="en-US" sz="5200">
                <a:solidFill>
                  <a:srgbClr val="FFFFFF"/>
                </a:solidFill>
                <a:latin typeface="DejaVu Serif Bold" panose="02060803050605020204"/>
              </a:rPr>
              <a:t>Balance between</a:t>
            </a:r>
            <a:endParaRPr lang="en-US" sz="5200">
              <a:solidFill>
                <a:srgbClr val="FFFFFF"/>
              </a:solidFill>
              <a:latin typeface="DejaVu Serif Bold" panose="02060803050605020204"/>
            </a:endParaRPr>
          </a:p>
          <a:p>
            <a:pPr>
              <a:lnSpc>
                <a:spcPts val="7280"/>
              </a:lnSpc>
            </a:pPr>
            <a:r>
              <a:rPr lang="en-US" sz="5200">
                <a:solidFill>
                  <a:srgbClr val="FFFFFF"/>
                </a:solidFill>
                <a:latin typeface="DejaVu Serif Bold" panose="02060803050605020204"/>
              </a:rPr>
              <a:t>bias and variance </a:t>
            </a:r>
            <a:endParaRPr lang="en-US" sz="5200">
              <a:solidFill>
                <a:srgbClr val="FFFFFF"/>
              </a:solidFill>
              <a:latin typeface="DejaVu Serif Bold" panose="02060803050605020204"/>
            </a:endParaRPr>
          </a:p>
        </p:txBody>
      </p:sp>
      <p:grpSp>
        <p:nvGrpSpPr>
          <p:cNvPr id="120" name="Group 120"/>
          <p:cNvGrpSpPr/>
          <p:nvPr/>
        </p:nvGrpSpPr>
        <p:grpSpPr>
          <a:xfrm rot="0">
            <a:off x="6541115" y="5101191"/>
            <a:ext cx="298923" cy="302999"/>
            <a:chOff x="0" y="0"/>
            <a:chExt cx="279400" cy="283210"/>
          </a:xfrm>
        </p:grpSpPr>
        <p:sp>
          <p:nvSpPr>
            <p:cNvPr id="121" name="Freeform 121"/>
            <p:cNvSpPr/>
            <p:nvPr/>
          </p:nvSpPr>
          <p:spPr>
            <a:xfrm>
              <a:off x="48260" y="49530"/>
              <a:ext cx="184150" cy="186690"/>
            </a:xfrm>
            <a:custGeom>
              <a:avLst/>
              <a:gdLst/>
              <a:ahLst/>
              <a:cxnLst/>
              <a:rect l="l" t="t" r="r" b="b"/>
              <a:pathLst>
                <a:path w="184150" h="186690">
                  <a:moveTo>
                    <a:pt x="2540" y="91440"/>
                  </a:moveTo>
                  <a:cubicBezTo>
                    <a:pt x="35560" y="19050"/>
                    <a:pt x="72390" y="0"/>
                    <a:pt x="96520" y="1270"/>
                  </a:cubicBezTo>
                  <a:cubicBezTo>
                    <a:pt x="120650" y="2540"/>
                    <a:pt x="153670" y="25400"/>
                    <a:pt x="167640" y="44450"/>
                  </a:cubicBezTo>
                  <a:cubicBezTo>
                    <a:pt x="179070" y="59690"/>
                    <a:pt x="184150" y="81280"/>
                    <a:pt x="180340" y="100330"/>
                  </a:cubicBezTo>
                  <a:cubicBezTo>
                    <a:pt x="176530" y="123190"/>
                    <a:pt x="152400" y="157480"/>
                    <a:pt x="133350" y="170180"/>
                  </a:cubicBezTo>
                  <a:cubicBezTo>
                    <a:pt x="116840" y="180340"/>
                    <a:pt x="95250" y="181610"/>
                    <a:pt x="77470" y="179070"/>
                  </a:cubicBezTo>
                  <a:cubicBezTo>
                    <a:pt x="59690" y="176530"/>
                    <a:pt x="39370" y="167640"/>
                    <a:pt x="26670" y="152400"/>
                  </a:cubicBezTo>
                  <a:cubicBezTo>
                    <a:pt x="11430" y="134620"/>
                    <a:pt x="0" y="93980"/>
                    <a:pt x="3810" y="71120"/>
                  </a:cubicBezTo>
                  <a:cubicBezTo>
                    <a:pt x="6350" y="52070"/>
                    <a:pt x="20320" y="34290"/>
                    <a:pt x="34290" y="22860"/>
                  </a:cubicBezTo>
                  <a:cubicBezTo>
                    <a:pt x="48260" y="11430"/>
                    <a:pt x="67310" y="1270"/>
                    <a:pt x="86360" y="1270"/>
                  </a:cubicBezTo>
                  <a:cubicBezTo>
                    <a:pt x="109220" y="1270"/>
                    <a:pt x="147320" y="19050"/>
                    <a:pt x="162560" y="36830"/>
                  </a:cubicBezTo>
                  <a:cubicBezTo>
                    <a:pt x="175260" y="50800"/>
                    <a:pt x="180340" y="72390"/>
                    <a:pt x="180340" y="91440"/>
                  </a:cubicBezTo>
                  <a:cubicBezTo>
                    <a:pt x="180340" y="110490"/>
                    <a:pt x="173990" y="135890"/>
                    <a:pt x="161290" y="151130"/>
                  </a:cubicBezTo>
                  <a:cubicBezTo>
                    <a:pt x="148590" y="166370"/>
                    <a:pt x="124460" y="179070"/>
                    <a:pt x="106680" y="182880"/>
                  </a:cubicBezTo>
                  <a:cubicBezTo>
                    <a:pt x="91440" y="186690"/>
                    <a:pt x="77470" y="185420"/>
                    <a:pt x="63500" y="180340"/>
                  </a:cubicBezTo>
                  <a:cubicBezTo>
                    <a:pt x="46990" y="173990"/>
                    <a:pt x="24130" y="154940"/>
                    <a:pt x="13970" y="139700"/>
                  </a:cubicBezTo>
                  <a:cubicBezTo>
                    <a:pt x="6350" y="127000"/>
                    <a:pt x="2540" y="99060"/>
                    <a:pt x="2540" y="99060"/>
                  </a:cubicBezTo>
                </a:path>
              </a:pathLst>
            </a:custGeom>
            <a:solidFill>
              <a:srgbClr val="5200FF"/>
            </a:solidFill>
            <a:ln cap="sq">
              <a:noFill/>
              <a:prstDash val="solid"/>
              <a:miter/>
            </a:ln>
          </p:spPr>
        </p:sp>
      </p:grpSp>
      <p:grpSp>
        <p:nvGrpSpPr>
          <p:cNvPr id="143" name="Group 116"/>
          <p:cNvGrpSpPr/>
          <p:nvPr/>
        </p:nvGrpSpPr>
        <p:grpSpPr>
          <a:xfrm rot="0">
            <a:off x="6549780" y="5108939"/>
            <a:ext cx="297564" cy="297564"/>
            <a:chOff x="0" y="0"/>
            <a:chExt cx="278130" cy="278130"/>
          </a:xfrm>
        </p:grpSpPr>
        <p:sp>
          <p:nvSpPr>
            <p:cNvPr id="144" name="Freeform 117"/>
            <p:cNvSpPr/>
            <p:nvPr/>
          </p:nvSpPr>
          <p:spPr>
            <a:xfrm>
              <a:off x="49530" y="48260"/>
              <a:ext cx="175260" cy="180340"/>
            </a:xfrm>
            <a:custGeom>
              <a:avLst/>
              <a:gdLst/>
              <a:ahLst/>
              <a:cxnLst/>
              <a:rect l="l" t="t" r="r" b="b"/>
              <a:pathLst>
                <a:path w="175260" h="180340">
                  <a:moveTo>
                    <a:pt x="175260" y="63500"/>
                  </a:moveTo>
                  <a:cubicBezTo>
                    <a:pt x="175260" y="119380"/>
                    <a:pt x="168910" y="133350"/>
                    <a:pt x="160020" y="144780"/>
                  </a:cubicBezTo>
                  <a:cubicBezTo>
                    <a:pt x="151130" y="156210"/>
                    <a:pt x="139700" y="165100"/>
                    <a:pt x="127000" y="171450"/>
                  </a:cubicBezTo>
                  <a:cubicBezTo>
                    <a:pt x="114300" y="17780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6990" y="11430"/>
                    <a:pt x="60960" y="5080"/>
                    <a:pt x="74930" y="2540"/>
                  </a:cubicBezTo>
                  <a:cubicBezTo>
                    <a:pt x="88900" y="0"/>
                    <a:pt x="104140" y="1270"/>
                    <a:pt x="116840" y="5080"/>
                  </a:cubicBezTo>
                  <a:cubicBezTo>
                    <a:pt x="129540" y="8890"/>
                    <a:pt x="153670" y="26670"/>
                    <a:pt x="153670" y="26670"/>
                  </a:cubicBezTo>
                </a:path>
              </a:pathLst>
            </a:custGeom>
            <a:solidFill>
              <a:srgbClr val="5200FF"/>
            </a:solidFill>
            <a:ln cap="sq">
              <a:noFill/>
              <a:prstDash val="solid"/>
              <a:miter/>
            </a:ln>
          </p:spPr>
        </p:sp>
      </p:grpSp>
      <p:grpSp>
        <p:nvGrpSpPr>
          <p:cNvPr id="145" name="Group 116"/>
          <p:cNvGrpSpPr/>
          <p:nvPr/>
        </p:nvGrpSpPr>
        <p:grpSpPr>
          <a:xfrm rot="0">
            <a:off x="6737105" y="4939394"/>
            <a:ext cx="297564" cy="297564"/>
            <a:chOff x="0" y="0"/>
            <a:chExt cx="278130" cy="278130"/>
          </a:xfrm>
        </p:grpSpPr>
        <p:sp>
          <p:nvSpPr>
            <p:cNvPr id="146" name="Freeform 117"/>
            <p:cNvSpPr/>
            <p:nvPr/>
          </p:nvSpPr>
          <p:spPr>
            <a:xfrm>
              <a:off x="49530" y="48260"/>
              <a:ext cx="175260" cy="180340"/>
            </a:xfrm>
            <a:custGeom>
              <a:avLst/>
              <a:gdLst/>
              <a:ahLst/>
              <a:cxnLst/>
              <a:rect l="l" t="t" r="r" b="b"/>
              <a:pathLst>
                <a:path w="175260" h="180340">
                  <a:moveTo>
                    <a:pt x="175260" y="63500"/>
                  </a:moveTo>
                  <a:cubicBezTo>
                    <a:pt x="175260" y="119380"/>
                    <a:pt x="168910" y="133350"/>
                    <a:pt x="160020" y="144780"/>
                  </a:cubicBezTo>
                  <a:cubicBezTo>
                    <a:pt x="151130" y="156210"/>
                    <a:pt x="139700" y="165100"/>
                    <a:pt x="127000" y="171450"/>
                  </a:cubicBezTo>
                  <a:cubicBezTo>
                    <a:pt x="114300" y="17780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6990" y="11430"/>
                    <a:pt x="60960" y="5080"/>
                    <a:pt x="74930" y="2540"/>
                  </a:cubicBezTo>
                  <a:cubicBezTo>
                    <a:pt x="88900" y="0"/>
                    <a:pt x="104140" y="1270"/>
                    <a:pt x="116840" y="5080"/>
                  </a:cubicBezTo>
                  <a:cubicBezTo>
                    <a:pt x="129540" y="8890"/>
                    <a:pt x="153670" y="26670"/>
                    <a:pt x="153670" y="26670"/>
                  </a:cubicBezTo>
                </a:path>
              </a:pathLst>
            </a:custGeom>
            <a:solidFill>
              <a:srgbClr val="5200FF"/>
            </a:solidFill>
            <a:ln cap="sq">
              <a:noFill/>
              <a:prstDash val="solid"/>
              <a:miter/>
            </a:ln>
          </p:spPr>
        </p:sp>
      </p:grpSp>
      <p:grpSp>
        <p:nvGrpSpPr>
          <p:cNvPr id="147" name="Group 116"/>
          <p:cNvGrpSpPr/>
          <p:nvPr/>
        </p:nvGrpSpPr>
        <p:grpSpPr>
          <a:xfrm rot="0">
            <a:off x="6312925" y="7142209"/>
            <a:ext cx="297564" cy="297564"/>
            <a:chOff x="0" y="0"/>
            <a:chExt cx="278130" cy="278130"/>
          </a:xfrm>
        </p:grpSpPr>
        <p:sp>
          <p:nvSpPr>
            <p:cNvPr id="148" name="Freeform 117"/>
            <p:cNvSpPr/>
            <p:nvPr/>
          </p:nvSpPr>
          <p:spPr>
            <a:xfrm>
              <a:off x="49530" y="48260"/>
              <a:ext cx="175260" cy="180340"/>
            </a:xfrm>
            <a:custGeom>
              <a:avLst/>
              <a:gdLst/>
              <a:ahLst/>
              <a:cxnLst/>
              <a:rect l="l" t="t" r="r" b="b"/>
              <a:pathLst>
                <a:path w="175260" h="180340">
                  <a:moveTo>
                    <a:pt x="175260" y="63500"/>
                  </a:moveTo>
                  <a:cubicBezTo>
                    <a:pt x="175260" y="119380"/>
                    <a:pt x="168910" y="133350"/>
                    <a:pt x="160020" y="144780"/>
                  </a:cubicBezTo>
                  <a:cubicBezTo>
                    <a:pt x="151130" y="156210"/>
                    <a:pt x="139700" y="165100"/>
                    <a:pt x="127000" y="171450"/>
                  </a:cubicBezTo>
                  <a:cubicBezTo>
                    <a:pt x="114300" y="17780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6990" y="11430"/>
                    <a:pt x="60960" y="5080"/>
                    <a:pt x="74930" y="2540"/>
                  </a:cubicBezTo>
                  <a:cubicBezTo>
                    <a:pt x="88900" y="0"/>
                    <a:pt x="104140" y="1270"/>
                    <a:pt x="116840" y="5080"/>
                  </a:cubicBezTo>
                  <a:cubicBezTo>
                    <a:pt x="129540" y="8890"/>
                    <a:pt x="153670" y="26670"/>
                    <a:pt x="153670" y="26670"/>
                  </a:cubicBezTo>
                </a:path>
              </a:pathLst>
            </a:custGeom>
            <a:solidFill>
              <a:srgbClr val="5200FF"/>
            </a:solidFill>
            <a:ln cap="sq">
              <a:noFill/>
              <a:prstDash val="solid"/>
              <a:miter/>
            </a:ln>
          </p:spPr>
        </p:sp>
      </p:grpSp>
      <p:grpSp>
        <p:nvGrpSpPr>
          <p:cNvPr id="149" name="Group 116"/>
          <p:cNvGrpSpPr/>
          <p:nvPr/>
        </p:nvGrpSpPr>
        <p:grpSpPr>
          <a:xfrm rot="0">
            <a:off x="3220475" y="7194914"/>
            <a:ext cx="297564" cy="297564"/>
            <a:chOff x="0" y="0"/>
            <a:chExt cx="278130" cy="278130"/>
          </a:xfrm>
        </p:grpSpPr>
        <p:sp>
          <p:nvSpPr>
            <p:cNvPr id="150" name="Freeform 117"/>
            <p:cNvSpPr/>
            <p:nvPr/>
          </p:nvSpPr>
          <p:spPr>
            <a:xfrm>
              <a:off x="49530" y="48260"/>
              <a:ext cx="175260" cy="180340"/>
            </a:xfrm>
            <a:custGeom>
              <a:avLst/>
              <a:gdLst/>
              <a:ahLst/>
              <a:cxnLst/>
              <a:rect l="l" t="t" r="r" b="b"/>
              <a:pathLst>
                <a:path w="175260" h="180340">
                  <a:moveTo>
                    <a:pt x="175260" y="63500"/>
                  </a:moveTo>
                  <a:cubicBezTo>
                    <a:pt x="175260" y="119380"/>
                    <a:pt x="168910" y="133350"/>
                    <a:pt x="160020" y="144780"/>
                  </a:cubicBezTo>
                  <a:cubicBezTo>
                    <a:pt x="151130" y="156210"/>
                    <a:pt x="139700" y="165100"/>
                    <a:pt x="127000" y="171450"/>
                  </a:cubicBezTo>
                  <a:cubicBezTo>
                    <a:pt x="114300" y="17780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6990" y="11430"/>
                    <a:pt x="60960" y="5080"/>
                    <a:pt x="74930" y="2540"/>
                  </a:cubicBezTo>
                  <a:cubicBezTo>
                    <a:pt x="88900" y="0"/>
                    <a:pt x="104140" y="1270"/>
                    <a:pt x="116840" y="5080"/>
                  </a:cubicBezTo>
                  <a:cubicBezTo>
                    <a:pt x="129540" y="8890"/>
                    <a:pt x="153670" y="26670"/>
                    <a:pt x="153670" y="26670"/>
                  </a:cubicBezTo>
                </a:path>
              </a:pathLst>
            </a:custGeom>
            <a:solidFill>
              <a:srgbClr val="5200FF"/>
            </a:solidFill>
            <a:ln cap="sq">
              <a:noFill/>
              <a:prstDash val="solid"/>
              <a:miter/>
            </a:ln>
          </p:spPr>
        </p:sp>
      </p:grpSp>
      <p:grpSp>
        <p:nvGrpSpPr>
          <p:cNvPr id="151" name="Group 116"/>
          <p:cNvGrpSpPr/>
          <p:nvPr/>
        </p:nvGrpSpPr>
        <p:grpSpPr>
          <a:xfrm rot="0">
            <a:off x="3196980" y="7664814"/>
            <a:ext cx="297564" cy="297564"/>
            <a:chOff x="0" y="0"/>
            <a:chExt cx="278130" cy="278130"/>
          </a:xfrm>
        </p:grpSpPr>
        <p:sp>
          <p:nvSpPr>
            <p:cNvPr id="152" name="Freeform 117"/>
            <p:cNvSpPr/>
            <p:nvPr/>
          </p:nvSpPr>
          <p:spPr>
            <a:xfrm>
              <a:off x="49530" y="48260"/>
              <a:ext cx="175260" cy="180340"/>
            </a:xfrm>
            <a:custGeom>
              <a:avLst/>
              <a:gdLst/>
              <a:ahLst/>
              <a:cxnLst/>
              <a:rect l="l" t="t" r="r" b="b"/>
              <a:pathLst>
                <a:path w="175260" h="180340">
                  <a:moveTo>
                    <a:pt x="175260" y="63500"/>
                  </a:moveTo>
                  <a:cubicBezTo>
                    <a:pt x="175260" y="119380"/>
                    <a:pt x="168910" y="133350"/>
                    <a:pt x="160020" y="144780"/>
                  </a:cubicBezTo>
                  <a:cubicBezTo>
                    <a:pt x="151130" y="156210"/>
                    <a:pt x="139700" y="165100"/>
                    <a:pt x="127000" y="171450"/>
                  </a:cubicBezTo>
                  <a:cubicBezTo>
                    <a:pt x="114300" y="17780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6990" y="11430"/>
                    <a:pt x="60960" y="5080"/>
                    <a:pt x="74930" y="2540"/>
                  </a:cubicBezTo>
                  <a:cubicBezTo>
                    <a:pt x="88900" y="0"/>
                    <a:pt x="104140" y="1270"/>
                    <a:pt x="116840" y="5080"/>
                  </a:cubicBezTo>
                  <a:cubicBezTo>
                    <a:pt x="129540" y="8890"/>
                    <a:pt x="153670" y="26670"/>
                    <a:pt x="153670" y="26670"/>
                  </a:cubicBezTo>
                </a:path>
              </a:pathLst>
            </a:custGeom>
            <a:solidFill>
              <a:srgbClr val="5200FF"/>
            </a:solidFill>
            <a:ln cap="sq">
              <a:noFill/>
              <a:prstDash val="solid"/>
              <a:miter/>
            </a:ln>
          </p:spPr>
        </p:sp>
      </p:grpSp>
      <p:grpSp>
        <p:nvGrpSpPr>
          <p:cNvPr id="153" name="Group 116"/>
          <p:cNvGrpSpPr/>
          <p:nvPr/>
        </p:nvGrpSpPr>
        <p:grpSpPr>
          <a:xfrm rot="0">
            <a:off x="3671960" y="8146144"/>
            <a:ext cx="297564" cy="297564"/>
            <a:chOff x="0" y="0"/>
            <a:chExt cx="278130" cy="278130"/>
          </a:xfrm>
        </p:grpSpPr>
        <p:sp>
          <p:nvSpPr>
            <p:cNvPr id="154" name="Freeform 117"/>
            <p:cNvSpPr/>
            <p:nvPr/>
          </p:nvSpPr>
          <p:spPr>
            <a:xfrm>
              <a:off x="49530" y="48260"/>
              <a:ext cx="175260" cy="180340"/>
            </a:xfrm>
            <a:custGeom>
              <a:avLst/>
              <a:gdLst/>
              <a:ahLst/>
              <a:cxnLst/>
              <a:rect l="l" t="t" r="r" b="b"/>
              <a:pathLst>
                <a:path w="175260" h="180340">
                  <a:moveTo>
                    <a:pt x="175260" y="63500"/>
                  </a:moveTo>
                  <a:cubicBezTo>
                    <a:pt x="175260" y="119380"/>
                    <a:pt x="168910" y="133350"/>
                    <a:pt x="160020" y="144780"/>
                  </a:cubicBezTo>
                  <a:cubicBezTo>
                    <a:pt x="151130" y="156210"/>
                    <a:pt x="139700" y="165100"/>
                    <a:pt x="127000" y="171450"/>
                  </a:cubicBezTo>
                  <a:cubicBezTo>
                    <a:pt x="114300" y="177800"/>
                    <a:pt x="99060" y="180340"/>
                    <a:pt x="85090" y="179070"/>
                  </a:cubicBezTo>
                  <a:cubicBezTo>
                    <a:pt x="71120" y="177800"/>
                    <a:pt x="55880" y="173990"/>
                    <a:pt x="44450" y="166370"/>
                  </a:cubicBezTo>
                  <a:cubicBezTo>
                    <a:pt x="33020" y="158750"/>
                    <a:pt x="21590" y="147320"/>
                    <a:pt x="13970" y="135890"/>
                  </a:cubicBezTo>
                  <a:cubicBezTo>
                    <a:pt x="6350" y="124460"/>
                    <a:pt x="2540" y="109220"/>
                    <a:pt x="1270" y="95250"/>
                  </a:cubicBezTo>
                  <a:cubicBezTo>
                    <a:pt x="0" y="81280"/>
                    <a:pt x="2540" y="66040"/>
                    <a:pt x="8890" y="53340"/>
                  </a:cubicBezTo>
                  <a:cubicBezTo>
                    <a:pt x="15240" y="40640"/>
                    <a:pt x="24130" y="29210"/>
                    <a:pt x="35560" y="20320"/>
                  </a:cubicBezTo>
                  <a:cubicBezTo>
                    <a:pt x="46990" y="11430"/>
                    <a:pt x="60960" y="5080"/>
                    <a:pt x="74930" y="2540"/>
                  </a:cubicBezTo>
                  <a:cubicBezTo>
                    <a:pt x="88900" y="0"/>
                    <a:pt x="104140" y="1270"/>
                    <a:pt x="116840" y="5080"/>
                  </a:cubicBezTo>
                  <a:cubicBezTo>
                    <a:pt x="129540" y="8890"/>
                    <a:pt x="153670" y="26670"/>
                    <a:pt x="153670" y="26670"/>
                  </a:cubicBezTo>
                </a:path>
              </a:pathLst>
            </a:custGeom>
            <a:solidFill>
              <a:srgbClr val="5200FF"/>
            </a:solidFill>
            <a:ln cap="sq">
              <a:noFill/>
              <a:prstDash val="solid"/>
              <a:miter/>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4379</Words>
  <Application>WPS Presentation</Application>
  <PresentationFormat>On-screen Show (4:3)</PresentationFormat>
  <Paragraphs>282</Paragraphs>
  <Slides>25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SimSun</vt:lpstr>
      <vt:lpstr>Wingdings</vt:lpstr>
      <vt:lpstr>Brice RegularSemiExpanded Bold</vt:lpstr>
      <vt:lpstr>Segoe Print</vt:lpstr>
      <vt:lpstr>Muli Regular</vt:lpstr>
      <vt:lpstr>Noto Sans Bold</vt:lpstr>
      <vt:lpstr>DejaVu Serif</vt:lpstr>
      <vt:lpstr>DejaVu Serif Bold</vt:lpstr>
      <vt:lpstr>Arial</vt:lpstr>
      <vt:lpstr>Sigmar One</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
  <cp:lastModifiedBy>Trung Tínn</cp:lastModifiedBy>
  <cp:revision>5</cp:revision>
  <dcterms:created xsi:type="dcterms:W3CDTF">2006-08-16T00:00:00Z</dcterms:created>
  <dcterms:modified xsi:type="dcterms:W3CDTF">2023-10-31T09:03:18Z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3837D8F69DBC4F4EA5C1458A8E199DB9_12</vt:lpwstr>
  </property>
  <property fmtid="{D5CDD505-2E9C-101B-9397-08002B2CF9AE}" pid="3" name="KSOProductBuildVer">
    <vt:lpwstr>1033-12.2.0.13266</vt:lpwstr>
  </property>
</Properties>
</file>