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1119" r:id="rId3"/>
    <p:sldId id="1132" r:id="rId4"/>
    <p:sldId id="1125" r:id="rId5"/>
    <p:sldId id="1134" r:id="rId6"/>
    <p:sldId id="1133" r:id="rId7"/>
    <p:sldId id="1084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FBFBF"/>
    <a:srgbClr val="F05228"/>
    <a:srgbClr val="F05127"/>
    <a:srgbClr val="6F8CE2"/>
    <a:srgbClr val="384461"/>
    <a:srgbClr val="479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82" d="100"/>
          <a:sy n="82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85E813-1CFE-40A5-AE08-237049CFA0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BAA6F-B207-4BAF-8F2A-6EFE7C110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C57E2EE3-1176-475E-BD14-0D79DD5C3D5D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B7C05-DE5F-4902-9DBE-F8C7CB1619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CBC43-50E9-4262-9252-D6192BFFAA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15F1AA96-926C-459F-8DA3-90A9780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5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2135" tIns="46068" rIns="92135" bIns="460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2135" tIns="46068" rIns="92135" bIns="46068" rtlCol="0"/>
          <a:lstStyle>
            <a:lvl1pPr algn="r">
              <a:defRPr sz="1200"/>
            </a:lvl1pPr>
          </a:lstStyle>
          <a:p>
            <a:fld id="{0B0743E4-4336-42CD-BCE0-999A9D1B866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5" tIns="46068" rIns="92135" bIns="460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4"/>
            <a:ext cx="5608320" cy="3660458"/>
          </a:xfrm>
          <a:prstGeom prst="rect">
            <a:avLst/>
          </a:prstGeom>
        </p:spPr>
        <p:txBody>
          <a:bodyPr vert="horz" lIns="92135" tIns="46068" rIns="92135" bIns="460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2135" tIns="46068" rIns="92135" bIns="460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0"/>
            <a:ext cx="3037840" cy="466433"/>
          </a:xfrm>
          <a:prstGeom prst="rect">
            <a:avLst/>
          </a:prstGeom>
        </p:spPr>
        <p:txBody>
          <a:bodyPr vert="horz" lIns="92135" tIns="46068" rIns="92135" bIns="46068" rtlCol="0" anchor="b"/>
          <a:lstStyle>
            <a:lvl1pPr algn="r">
              <a:defRPr sz="1200"/>
            </a:lvl1pPr>
          </a:lstStyle>
          <a:p>
            <a:fld id="{7266F26C-8C6B-4B90-B85F-12BA9E13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F26C-8C6B-4B90-B85F-12BA9E131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Footer vì sức khỏe cộng đồng</a:t>
            </a:r>
          </a:p>
          <a:p>
            <a:endParaRPr lang="en-US"/>
          </a:p>
          <a:p>
            <a:r>
              <a:rPr lang="en-US"/>
              <a:t>Kính</a:t>
            </a:r>
            <a:r>
              <a:rPr lang="en-US" baseline="0"/>
              <a:t> </a:t>
            </a:r>
            <a:r>
              <a:rPr lang="en-US" baseline="0" dirty="0" err="1"/>
              <a:t>thưa</a:t>
            </a:r>
            <a:r>
              <a:rPr lang="en-US" baseline="0" dirty="0"/>
              <a:t> …….</a:t>
            </a:r>
          </a:p>
          <a:p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diện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ty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đôi</a:t>
            </a:r>
            <a:r>
              <a:rPr lang="en-US" baseline="0" dirty="0"/>
              <a:t> </a:t>
            </a:r>
            <a:r>
              <a:rPr lang="en-US" baseline="0" dirty="0" err="1"/>
              <a:t>nét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ty</a:t>
            </a:r>
            <a:r>
              <a:rPr lang="en-US" baseline="0" dirty="0"/>
              <a:t> CP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nước</a:t>
            </a:r>
            <a:r>
              <a:rPr lang="en-US" baseline="0" dirty="0"/>
              <a:t> TTH- </a:t>
            </a:r>
            <a:r>
              <a:rPr lang="en-US" baseline="0" dirty="0" err="1"/>
              <a:t>HueWACO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6F26C-8C6B-4B90-B85F-12BA9E1312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uyển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AE51D-35AE-49C6-8685-6AD7974F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32CD1-03E7-407F-BA9E-446356C495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3335E7-007C-4866-AFAB-47877233F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947" y="2729601"/>
            <a:ext cx="11360989" cy="89714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9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71755-581B-4B88-8CBE-63ED4AB6F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100"/>
            <a:ext cx="12192000" cy="1104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74E1-C118-48CC-BD4D-FF74FCB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0A618-D69D-412F-BA40-D0D6B355CABB}"/>
              </a:ext>
            </a:extLst>
          </p:cNvPr>
          <p:cNvSpPr/>
          <p:nvPr userDrawn="1"/>
        </p:nvSpPr>
        <p:spPr>
          <a:xfrm>
            <a:off x="0" y="1"/>
            <a:ext cx="12192000" cy="871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3457841-494E-4C6A-8EBF-16A6C9B93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248" y="94978"/>
            <a:ext cx="9747250" cy="6814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31439-6E97-4AD0-9565-EE4CCAE4BD78}"/>
              </a:ext>
            </a:extLst>
          </p:cNvPr>
          <p:cNvSpPr txBox="1"/>
          <p:nvPr userDrawn="1"/>
        </p:nvSpPr>
        <p:spPr>
          <a:xfrm>
            <a:off x="1063213" y="6561277"/>
            <a:ext cx="28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Vì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sức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khoẻ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cộng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đồng</a:t>
            </a:r>
            <a:endParaRPr lang="en-US" sz="1400" b="1" i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583DAEA-814F-4C90-AF2D-8B72834BB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2" y="5920628"/>
            <a:ext cx="700811" cy="8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10DBA6-2633-4EAB-BA26-8A03DB787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100"/>
            <a:ext cx="12192000" cy="1104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C5C5F-10F3-45CE-ACD1-B743F134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6C777-548F-4A07-BD73-22BECFA0B806}"/>
              </a:ext>
            </a:extLst>
          </p:cNvPr>
          <p:cNvSpPr/>
          <p:nvPr userDrawn="1"/>
        </p:nvSpPr>
        <p:spPr>
          <a:xfrm>
            <a:off x="0" y="1"/>
            <a:ext cx="12192000" cy="871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207232D-01EB-42CD-BB95-F5B80E134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248" y="94978"/>
            <a:ext cx="9747250" cy="681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600" b="1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DA54-4BE9-4ADB-B682-AAFFEC506C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8638" y="1016000"/>
            <a:ext cx="10825162" cy="469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F4124-5D99-4D46-B40B-87BFE107D378}"/>
              </a:ext>
            </a:extLst>
          </p:cNvPr>
          <p:cNvSpPr txBox="1"/>
          <p:nvPr userDrawn="1"/>
        </p:nvSpPr>
        <p:spPr>
          <a:xfrm>
            <a:off x="1063213" y="6561277"/>
            <a:ext cx="28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Vì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sức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khoẻ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cộng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đồng</a:t>
            </a:r>
            <a:endParaRPr lang="en-US" sz="1400" b="1" i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253200A-EB06-4094-BD77-0B51C6532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2" y="5920628"/>
            <a:ext cx="700811" cy="8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0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Biểu đồ + Nhận xé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E7C63A-0990-4AF5-B38A-ECF7456C8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100"/>
            <a:ext cx="12192000" cy="1104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D8F3-DEB5-4262-AC2D-0787BCF9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70BA7-BFA2-4820-AFAE-ECDA8623D50C}"/>
              </a:ext>
            </a:extLst>
          </p:cNvPr>
          <p:cNvSpPr/>
          <p:nvPr userDrawn="1"/>
        </p:nvSpPr>
        <p:spPr>
          <a:xfrm>
            <a:off x="0" y="1"/>
            <a:ext cx="12192000" cy="871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20D7B6F-6CBA-49D1-BC13-CEF4A72A1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248" y="94978"/>
            <a:ext cx="9747250" cy="681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600" b="1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F8CF59-1EFE-43CC-BD8D-99D11E33AA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8638" y="1016000"/>
            <a:ext cx="10825162" cy="387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B248-5380-423B-921D-446F20EB8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638" y="5156200"/>
            <a:ext cx="10825162" cy="105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5D701-48D6-4350-98F4-DA08815E54DD}"/>
              </a:ext>
            </a:extLst>
          </p:cNvPr>
          <p:cNvSpPr txBox="1"/>
          <p:nvPr userDrawn="1"/>
        </p:nvSpPr>
        <p:spPr>
          <a:xfrm>
            <a:off x="1063213" y="6561277"/>
            <a:ext cx="28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Vì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sức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khoẻ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cộng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đồng</a:t>
            </a:r>
            <a:endParaRPr lang="en-US" sz="1400" b="1" i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33E2B67-B0D2-48B8-A689-C1C460EDD7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2" y="5920628"/>
            <a:ext cx="700811" cy="8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êu đề + Biểu đồ + Nhận xé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E7C63A-0990-4AF5-B38A-ECF7456C8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100"/>
            <a:ext cx="12192000" cy="1104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D8F3-DEB5-4262-AC2D-0787BCF9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70BA7-BFA2-4820-AFAE-ECDA8623D50C}"/>
              </a:ext>
            </a:extLst>
          </p:cNvPr>
          <p:cNvSpPr/>
          <p:nvPr userDrawn="1"/>
        </p:nvSpPr>
        <p:spPr>
          <a:xfrm>
            <a:off x="0" y="1"/>
            <a:ext cx="12192000" cy="871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20D7B6F-6CBA-49D1-BC13-CEF4A72A1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248" y="94978"/>
            <a:ext cx="9747250" cy="681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600" b="1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F8CF59-1EFE-43CC-BD8D-99D11E33AA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8638" y="1016000"/>
            <a:ext cx="5386025" cy="5211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5D701-48D6-4350-98F4-DA08815E54DD}"/>
              </a:ext>
            </a:extLst>
          </p:cNvPr>
          <p:cNvSpPr txBox="1"/>
          <p:nvPr userDrawn="1"/>
        </p:nvSpPr>
        <p:spPr>
          <a:xfrm>
            <a:off x="1063213" y="6561277"/>
            <a:ext cx="28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Vì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sức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khoẻ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cộng</a:t>
            </a:r>
            <a:r>
              <a:rPr lang="en-US" sz="14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err="1">
                <a:solidFill>
                  <a:schemeClr val="accent5">
                    <a:lumMod val="75000"/>
                  </a:schemeClr>
                </a:solidFill>
              </a:rPr>
              <a:t>đồng</a:t>
            </a:r>
            <a:endParaRPr lang="en-US" sz="1400" b="1" i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33E2B67-B0D2-48B8-A689-C1C460EDD7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2" y="5920628"/>
            <a:ext cx="700811" cy="8714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E45B88-EBCE-4DB7-9E73-68DDBF3F5D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7337" y="1016000"/>
            <a:ext cx="5386025" cy="5211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748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7D2-6697-4B8F-8846-CD097CDCB67D}" type="datetime1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2105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0D28AC8B-5F9B-4DCD-BD48-EA77D24F3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000A-9039-4B47-84AF-A37EB6B128BB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F669-F647-4BB2-B60C-7616C7D432AE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AC8B-5F9B-4DCD-BD48-EA77D24F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55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2E4EFE-96F2-4A55-9CF3-5ECD32E001E7}"/>
              </a:ext>
            </a:extLst>
          </p:cNvPr>
          <p:cNvSpPr/>
          <p:nvPr/>
        </p:nvSpPr>
        <p:spPr>
          <a:xfrm>
            <a:off x="0" y="2444577"/>
            <a:ext cx="12191999" cy="4413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7152BE-B220-42E0-BC02-ACC45087B827}"/>
              </a:ext>
            </a:extLst>
          </p:cNvPr>
          <p:cNvSpPr txBox="1">
            <a:spLocks/>
          </p:cNvSpPr>
          <p:nvPr/>
        </p:nvSpPr>
        <p:spPr>
          <a:xfrm>
            <a:off x="1849115" y="387658"/>
            <a:ext cx="5964716" cy="1374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 TY CỔ PHẦN 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CẤP NƯỚC THỪA THIÊN HUẾ</a:t>
            </a:r>
            <a:endParaRPr lang="en-US" sz="2800" b="1" i="1" spc="300" dirty="0">
              <a:solidFill>
                <a:srgbClr val="002060"/>
              </a:solidFill>
              <a:latin typeface="Times New Roman" panose="02020603050405020304" pitchFamily="18" charset="0"/>
              <a:ea typeface="Murray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25807D6-CED5-4E15-9C4F-4EC071A00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6" y="282754"/>
            <a:ext cx="1534857" cy="1908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057D7-63CB-4850-AF35-31945F770D69}"/>
              </a:ext>
            </a:extLst>
          </p:cNvPr>
          <p:cNvSpPr txBox="1"/>
          <p:nvPr/>
        </p:nvSpPr>
        <p:spPr>
          <a:xfrm>
            <a:off x="2007827" y="2814682"/>
            <a:ext cx="57531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i="1" err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Vì</a:t>
            </a:r>
            <a:r>
              <a:rPr lang="en-US" sz="3200" b="1" i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 </a:t>
            </a:r>
            <a:r>
              <a:rPr lang="en-US" sz="3200" b="1" i="1" err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sức</a:t>
            </a:r>
            <a:r>
              <a:rPr lang="en-US" sz="3200" b="1" i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 </a:t>
            </a:r>
            <a:r>
              <a:rPr lang="en-US" sz="3200" b="1" i="1" err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khỏe</a:t>
            </a:r>
            <a:r>
              <a:rPr lang="en-US" sz="3200" b="1" i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 </a:t>
            </a:r>
            <a:r>
              <a:rPr lang="en-US" sz="3200" b="1" i="1" err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cộng</a:t>
            </a:r>
            <a:r>
              <a:rPr lang="en-US" sz="3200" b="1" i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 </a:t>
            </a:r>
            <a:r>
              <a:rPr lang="en-US" sz="3200" b="1" i="1" err="1">
                <a:solidFill>
                  <a:srgbClr val="0070C0"/>
                </a:solidFill>
                <a:ea typeface="Murray" panose="00000400000000000000" pitchFamily="2" charset="0"/>
                <a:cs typeface="Arial" panose="020B0604020202020204" pitchFamily="34" charset="0"/>
              </a:rPr>
              <a:t>đồng</a:t>
            </a:r>
            <a:endParaRPr lang="en-US" sz="3200" b="1" i="1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0DAD4-3526-4349-88F8-26A3A1B739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r="12039"/>
          <a:stretch/>
        </p:blipFill>
        <p:spPr>
          <a:xfrm>
            <a:off x="8638468" y="-400359"/>
            <a:ext cx="4143987" cy="5020599"/>
          </a:xfrm>
          <a:prstGeom prst="round2DiagRect">
            <a:avLst>
              <a:gd name="adj1" fmla="val 0"/>
              <a:gd name="adj2" fmla="val 2190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4B14749-DCED-4CA9-89ED-40D3D6DC3F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494" t="26058" r="40959" b="33803"/>
          <a:stretch/>
        </p:blipFill>
        <p:spPr>
          <a:xfrm>
            <a:off x="-982554" y="2039930"/>
            <a:ext cx="3317875" cy="5363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8EC25-EE7C-439E-B2D8-4C246E6563FF}"/>
              </a:ext>
            </a:extLst>
          </p:cNvPr>
          <p:cNvSpPr txBox="1"/>
          <p:nvPr/>
        </p:nvSpPr>
        <p:spPr>
          <a:xfrm>
            <a:off x="2069637" y="5654789"/>
            <a:ext cx="57531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12-2023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0507-D58F-46E9-9AEB-4854F34452A9}"/>
              </a:ext>
            </a:extLst>
          </p:cNvPr>
          <p:cNvSpPr txBox="1"/>
          <p:nvPr/>
        </p:nvSpPr>
        <p:spPr>
          <a:xfrm>
            <a:off x="1954923" y="5188587"/>
            <a:ext cx="57531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phận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: XN XÂY LẮP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8C87F-C657-4883-8985-86DBFB9CDBBC}"/>
              </a:ext>
            </a:extLst>
          </p:cNvPr>
          <p:cNvSpPr txBox="1"/>
          <p:nvPr/>
        </p:nvSpPr>
        <p:spPr>
          <a:xfrm>
            <a:off x="301214" y="2827712"/>
            <a:ext cx="8230120" cy="18928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900" b="1" dirty="0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BÁO CÁO THỰC HIỆN </a:t>
            </a:r>
          </a:p>
          <a:p>
            <a:pPr algn="ctr"/>
            <a:r>
              <a:rPr lang="en-US" sz="3900" b="1" dirty="0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 THÁNG 12/2023</a:t>
            </a:r>
          </a:p>
          <a:p>
            <a:pPr algn="ctr"/>
            <a:r>
              <a:rPr lang="en-US" sz="3900" b="1" dirty="0">
                <a:solidFill>
                  <a:schemeClr val="bg1"/>
                </a:solidFill>
                <a:latin typeface="Times New Roman" panose="02020603050405020304" pitchFamily="18" charset="0"/>
                <a:ea typeface="Murray" panose="00000400000000000000" pitchFamily="2" charset="0"/>
                <a:cs typeface="Times New Roman" panose="02020603050405020304" pitchFamily="18" charset="0"/>
              </a:rPr>
              <a:t>KẾ HOẠCH THÁNG 01/</a:t>
            </a:r>
            <a:r>
              <a:rPr lang="en-US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41258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95992"/>
              </p:ext>
            </p:extLst>
          </p:nvPr>
        </p:nvGraphicFramePr>
        <p:xfrm>
          <a:off x="88490" y="884903"/>
          <a:ext cx="12013865" cy="4984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1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388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ĐV</a:t>
                      </a:r>
                      <a:r>
                        <a:rPr lang="en-SG" sz="16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0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t/c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SCL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IV/2023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</a:t>
                      </a:r>
                      <a:r>
                        <a:rPr lang="en-SG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Duy, Minh,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11/14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</a:t>
                      </a:r>
                      <a:r>
                        <a:rPr lang="en-SG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-3 c/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79%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638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Hoàn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T11/2023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A.Duy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Hùng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Thủy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57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chiếu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SCL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A.Duy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Hùng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Thủy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KL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chiếu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vật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0C48020C-3775-4553-AB19-F4E156462A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248" y="94978"/>
            <a:ext cx="9747250" cy="10062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12/2023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044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58333"/>
              </p:ext>
            </p:extLst>
          </p:nvPr>
        </p:nvGraphicFramePr>
        <p:xfrm>
          <a:off x="118333" y="893091"/>
          <a:ext cx="11974142" cy="4948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0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7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162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ĐV</a:t>
                      </a:r>
                      <a:r>
                        <a:rPr lang="en-SG" sz="16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8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Tổ chức thi công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07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ống</a:t>
                      </a:r>
                      <a:r>
                        <a:rPr lang="vi-V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3.882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 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882m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5.770m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+1.888m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149% 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XNXL: 3.397m; TN: 2.373)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0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chữa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Hầm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bơm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Vạn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Niên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 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077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dời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ép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bùn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NM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NM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Vạn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Niên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69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Trạm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CLN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Sông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Lâu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NM Phong Thu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893136"/>
                  </a:ext>
                </a:extLst>
              </a:tr>
              <a:tr h="8669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hố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van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SCL, SCTX 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79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2739" y="86061"/>
            <a:ext cx="8541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 </a:t>
            </a: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12/2023</a:t>
            </a:r>
          </a:p>
        </p:txBody>
      </p:sp>
    </p:spTree>
    <p:extLst>
      <p:ext uri="{BB962C8B-B14F-4D97-AF65-F5344CB8AC3E}">
        <p14:creationId xmlns:p14="http://schemas.microsoft.com/office/powerpoint/2010/main" val="415767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A3159-D644-4167-A580-C870C7FD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D526F-5DC4-402B-B703-AC942FA34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5530" y="2429291"/>
            <a:ext cx="6133805" cy="1999417"/>
          </a:xfrm>
        </p:spPr>
        <p:txBody>
          <a:bodyPr>
            <a:noAutofit/>
          </a:bodyPr>
          <a:lstStyle/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THÁNG 01/2024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6A79F7B-ABCB-48BD-8EE2-3993D3C95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4" t="26058" r="40959" b="33803"/>
          <a:stretch/>
        </p:blipFill>
        <p:spPr>
          <a:xfrm>
            <a:off x="-1552035" y="-3176775"/>
            <a:ext cx="7583379" cy="122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0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45666"/>
              </p:ext>
            </p:extLst>
          </p:nvPr>
        </p:nvGraphicFramePr>
        <p:xfrm>
          <a:off x="150607" y="871371"/>
          <a:ext cx="11951745" cy="4835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2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3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3948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ĐV</a:t>
                      </a:r>
                      <a:r>
                        <a:rPr lang="en-SG" sz="16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11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t/c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SCL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I/2024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KH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Hùng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0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T12/2023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4/2023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A.Duy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Hùng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Thủy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784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chiếu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SCL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HS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4/2023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A.Duy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Hùng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Thủy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b="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c/</a:t>
                      </a:r>
                      <a:r>
                        <a:rPr lang="en-US" sz="1600" b="0" baseline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600" b="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="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="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TC </a:t>
                      </a:r>
                      <a:r>
                        <a:rPr lang="en-US" sz="1600" b="0" baseline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b="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0C48020C-3775-4553-AB19-F4E156462A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248" y="94978"/>
            <a:ext cx="9747250" cy="6814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01/2024</a:t>
            </a: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586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99354"/>
              </p:ext>
            </p:extLst>
          </p:nvPr>
        </p:nvGraphicFramePr>
        <p:xfrm>
          <a:off x="46653" y="922946"/>
          <a:ext cx="12040244" cy="4329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3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039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ĐV</a:t>
                      </a:r>
                      <a:r>
                        <a:rPr lang="en-SG" sz="16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Tổ chức thi công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09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ống</a:t>
                      </a:r>
                      <a:r>
                        <a:rPr lang="vi-V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3.336 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 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3.336 m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Bao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đấu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D355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Dương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Vương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D500 KCN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Phú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Bài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chữa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Hầm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bơm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Vạn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Niên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 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Phối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XNCĐ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PKH-KT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9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trạm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CLN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Lâu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NM Phong Thu.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5982"/>
                  </a:ext>
                </a:extLst>
              </a:tr>
              <a:tr h="8203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hố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van </a:t>
                      </a:r>
                      <a:r>
                        <a:rPr lang="en-SG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SCL, SCTX 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nề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8305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2739" y="86061"/>
            <a:ext cx="8541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</a:t>
            </a: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01/2024</a:t>
            </a:r>
          </a:p>
        </p:txBody>
      </p:sp>
    </p:spTree>
    <p:extLst>
      <p:ext uri="{BB962C8B-B14F-4D97-AF65-F5344CB8AC3E}">
        <p14:creationId xmlns:p14="http://schemas.microsoft.com/office/powerpoint/2010/main" val="146080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8"/>
          <a:stretch/>
        </p:blipFill>
        <p:spPr>
          <a:xfrm>
            <a:off x="-1" y="-16933"/>
            <a:ext cx="12192000" cy="687493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5885" y="2169571"/>
            <a:ext cx="10900229" cy="4338493"/>
          </a:xfrm>
          <a:prstGeom prst="roundRect">
            <a:avLst>
              <a:gd name="adj" fmla="val 8822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316" y="2674592"/>
            <a:ext cx="9434285" cy="292445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4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WACO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HelvetInsH" panose="020B7200000000000000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3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CÔNG TY CỔ PHẦN CẤP NƯỚC THỪA THIÊN HUẾ</a:t>
            </a: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 Francisco Display Med" pitchFamily="50" charset="0"/>
                <a:ea typeface="AvantGarde" panose="00000400000000000000" pitchFamily="2" charset="0"/>
                <a:cs typeface="Tahoma" panose="020B0604030504040204" pitchFamily="34" charset="0"/>
              </a:rPr>
            </a:b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 Francisco Display Med" pitchFamily="50" charset="0"/>
                <a:ea typeface="AvantGarde" panose="00000400000000000000" pitchFamily="2" charset="0"/>
                <a:cs typeface="Tahoma" panose="020B0604030504040204" pitchFamily="34" charset="0"/>
              </a:rPr>
            </a:br>
            <a:r>
              <a:rPr lang="en-US" sz="3200" b="1" i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Vì</a:t>
            </a:r>
            <a:r>
              <a:rPr lang="en-US" sz="32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 </a:t>
            </a:r>
            <a:r>
              <a:rPr lang="en-US" sz="3200" b="1" i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sức</a:t>
            </a:r>
            <a:r>
              <a:rPr lang="en-US" sz="32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 </a:t>
            </a:r>
            <a:r>
              <a:rPr lang="en-US" sz="3200" b="1" i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khỏe</a:t>
            </a:r>
            <a:r>
              <a:rPr lang="en-US" sz="32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 </a:t>
            </a:r>
            <a:r>
              <a:rPr lang="en-US" sz="3200" b="1" i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cộng</a:t>
            </a:r>
            <a:r>
              <a:rPr lang="en-US" sz="3200" b="1" i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 </a:t>
            </a:r>
            <a:r>
              <a:rPr lang="en-US" sz="3200" b="1" i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urray" panose="00000400000000000000" pitchFamily="2" charset="0"/>
                <a:cs typeface="Murray" panose="00000400000000000000" pitchFamily="2" charset="0"/>
              </a:rPr>
              <a:t>đồng</a:t>
            </a:r>
            <a:endParaRPr lang="en-US" sz="3200" b="1" i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urray" panose="00000400000000000000" pitchFamily="2" charset="0"/>
              <a:cs typeface="Murray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AC8B-5F9B-4DCD-BD48-EA77D24F363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9CA7DEF-C94F-41EA-B57B-6A32E75244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264310"/>
            <a:ext cx="2347541" cy="29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3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4588</TotalTime>
  <Words>615</Words>
  <Application>Microsoft Office PowerPoint</Application>
  <PresentationFormat>Widescreen</PresentationFormat>
  <Paragraphs>141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.VnHelvetInsH</vt:lpstr>
      <vt:lpstr>Arial</vt:lpstr>
      <vt:lpstr>Calibri</vt:lpstr>
      <vt:lpstr>Calibri Light</vt:lpstr>
      <vt:lpstr>San Francisco Display Med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HueWACO CÔNG TY CỔ PHẦN CẤP NƯỚC THỪA THIÊN HUẾ  Vì sức khỏe cộng đồng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COMPUTER</cp:lastModifiedBy>
  <cp:revision>607</cp:revision>
  <cp:lastPrinted>2023-10-26T06:49:04Z</cp:lastPrinted>
  <dcterms:created xsi:type="dcterms:W3CDTF">2018-11-01T11:03:49Z</dcterms:created>
  <dcterms:modified xsi:type="dcterms:W3CDTF">2023-12-30T15:56:21Z</dcterms:modified>
</cp:coreProperties>
</file>