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2"/>
  </p:notesMasterIdLst>
  <p:sldIdLst>
    <p:sldId id="257" r:id="rId2"/>
    <p:sldId id="259" r:id="rId3"/>
    <p:sldId id="265" r:id="rId4"/>
    <p:sldId id="277" r:id="rId5"/>
    <p:sldId id="279" r:id="rId6"/>
    <p:sldId id="280" r:id="rId7"/>
    <p:sldId id="281" r:id="rId8"/>
    <p:sldId id="282" r:id="rId9"/>
    <p:sldId id="286" r:id="rId10"/>
    <p:sldId id="283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60" r:id="rId21"/>
  </p:sldIdLst>
  <p:sldSz cx="9144000" cy="5143500" type="screen16x9"/>
  <p:notesSz cx="6858000" cy="9144000"/>
  <p:embeddedFontLst>
    <p:embeddedFont>
      <p:font typeface="Baloo 2" panose="020B0604020202020204" charset="0"/>
      <p:regular r:id="rId23"/>
      <p:bold r:id="rId24"/>
    </p:embeddedFont>
    <p:embeddedFont>
      <p:font typeface="PT Sans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Poppins" panose="020B0604020202020204" charset="0"/>
      <p:regular r:id="rId33"/>
      <p:bold r:id="rId34"/>
      <p:italic r:id="rId35"/>
      <p:boldItalic r:id="rId36"/>
    </p:embeddedFont>
    <p:embeddedFont>
      <p:font typeface="Squada One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D61794-8511-4DB0-B8F4-B6E7F511E69C}">
  <a:tblStyle styleId="{99D61794-8511-4DB0-B8F4-B6E7F511E6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4EEA17C-8E76-43D9-804B-368D2BE429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87c32eba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87c32eba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e94c3e8a9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e94c3e8a9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e94c3e8a9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e94c3e8a9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66900" y="-20050"/>
            <a:ext cx="9345250" cy="5444125"/>
            <a:chOff x="-66900" y="-20050"/>
            <a:chExt cx="9345250" cy="5444125"/>
          </a:xfrm>
        </p:grpSpPr>
        <p:cxnSp>
          <p:nvCxnSpPr>
            <p:cNvPr id="16" name="Google Shape;16;p3"/>
            <p:cNvCxnSpPr/>
            <p:nvPr/>
          </p:nvCxnSpPr>
          <p:spPr>
            <a:xfrm flipH="1">
              <a:off x="-66900" y="-20050"/>
              <a:ext cx="1195800" cy="107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3"/>
            <p:cNvCxnSpPr/>
            <p:nvPr/>
          </p:nvCxnSpPr>
          <p:spPr>
            <a:xfrm rot="10800000">
              <a:off x="6474025" y="50"/>
              <a:ext cx="2739900" cy="105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>
              <a:off x="8082550" y="4348575"/>
              <a:ext cx="1195800" cy="107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oogle Shape;19;p3"/>
          <p:cNvGrpSpPr/>
          <p:nvPr/>
        </p:nvGrpSpPr>
        <p:grpSpPr>
          <a:xfrm>
            <a:off x="3" y="63630"/>
            <a:ext cx="8964525" cy="5079877"/>
            <a:chOff x="3" y="63630"/>
            <a:chExt cx="8964525" cy="5079877"/>
          </a:xfrm>
        </p:grpSpPr>
        <p:grpSp>
          <p:nvGrpSpPr>
            <p:cNvPr id="20" name="Google Shape;20;p3"/>
            <p:cNvGrpSpPr/>
            <p:nvPr/>
          </p:nvGrpSpPr>
          <p:grpSpPr>
            <a:xfrm rot="-1286636">
              <a:off x="96689" y="4351633"/>
              <a:ext cx="769298" cy="674599"/>
              <a:chOff x="1565409" y="2345016"/>
              <a:chExt cx="769278" cy="674581"/>
            </a:xfrm>
          </p:grpSpPr>
          <p:sp>
            <p:nvSpPr>
              <p:cNvPr id="21" name="Google Shape;21;p3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 flipH="1">
              <a:off x="124176" y="63630"/>
              <a:ext cx="535773" cy="496435"/>
            </a:xfrm>
            <a:custGeom>
              <a:avLst/>
              <a:gdLst/>
              <a:ahLst/>
              <a:cxn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 rot="1799961">
              <a:off x="8024802" y="4240323"/>
              <a:ext cx="812401" cy="726986"/>
              <a:chOff x="995678" y="3460637"/>
              <a:chExt cx="502403" cy="449580"/>
            </a:xfrm>
          </p:grpSpPr>
          <p:sp>
            <p:nvSpPr>
              <p:cNvPr id="28" name="Google Shape;28;p3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32;p3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2700000" flipH="1">
              <a:off x="8583171" y="95923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8503172" y="1633925"/>
              <a:ext cx="282130" cy="253361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5621125" y="17299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1278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2"/>
          <p:cNvGrpSpPr/>
          <p:nvPr/>
        </p:nvGrpSpPr>
        <p:grpSpPr>
          <a:xfrm>
            <a:off x="-400775" y="-128150"/>
            <a:ext cx="9585600" cy="5391775"/>
            <a:chOff x="-400775" y="-128150"/>
            <a:chExt cx="9585600" cy="5391775"/>
          </a:xfrm>
        </p:grpSpPr>
        <p:cxnSp>
          <p:nvCxnSpPr>
            <p:cNvPr id="382" name="Google Shape;382;p22"/>
            <p:cNvCxnSpPr/>
            <p:nvPr/>
          </p:nvCxnSpPr>
          <p:spPr>
            <a:xfrm flipH="1">
              <a:off x="-187100" y="-128150"/>
              <a:ext cx="1022100" cy="1857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22"/>
            <p:cNvCxnSpPr/>
            <p:nvPr/>
          </p:nvCxnSpPr>
          <p:spPr>
            <a:xfrm rot="10800000" flipH="1">
              <a:off x="8536825" y="3437025"/>
              <a:ext cx="648000" cy="1797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22"/>
            <p:cNvCxnSpPr/>
            <p:nvPr/>
          </p:nvCxnSpPr>
          <p:spPr>
            <a:xfrm>
              <a:off x="-400775" y="4101425"/>
              <a:ext cx="2471700" cy="1162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5" name="Google Shape;385;p22"/>
          <p:cNvGrpSpPr/>
          <p:nvPr/>
        </p:nvGrpSpPr>
        <p:grpSpPr>
          <a:xfrm>
            <a:off x="-85550" y="209476"/>
            <a:ext cx="8986007" cy="772692"/>
            <a:chOff x="-85550" y="209476"/>
            <a:chExt cx="8986007" cy="772692"/>
          </a:xfrm>
        </p:grpSpPr>
        <p:sp>
          <p:nvSpPr>
            <p:cNvPr id="386" name="Google Shape;386;p22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 rot="-2700000" flipH="1">
              <a:off x="8583171" y="67868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2"/>
            <p:cNvGrpSpPr/>
            <p:nvPr/>
          </p:nvGrpSpPr>
          <p:grpSpPr>
            <a:xfrm>
              <a:off x="-85550" y="215461"/>
              <a:ext cx="648023" cy="648075"/>
              <a:chOff x="16546" y="4513750"/>
              <a:chExt cx="572661" cy="572707"/>
            </a:xfrm>
          </p:grpSpPr>
          <p:sp>
            <p:nvSpPr>
              <p:cNvPr id="389" name="Google Shape;389;p22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 extrusionOk="0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 extrusionOk="0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16546" y="86979"/>
            <a:ext cx="9186506" cy="4999478"/>
            <a:chOff x="16546" y="86979"/>
            <a:chExt cx="9186506" cy="4999478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8390667" y="86979"/>
              <a:ext cx="812385" cy="727017"/>
              <a:chOff x="995678" y="3460637"/>
              <a:chExt cx="502403" cy="449580"/>
            </a:xfrm>
          </p:grpSpPr>
          <p:sp>
            <p:nvSpPr>
              <p:cNvPr id="71" name="Google Shape;71;p6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6"/>
            <p:cNvSpPr/>
            <p:nvPr/>
          </p:nvSpPr>
          <p:spPr>
            <a:xfrm flipH="1">
              <a:off x="8480120" y="101772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rot="-2700000" flipH="1">
              <a:off x="8632521" y="148693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6"/>
            <p:cNvGrpSpPr/>
            <p:nvPr/>
          </p:nvGrpSpPr>
          <p:grpSpPr>
            <a:xfrm>
              <a:off x="16546" y="4513750"/>
              <a:ext cx="572661" cy="572707"/>
              <a:chOff x="16546" y="4513750"/>
              <a:chExt cx="572661" cy="572707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16546" y="4513750"/>
                <a:ext cx="572661" cy="572707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12407" extrusionOk="0">
                    <a:moveTo>
                      <a:pt x="6207" y="1"/>
                    </a:moveTo>
                    <a:cubicBezTo>
                      <a:pt x="2779" y="1"/>
                      <a:pt x="0" y="2779"/>
                      <a:pt x="0" y="6207"/>
                    </a:cubicBezTo>
                    <a:cubicBezTo>
                      <a:pt x="0" y="9627"/>
                      <a:pt x="2779" y="12406"/>
                      <a:pt x="6207" y="12406"/>
                    </a:cubicBezTo>
                    <a:cubicBezTo>
                      <a:pt x="9635" y="12406"/>
                      <a:pt x="12406" y="9627"/>
                      <a:pt x="12406" y="6207"/>
                    </a:cubicBezTo>
                    <a:cubicBezTo>
                      <a:pt x="12406" y="2779"/>
                      <a:pt x="9635" y="1"/>
                      <a:pt x="6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58828" y="4608008"/>
                <a:ext cx="463169" cy="285223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6179" extrusionOk="0">
                    <a:moveTo>
                      <a:pt x="4905" y="1"/>
                    </a:moveTo>
                    <a:cubicBezTo>
                      <a:pt x="4424" y="1"/>
                      <a:pt x="3940" y="173"/>
                      <a:pt x="3557" y="484"/>
                    </a:cubicBezTo>
                    <a:cubicBezTo>
                      <a:pt x="2924" y="991"/>
                      <a:pt x="2496" y="2178"/>
                      <a:pt x="2813" y="2986"/>
                    </a:cubicBezTo>
                    <a:cubicBezTo>
                      <a:pt x="2544" y="2830"/>
                      <a:pt x="2246" y="2759"/>
                      <a:pt x="1951" y="2759"/>
                    </a:cubicBezTo>
                    <a:cubicBezTo>
                      <a:pt x="1209" y="2759"/>
                      <a:pt x="483" y="3205"/>
                      <a:pt x="279" y="3872"/>
                    </a:cubicBezTo>
                    <a:cubicBezTo>
                      <a:pt x="0" y="4770"/>
                      <a:pt x="383" y="6179"/>
                      <a:pt x="1687" y="6179"/>
                    </a:cubicBezTo>
                    <a:cubicBezTo>
                      <a:pt x="1751" y="6179"/>
                      <a:pt x="1818" y="6175"/>
                      <a:pt x="1887" y="6168"/>
                    </a:cubicBezTo>
                    <a:cubicBezTo>
                      <a:pt x="2845" y="6073"/>
                      <a:pt x="9036" y="5218"/>
                      <a:pt x="9036" y="5218"/>
                    </a:cubicBezTo>
                    <a:cubicBezTo>
                      <a:pt x="9859" y="4783"/>
                      <a:pt x="10033" y="3358"/>
                      <a:pt x="9360" y="2645"/>
                    </a:cubicBezTo>
                    <a:cubicBezTo>
                      <a:pt x="9103" y="2371"/>
                      <a:pt x="8817" y="2257"/>
                      <a:pt x="8538" y="2257"/>
                    </a:cubicBezTo>
                    <a:cubicBezTo>
                      <a:pt x="7923" y="2257"/>
                      <a:pt x="7334" y="2807"/>
                      <a:pt x="7128" y="3405"/>
                    </a:cubicBezTo>
                    <a:cubicBezTo>
                      <a:pt x="7531" y="1569"/>
                      <a:pt x="6534" y="619"/>
                      <a:pt x="5813" y="231"/>
                    </a:cubicBezTo>
                    <a:cubicBezTo>
                      <a:pt x="5532" y="74"/>
                      <a:pt x="5219" y="1"/>
                      <a:pt x="49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" name="Google Shape;80;p6"/>
          <p:cNvGrpSpPr/>
          <p:nvPr/>
        </p:nvGrpSpPr>
        <p:grpSpPr>
          <a:xfrm>
            <a:off x="-66900" y="-20050"/>
            <a:ext cx="9245075" cy="5223675"/>
            <a:chOff x="-66900" y="-20050"/>
            <a:chExt cx="9245075" cy="5223675"/>
          </a:xfrm>
        </p:grpSpPr>
        <p:cxnSp>
          <p:nvCxnSpPr>
            <p:cNvPr id="81" name="Google Shape;81;p6"/>
            <p:cNvCxnSpPr/>
            <p:nvPr/>
          </p:nvCxnSpPr>
          <p:spPr>
            <a:xfrm flipH="1">
              <a:off x="-66900" y="-20050"/>
              <a:ext cx="1195800" cy="107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6"/>
            <p:cNvCxnSpPr/>
            <p:nvPr/>
          </p:nvCxnSpPr>
          <p:spPr>
            <a:xfrm rot="10800000" flipH="1">
              <a:off x="8503475" y="3446825"/>
              <a:ext cx="674700" cy="1756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7"/>
          <p:cNvGrpSpPr/>
          <p:nvPr/>
        </p:nvGrpSpPr>
        <p:grpSpPr>
          <a:xfrm>
            <a:off x="67417" y="194591"/>
            <a:ext cx="1084595" cy="4826329"/>
            <a:chOff x="67417" y="194591"/>
            <a:chExt cx="1084595" cy="4826329"/>
          </a:xfrm>
        </p:grpSpPr>
        <p:sp>
          <p:nvSpPr>
            <p:cNvPr id="85" name="Google Shape;85;p7"/>
            <p:cNvSpPr/>
            <p:nvPr/>
          </p:nvSpPr>
          <p:spPr>
            <a:xfrm flipH="1">
              <a:off x="274438" y="194591"/>
              <a:ext cx="398332" cy="344917"/>
            </a:xfrm>
            <a:custGeom>
              <a:avLst/>
              <a:gdLst/>
              <a:ahLst/>
              <a:cxnLst/>
              <a:rect l="l" t="t" r="r" b="b"/>
              <a:pathLst>
                <a:path w="4727" h="4093" extrusionOk="0">
                  <a:moveTo>
                    <a:pt x="1229" y="1"/>
                  </a:moveTo>
                  <a:cubicBezTo>
                    <a:pt x="776" y="1"/>
                    <a:pt x="351" y="274"/>
                    <a:pt x="167" y="690"/>
                  </a:cubicBezTo>
                  <a:cubicBezTo>
                    <a:pt x="0" y="1078"/>
                    <a:pt x="48" y="1490"/>
                    <a:pt x="246" y="1799"/>
                  </a:cubicBezTo>
                  <a:lnTo>
                    <a:pt x="1592" y="3952"/>
                  </a:lnTo>
                  <a:cubicBezTo>
                    <a:pt x="1648" y="4044"/>
                    <a:pt x="1743" y="4093"/>
                    <a:pt x="1842" y="4093"/>
                  </a:cubicBezTo>
                  <a:cubicBezTo>
                    <a:pt x="1897" y="4093"/>
                    <a:pt x="1953" y="4078"/>
                    <a:pt x="2003" y="4047"/>
                  </a:cubicBezTo>
                  <a:lnTo>
                    <a:pt x="4157" y="2701"/>
                  </a:lnTo>
                  <a:cubicBezTo>
                    <a:pt x="4465" y="2503"/>
                    <a:pt x="4687" y="2163"/>
                    <a:pt x="4711" y="1735"/>
                  </a:cubicBezTo>
                  <a:cubicBezTo>
                    <a:pt x="4727" y="1268"/>
                    <a:pt x="4450" y="825"/>
                    <a:pt x="4022" y="635"/>
                  </a:cubicBezTo>
                  <a:cubicBezTo>
                    <a:pt x="3903" y="583"/>
                    <a:pt x="3780" y="561"/>
                    <a:pt x="3658" y="561"/>
                  </a:cubicBezTo>
                  <a:cubicBezTo>
                    <a:pt x="3056" y="561"/>
                    <a:pt x="2470" y="1086"/>
                    <a:pt x="2470" y="1086"/>
                  </a:cubicBezTo>
                  <a:cubicBezTo>
                    <a:pt x="2470" y="1086"/>
                    <a:pt x="2035" y="25"/>
                    <a:pt x="1267" y="1"/>
                  </a:cubicBezTo>
                  <a:cubicBezTo>
                    <a:pt x="1254" y="1"/>
                    <a:pt x="1242" y="1"/>
                    <a:pt x="12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flipH="1">
              <a:off x="895080" y="308437"/>
              <a:ext cx="256932" cy="231068"/>
            </a:xfrm>
            <a:custGeom>
              <a:avLst/>
              <a:gdLst/>
              <a:ahLst/>
              <a:cxnLst/>
              <a:rect l="l" t="t" r="r" b="b"/>
              <a:pathLst>
                <a:path w="3049" h="2742" extrusionOk="0">
                  <a:moveTo>
                    <a:pt x="2237" y="0"/>
                  </a:moveTo>
                  <a:cubicBezTo>
                    <a:pt x="2180" y="0"/>
                    <a:pt x="2123" y="7"/>
                    <a:pt x="2067" y="20"/>
                  </a:cubicBezTo>
                  <a:cubicBezTo>
                    <a:pt x="1576" y="139"/>
                    <a:pt x="1434" y="875"/>
                    <a:pt x="1434" y="875"/>
                  </a:cubicBezTo>
                  <a:cubicBezTo>
                    <a:pt x="1434" y="875"/>
                    <a:pt x="1092" y="671"/>
                    <a:pt x="747" y="671"/>
                  </a:cubicBezTo>
                  <a:cubicBezTo>
                    <a:pt x="616" y="671"/>
                    <a:pt x="486" y="700"/>
                    <a:pt x="373" y="780"/>
                  </a:cubicBezTo>
                  <a:cubicBezTo>
                    <a:pt x="120" y="954"/>
                    <a:pt x="1" y="1279"/>
                    <a:pt x="72" y="1580"/>
                  </a:cubicBezTo>
                  <a:cubicBezTo>
                    <a:pt x="135" y="1849"/>
                    <a:pt x="317" y="2047"/>
                    <a:pt x="547" y="2134"/>
                  </a:cubicBezTo>
                  <a:lnTo>
                    <a:pt x="2107" y="2728"/>
                  </a:lnTo>
                  <a:cubicBezTo>
                    <a:pt x="2131" y="2737"/>
                    <a:pt x="2156" y="2742"/>
                    <a:pt x="2180" y="2742"/>
                  </a:cubicBezTo>
                  <a:cubicBezTo>
                    <a:pt x="2258" y="2742"/>
                    <a:pt x="2330" y="2695"/>
                    <a:pt x="2360" y="2617"/>
                  </a:cubicBezTo>
                  <a:lnTo>
                    <a:pt x="2962" y="1057"/>
                  </a:lnTo>
                  <a:cubicBezTo>
                    <a:pt x="3049" y="828"/>
                    <a:pt x="3025" y="558"/>
                    <a:pt x="2867" y="329"/>
                  </a:cubicBezTo>
                  <a:cubicBezTo>
                    <a:pt x="2725" y="123"/>
                    <a:pt x="248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7"/>
            <p:cNvGrpSpPr/>
            <p:nvPr/>
          </p:nvGrpSpPr>
          <p:grpSpPr>
            <a:xfrm>
              <a:off x="67417" y="4293904"/>
              <a:ext cx="812385" cy="727017"/>
              <a:chOff x="995678" y="3460637"/>
              <a:chExt cx="502403" cy="449580"/>
            </a:xfrm>
          </p:grpSpPr>
          <p:sp>
            <p:nvSpPr>
              <p:cNvPr id="88" name="Google Shape;88;p7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7"/>
          <p:cNvGrpSpPr/>
          <p:nvPr/>
        </p:nvGrpSpPr>
        <p:grpSpPr>
          <a:xfrm>
            <a:off x="-20650" y="-53450"/>
            <a:ext cx="9566125" cy="2912400"/>
            <a:chOff x="-20650" y="-53450"/>
            <a:chExt cx="9566125" cy="2912400"/>
          </a:xfrm>
        </p:grpSpPr>
        <p:cxnSp>
          <p:nvCxnSpPr>
            <p:cNvPr id="93" name="Google Shape;93;p7"/>
            <p:cNvCxnSpPr/>
            <p:nvPr/>
          </p:nvCxnSpPr>
          <p:spPr>
            <a:xfrm>
              <a:off x="7693875" y="-53450"/>
              <a:ext cx="1851600" cy="291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7"/>
            <p:cNvCxnSpPr/>
            <p:nvPr/>
          </p:nvCxnSpPr>
          <p:spPr>
            <a:xfrm flipH="1">
              <a:off x="-20650" y="-53450"/>
              <a:ext cx="1102800" cy="1323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713225" y="11362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713225" y="1708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8"/>
          <p:cNvGrpSpPr/>
          <p:nvPr/>
        </p:nvGrpSpPr>
        <p:grpSpPr>
          <a:xfrm>
            <a:off x="-66900" y="-20050"/>
            <a:ext cx="9280825" cy="1075500"/>
            <a:chOff x="-66900" y="-20050"/>
            <a:chExt cx="9280825" cy="1075500"/>
          </a:xfrm>
        </p:grpSpPr>
        <p:cxnSp>
          <p:nvCxnSpPr>
            <p:cNvPr id="100" name="Google Shape;100;p8"/>
            <p:cNvCxnSpPr/>
            <p:nvPr/>
          </p:nvCxnSpPr>
          <p:spPr>
            <a:xfrm flipH="1">
              <a:off x="-66900" y="-20050"/>
              <a:ext cx="1195800" cy="107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8"/>
            <p:cNvCxnSpPr/>
            <p:nvPr/>
          </p:nvCxnSpPr>
          <p:spPr>
            <a:xfrm rot="10800000">
              <a:off x="6474025" y="50"/>
              <a:ext cx="2739900" cy="105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 flipH="1">
            <a:off x="187039" y="177836"/>
            <a:ext cx="9702543" cy="4787815"/>
            <a:chOff x="-752736" y="193699"/>
            <a:chExt cx="9702543" cy="4787815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309148" y="202191"/>
              <a:ext cx="8506276" cy="4779323"/>
              <a:chOff x="309148" y="202191"/>
              <a:chExt cx="8506276" cy="4779323"/>
            </a:xfrm>
          </p:grpSpPr>
          <p:grpSp>
            <p:nvGrpSpPr>
              <p:cNvPr id="105" name="Google Shape;105;p8"/>
              <p:cNvGrpSpPr/>
              <p:nvPr/>
            </p:nvGrpSpPr>
            <p:grpSpPr>
              <a:xfrm>
                <a:off x="309148" y="4226472"/>
                <a:ext cx="808155" cy="755042"/>
                <a:chOff x="1169100" y="1853651"/>
                <a:chExt cx="581867" cy="543626"/>
              </a:xfrm>
            </p:grpSpPr>
            <p:sp>
              <p:nvSpPr>
                <p:cNvPr id="106" name="Google Shape;106;p8"/>
                <p:cNvSpPr/>
                <p:nvPr/>
              </p:nvSpPr>
              <p:spPr>
                <a:xfrm flipH="1">
                  <a:off x="1169100" y="1853651"/>
                  <a:ext cx="581867" cy="543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5" h="6451" extrusionOk="0">
                      <a:moveTo>
                        <a:pt x="3442" y="1"/>
                      </a:moveTo>
                      <a:cubicBezTo>
                        <a:pt x="1874" y="1"/>
                        <a:pt x="499" y="1148"/>
                        <a:pt x="262" y="2752"/>
                      </a:cubicBezTo>
                      <a:cubicBezTo>
                        <a:pt x="1" y="4517"/>
                        <a:pt x="1220" y="6156"/>
                        <a:pt x="2977" y="6417"/>
                      </a:cubicBezTo>
                      <a:cubicBezTo>
                        <a:pt x="3134" y="6440"/>
                        <a:pt x="3290" y="6451"/>
                        <a:pt x="3445" y="6451"/>
                      </a:cubicBezTo>
                      <a:cubicBezTo>
                        <a:pt x="5023" y="6451"/>
                        <a:pt x="6405" y="5302"/>
                        <a:pt x="6643" y="3694"/>
                      </a:cubicBezTo>
                      <a:cubicBezTo>
                        <a:pt x="6904" y="1928"/>
                        <a:pt x="5685" y="290"/>
                        <a:pt x="3919" y="36"/>
                      </a:cubicBezTo>
                      <a:cubicBezTo>
                        <a:pt x="3759" y="12"/>
                        <a:pt x="3599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8"/>
                <p:cNvSpPr/>
                <p:nvPr/>
              </p:nvSpPr>
              <p:spPr>
                <a:xfrm flipH="1">
                  <a:off x="1275867" y="1940868"/>
                  <a:ext cx="309009" cy="340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" h="4042" extrusionOk="0">
                      <a:moveTo>
                        <a:pt x="1643" y="1"/>
                      </a:moveTo>
                      <a:cubicBezTo>
                        <a:pt x="1626" y="1"/>
                        <a:pt x="1609" y="3"/>
                        <a:pt x="1592" y="7"/>
                      </a:cubicBezTo>
                      <a:cubicBezTo>
                        <a:pt x="1442" y="46"/>
                        <a:pt x="1426" y="236"/>
                        <a:pt x="1339" y="363"/>
                      </a:cubicBezTo>
                      <a:cubicBezTo>
                        <a:pt x="1117" y="703"/>
                        <a:pt x="824" y="806"/>
                        <a:pt x="413" y="806"/>
                      </a:cubicBezTo>
                      <a:lnTo>
                        <a:pt x="1" y="3268"/>
                      </a:lnTo>
                      <a:lnTo>
                        <a:pt x="302" y="3316"/>
                      </a:lnTo>
                      <a:cubicBezTo>
                        <a:pt x="373" y="3332"/>
                        <a:pt x="547" y="3648"/>
                        <a:pt x="927" y="3712"/>
                      </a:cubicBezTo>
                      <a:lnTo>
                        <a:pt x="2875" y="4036"/>
                      </a:lnTo>
                      <a:cubicBezTo>
                        <a:pt x="2894" y="4040"/>
                        <a:pt x="2914" y="4041"/>
                        <a:pt x="2933" y="4041"/>
                      </a:cubicBezTo>
                      <a:cubicBezTo>
                        <a:pt x="3101" y="4041"/>
                        <a:pt x="3250" y="3921"/>
                        <a:pt x="3278" y="3743"/>
                      </a:cubicBezTo>
                      <a:cubicBezTo>
                        <a:pt x="3310" y="3553"/>
                        <a:pt x="3184" y="3371"/>
                        <a:pt x="2986" y="3340"/>
                      </a:cubicBezTo>
                      <a:lnTo>
                        <a:pt x="2986" y="3340"/>
                      </a:lnTo>
                      <a:cubicBezTo>
                        <a:pt x="3006" y="3343"/>
                        <a:pt x="3026" y="3345"/>
                        <a:pt x="3046" y="3345"/>
                      </a:cubicBezTo>
                      <a:cubicBezTo>
                        <a:pt x="3219" y="3345"/>
                        <a:pt x="3369" y="3224"/>
                        <a:pt x="3397" y="3047"/>
                      </a:cubicBezTo>
                      <a:cubicBezTo>
                        <a:pt x="3429" y="2857"/>
                        <a:pt x="3302" y="2675"/>
                        <a:pt x="3104" y="2643"/>
                      </a:cubicBezTo>
                      <a:lnTo>
                        <a:pt x="3104" y="2643"/>
                      </a:lnTo>
                      <a:cubicBezTo>
                        <a:pt x="3125" y="2646"/>
                        <a:pt x="3145" y="2648"/>
                        <a:pt x="3165" y="2648"/>
                      </a:cubicBezTo>
                      <a:cubicBezTo>
                        <a:pt x="3338" y="2648"/>
                        <a:pt x="3488" y="2528"/>
                        <a:pt x="3516" y="2350"/>
                      </a:cubicBezTo>
                      <a:cubicBezTo>
                        <a:pt x="3548" y="2160"/>
                        <a:pt x="3413" y="1978"/>
                        <a:pt x="3223" y="1946"/>
                      </a:cubicBezTo>
                      <a:lnTo>
                        <a:pt x="3223" y="1946"/>
                      </a:lnTo>
                      <a:cubicBezTo>
                        <a:pt x="3242" y="1949"/>
                        <a:pt x="3260" y="1951"/>
                        <a:pt x="3279" y="1951"/>
                      </a:cubicBezTo>
                      <a:cubicBezTo>
                        <a:pt x="3447" y="1951"/>
                        <a:pt x="3598" y="1825"/>
                        <a:pt x="3627" y="1653"/>
                      </a:cubicBezTo>
                      <a:cubicBezTo>
                        <a:pt x="3666" y="1463"/>
                        <a:pt x="3532" y="1281"/>
                        <a:pt x="3342" y="1250"/>
                      </a:cubicBezTo>
                      <a:lnTo>
                        <a:pt x="1751" y="981"/>
                      </a:lnTo>
                      <a:cubicBezTo>
                        <a:pt x="1830" y="830"/>
                        <a:pt x="1885" y="664"/>
                        <a:pt x="1909" y="498"/>
                      </a:cubicBezTo>
                      <a:cubicBezTo>
                        <a:pt x="1925" y="363"/>
                        <a:pt x="1925" y="221"/>
                        <a:pt x="1846" y="110"/>
                      </a:cubicBezTo>
                      <a:cubicBezTo>
                        <a:pt x="1800" y="44"/>
                        <a:pt x="1722" y="1"/>
                        <a:pt x="1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8"/>
                <p:cNvSpPr/>
                <p:nvPr/>
              </p:nvSpPr>
              <p:spPr>
                <a:xfrm flipH="1">
                  <a:off x="1533389" y="1970446"/>
                  <a:ext cx="116795" cy="272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" h="3232" extrusionOk="0">
                      <a:moveTo>
                        <a:pt x="771" y="1"/>
                      </a:moveTo>
                      <a:cubicBezTo>
                        <a:pt x="622" y="1"/>
                        <a:pt x="489" y="106"/>
                        <a:pt x="467" y="257"/>
                      </a:cubicBezTo>
                      <a:lnTo>
                        <a:pt x="32" y="2822"/>
                      </a:lnTo>
                      <a:cubicBezTo>
                        <a:pt x="0" y="2989"/>
                        <a:pt x="119" y="3147"/>
                        <a:pt x="285" y="3179"/>
                      </a:cubicBezTo>
                      <a:lnTo>
                        <a:pt x="570" y="3226"/>
                      </a:lnTo>
                      <a:cubicBezTo>
                        <a:pt x="588" y="3230"/>
                        <a:pt x="606" y="3231"/>
                        <a:pt x="624" y="3231"/>
                      </a:cubicBezTo>
                      <a:cubicBezTo>
                        <a:pt x="769" y="3231"/>
                        <a:pt x="897" y="3121"/>
                        <a:pt x="918" y="2973"/>
                      </a:cubicBezTo>
                      <a:lnTo>
                        <a:pt x="1354" y="408"/>
                      </a:lnTo>
                      <a:cubicBezTo>
                        <a:pt x="1386" y="242"/>
                        <a:pt x="1267" y="83"/>
                        <a:pt x="1101" y="60"/>
                      </a:cubicBezTo>
                      <a:lnTo>
                        <a:pt x="816" y="4"/>
                      </a:lnTo>
                      <a:cubicBezTo>
                        <a:pt x="800" y="2"/>
                        <a:pt x="785" y="1"/>
                        <a:pt x="7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" name="Google Shape;109;p8"/>
              <p:cNvGrpSpPr/>
              <p:nvPr/>
            </p:nvGrpSpPr>
            <p:grpSpPr>
              <a:xfrm>
                <a:off x="8046146" y="202191"/>
                <a:ext cx="769278" cy="674581"/>
                <a:chOff x="1565409" y="2345016"/>
                <a:chExt cx="769278" cy="674581"/>
              </a:xfrm>
            </p:grpSpPr>
            <p:sp>
              <p:nvSpPr>
                <p:cNvPr id="110" name="Google Shape;110;p8"/>
                <p:cNvSpPr/>
                <p:nvPr/>
              </p:nvSpPr>
              <p:spPr>
                <a:xfrm flipH="1">
                  <a:off x="1565409" y="2345016"/>
                  <a:ext cx="769278" cy="674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9" h="8005" extrusionOk="0">
                      <a:moveTo>
                        <a:pt x="4559" y="0"/>
                      </a:moveTo>
                      <a:cubicBezTo>
                        <a:pt x="3977" y="0"/>
                        <a:pt x="3386" y="127"/>
                        <a:pt x="2827" y="396"/>
                      </a:cubicBezTo>
                      <a:cubicBezTo>
                        <a:pt x="840" y="1354"/>
                        <a:pt x="0" y="3745"/>
                        <a:pt x="958" y="5740"/>
                      </a:cubicBezTo>
                      <a:cubicBezTo>
                        <a:pt x="1647" y="7169"/>
                        <a:pt x="3078" y="8005"/>
                        <a:pt x="4566" y="8005"/>
                      </a:cubicBezTo>
                      <a:cubicBezTo>
                        <a:pt x="5147" y="8005"/>
                        <a:pt x="5736" y="7877"/>
                        <a:pt x="6294" y="7608"/>
                      </a:cubicBezTo>
                      <a:cubicBezTo>
                        <a:pt x="8289" y="6650"/>
                        <a:pt x="9129" y="4260"/>
                        <a:pt x="8171" y="2273"/>
                      </a:cubicBezTo>
                      <a:cubicBezTo>
                        <a:pt x="7481" y="837"/>
                        <a:pt x="6051" y="0"/>
                        <a:pt x="4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8"/>
                <p:cNvSpPr/>
                <p:nvPr/>
              </p:nvSpPr>
              <p:spPr>
                <a:xfrm flipH="1">
                  <a:off x="1702850" y="2611218"/>
                  <a:ext cx="425719" cy="29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2" h="3547" extrusionOk="0">
                      <a:moveTo>
                        <a:pt x="4458" y="0"/>
                      </a:moveTo>
                      <a:lnTo>
                        <a:pt x="1" y="2146"/>
                      </a:lnTo>
                      <a:cubicBezTo>
                        <a:pt x="428" y="3029"/>
                        <a:pt x="1314" y="3547"/>
                        <a:pt x="2235" y="3547"/>
                      </a:cubicBezTo>
                      <a:cubicBezTo>
                        <a:pt x="2594" y="3547"/>
                        <a:pt x="2958" y="3468"/>
                        <a:pt x="3302" y="3301"/>
                      </a:cubicBezTo>
                      <a:cubicBezTo>
                        <a:pt x="4537" y="2708"/>
                        <a:pt x="5052" y="1227"/>
                        <a:pt x="4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8"/>
                <p:cNvSpPr/>
                <p:nvPr/>
              </p:nvSpPr>
              <p:spPr>
                <a:xfrm flipH="1">
                  <a:off x="1732175" y="2709305"/>
                  <a:ext cx="324346" cy="20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9" h="2393" extrusionOk="0">
                      <a:moveTo>
                        <a:pt x="3036" y="0"/>
                      </a:moveTo>
                      <a:cubicBezTo>
                        <a:pt x="2566" y="0"/>
                        <a:pt x="2066" y="109"/>
                        <a:pt x="1584" y="340"/>
                      </a:cubicBezTo>
                      <a:cubicBezTo>
                        <a:pt x="808" y="712"/>
                        <a:pt x="254" y="1322"/>
                        <a:pt x="1" y="1971"/>
                      </a:cubicBezTo>
                      <a:cubicBezTo>
                        <a:pt x="407" y="2245"/>
                        <a:pt x="887" y="2393"/>
                        <a:pt x="1378" y="2393"/>
                      </a:cubicBezTo>
                      <a:cubicBezTo>
                        <a:pt x="1739" y="2393"/>
                        <a:pt x="2106" y="2313"/>
                        <a:pt x="2455" y="2145"/>
                      </a:cubicBezTo>
                      <a:cubicBezTo>
                        <a:pt x="3270" y="1757"/>
                        <a:pt x="3777" y="966"/>
                        <a:pt x="3848" y="119"/>
                      </a:cubicBezTo>
                      <a:cubicBezTo>
                        <a:pt x="3596" y="41"/>
                        <a:pt x="3322" y="0"/>
                        <a:pt x="30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8"/>
                <p:cNvSpPr/>
                <p:nvPr/>
              </p:nvSpPr>
              <p:spPr>
                <a:xfrm flipH="1">
                  <a:off x="2040425" y="2545152"/>
                  <a:ext cx="222213" cy="214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7" h="2544" extrusionOk="0">
                      <a:moveTo>
                        <a:pt x="841" y="0"/>
                      </a:moveTo>
                      <a:cubicBezTo>
                        <a:pt x="750" y="0"/>
                        <a:pt x="665" y="75"/>
                        <a:pt x="665" y="183"/>
                      </a:cubicBezTo>
                      <a:lnTo>
                        <a:pt x="673" y="863"/>
                      </a:lnTo>
                      <a:lnTo>
                        <a:pt x="119" y="1251"/>
                      </a:lnTo>
                      <a:cubicBezTo>
                        <a:pt x="0" y="1338"/>
                        <a:pt x="24" y="1520"/>
                        <a:pt x="167" y="1568"/>
                      </a:cubicBezTo>
                      <a:lnTo>
                        <a:pt x="816" y="1766"/>
                      </a:lnTo>
                      <a:lnTo>
                        <a:pt x="1014" y="2415"/>
                      </a:lnTo>
                      <a:cubicBezTo>
                        <a:pt x="1041" y="2498"/>
                        <a:pt x="1115" y="2543"/>
                        <a:pt x="1188" y="2543"/>
                      </a:cubicBezTo>
                      <a:cubicBezTo>
                        <a:pt x="1241" y="2543"/>
                        <a:pt x="1294" y="2520"/>
                        <a:pt x="1330" y="2470"/>
                      </a:cubicBezTo>
                      <a:lnTo>
                        <a:pt x="1726" y="1916"/>
                      </a:lnTo>
                      <a:lnTo>
                        <a:pt x="2407" y="1924"/>
                      </a:lnTo>
                      <a:cubicBezTo>
                        <a:pt x="2550" y="1924"/>
                        <a:pt x="2637" y="1758"/>
                        <a:pt x="2550" y="1639"/>
                      </a:cubicBezTo>
                      <a:lnTo>
                        <a:pt x="2146" y="1093"/>
                      </a:lnTo>
                      <a:lnTo>
                        <a:pt x="2360" y="452"/>
                      </a:lnTo>
                      <a:cubicBezTo>
                        <a:pt x="2400" y="330"/>
                        <a:pt x="2314" y="220"/>
                        <a:pt x="2199" y="220"/>
                      </a:cubicBezTo>
                      <a:cubicBezTo>
                        <a:pt x="2179" y="220"/>
                        <a:pt x="2159" y="223"/>
                        <a:pt x="2138" y="230"/>
                      </a:cubicBezTo>
                      <a:lnTo>
                        <a:pt x="1497" y="444"/>
                      </a:lnTo>
                      <a:lnTo>
                        <a:pt x="950" y="40"/>
                      </a:lnTo>
                      <a:cubicBezTo>
                        <a:pt x="916" y="13"/>
                        <a:pt x="87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8"/>
                <p:cNvSpPr/>
                <p:nvPr/>
              </p:nvSpPr>
              <p:spPr>
                <a:xfrm flipH="1">
                  <a:off x="1752905" y="2401054"/>
                  <a:ext cx="222213" cy="214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7" h="2549" extrusionOk="0">
                      <a:moveTo>
                        <a:pt x="864" y="0"/>
                      </a:moveTo>
                      <a:cubicBezTo>
                        <a:pt x="773" y="0"/>
                        <a:pt x="689" y="73"/>
                        <a:pt x="689" y="175"/>
                      </a:cubicBezTo>
                      <a:lnTo>
                        <a:pt x="681" y="855"/>
                      </a:lnTo>
                      <a:lnTo>
                        <a:pt x="119" y="1243"/>
                      </a:lnTo>
                      <a:cubicBezTo>
                        <a:pt x="1" y="1323"/>
                        <a:pt x="24" y="1513"/>
                        <a:pt x="167" y="1552"/>
                      </a:cubicBezTo>
                      <a:lnTo>
                        <a:pt x="816" y="1766"/>
                      </a:lnTo>
                      <a:lnTo>
                        <a:pt x="1006" y="2423"/>
                      </a:lnTo>
                      <a:cubicBezTo>
                        <a:pt x="1029" y="2503"/>
                        <a:pt x="1103" y="2549"/>
                        <a:pt x="1177" y="2549"/>
                      </a:cubicBezTo>
                      <a:cubicBezTo>
                        <a:pt x="1228" y="2549"/>
                        <a:pt x="1279" y="2527"/>
                        <a:pt x="1315" y="2478"/>
                      </a:cubicBezTo>
                      <a:lnTo>
                        <a:pt x="1719" y="1924"/>
                      </a:lnTo>
                      <a:lnTo>
                        <a:pt x="2399" y="1948"/>
                      </a:lnTo>
                      <a:cubicBezTo>
                        <a:pt x="2550" y="1948"/>
                        <a:pt x="2637" y="1782"/>
                        <a:pt x="2550" y="1663"/>
                      </a:cubicBezTo>
                      <a:lnTo>
                        <a:pt x="2154" y="1117"/>
                      </a:lnTo>
                      <a:lnTo>
                        <a:pt x="2376" y="475"/>
                      </a:lnTo>
                      <a:cubicBezTo>
                        <a:pt x="2423" y="353"/>
                        <a:pt x="2330" y="236"/>
                        <a:pt x="2213" y="236"/>
                      </a:cubicBezTo>
                      <a:cubicBezTo>
                        <a:pt x="2194" y="236"/>
                        <a:pt x="2174" y="239"/>
                        <a:pt x="2154" y="246"/>
                      </a:cubicBezTo>
                      <a:lnTo>
                        <a:pt x="1513" y="452"/>
                      </a:lnTo>
                      <a:lnTo>
                        <a:pt x="974" y="40"/>
                      </a:lnTo>
                      <a:cubicBezTo>
                        <a:pt x="940" y="12"/>
                        <a:pt x="901" y="0"/>
                        <a:pt x="8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" name="Google Shape;115;p8"/>
            <p:cNvGrpSpPr/>
            <p:nvPr/>
          </p:nvGrpSpPr>
          <p:grpSpPr>
            <a:xfrm>
              <a:off x="-752736" y="193699"/>
              <a:ext cx="1934328" cy="1789007"/>
              <a:chOff x="4113000" y="1745425"/>
              <a:chExt cx="1077500" cy="996550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4119725" y="1787300"/>
                <a:ext cx="1064450" cy="954675"/>
              </a:xfrm>
              <a:custGeom>
                <a:avLst/>
                <a:gdLst/>
                <a:ahLst/>
                <a:cxnLst/>
                <a:rect l="l" t="t" r="r" b="b"/>
                <a:pathLst>
                  <a:path w="42578" h="38187" extrusionOk="0">
                    <a:moveTo>
                      <a:pt x="20250" y="0"/>
                    </a:moveTo>
                    <a:cubicBezTo>
                      <a:pt x="19440" y="0"/>
                      <a:pt x="18614" y="398"/>
                      <a:pt x="18233" y="1019"/>
                    </a:cubicBezTo>
                    <a:lnTo>
                      <a:pt x="9" y="29694"/>
                    </a:lnTo>
                    <a:cubicBezTo>
                      <a:pt x="9" y="29694"/>
                      <a:pt x="1" y="31174"/>
                      <a:pt x="9" y="31404"/>
                    </a:cubicBezTo>
                    <a:cubicBezTo>
                      <a:pt x="25" y="31934"/>
                      <a:pt x="420" y="32393"/>
                      <a:pt x="1093" y="32576"/>
                    </a:cubicBezTo>
                    <a:lnTo>
                      <a:pt x="21725" y="38109"/>
                    </a:lnTo>
                    <a:cubicBezTo>
                      <a:pt x="21917" y="38162"/>
                      <a:pt x="22118" y="38186"/>
                      <a:pt x="22319" y="38186"/>
                    </a:cubicBezTo>
                    <a:cubicBezTo>
                      <a:pt x="23127" y="38186"/>
                      <a:pt x="23949" y="37788"/>
                      <a:pt x="24329" y="37167"/>
                    </a:cubicBezTo>
                    <a:lnTo>
                      <a:pt x="42356" y="7487"/>
                    </a:lnTo>
                    <a:cubicBezTo>
                      <a:pt x="42522" y="7226"/>
                      <a:pt x="42578" y="6949"/>
                      <a:pt x="42554" y="6696"/>
                    </a:cubicBezTo>
                    <a:cubicBezTo>
                      <a:pt x="42490" y="6205"/>
                      <a:pt x="42562" y="5199"/>
                      <a:pt x="42562" y="5199"/>
                    </a:cubicBezTo>
                    <a:lnTo>
                      <a:pt x="20846" y="77"/>
                    </a:lnTo>
                    <a:cubicBezTo>
                      <a:pt x="20653" y="25"/>
                      <a:pt x="20452" y="0"/>
                      <a:pt x="20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4113000" y="1745425"/>
                <a:ext cx="1077500" cy="954600"/>
              </a:xfrm>
              <a:custGeom>
                <a:avLst/>
                <a:gdLst/>
                <a:ahLst/>
                <a:cxnLst/>
                <a:rect l="l" t="t" r="r" b="b"/>
                <a:pathLst>
                  <a:path w="43100" h="38184" extrusionOk="0">
                    <a:moveTo>
                      <a:pt x="20526" y="0"/>
                    </a:moveTo>
                    <a:cubicBezTo>
                      <a:pt x="19714" y="0"/>
                      <a:pt x="18884" y="393"/>
                      <a:pt x="18502" y="1016"/>
                    </a:cubicBezTo>
                    <a:lnTo>
                      <a:pt x="476" y="30696"/>
                    </a:lnTo>
                    <a:cubicBezTo>
                      <a:pt x="1" y="31472"/>
                      <a:pt x="397" y="32319"/>
                      <a:pt x="1362" y="32572"/>
                    </a:cubicBezTo>
                    <a:lnTo>
                      <a:pt x="21994" y="38106"/>
                    </a:lnTo>
                    <a:cubicBezTo>
                      <a:pt x="22188" y="38159"/>
                      <a:pt x="22390" y="38184"/>
                      <a:pt x="22594" y="38184"/>
                    </a:cubicBezTo>
                    <a:cubicBezTo>
                      <a:pt x="23400" y="38184"/>
                      <a:pt x="24219" y="37790"/>
                      <a:pt x="24598" y="37164"/>
                    </a:cubicBezTo>
                    <a:lnTo>
                      <a:pt x="42625" y="7492"/>
                    </a:lnTo>
                    <a:cubicBezTo>
                      <a:pt x="43100" y="6708"/>
                      <a:pt x="42704" y="5869"/>
                      <a:pt x="41738" y="5608"/>
                    </a:cubicBezTo>
                    <a:lnTo>
                      <a:pt x="21115" y="74"/>
                    </a:lnTo>
                    <a:cubicBezTo>
                      <a:pt x="20924" y="24"/>
                      <a:pt x="20726" y="0"/>
                      <a:pt x="20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4118350" y="1930925"/>
                <a:ext cx="1063250" cy="772300"/>
              </a:xfrm>
              <a:custGeom>
                <a:avLst/>
                <a:gdLst/>
                <a:ahLst/>
                <a:cxnLst/>
                <a:rect l="l" t="t" r="r" b="b"/>
                <a:pathLst>
                  <a:path w="42530" h="30892" extrusionOk="0">
                    <a:moveTo>
                      <a:pt x="42300" y="1"/>
                    </a:moveTo>
                    <a:lnTo>
                      <a:pt x="24273" y="29673"/>
                    </a:lnTo>
                    <a:cubicBezTo>
                      <a:pt x="23919" y="30261"/>
                      <a:pt x="23140" y="30632"/>
                      <a:pt x="22377" y="30632"/>
                    </a:cubicBezTo>
                    <a:cubicBezTo>
                      <a:pt x="22185" y="30632"/>
                      <a:pt x="21994" y="30609"/>
                      <a:pt x="21811" y="30559"/>
                    </a:cubicBezTo>
                    <a:lnTo>
                      <a:pt x="1188" y="25026"/>
                    </a:lnTo>
                    <a:cubicBezTo>
                      <a:pt x="721" y="24907"/>
                      <a:pt x="380" y="24630"/>
                      <a:pt x="246" y="24266"/>
                    </a:cubicBezTo>
                    <a:lnTo>
                      <a:pt x="0" y="24361"/>
                    </a:lnTo>
                    <a:cubicBezTo>
                      <a:pt x="159" y="24796"/>
                      <a:pt x="570" y="25136"/>
                      <a:pt x="1117" y="25287"/>
                    </a:cubicBezTo>
                    <a:lnTo>
                      <a:pt x="21740" y="30813"/>
                    </a:lnTo>
                    <a:cubicBezTo>
                      <a:pt x="21946" y="30868"/>
                      <a:pt x="22152" y="30892"/>
                      <a:pt x="22365" y="30892"/>
                    </a:cubicBezTo>
                    <a:cubicBezTo>
                      <a:pt x="23220" y="30892"/>
                      <a:pt x="24091" y="30472"/>
                      <a:pt x="24495" y="29815"/>
                    </a:cubicBezTo>
                    <a:lnTo>
                      <a:pt x="42530" y="135"/>
                    </a:lnTo>
                    <a:lnTo>
                      <a:pt x="423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4167825" y="1785950"/>
                <a:ext cx="970025" cy="859175"/>
              </a:xfrm>
              <a:custGeom>
                <a:avLst/>
                <a:gdLst/>
                <a:ahLst/>
                <a:cxnLst/>
                <a:rect l="l" t="t" r="r" b="b"/>
                <a:pathLst>
                  <a:path w="38801" h="34367" extrusionOk="0">
                    <a:moveTo>
                      <a:pt x="18477" y="1"/>
                    </a:moveTo>
                    <a:cubicBezTo>
                      <a:pt x="17746" y="1"/>
                      <a:pt x="17001" y="356"/>
                      <a:pt x="16658" y="915"/>
                    </a:cubicBezTo>
                    <a:lnTo>
                      <a:pt x="428" y="27626"/>
                    </a:lnTo>
                    <a:cubicBezTo>
                      <a:pt x="1" y="28331"/>
                      <a:pt x="365" y="29091"/>
                      <a:pt x="1236" y="29320"/>
                    </a:cubicBezTo>
                    <a:lnTo>
                      <a:pt x="19793" y="34300"/>
                    </a:lnTo>
                    <a:cubicBezTo>
                      <a:pt x="19965" y="34345"/>
                      <a:pt x="20144" y="34367"/>
                      <a:pt x="20324" y="34367"/>
                    </a:cubicBezTo>
                    <a:cubicBezTo>
                      <a:pt x="21055" y="34367"/>
                      <a:pt x="21801" y="34012"/>
                      <a:pt x="22144" y="33453"/>
                    </a:cubicBezTo>
                    <a:lnTo>
                      <a:pt x="38374" y="6742"/>
                    </a:lnTo>
                    <a:cubicBezTo>
                      <a:pt x="38801" y="6037"/>
                      <a:pt x="38437" y="5285"/>
                      <a:pt x="37566" y="5048"/>
                    </a:cubicBezTo>
                    <a:lnTo>
                      <a:pt x="33251" y="3892"/>
                    </a:lnTo>
                    <a:lnTo>
                      <a:pt x="32713" y="4770"/>
                    </a:lnTo>
                    <a:cubicBezTo>
                      <a:pt x="32536" y="5061"/>
                      <a:pt x="32157" y="5241"/>
                      <a:pt x="31781" y="5241"/>
                    </a:cubicBezTo>
                    <a:cubicBezTo>
                      <a:pt x="31687" y="5241"/>
                      <a:pt x="31592" y="5230"/>
                      <a:pt x="31502" y="5206"/>
                    </a:cubicBezTo>
                    <a:lnTo>
                      <a:pt x="21946" y="2649"/>
                    </a:lnTo>
                    <a:cubicBezTo>
                      <a:pt x="21503" y="2522"/>
                      <a:pt x="21313" y="2134"/>
                      <a:pt x="21534" y="1778"/>
                    </a:cubicBezTo>
                    <a:lnTo>
                      <a:pt x="22073" y="891"/>
                    </a:lnTo>
                    <a:lnTo>
                      <a:pt x="19009" y="68"/>
                    </a:lnTo>
                    <a:cubicBezTo>
                      <a:pt x="18837" y="22"/>
                      <a:pt x="18657" y="1"/>
                      <a:pt x="18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4459175" y="1890775"/>
                <a:ext cx="579325" cy="365925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4637" extrusionOk="0">
                    <a:moveTo>
                      <a:pt x="6823" y="0"/>
                    </a:moveTo>
                    <a:cubicBezTo>
                      <a:pt x="6293" y="0"/>
                      <a:pt x="5787" y="276"/>
                      <a:pt x="5502" y="744"/>
                    </a:cubicBezTo>
                    <a:lnTo>
                      <a:pt x="277" y="9349"/>
                    </a:lnTo>
                    <a:cubicBezTo>
                      <a:pt x="0" y="9793"/>
                      <a:pt x="238" y="10370"/>
                      <a:pt x="736" y="10505"/>
                    </a:cubicBezTo>
                    <a:lnTo>
                      <a:pt x="15945" y="14582"/>
                    </a:lnTo>
                    <a:cubicBezTo>
                      <a:pt x="16079" y="14619"/>
                      <a:pt x="16215" y="14637"/>
                      <a:pt x="16350" y="14637"/>
                    </a:cubicBezTo>
                    <a:cubicBezTo>
                      <a:pt x="16880" y="14637"/>
                      <a:pt x="17386" y="14361"/>
                      <a:pt x="17671" y="13893"/>
                    </a:cubicBezTo>
                    <a:lnTo>
                      <a:pt x="22904" y="5288"/>
                    </a:lnTo>
                    <a:cubicBezTo>
                      <a:pt x="23173" y="4845"/>
                      <a:pt x="22935" y="4267"/>
                      <a:pt x="22436" y="4132"/>
                    </a:cubicBezTo>
                    <a:lnTo>
                      <a:pt x="7228" y="55"/>
                    </a:lnTo>
                    <a:cubicBezTo>
                      <a:pt x="7094" y="18"/>
                      <a:pt x="6958" y="0"/>
                      <a:pt x="68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4384350" y="2207625"/>
                <a:ext cx="445350" cy="15340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6" extrusionOk="0">
                    <a:moveTo>
                      <a:pt x="816" y="0"/>
                    </a:moveTo>
                    <a:lnTo>
                      <a:pt x="1" y="1346"/>
                    </a:lnTo>
                    <a:lnTo>
                      <a:pt x="16998" y="6136"/>
                    </a:lnTo>
                    <a:lnTo>
                      <a:pt x="17814" y="479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4344375" y="2272525"/>
                <a:ext cx="4453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7" extrusionOk="0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9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4304400" y="2337450"/>
                <a:ext cx="4453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6137" extrusionOk="0">
                    <a:moveTo>
                      <a:pt x="816" y="1"/>
                    </a:moveTo>
                    <a:lnTo>
                      <a:pt x="0" y="1347"/>
                    </a:lnTo>
                    <a:lnTo>
                      <a:pt x="16998" y="6136"/>
                    </a:lnTo>
                    <a:lnTo>
                      <a:pt x="17813" y="4798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4264425" y="2402375"/>
                <a:ext cx="445125" cy="153400"/>
              </a:xfrm>
              <a:custGeom>
                <a:avLst/>
                <a:gdLst/>
                <a:ahLst/>
                <a:cxnLst/>
                <a:rect l="l" t="t" r="r" b="b"/>
                <a:pathLst>
                  <a:path w="17805" h="6136" extrusionOk="0">
                    <a:moveTo>
                      <a:pt x="815" y="0"/>
                    </a:moveTo>
                    <a:lnTo>
                      <a:pt x="0" y="1346"/>
                    </a:lnTo>
                    <a:lnTo>
                      <a:pt x="16997" y="6136"/>
                    </a:lnTo>
                    <a:lnTo>
                      <a:pt x="17805" y="4798"/>
                    </a:lnTo>
                    <a:lnTo>
                      <a:pt x="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8"/>
            <p:cNvGrpSpPr/>
            <p:nvPr/>
          </p:nvGrpSpPr>
          <p:grpSpPr>
            <a:xfrm>
              <a:off x="8480120" y="3836104"/>
              <a:ext cx="469686" cy="917745"/>
              <a:chOff x="8480120" y="1379404"/>
              <a:chExt cx="469686" cy="917745"/>
            </a:xfrm>
          </p:grpSpPr>
          <p:sp>
            <p:nvSpPr>
              <p:cNvPr id="126" name="Google Shape;126;p8"/>
              <p:cNvSpPr/>
              <p:nvPr/>
            </p:nvSpPr>
            <p:spPr>
              <a:xfrm flipH="1">
                <a:off x="8480120" y="1978751"/>
                <a:ext cx="354530" cy="318398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 extrusionOk="0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 rot="-2700000" flipH="1">
                <a:off x="8632521" y="1439559"/>
                <a:ext cx="270932" cy="24333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5263" extrusionOk="0">
                    <a:moveTo>
                      <a:pt x="4306" y="1"/>
                    </a:moveTo>
                    <a:cubicBezTo>
                      <a:pt x="4198" y="1"/>
                      <a:pt x="4089" y="13"/>
                      <a:pt x="3983" y="38"/>
                    </a:cubicBezTo>
                    <a:cubicBezTo>
                      <a:pt x="3033" y="252"/>
                      <a:pt x="2756" y="1677"/>
                      <a:pt x="2756" y="1677"/>
                    </a:cubicBezTo>
                    <a:cubicBezTo>
                      <a:pt x="2756" y="1677"/>
                      <a:pt x="2101" y="1285"/>
                      <a:pt x="1439" y="1285"/>
                    </a:cubicBezTo>
                    <a:cubicBezTo>
                      <a:pt x="1189" y="1285"/>
                      <a:pt x="938" y="1340"/>
                      <a:pt x="721" y="1495"/>
                    </a:cubicBezTo>
                    <a:cubicBezTo>
                      <a:pt x="238" y="1835"/>
                      <a:pt x="1" y="2453"/>
                      <a:pt x="135" y="3030"/>
                    </a:cubicBezTo>
                    <a:cubicBezTo>
                      <a:pt x="254" y="3545"/>
                      <a:pt x="618" y="3925"/>
                      <a:pt x="1054" y="4091"/>
                    </a:cubicBezTo>
                    <a:lnTo>
                      <a:pt x="4054" y="5239"/>
                    </a:lnTo>
                    <a:cubicBezTo>
                      <a:pt x="4098" y="5255"/>
                      <a:pt x="4143" y="5263"/>
                      <a:pt x="4188" y="5263"/>
                    </a:cubicBezTo>
                    <a:cubicBezTo>
                      <a:pt x="4341" y="5263"/>
                      <a:pt x="4483" y="5171"/>
                      <a:pt x="4545" y="5018"/>
                    </a:cubicBezTo>
                    <a:lnTo>
                      <a:pt x="5693" y="2017"/>
                    </a:lnTo>
                    <a:cubicBezTo>
                      <a:pt x="5859" y="1582"/>
                      <a:pt x="5820" y="1059"/>
                      <a:pt x="5511" y="624"/>
                    </a:cubicBezTo>
                    <a:cubicBezTo>
                      <a:pt x="5240" y="231"/>
                      <a:pt x="4776" y="1"/>
                      <a:pt x="430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-206925" y="-40075"/>
            <a:ext cx="9465225" cy="5243725"/>
            <a:chOff x="-206925" y="-40075"/>
            <a:chExt cx="9465225" cy="5243725"/>
          </a:xfrm>
        </p:grpSpPr>
        <p:cxnSp>
          <p:nvCxnSpPr>
            <p:cNvPr id="130" name="Google Shape;130;p9"/>
            <p:cNvCxnSpPr/>
            <p:nvPr/>
          </p:nvCxnSpPr>
          <p:spPr>
            <a:xfrm flipH="1">
              <a:off x="8283000" y="2170950"/>
              <a:ext cx="975300" cy="303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9"/>
            <p:cNvCxnSpPr/>
            <p:nvPr/>
          </p:nvCxnSpPr>
          <p:spPr>
            <a:xfrm flipH="1">
              <a:off x="-206925" y="-40075"/>
              <a:ext cx="1242300" cy="143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4" name="Google Shape;134;p9"/>
          <p:cNvGrpSpPr/>
          <p:nvPr/>
        </p:nvGrpSpPr>
        <p:grpSpPr>
          <a:xfrm>
            <a:off x="3" y="63630"/>
            <a:ext cx="8964525" cy="5079877"/>
            <a:chOff x="3" y="63630"/>
            <a:chExt cx="8964525" cy="5079877"/>
          </a:xfrm>
        </p:grpSpPr>
        <p:grpSp>
          <p:nvGrpSpPr>
            <p:cNvPr id="135" name="Google Shape;135;p9"/>
            <p:cNvGrpSpPr/>
            <p:nvPr/>
          </p:nvGrpSpPr>
          <p:grpSpPr>
            <a:xfrm rot="-1286636">
              <a:off x="96689" y="4351633"/>
              <a:ext cx="769298" cy="674599"/>
              <a:chOff x="1565409" y="2345016"/>
              <a:chExt cx="769278" cy="674581"/>
            </a:xfrm>
          </p:grpSpPr>
          <p:sp>
            <p:nvSpPr>
              <p:cNvPr id="136" name="Google Shape;136;p9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" name="Google Shape;141;p9"/>
            <p:cNvSpPr/>
            <p:nvPr/>
          </p:nvSpPr>
          <p:spPr>
            <a:xfrm flipH="1">
              <a:off x="124176" y="63630"/>
              <a:ext cx="535773" cy="496435"/>
            </a:xfrm>
            <a:custGeom>
              <a:avLst/>
              <a:gdLst/>
              <a:ahLst/>
              <a:cxn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" name="Google Shape;142;p9"/>
            <p:cNvGrpSpPr/>
            <p:nvPr/>
          </p:nvGrpSpPr>
          <p:grpSpPr>
            <a:xfrm rot="1799961">
              <a:off x="8024802" y="4240323"/>
              <a:ext cx="812401" cy="726986"/>
              <a:chOff x="995678" y="3460637"/>
              <a:chExt cx="502403" cy="449580"/>
            </a:xfrm>
          </p:grpSpPr>
          <p:sp>
            <p:nvSpPr>
              <p:cNvPr id="143" name="Google Shape;143;p9"/>
              <p:cNvSpPr/>
              <p:nvPr/>
            </p:nvSpPr>
            <p:spPr>
              <a:xfrm flipH="1">
                <a:off x="995678" y="3460637"/>
                <a:ext cx="502403" cy="449580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5335" extrusionOk="0">
                    <a:moveTo>
                      <a:pt x="2982" y="0"/>
                    </a:moveTo>
                    <a:cubicBezTo>
                      <a:pt x="1843" y="0"/>
                      <a:pt x="783" y="734"/>
                      <a:pt x="428" y="1882"/>
                    </a:cubicBezTo>
                    <a:cubicBezTo>
                      <a:pt x="0" y="3292"/>
                      <a:pt x="784" y="4780"/>
                      <a:pt x="2193" y="5215"/>
                    </a:cubicBezTo>
                    <a:cubicBezTo>
                      <a:pt x="2455" y="5296"/>
                      <a:pt x="2720" y="5335"/>
                      <a:pt x="2980" y="5335"/>
                    </a:cubicBezTo>
                    <a:cubicBezTo>
                      <a:pt x="4120" y="5335"/>
                      <a:pt x="5172" y="4597"/>
                      <a:pt x="5526" y="3450"/>
                    </a:cubicBezTo>
                    <a:cubicBezTo>
                      <a:pt x="5961" y="2049"/>
                      <a:pt x="5170" y="552"/>
                      <a:pt x="3761" y="117"/>
                    </a:cubicBezTo>
                    <a:cubicBezTo>
                      <a:pt x="3502" y="38"/>
                      <a:pt x="3240" y="0"/>
                      <a:pt x="29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 flipH="1">
                <a:off x="1142472" y="3672570"/>
                <a:ext cx="231567" cy="150253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783" extrusionOk="0">
                    <a:moveTo>
                      <a:pt x="111" y="1"/>
                    </a:moveTo>
                    <a:cubicBezTo>
                      <a:pt x="1" y="349"/>
                      <a:pt x="40" y="721"/>
                      <a:pt x="206" y="1054"/>
                    </a:cubicBezTo>
                    <a:cubicBezTo>
                      <a:pt x="381" y="1378"/>
                      <a:pt x="674" y="1616"/>
                      <a:pt x="1022" y="1727"/>
                    </a:cubicBezTo>
                    <a:cubicBezTo>
                      <a:pt x="1157" y="1766"/>
                      <a:pt x="1291" y="1782"/>
                      <a:pt x="1426" y="1782"/>
                    </a:cubicBezTo>
                    <a:cubicBezTo>
                      <a:pt x="2019" y="1782"/>
                      <a:pt x="2566" y="1402"/>
                      <a:pt x="2748" y="808"/>
                    </a:cubicBezTo>
                    <a:lnTo>
                      <a:pt x="2518" y="737"/>
                    </a:lnTo>
                    <a:cubicBezTo>
                      <a:pt x="2364" y="1226"/>
                      <a:pt x="1917" y="1542"/>
                      <a:pt x="1433" y="1542"/>
                    </a:cubicBezTo>
                    <a:cubicBezTo>
                      <a:pt x="1321" y="1542"/>
                      <a:pt x="1206" y="1525"/>
                      <a:pt x="1093" y="1489"/>
                    </a:cubicBezTo>
                    <a:cubicBezTo>
                      <a:pt x="800" y="1402"/>
                      <a:pt x="563" y="1204"/>
                      <a:pt x="420" y="935"/>
                    </a:cubicBezTo>
                    <a:cubicBezTo>
                      <a:pt x="278" y="666"/>
                      <a:pt x="254" y="357"/>
                      <a:pt x="341" y="72"/>
                    </a:cubicBez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flipH="1">
                <a:off x="1088373" y="3629425"/>
                <a:ext cx="106851" cy="62613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743" extrusionOk="0">
                    <a:moveTo>
                      <a:pt x="566" y="1"/>
                    </a:moveTo>
                    <a:cubicBezTo>
                      <a:pt x="385" y="1"/>
                      <a:pt x="190" y="83"/>
                      <a:pt x="0" y="244"/>
                    </a:cubicBezTo>
                    <a:lnTo>
                      <a:pt x="151" y="426"/>
                    </a:lnTo>
                    <a:cubicBezTo>
                      <a:pt x="246" y="347"/>
                      <a:pt x="400" y="245"/>
                      <a:pt x="558" y="245"/>
                    </a:cubicBezTo>
                    <a:cubicBezTo>
                      <a:pt x="624" y="245"/>
                      <a:pt x="690" y="263"/>
                      <a:pt x="752" y="307"/>
                    </a:cubicBezTo>
                    <a:cubicBezTo>
                      <a:pt x="887" y="394"/>
                      <a:pt x="966" y="560"/>
                      <a:pt x="1037" y="742"/>
                    </a:cubicBezTo>
                    <a:lnTo>
                      <a:pt x="1267" y="647"/>
                    </a:lnTo>
                    <a:cubicBezTo>
                      <a:pt x="1180" y="442"/>
                      <a:pt x="1085" y="236"/>
                      <a:pt x="887" y="101"/>
                    </a:cubicBezTo>
                    <a:cubicBezTo>
                      <a:pt x="789" y="34"/>
                      <a:pt x="680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 flipH="1">
                <a:off x="1279238" y="3571027"/>
                <a:ext cx="56796" cy="66236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86" extrusionOk="0">
                    <a:moveTo>
                      <a:pt x="390" y="1"/>
                    </a:moveTo>
                    <a:cubicBezTo>
                      <a:pt x="257" y="1"/>
                      <a:pt x="119" y="126"/>
                      <a:pt x="64" y="311"/>
                    </a:cubicBezTo>
                    <a:cubicBezTo>
                      <a:pt x="1" y="517"/>
                      <a:pt x="64" y="731"/>
                      <a:pt x="215" y="778"/>
                    </a:cubicBezTo>
                    <a:cubicBezTo>
                      <a:pt x="233" y="783"/>
                      <a:pt x="252" y="785"/>
                      <a:pt x="271" y="785"/>
                    </a:cubicBezTo>
                    <a:cubicBezTo>
                      <a:pt x="406" y="785"/>
                      <a:pt x="548" y="665"/>
                      <a:pt x="610" y="477"/>
                    </a:cubicBezTo>
                    <a:cubicBezTo>
                      <a:pt x="674" y="264"/>
                      <a:pt x="603" y="58"/>
                      <a:pt x="452" y="10"/>
                    </a:cubicBezTo>
                    <a:cubicBezTo>
                      <a:pt x="432" y="4"/>
                      <a:pt x="411" y="1"/>
                      <a:pt x="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9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rot="-2700000" flipH="1">
              <a:off x="8583171" y="95923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 flipH="1">
              <a:off x="8503172" y="1633925"/>
              <a:ext cx="282130" cy="253361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>
            <a:spLocks noGrp="1"/>
          </p:cNvSpPr>
          <p:nvPr>
            <p:ph type="title" hasCustomPrompt="1"/>
          </p:nvPr>
        </p:nvSpPr>
        <p:spPr>
          <a:xfrm>
            <a:off x="798350" y="104679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7"/>
          <p:cNvSpPr txBox="1">
            <a:spLocks noGrp="1"/>
          </p:cNvSpPr>
          <p:nvPr>
            <p:ph type="subTitle" idx="1"/>
          </p:nvPr>
        </p:nvSpPr>
        <p:spPr>
          <a:xfrm>
            <a:off x="798363" y="1821446"/>
            <a:ext cx="34926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title" idx="2" hasCustomPrompt="1"/>
          </p:nvPr>
        </p:nvSpPr>
        <p:spPr>
          <a:xfrm>
            <a:off x="2825663" y="296926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3"/>
          </p:nvPr>
        </p:nvSpPr>
        <p:spPr>
          <a:xfrm>
            <a:off x="2825663" y="3744199"/>
            <a:ext cx="34926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title" idx="4" hasCustomPrompt="1"/>
          </p:nvPr>
        </p:nvSpPr>
        <p:spPr>
          <a:xfrm>
            <a:off x="4852975" y="104679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5"/>
          </p:nvPr>
        </p:nvSpPr>
        <p:spPr>
          <a:xfrm>
            <a:off x="4852988" y="1821446"/>
            <a:ext cx="34926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317" name="Google Shape;317;p17"/>
          <p:cNvGrpSpPr/>
          <p:nvPr/>
        </p:nvGrpSpPr>
        <p:grpSpPr>
          <a:xfrm>
            <a:off x="-165175" y="-207100"/>
            <a:ext cx="9469475" cy="2737450"/>
            <a:chOff x="-165175" y="-207100"/>
            <a:chExt cx="9469475" cy="2737450"/>
          </a:xfrm>
        </p:grpSpPr>
        <p:cxnSp>
          <p:nvCxnSpPr>
            <p:cNvPr id="318" name="Google Shape;318;p17"/>
            <p:cNvCxnSpPr/>
            <p:nvPr/>
          </p:nvCxnSpPr>
          <p:spPr>
            <a:xfrm flipH="1">
              <a:off x="-165175" y="-207100"/>
              <a:ext cx="1102800" cy="1323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17"/>
            <p:cNvCxnSpPr/>
            <p:nvPr/>
          </p:nvCxnSpPr>
          <p:spPr>
            <a:xfrm rot="10800000">
              <a:off x="8242900" y="-160350"/>
              <a:ext cx="1061400" cy="269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-69549" y="209476"/>
            <a:ext cx="8970006" cy="4934030"/>
            <a:chOff x="-69549" y="209476"/>
            <a:chExt cx="8970006" cy="4934030"/>
          </a:xfrm>
        </p:grpSpPr>
        <p:sp>
          <p:nvSpPr>
            <p:cNvPr id="367" name="Google Shape;367;p21"/>
            <p:cNvSpPr/>
            <p:nvPr/>
          </p:nvSpPr>
          <p:spPr>
            <a:xfrm flipH="1">
              <a:off x="-69549" y="264030"/>
              <a:ext cx="535773" cy="496435"/>
            </a:xfrm>
            <a:custGeom>
              <a:avLst/>
              <a:gdLst/>
              <a:ahLst/>
              <a:cxnLst/>
              <a:rect l="l" t="t" r="r" b="b"/>
              <a:pathLst>
                <a:path w="6358" h="5891" extrusionOk="0">
                  <a:moveTo>
                    <a:pt x="3040" y="158"/>
                  </a:moveTo>
                  <a:cubicBezTo>
                    <a:pt x="3357" y="158"/>
                    <a:pt x="3682" y="214"/>
                    <a:pt x="3998" y="333"/>
                  </a:cubicBezTo>
                  <a:cubicBezTo>
                    <a:pt x="5439" y="871"/>
                    <a:pt x="6175" y="2470"/>
                    <a:pt x="5645" y="3911"/>
                  </a:cubicBezTo>
                  <a:cubicBezTo>
                    <a:pt x="5231" y="5035"/>
                    <a:pt x="4163" y="5730"/>
                    <a:pt x="3029" y="5730"/>
                  </a:cubicBezTo>
                  <a:cubicBezTo>
                    <a:pt x="2709" y="5730"/>
                    <a:pt x="2384" y="5674"/>
                    <a:pt x="2067" y="5558"/>
                  </a:cubicBezTo>
                  <a:cubicBezTo>
                    <a:pt x="1370" y="5304"/>
                    <a:pt x="816" y="4790"/>
                    <a:pt x="507" y="4109"/>
                  </a:cubicBezTo>
                  <a:cubicBezTo>
                    <a:pt x="190" y="3436"/>
                    <a:pt x="167" y="2676"/>
                    <a:pt x="420" y="1979"/>
                  </a:cubicBezTo>
                  <a:cubicBezTo>
                    <a:pt x="840" y="855"/>
                    <a:pt x="1900" y="158"/>
                    <a:pt x="3040" y="158"/>
                  </a:cubicBezTo>
                  <a:close/>
                  <a:moveTo>
                    <a:pt x="3039" y="0"/>
                  </a:moveTo>
                  <a:cubicBezTo>
                    <a:pt x="1841" y="0"/>
                    <a:pt x="708" y="738"/>
                    <a:pt x="270" y="1924"/>
                  </a:cubicBezTo>
                  <a:cubicBezTo>
                    <a:pt x="0" y="2660"/>
                    <a:pt x="32" y="3460"/>
                    <a:pt x="357" y="4180"/>
                  </a:cubicBezTo>
                  <a:cubicBezTo>
                    <a:pt x="689" y="4893"/>
                    <a:pt x="1275" y="5439"/>
                    <a:pt x="2011" y="5708"/>
                  </a:cubicBezTo>
                  <a:cubicBezTo>
                    <a:pt x="2344" y="5835"/>
                    <a:pt x="2692" y="5890"/>
                    <a:pt x="3032" y="5890"/>
                  </a:cubicBezTo>
                  <a:cubicBezTo>
                    <a:pt x="4228" y="5890"/>
                    <a:pt x="5360" y="5154"/>
                    <a:pt x="5795" y="3966"/>
                  </a:cubicBezTo>
                  <a:cubicBezTo>
                    <a:pt x="6358" y="2446"/>
                    <a:pt x="5582" y="744"/>
                    <a:pt x="4054" y="182"/>
                  </a:cubicBezTo>
                  <a:cubicBezTo>
                    <a:pt x="3720" y="59"/>
                    <a:pt x="3377" y="0"/>
                    <a:pt x="3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 flipH="1">
              <a:off x="8430770" y="209476"/>
              <a:ext cx="354530" cy="318398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 rot="-2700000" flipH="1">
              <a:off x="8583171" y="678684"/>
              <a:ext cx="270932" cy="243330"/>
            </a:xfrm>
            <a:custGeom>
              <a:avLst/>
              <a:gdLst/>
              <a:ahLst/>
              <a:cxnLst/>
              <a:rect l="l" t="t" r="r" b="b"/>
              <a:pathLst>
                <a:path w="5860" h="5263" extrusionOk="0">
                  <a:moveTo>
                    <a:pt x="4306" y="1"/>
                  </a:moveTo>
                  <a:cubicBezTo>
                    <a:pt x="4198" y="1"/>
                    <a:pt x="4089" y="13"/>
                    <a:pt x="3983" y="38"/>
                  </a:cubicBezTo>
                  <a:cubicBezTo>
                    <a:pt x="3033" y="252"/>
                    <a:pt x="2756" y="1677"/>
                    <a:pt x="2756" y="1677"/>
                  </a:cubicBezTo>
                  <a:cubicBezTo>
                    <a:pt x="2756" y="1677"/>
                    <a:pt x="2101" y="1285"/>
                    <a:pt x="1439" y="1285"/>
                  </a:cubicBezTo>
                  <a:cubicBezTo>
                    <a:pt x="1189" y="1285"/>
                    <a:pt x="938" y="1340"/>
                    <a:pt x="721" y="1495"/>
                  </a:cubicBezTo>
                  <a:cubicBezTo>
                    <a:pt x="238" y="1835"/>
                    <a:pt x="1" y="2453"/>
                    <a:pt x="135" y="3030"/>
                  </a:cubicBezTo>
                  <a:cubicBezTo>
                    <a:pt x="254" y="3545"/>
                    <a:pt x="618" y="3925"/>
                    <a:pt x="1054" y="4091"/>
                  </a:cubicBezTo>
                  <a:lnTo>
                    <a:pt x="4054" y="5239"/>
                  </a:lnTo>
                  <a:cubicBezTo>
                    <a:pt x="4098" y="5255"/>
                    <a:pt x="4143" y="5263"/>
                    <a:pt x="4188" y="5263"/>
                  </a:cubicBezTo>
                  <a:cubicBezTo>
                    <a:pt x="4341" y="5263"/>
                    <a:pt x="4483" y="5171"/>
                    <a:pt x="4545" y="5018"/>
                  </a:cubicBezTo>
                  <a:lnTo>
                    <a:pt x="5693" y="2017"/>
                  </a:lnTo>
                  <a:cubicBezTo>
                    <a:pt x="5859" y="1582"/>
                    <a:pt x="5820" y="1059"/>
                    <a:pt x="5511" y="624"/>
                  </a:cubicBezTo>
                  <a:cubicBezTo>
                    <a:pt x="5240" y="231"/>
                    <a:pt x="4776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21"/>
            <p:cNvGrpSpPr/>
            <p:nvPr/>
          </p:nvGrpSpPr>
          <p:grpSpPr>
            <a:xfrm rot="-1286636">
              <a:off x="96689" y="4351633"/>
              <a:ext cx="769298" cy="674599"/>
              <a:chOff x="1565409" y="2345016"/>
              <a:chExt cx="769278" cy="674581"/>
            </a:xfrm>
          </p:grpSpPr>
          <p:sp>
            <p:nvSpPr>
              <p:cNvPr id="371" name="Google Shape;371;p21"/>
              <p:cNvSpPr/>
              <p:nvPr/>
            </p:nvSpPr>
            <p:spPr>
              <a:xfrm flipH="1">
                <a:off x="1565409" y="2345016"/>
                <a:ext cx="769278" cy="674581"/>
              </a:xfrm>
              <a:custGeom>
                <a:avLst/>
                <a:gdLst/>
                <a:ahLst/>
                <a:cxnLst/>
                <a:rect l="l" t="t" r="r" b="b"/>
                <a:pathLst>
                  <a:path w="9129" h="8005" extrusionOk="0">
                    <a:moveTo>
                      <a:pt x="4559" y="0"/>
                    </a:moveTo>
                    <a:cubicBezTo>
                      <a:pt x="3977" y="0"/>
                      <a:pt x="3386" y="127"/>
                      <a:pt x="2827" y="396"/>
                    </a:cubicBezTo>
                    <a:cubicBezTo>
                      <a:pt x="840" y="1354"/>
                      <a:pt x="0" y="3745"/>
                      <a:pt x="958" y="5740"/>
                    </a:cubicBezTo>
                    <a:cubicBezTo>
                      <a:pt x="1647" y="7169"/>
                      <a:pt x="3078" y="8005"/>
                      <a:pt x="4566" y="8005"/>
                    </a:cubicBezTo>
                    <a:cubicBezTo>
                      <a:pt x="5147" y="8005"/>
                      <a:pt x="5736" y="7877"/>
                      <a:pt x="6294" y="7608"/>
                    </a:cubicBezTo>
                    <a:cubicBezTo>
                      <a:pt x="8289" y="6650"/>
                      <a:pt x="9129" y="4260"/>
                      <a:pt x="8171" y="2273"/>
                    </a:cubicBezTo>
                    <a:cubicBezTo>
                      <a:pt x="7481" y="837"/>
                      <a:pt x="6051" y="0"/>
                      <a:pt x="4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 flipH="1">
                <a:off x="1702850" y="2611218"/>
                <a:ext cx="425719" cy="298906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3547" extrusionOk="0">
                    <a:moveTo>
                      <a:pt x="4458" y="0"/>
                    </a:moveTo>
                    <a:lnTo>
                      <a:pt x="1" y="2146"/>
                    </a:lnTo>
                    <a:cubicBezTo>
                      <a:pt x="428" y="3029"/>
                      <a:pt x="1314" y="3547"/>
                      <a:pt x="2235" y="3547"/>
                    </a:cubicBezTo>
                    <a:cubicBezTo>
                      <a:pt x="2594" y="3547"/>
                      <a:pt x="2958" y="3468"/>
                      <a:pt x="3302" y="3301"/>
                    </a:cubicBezTo>
                    <a:cubicBezTo>
                      <a:pt x="4537" y="2708"/>
                      <a:pt x="5052" y="1227"/>
                      <a:pt x="4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1"/>
              <p:cNvSpPr/>
              <p:nvPr/>
            </p:nvSpPr>
            <p:spPr>
              <a:xfrm flipH="1">
                <a:off x="1732175" y="2709305"/>
                <a:ext cx="324346" cy="201658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2393" extrusionOk="0">
                    <a:moveTo>
                      <a:pt x="3036" y="0"/>
                    </a:moveTo>
                    <a:cubicBezTo>
                      <a:pt x="2566" y="0"/>
                      <a:pt x="2066" y="109"/>
                      <a:pt x="1584" y="340"/>
                    </a:cubicBezTo>
                    <a:cubicBezTo>
                      <a:pt x="808" y="712"/>
                      <a:pt x="254" y="1322"/>
                      <a:pt x="1" y="1971"/>
                    </a:cubicBezTo>
                    <a:cubicBezTo>
                      <a:pt x="407" y="2245"/>
                      <a:pt x="887" y="2393"/>
                      <a:pt x="1378" y="2393"/>
                    </a:cubicBezTo>
                    <a:cubicBezTo>
                      <a:pt x="1739" y="2393"/>
                      <a:pt x="2106" y="2313"/>
                      <a:pt x="2455" y="2145"/>
                    </a:cubicBezTo>
                    <a:cubicBezTo>
                      <a:pt x="3270" y="1757"/>
                      <a:pt x="3777" y="966"/>
                      <a:pt x="3848" y="119"/>
                    </a:cubicBezTo>
                    <a:cubicBezTo>
                      <a:pt x="3596" y="41"/>
                      <a:pt x="3322" y="0"/>
                      <a:pt x="30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 flipH="1">
                <a:off x="2040425" y="2545152"/>
                <a:ext cx="222213" cy="214383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4" extrusionOk="0">
                    <a:moveTo>
                      <a:pt x="841" y="0"/>
                    </a:moveTo>
                    <a:cubicBezTo>
                      <a:pt x="750" y="0"/>
                      <a:pt x="665" y="75"/>
                      <a:pt x="665" y="183"/>
                    </a:cubicBezTo>
                    <a:lnTo>
                      <a:pt x="673" y="863"/>
                    </a:lnTo>
                    <a:lnTo>
                      <a:pt x="119" y="1251"/>
                    </a:lnTo>
                    <a:cubicBezTo>
                      <a:pt x="0" y="1338"/>
                      <a:pt x="24" y="1520"/>
                      <a:pt x="167" y="1568"/>
                    </a:cubicBezTo>
                    <a:lnTo>
                      <a:pt x="816" y="1766"/>
                    </a:lnTo>
                    <a:lnTo>
                      <a:pt x="1014" y="2415"/>
                    </a:lnTo>
                    <a:cubicBezTo>
                      <a:pt x="1041" y="2498"/>
                      <a:pt x="1115" y="2543"/>
                      <a:pt x="1188" y="2543"/>
                    </a:cubicBezTo>
                    <a:cubicBezTo>
                      <a:pt x="1241" y="2543"/>
                      <a:pt x="1294" y="2520"/>
                      <a:pt x="1330" y="2470"/>
                    </a:cubicBezTo>
                    <a:lnTo>
                      <a:pt x="1726" y="1916"/>
                    </a:lnTo>
                    <a:lnTo>
                      <a:pt x="2407" y="1924"/>
                    </a:lnTo>
                    <a:cubicBezTo>
                      <a:pt x="2550" y="1924"/>
                      <a:pt x="2637" y="1758"/>
                      <a:pt x="2550" y="1639"/>
                    </a:cubicBezTo>
                    <a:lnTo>
                      <a:pt x="2146" y="1093"/>
                    </a:lnTo>
                    <a:lnTo>
                      <a:pt x="2360" y="452"/>
                    </a:lnTo>
                    <a:cubicBezTo>
                      <a:pt x="2400" y="330"/>
                      <a:pt x="2314" y="220"/>
                      <a:pt x="2199" y="220"/>
                    </a:cubicBezTo>
                    <a:cubicBezTo>
                      <a:pt x="2179" y="220"/>
                      <a:pt x="2159" y="223"/>
                      <a:pt x="2138" y="230"/>
                    </a:cubicBezTo>
                    <a:lnTo>
                      <a:pt x="1497" y="444"/>
                    </a:lnTo>
                    <a:lnTo>
                      <a:pt x="950" y="40"/>
                    </a:lnTo>
                    <a:cubicBezTo>
                      <a:pt x="916" y="13"/>
                      <a:pt x="878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 flipH="1">
                <a:off x="1752905" y="2401054"/>
                <a:ext cx="222213" cy="214804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49" extrusionOk="0">
                    <a:moveTo>
                      <a:pt x="864" y="0"/>
                    </a:moveTo>
                    <a:cubicBezTo>
                      <a:pt x="773" y="0"/>
                      <a:pt x="689" y="73"/>
                      <a:pt x="689" y="175"/>
                    </a:cubicBezTo>
                    <a:lnTo>
                      <a:pt x="681" y="855"/>
                    </a:lnTo>
                    <a:lnTo>
                      <a:pt x="119" y="1243"/>
                    </a:lnTo>
                    <a:cubicBezTo>
                      <a:pt x="1" y="1323"/>
                      <a:pt x="24" y="1513"/>
                      <a:pt x="167" y="1552"/>
                    </a:cubicBezTo>
                    <a:lnTo>
                      <a:pt x="816" y="1766"/>
                    </a:lnTo>
                    <a:lnTo>
                      <a:pt x="1006" y="2423"/>
                    </a:lnTo>
                    <a:cubicBezTo>
                      <a:pt x="1029" y="2503"/>
                      <a:pt x="1103" y="2549"/>
                      <a:pt x="1177" y="2549"/>
                    </a:cubicBezTo>
                    <a:cubicBezTo>
                      <a:pt x="1228" y="2549"/>
                      <a:pt x="1279" y="2527"/>
                      <a:pt x="1315" y="2478"/>
                    </a:cubicBezTo>
                    <a:lnTo>
                      <a:pt x="1719" y="1924"/>
                    </a:lnTo>
                    <a:lnTo>
                      <a:pt x="2399" y="1948"/>
                    </a:lnTo>
                    <a:cubicBezTo>
                      <a:pt x="2550" y="1948"/>
                      <a:pt x="2637" y="1782"/>
                      <a:pt x="2550" y="1663"/>
                    </a:cubicBezTo>
                    <a:lnTo>
                      <a:pt x="2154" y="1117"/>
                    </a:lnTo>
                    <a:lnTo>
                      <a:pt x="2376" y="475"/>
                    </a:lnTo>
                    <a:cubicBezTo>
                      <a:pt x="2423" y="353"/>
                      <a:pt x="2330" y="236"/>
                      <a:pt x="2213" y="236"/>
                    </a:cubicBezTo>
                    <a:cubicBezTo>
                      <a:pt x="2194" y="236"/>
                      <a:pt x="2174" y="239"/>
                      <a:pt x="2154" y="246"/>
                    </a:cubicBezTo>
                    <a:lnTo>
                      <a:pt x="1513" y="452"/>
                    </a:lnTo>
                    <a:lnTo>
                      <a:pt x="974" y="40"/>
                    </a:lnTo>
                    <a:cubicBezTo>
                      <a:pt x="940" y="12"/>
                      <a:pt x="901" y="0"/>
                      <a:pt x="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6" name="Google Shape;376;p21"/>
            <p:cNvGrpSpPr/>
            <p:nvPr/>
          </p:nvGrpSpPr>
          <p:grpSpPr>
            <a:xfrm>
              <a:off x="25300" y="528538"/>
              <a:ext cx="581867" cy="543626"/>
              <a:chOff x="1169100" y="1853651"/>
              <a:chExt cx="581867" cy="543626"/>
            </a:xfrm>
          </p:grpSpPr>
          <p:sp>
            <p:nvSpPr>
              <p:cNvPr id="377" name="Google Shape;377;p21"/>
              <p:cNvSpPr/>
              <p:nvPr/>
            </p:nvSpPr>
            <p:spPr>
              <a:xfrm flipH="1">
                <a:off x="1169100" y="1853651"/>
                <a:ext cx="581867" cy="543626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6451" extrusionOk="0">
                    <a:moveTo>
                      <a:pt x="3442" y="1"/>
                    </a:moveTo>
                    <a:cubicBezTo>
                      <a:pt x="1874" y="1"/>
                      <a:pt x="499" y="1148"/>
                      <a:pt x="262" y="2752"/>
                    </a:cubicBezTo>
                    <a:cubicBezTo>
                      <a:pt x="1" y="4517"/>
                      <a:pt x="1220" y="6156"/>
                      <a:pt x="2977" y="6417"/>
                    </a:cubicBezTo>
                    <a:cubicBezTo>
                      <a:pt x="3134" y="6440"/>
                      <a:pt x="3290" y="6451"/>
                      <a:pt x="3445" y="6451"/>
                    </a:cubicBezTo>
                    <a:cubicBezTo>
                      <a:pt x="5023" y="6451"/>
                      <a:pt x="6405" y="5302"/>
                      <a:pt x="6643" y="3694"/>
                    </a:cubicBezTo>
                    <a:cubicBezTo>
                      <a:pt x="6904" y="1928"/>
                      <a:pt x="5685" y="290"/>
                      <a:pt x="3919" y="36"/>
                    </a:cubicBezTo>
                    <a:cubicBezTo>
                      <a:pt x="3759" y="12"/>
                      <a:pt x="3599" y="1"/>
                      <a:pt x="3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 flipH="1">
                <a:off x="1275867" y="1940868"/>
                <a:ext cx="309009" cy="340619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042" extrusionOk="0">
                    <a:moveTo>
                      <a:pt x="1643" y="1"/>
                    </a:moveTo>
                    <a:cubicBezTo>
                      <a:pt x="1626" y="1"/>
                      <a:pt x="1609" y="3"/>
                      <a:pt x="1592" y="7"/>
                    </a:cubicBezTo>
                    <a:cubicBezTo>
                      <a:pt x="1442" y="46"/>
                      <a:pt x="1426" y="236"/>
                      <a:pt x="1339" y="363"/>
                    </a:cubicBezTo>
                    <a:cubicBezTo>
                      <a:pt x="1117" y="703"/>
                      <a:pt x="824" y="806"/>
                      <a:pt x="413" y="806"/>
                    </a:cubicBezTo>
                    <a:lnTo>
                      <a:pt x="1" y="3268"/>
                    </a:lnTo>
                    <a:lnTo>
                      <a:pt x="302" y="3316"/>
                    </a:lnTo>
                    <a:cubicBezTo>
                      <a:pt x="373" y="3332"/>
                      <a:pt x="547" y="3648"/>
                      <a:pt x="927" y="3712"/>
                    </a:cubicBezTo>
                    <a:lnTo>
                      <a:pt x="2875" y="4036"/>
                    </a:lnTo>
                    <a:cubicBezTo>
                      <a:pt x="2894" y="4040"/>
                      <a:pt x="2914" y="4041"/>
                      <a:pt x="2933" y="4041"/>
                    </a:cubicBezTo>
                    <a:cubicBezTo>
                      <a:pt x="3101" y="4041"/>
                      <a:pt x="3250" y="3921"/>
                      <a:pt x="3278" y="3743"/>
                    </a:cubicBezTo>
                    <a:cubicBezTo>
                      <a:pt x="3310" y="3553"/>
                      <a:pt x="3184" y="3371"/>
                      <a:pt x="2986" y="3340"/>
                    </a:cubicBezTo>
                    <a:lnTo>
                      <a:pt x="2986" y="3340"/>
                    </a:lnTo>
                    <a:cubicBezTo>
                      <a:pt x="3006" y="3343"/>
                      <a:pt x="3026" y="3345"/>
                      <a:pt x="3046" y="3345"/>
                    </a:cubicBezTo>
                    <a:cubicBezTo>
                      <a:pt x="3219" y="3345"/>
                      <a:pt x="3369" y="3224"/>
                      <a:pt x="3397" y="3047"/>
                    </a:cubicBezTo>
                    <a:cubicBezTo>
                      <a:pt x="3429" y="2857"/>
                      <a:pt x="3302" y="2675"/>
                      <a:pt x="3104" y="2643"/>
                    </a:cubicBezTo>
                    <a:lnTo>
                      <a:pt x="3104" y="2643"/>
                    </a:lnTo>
                    <a:cubicBezTo>
                      <a:pt x="3125" y="2646"/>
                      <a:pt x="3145" y="2648"/>
                      <a:pt x="3165" y="2648"/>
                    </a:cubicBezTo>
                    <a:cubicBezTo>
                      <a:pt x="3338" y="2648"/>
                      <a:pt x="3488" y="2528"/>
                      <a:pt x="3516" y="2350"/>
                    </a:cubicBezTo>
                    <a:cubicBezTo>
                      <a:pt x="3548" y="2160"/>
                      <a:pt x="3413" y="1978"/>
                      <a:pt x="3223" y="1946"/>
                    </a:cubicBezTo>
                    <a:lnTo>
                      <a:pt x="3223" y="1946"/>
                    </a:lnTo>
                    <a:cubicBezTo>
                      <a:pt x="3242" y="1949"/>
                      <a:pt x="3260" y="1951"/>
                      <a:pt x="3279" y="1951"/>
                    </a:cubicBezTo>
                    <a:cubicBezTo>
                      <a:pt x="3447" y="1951"/>
                      <a:pt x="3598" y="1825"/>
                      <a:pt x="3627" y="1653"/>
                    </a:cubicBezTo>
                    <a:cubicBezTo>
                      <a:pt x="3666" y="1463"/>
                      <a:pt x="3532" y="1281"/>
                      <a:pt x="3342" y="1250"/>
                    </a:cubicBezTo>
                    <a:lnTo>
                      <a:pt x="1751" y="981"/>
                    </a:lnTo>
                    <a:cubicBezTo>
                      <a:pt x="1830" y="830"/>
                      <a:pt x="1885" y="664"/>
                      <a:pt x="1909" y="498"/>
                    </a:cubicBezTo>
                    <a:cubicBezTo>
                      <a:pt x="1925" y="363"/>
                      <a:pt x="1925" y="221"/>
                      <a:pt x="1846" y="110"/>
                    </a:cubicBezTo>
                    <a:cubicBezTo>
                      <a:pt x="1800" y="44"/>
                      <a:pt x="1722" y="1"/>
                      <a:pt x="16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 flipH="1">
                <a:off x="1533389" y="1970446"/>
                <a:ext cx="116795" cy="2723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3232" extrusionOk="0">
                    <a:moveTo>
                      <a:pt x="771" y="1"/>
                    </a:moveTo>
                    <a:cubicBezTo>
                      <a:pt x="622" y="1"/>
                      <a:pt x="489" y="106"/>
                      <a:pt x="467" y="257"/>
                    </a:cubicBezTo>
                    <a:lnTo>
                      <a:pt x="32" y="2822"/>
                    </a:lnTo>
                    <a:cubicBezTo>
                      <a:pt x="0" y="2989"/>
                      <a:pt x="119" y="3147"/>
                      <a:pt x="285" y="3179"/>
                    </a:cubicBezTo>
                    <a:lnTo>
                      <a:pt x="570" y="3226"/>
                    </a:lnTo>
                    <a:cubicBezTo>
                      <a:pt x="588" y="3230"/>
                      <a:pt x="606" y="3231"/>
                      <a:pt x="624" y="3231"/>
                    </a:cubicBezTo>
                    <a:cubicBezTo>
                      <a:pt x="769" y="3231"/>
                      <a:pt x="897" y="3121"/>
                      <a:pt x="918" y="2973"/>
                    </a:cubicBezTo>
                    <a:lnTo>
                      <a:pt x="1354" y="408"/>
                    </a:lnTo>
                    <a:cubicBezTo>
                      <a:pt x="1386" y="242"/>
                      <a:pt x="1267" y="83"/>
                      <a:pt x="1101" y="60"/>
                    </a:cubicBezTo>
                    <a:lnTo>
                      <a:pt x="816" y="4"/>
                    </a:lnTo>
                    <a:cubicBezTo>
                      <a:pt x="800" y="2"/>
                      <a:pt x="785" y="1"/>
                      <a:pt x="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●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○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■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●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○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■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●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○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loo 2"/>
              <a:buChar char="■"/>
              <a:defRPr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3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3642" y="179992"/>
            <a:ext cx="6256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VIỄN THÔNG I</a:t>
            </a:r>
          </a:p>
        </p:txBody>
      </p:sp>
      <p:pic>
        <p:nvPicPr>
          <p:cNvPr id="9" name="Picture 8" descr="ptit 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08" y="856803"/>
            <a:ext cx="1280160" cy="1377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912569" y="2350742"/>
            <a:ext cx="331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0122" y="2836310"/>
            <a:ext cx="504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MÔ PHỎNG ĐÁNH GIÁ HIỆU NĂNG TRUYỀN TẢI DỮ LIỆU TRONG MẠNG IP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2904" y="3598877"/>
            <a:ext cx="3477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D19VTMD2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B19DCVT213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9700" y="106680"/>
            <a:ext cx="6603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" y="56789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64125" y="998340"/>
            <a:ext cx="4010892" cy="1752601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640581" y="998341"/>
            <a:ext cx="4121726" cy="1752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9425" y="2697304"/>
            <a:ext cx="3020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FIFO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7037" y="2697304"/>
            <a:ext cx="3020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2" y="3005081"/>
            <a:ext cx="4014355" cy="1736406"/>
          </a:xfrm>
          <a:prstGeom prst="rect">
            <a:avLst/>
          </a:prstGeom>
        </p:spPr>
      </p:pic>
      <p:pic>
        <p:nvPicPr>
          <p:cNvPr id="18" name="Picture 17" descr="Hàng đợi CQ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0" y="3005081"/>
            <a:ext cx="4121727" cy="173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819147" y="4765154"/>
            <a:ext cx="3297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1297" y="4735065"/>
            <a:ext cx="3020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CQ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9700" y="106680"/>
            <a:ext cx="6603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" y="506790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18143" y="1011075"/>
            <a:ext cx="3782357" cy="1760700"/>
            <a:chOff x="2081" y="1001"/>
            <a:chExt cx="5979" cy="356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012" y="3852"/>
              <a:ext cx="1650" cy="7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1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Mô</a:t>
              </a:r>
              <a:r>
                <a:rPr lang="en-US" sz="11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hình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1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Best - Effort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081" y="1677"/>
              <a:ext cx="1494" cy="1560"/>
              <a:chOff x="751" y="2066"/>
              <a:chExt cx="954" cy="1560"/>
            </a:xfrm>
          </p:grpSpPr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751" y="2066"/>
                <a:ext cx="950" cy="3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Lưu lượng 1</a:t>
                </a:r>
                <a:endPara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753" y="2362"/>
                <a:ext cx="950" cy="3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Lưu lượng 2</a:t>
                </a:r>
                <a:endPara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53" y="2670"/>
                <a:ext cx="950" cy="3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Lưu lượng 3</a:t>
                </a:r>
                <a:endPara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755" y="2938"/>
                <a:ext cx="950" cy="3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Lưu lượng 4</a:t>
                </a:r>
                <a:endPara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755" y="3232"/>
                <a:ext cx="950" cy="3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Lưu lượng 5</a:t>
                </a:r>
                <a:endPara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375" y="1001"/>
              <a:ext cx="4685" cy="2761"/>
              <a:chOff x="6258" y="3958"/>
              <a:chExt cx="4685" cy="2761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6258" y="4098"/>
                <a:ext cx="2007" cy="1804"/>
                <a:chOff x="5253" y="6618"/>
                <a:chExt cx="2007" cy="1804"/>
              </a:xfrm>
            </p:grpSpPr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>
                  <a:off x="5253" y="6618"/>
                  <a:ext cx="2007" cy="5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2F2F2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kern="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Luồng lưu lượng</a:t>
                  </a:r>
                  <a:endParaRPr lang="en-US" sz="11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" name="Group 19"/>
                <p:cNvGrpSpPr>
                  <a:grpSpLocks/>
                </p:cNvGrpSpPr>
                <p:nvPr/>
              </p:nvGrpSpPr>
              <p:grpSpPr bwMode="auto">
                <a:xfrm>
                  <a:off x="5387" y="7356"/>
                  <a:ext cx="1712" cy="1066"/>
                  <a:chOff x="939" y="2608"/>
                  <a:chExt cx="1712" cy="1066"/>
                </a:xfrm>
              </p:grpSpPr>
              <p:cxnSp>
                <p:nvCxnSpPr>
                  <p:cNvPr id="21" name="AutoShape 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51" y="2608"/>
                    <a:ext cx="1698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2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39" y="2862"/>
                    <a:ext cx="1698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" name="AutoShape 1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39" y="3114"/>
                    <a:ext cx="1698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4" name="AutoShape 1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53" y="3408"/>
                    <a:ext cx="1698" cy="0"/>
                  </a:xfrm>
                  <a:prstGeom prst="straightConnector1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5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53" y="3674"/>
                    <a:ext cx="1698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lgDashDot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6" name="Group 15"/>
              <p:cNvGrpSpPr>
                <a:grpSpLocks/>
              </p:cNvGrpSpPr>
              <p:nvPr/>
            </p:nvGrpSpPr>
            <p:grpSpPr bwMode="auto">
              <a:xfrm>
                <a:off x="8130" y="3958"/>
                <a:ext cx="2813" cy="2761"/>
                <a:chOff x="7097" y="6603"/>
                <a:chExt cx="2554" cy="2459"/>
              </a:xfrm>
            </p:grpSpPr>
            <p:sp>
              <p:nvSpPr>
                <p:cNvPr id="17" name="Oval 16"/>
                <p:cNvSpPr>
                  <a:spLocks noChangeArrowheads="1"/>
                </p:cNvSpPr>
                <p:nvPr/>
              </p:nvSpPr>
              <p:spPr bwMode="auto">
                <a:xfrm>
                  <a:off x="7097" y="6603"/>
                  <a:ext cx="2554" cy="245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CCE4"/>
                    </a:gs>
                  </a:gsLst>
                  <a:lin ang="5400000" scaled="1"/>
                </a:gradFill>
                <a:ln w="12700">
                  <a:solidFill>
                    <a:srgbClr val="95B3D7"/>
                  </a:solidFill>
                  <a:round/>
                  <a:headEnd/>
                  <a:tailEnd/>
                </a:ln>
                <a:effectLst>
                  <a:outerShdw dist="28398" dir="3806097" algn="ctr" rotWithShape="0">
                    <a:srgbClr val="243F60">
                      <a:alpha val="50000"/>
                    </a:srgbClr>
                  </a:outerShdw>
                </a:effec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</a:t>
                  </a:r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8090" y="6635"/>
                  <a:ext cx="530" cy="4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2F2F2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4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IP</a:t>
                  </a:r>
                  <a:endParaRPr lang="en-US" sz="11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" name="AutoShape 22"/>
            <p:cNvSpPr>
              <a:spLocks noChangeArrowheads="1"/>
            </p:cNvSpPr>
            <p:nvPr/>
          </p:nvSpPr>
          <p:spPr bwMode="auto">
            <a:xfrm>
              <a:off x="5508" y="1537"/>
              <a:ext cx="2331" cy="1681"/>
            </a:xfrm>
            <a:prstGeom prst="rightArrow">
              <a:avLst>
                <a:gd name="adj1" fmla="val 50000"/>
                <a:gd name="adj2" fmla="val 34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999999"/>
                </a:gs>
              </a:gsLst>
              <a:lin ang="5400000" scaled="1"/>
            </a:gradFill>
            <a:ln w="12700">
              <a:solidFill>
                <a:srgbClr val="666666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7F7F7F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Tất cả các luồng lưu lượng</a:t>
              </a:r>
              <a:endPara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1" name="Picture 30"/>
          <p:cNvPicPr/>
          <p:nvPr/>
        </p:nvPicPr>
        <p:blipFill rotWithShape="1">
          <a:blip r:embed="rId2"/>
          <a:srcRect l="1968" r="2112" b="16937"/>
          <a:stretch/>
        </p:blipFill>
        <p:spPr bwMode="auto">
          <a:xfrm>
            <a:off x="4467174" y="899680"/>
            <a:ext cx="4341070" cy="1872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467174" y="2826111"/>
            <a:ext cx="4341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Services</a:t>
            </a:r>
          </a:p>
        </p:txBody>
      </p:sp>
      <p:pic>
        <p:nvPicPr>
          <p:cNvPr id="33" name="Picture 32"/>
          <p:cNvPicPr/>
          <p:nvPr/>
        </p:nvPicPr>
        <p:blipFill rotWithShape="1">
          <a:blip r:embed="rId3"/>
          <a:srcRect l="4134" t="4589" r="4916" b="12502"/>
          <a:stretch/>
        </p:blipFill>
        <p:spPr bwMode="auto">
          <a:xfrm>
            <a:off x="203550" y="3003876"/>
            <a:ext cx="4049796" cy="1956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253346" y="4647027"/>
            <a:ext cx="3082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Differentiated Services</a:t>
            </a:r>
          </a:p>
        </p:txBody>
      </p:sp>
    </p:spTree>
    <p:extLst>
      <p:ext uri="{BB962C8B-B14F-4D97-AF65-F5344CB8AC3E}">
        <p14:creationId xmlns:p14="http://schemas.microsoft.com/office/powerpoint/2010/main" val="1764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84960" y="152400"/>
            <a:ext cx="6239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849" y="552510"/>
            <a:ext cx="8079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IP.</a:t>
            </a:r>
          </a:p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323601" y="1322441"/>
            <a:ext cx="6669515" cy="35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0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6240" y="552510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4960" y="152400"/>
            <a:ext cx="6239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682115" y="1021080"/>
            <a:ext cx="558165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3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6220" y="609600"/>
            <a:ext cx="5160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Conferencing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Voice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835" y="1058584"/>
            <a:ext cx="5149850" cy="38525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4960" y="152400"/>
            <a:ext cx="6239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49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84960" y="152400"/>
            <a:ext cx="6239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" y="609600"/>
            <a:ext cx="1879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001837" y="1005244"/>
            <a:ext cx="512508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2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84960" y="152400"/>
            <a:ext cx="6239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" y="632460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927224" y="1173480"/>
            <a:ext cx="5327015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9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84960" y="152400"/>
            <a:ext cx="6239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743" y="655320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975802" y="1129665"/>
            <a:ext cx="5222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0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84960" y="152400"/>
            <a:ext cx="6239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745391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1066799" y="1345286"/>
            <a:ext cx="68351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2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4620" y="167640"/>
            <a:ext cx="375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0175" y="1023262"/>
            <a:ext cx="7101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IP”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nghẽn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,....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926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85;p96"/>
          <p:cNvSpPr txBox="1">
            <a:spLocks/>
          </p:cNvSpPr>
          <p:nvPr/>
        </p:nvSpPr>
        <p:spPr>
          <a:xfrm>
            <a:off x="1122278" y="401450"/>
            <a:ext cx="6899400" cy="676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1864" y="1309843"/>
            <a:ext cx="606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Poppins" panose="020B0604020202020204" charset="0"/>
                <a:cs typeface="Poppins" panose="020B0604020202020204" charset="0"/>
              </a:rPr>
              <a:t>01</a:t>
            </a:r>
            <a:endParaRPr lang="en-US" sz="3200" b="1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3159" y="1315746"/>
            <a:ext cx="102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Poppins" panose="020B0604020202020204" charset="0"/>
                <a:cs typeface="Poppins" panose="020B0604020202020204" charset="0"/>
              </a:rPr>
              <a:t>02</a:t>
            </a:r>
            <a:endParaRPr lang="en-US" sz="3200" b="1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1862" y="2879358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Poppins" panose="020B0604020202020204" charset="0"/>
                <a:cs typeface="Poppins" panose="020B0604020202020204" charset="0"/>
              </a:rPr>
              <a:t>03</a:t>
            </a:r>
            <a:endParaRPr lang="en-US" sz="3200" b="1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3159" y="2879358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Poppins" panose="020B0604020202020204" charset="0"/>
                <a:cs typeface="Poppins" panose="020B0604020202020204" charset="0"/>
              </a:rPr>
              <a:t>04</a:t>
            </a:r>
            <a:endParaRPr lang="en-US" sz="3200" b="1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29" name="Google Shape;780;p96"/>
          <p:cNvSpPr txBox="1">
            <a:spLocks noGrp="1"/>
          </p:cNvSpPr>
          <p:nvPr>
            <p:ph type="subTitle" idx="1"/>
          </p:nvPr>
        </p:nvSpPr>
        <p:spPr>
          <a:xfrm>
            <a:off x="1590145" y="2055580"/>
            <a:ext cx="2329693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782;p96"/>
          <p:cNvSpPr txBox="1">
            <a:spLocks/>
          </p:cNvSpPr>
          <p:nvPr/>
        </p:nvSpPr>
        <p:spPr>
          <a:xfrm>
            <a:off x="5644752" y="1973208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vi-V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 lượng dịch vụ trong mạng IP</a:t>
            </a:r>
            <a:endParaRPr lang="vi-V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307026" y="1894618"/>
            <a:ext cx="465582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06514" y="3604337"/>
            <a:ext cx="1991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giải pháp đánh giá lưu lượng trong mạng IP</a:t>
            </a:r>
          </a:p>
        </p:txBody>
      </p:sp>
      <p:sp>
        <p:nvSpPr>
          <p:cNvPr id="39" name="Google Shape;784;p96"/>
          <p:cNvSpPr txBox="1">
            <a:spLocks/>
          </p:cNvSpPr>
          <p:nvPr/>
        </p:nvSpPr>
        <p:spPr>
          <a:xfrm>
            <a:off x="5644752" y="360433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307026" y="3464133"/>
            <a:ext cx="465582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Google Shape;534;p30"/>
          <p:cNvCxnSpPr/>
          <p:nvPr/>
        </p:nvCxnSpPr>
        <p:spPr>
          <a:xfrm rot="10800000">
            <a:off x="-123300" y="3512475"/>
            <a:ext cx="4758900" cy="16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30"/>
          <p:cNvGrpSpPr/>
          <p:nvPr/>
        </p:nvGrpSpPr>
        <p:grpSpPr>
          <a:xfrm>
            <a:off x="323975" y="328211"/>
            <a:ext cx="778480" cy="727317"/>
            <a:chOff x="1169100" y="1853651"/>
            <a:chExt cx="581867" cy="543626"/>
          </a:xfrm>
        </p:grpSpPr>
        <p:sp>
          <p:nvSpPr>
            <p:cNvPr id="539" name="Google Shape;539;p30"/>
            <p:cNvSpPr/>
            <p:nvPr/>
          </p:nvSpPr>
          <p:spPr>
            <a:xfrm flipH="1">
              <a:off x="1169100" y="1853651"/>
              <a:ext cx="581867" cy="543626"/>
            </a:xfrm>
            <a:custGeom>
              <a:avLst/>
              <a:gdLst/>
              <a:ahLst/>
              <a:cxnLst/>
              <a:rect l="l" t="t" r="r" b="b"/>
              <a:pathLst>
                <a:path w="6905" h="6451" extrusionOk="0">
                  <a:moveTo>
                    <a:pt x="3442" y="1"/>
                  </a:moveTo>
                  <a:cubicBezTo>
                    <a:pt x="1874" y="1"/>
                    <a:pt x="499" y="1148"/>
                    <a:pt x="262" y="2752"/>
                  </a:cubicBezTo>
                  <a:cubicBezTo>
                    <a:pt x="1" y="4517"/>
                    <a:pt x="1220" y="6156"/>
                    <a:pt x="2977" y="6417"/>
                  </a:cubicBezTo>
                  <a:cubicBezTo>
                    <a:pt x="3134" y="6440"/>
                    <a:pt x="3290" y="6451"/>
                    <a:pt x="3445" y="6451"/>
                  </a:cubicBezTo>
                  <a:cubicBezTo>
                    <a:pt x="5023" y="6451"/>
                    <a:pt x="6405" y="5302"/>
                    <a:pt x="6643" y="3694"/>
                  </a:cubicBezTo>
                  <a:cubicBezTo>
                    <a:pt x="6904" y="1928"/>
                    <a:pt x="5685" y="290"/>
                    <a:pt x="3919" y="36"/>
                  </a:cubicBezTo>
                  <a:cubicBezTo>
                    <a:pt x="3759" y="12"/>
                    <a:pt x="3599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 flipH="1">
              <a:off x="1275867" y="1940868"/>
              <a:ext cx="309009" cy="340619"/>
            </a:xfrm>
            <a:custGeom>
              <a:avLst/>
              <a:gdLst/>
              <a:ahLst/>
              <a:cxnLst/>
              <a:rect l="l" t="t" r="r" b="b"/>
              <a:pathLst>
                <a:path w="3667" h="4042" extrusionOk="0">
                  <a:moveTo>
                    <a:pt x="1643" y="1"/>
                  </a:moveTo>
                  <a:cubicBezTo>
                    <a:pt x="1626" y="1"/>
                    <a:pt x="1609" y="3"/>
                    <a:pt x="1592" y="7"/>
                  </a:cubicBezTo>
                  <a:cubicBezTo>
                    <a:pt x="1442" y="46"/>
                    <a:pt x="1426" y="236"/>
                    <a:pt x="1339" y="363"/>
                  </a:cubicBezTo>
                  <a:cubicBezTo>
                    <a:pt x="1117" y="703"/>
                    <a:pt x="824" y="806"/>
                    <a:pt x="413" y="806"/>
                  </a:cubicBezTo>
                  <a:lnTo>
                    <a:pt x="1" y="3268"/>
                  </a:lnTo>
                  <a:lnTo>
                    <a:pt x="302" y="3316"/>
                  </a:lnTo>
                  <a:cubicBezTo>
                    <a:pt x="373" y="3332"/>
                    <a:pt x="547" y="3648"/>
                    <a:pt x="927" y="3712"/>
                  </a:cubicBezTo>
                  <a:lnTo>
                    <a:pt x="2875" y="4036"/>
                  </a:lnTo>
                  <a:cubicBezTo>
                    <a:pt x="2894" y="4040"/>
                    <a:pt x="2914" y="4041"/>
                    <a:pt x="2933" y="4041"/>
                  </a:cubicBezTo>
                  <a:cubicBezTo>
                    <a:pt x="3101" y="4041"/>
                    <a:pt x="3250" y="3921"/>
                    <a:pt x="3278" y="3743"/>
                  </a:cubicBezTo>
                  <a:cubicBezTo>
                    <a:pt x="3310" y="3553"/>
                    <a:pt x="3184" y="3371"/>
                    <a:pt x="2986" y="3340"/>
                  </a:cubicBezTo>
                  <a:lnTo>
                    <a:pt x="2986" y="3340"/>
                  </a:lnTo>
                  <a:cubicBezTo>
                    <a:pt x="3006" y="3343"/>
                    <a:pt x="3026" y="3345"/>
                    <a:pt x="3046" y="3345"/>
                  </a:cubicBezTo>
                  <a:cubicBezTo>
                    <a:pt x="3219" y="3345"/>
                    <a:pt x="3369" y="3224"/>
                    <a:pt x="3397" y="3047"/>
                  </a:cubicBezTo>
                  <a:cubicBezTo>
                    <a:pt x="3429" y="2857"/>
                    <a:pt x="3302" y="2675"/>
                    <a:pt x="3104" y="2643"/>
                  </a:cubicBezTo>
                  <a:lnTo>
                    <a:pt x="3104" y="2643"/>
                  </a:lnTo>
                  <a:cubicBezTo>
                    <a:pt x="3125" y="2646"/>
                    <a:pt x="3145" y="2648"/>
                    <a:pt x="3165" y="2648"/>
                  </a:cubicBezTo>
                  <a:cubicBezTo>
                    <a:pt x="3338" y="2648"/>
                    <a:pt x="3488" y="2528"/>
                    <a:pt x="3516" y="2350"/>
                  </a:cubicBezTo>
                  <a:cubicBezTo>
                    <a:pt x="3548" y="2160"/>
                    <a:pt x="3413" y="1978"/>
                    <a:pt x="3223" y="1946"/>
                  </a:cubicBezTo>
                  <a:lnTo>
                    <a:pt x="3223" y="1946"/>
                  </a:lnTo>
                  <a:cubicBezTo>
                    <a:pt x="3242" y="1949"/>
                    <a:pt x="3260" y="1951"/>
                    <a:pt x="3279" y="1951"/>
                  </a:cubicBezTo>
                  <a:cubicBezTo>
                    <a:pt x="3447" y="1951"/>
                    <a:pt x="3598" y="1825"/>
                    <a:pt x="3627" y="1653"/>
                  </a:cubicBezTo>
                  <a:cubicBezTo>
                    <a:pt x="3666" y="1463"/>
                    <a:pt x="3532" y="1281"/>
                    <a:pt x="3342" y="1250"/>
                  </a:cubicBezTo>
                  <a:lnTo>
                    <a:pt x="1751" y="981"/>
                  </a:lnTo>
                  <a:cubicBezTo>
                    <a:pt x="1830" y="830"/>
                    <a:pt x="1885" y="664"/>
                    <a:pt x="1909" y="498"/>
                  </a:cubicBezTo>
                  <a:cubicBezTo>
                    <a:pt x="1925" y="363"/>
                    <a:pt x="1925" y="221"/>
                    <a:pt x="1846" y="110"/>
                  </a:cubicBezTo>
                  <a:cubicBezTo>
                    <a:pt x="1800" y="44"/>
                    <a:pt x="1722" y="1"/>
                    <a:pt x="1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 flipH="1">
              <a:off x="1533389" y="1970446"/>
              <a:ext cx="116795" cy="272361"/>
            </a:xfrm>
            <a:custGeom>
              <a:avLst/>
              <a:gdLst/>
              <a:ahLst/>
              <a:cxnLst/>
              <a:rect l="l" t="t" r="r" b="b"/>
              <a:pathLst>
                <a:path w="1386" h="3232" extrusionOk="0">
                  <a:moveTo>
                    <a:pt x="771" y="1"/>
                  </a:moveTo>
                  <a:cubicBezTo>
                    <a:pt x="622" y="1"/>
                    <a:pt x="489" y="106"/>
                    <a:pt x="467" y="257"/>
                  </a:cubicBezTo>
                  <a:lnTo>
                    <a:pt x="32" y="2822"/>
                  </a:lnTo>
                  <a:cubicBezTo>
                    <a:pt x="0" y="2989"/>
                    <a:pt x="119" y="3147"/>
                    <a:pt x="285" y="3179"/>
                  </a:cubicBezTo>
                  <a:lnTo>
                    <a:pt x="570" y="3226"/>
                  </a:lnTo>
                  <a:cubicBezTo>
                    <a:pt x="588" y="3230"/>
                    <a:pt x="606" y="3231"/>
                    <a:pt x="624" y="3231"/>
                  </a:cubicBezTo>
                  <a:cubicBezTo>
                    <a:pt x="769" y="3231"/>
                    <a:pt x="897" y="3121"/>
                    <a:pt x="918" y="2973"/>
                  </a:cubicBezTo>
                  <a:lnTo>
                    <a:pt x="1354" y="408"/>
                  </a:lnTo>
                  <a:cubicBezTo>
                    <a:pt x="1386" y="242"/>
                    <a:pt x="1267" y="83"/>
                    <a:pt x="1101" y="60"/>
                  </a:cubicBezTo>
                  <a:lnTo>
                    <a:pt x="816" y="4"/>
                  </a:lnTo>
                  <a:cubicBezTo>
                    <a:pt x="800" y="2"/>
                    <a:pt x="785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1260" y="1362428"/>
            <a:ext cx="5968680" cy="137315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LẮNG NGHE!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0014" y="238542"/>
            <a:ext cx="3679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0500" y="701040"/>
            <a:ext cx="394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95" y="1394460"/>
            <a:ext cx="4653263" cy="3093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8620" y="1607820"/>
            <a:ext cx="2926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6240" y="75938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TCP/IP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80" y="1128712"/>
            <a:ext cx="3479800" cy="3129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729" y="1488638"/>
            <a:ext cx="34137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TCP/IP hay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Access Layer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Layer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0014" y="238542"/>
            <a:ext cx="3679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</p:txBody>
      </p:sp>
    </p:spTree>
    <p:extLst>
      <p:ext uri="{BB962C8B-B14F-4D97-AF65-F5344CB8AC3E}">
        <p14:creationId xmlns:p14="http://schemas.microsoft.com/office/powerpoint/2010/main" val="9144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7420" y="228600"/>
            <a:ext cx="4907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507" y="69342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3" y="1108363"/>
            <a:ext cx="4977679" cy="37407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78" y="1108363"/>
            <a:ext cx="3096489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7420" y="228600"/>
            <a:ext cx="4907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" y="723900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012;p117"/>
          <p:cNvSpPr/>
          <p:nvPr/>
        </p:nvSpPr>
        <p:spPr>
          <a:xfrm>
            <a:off x="2559854" y="1672447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13;p117"/>
          <p:cNvSpPr/>
          <p:nvPr/>
        </p:nvSpPr>
        <p:spPr>
          <a:xfrm>
            <a:off x="2661601" y="1761702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14;p117"/>
          <p:cNvSpPr/>
          <p:nvPr/>
        </p:nvSpPr>
        <p:spPr>
          <a:xfrm>
            <a:off x="2661601" y="1761702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15;p117"/>
          <p:cNvSpPr/>
          <p:nvPr/>
        </p:nvSpPr>
        <p:spPr>
          <a:xfrm>
            <a:off x="2661601" y="1759717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16;p117"/>
          <p:cNvSpPr/>
          <p:nvPr/>
        </p:nvSpPr>
        <p:spPr>
          <a:xfrm>
            <a:off x="4026279" y="1672447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017;p117"/>
          <p:cNvSpPr/>
          <p:nvPr/>
        </p:nvSpPr>
        <p:spPr>
          <a:xfrm>
            <a:off x="4128026" y="1761702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18;p117"/>
          <p:cNvSpPr/>
          <p:nvPr/>
        </p:nvSpPr>
        <p:spPr>
          <a:xfrm>
            <a:off x="4128026" y="1761702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19;p117"/>
          <p:cNvSpPr/>
          <p:nvPr/>
        </p:nvSpPr>
        <p:spPr>
          <a:xfrm>
            <a:off x="4128026" y="1759717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20;p117"/>
          <p:cNvSpPr/>
          <p:nvPr/>
        </p:nvSpPr>
        <p:spPr>
          <a:xfrm>
            <a:off x="5492704" y="1672447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021;p117"/>
          <p:cNvSpPr/>
          <p:nvPr/>
        </p:nvSpPr>
        <p:spPr>
          <a:xfrm>
            <a:off x="5594451" y="1761702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022;p117"/>
          <p:cNvSpPr/>
          <p:nvPr/>
        </p:nvSpPr>
        <p:spPr>
          <a:xfrm>
            <a:off x="5594451" y="1761702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23;p117"/>
          <p:cNvSpPr/>
          <p:nvPr/>
        </p:nvSpPr>
        <p:spPr>
          <a:xfrm>
            <a:off x="5594451" y="1759717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024;p117"/>
          <p:cNvSpPr/>
          <p:nvPr/>
        </p:nvSpPr>
        <p:spPr>
          <a:xfrm>
            <a:off x="1093429" y="1672447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025;p117"/>
          <p:cNvSpPr/>
          <p:nvPr/>
        </p:nvSpPr>
        <p:spPr>
          <a:xfrm>
            <a:off x="1195176" y="1761702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026;p117"/>
          <p:cNvSpPr/>
          <p:nvPr/>
        </p:nvSpPr>
        <p:spPr>
          <a:xfrm>
            <a:off x="1195176" y="1761702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027;p117"/>
          <p:cNvSpPr/>
          <p:nvPr/>
        </p:nvSpPr>
        <p:spPr>
          <a:xfrm>
            <a:off x="1195176" y="1759717"/>
            <a:ext cx="891904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033;p117"/>
          <p:cNvSpPr txBox="1">
            <a:spLocks noGrp="1"/>
          </p:cNvSpPr>
          <p:nvPr>
            <p:ph type="subTitle" idx="5"/>
          </p:nvPr>
        </p:nvSpPr>
        <p:spPr>
          <a:xfrm>
            <a:off x="950574" y="2979042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Băng thông</a:t>
            </a:r>
            <a:endParaRPr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Google Shape;1034;p117"/>
          <p:cNvSpPr txBox="1">
            <a:spLocks noGrp="1"/>
          </p:cNvSpPr>
          <p:nvPr>
            <p:ph type="subTitle" idx="4294967295"/>
          </p:nvPr>
        </p:nvSpPr>
        <p:spPr>
          <a:xfrm>
            <a:off x="2416974" y="2979042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1035;p117"/>
          <p:cNvSpPr txBox="1">
            <a:spLocks noGrp="1"/>
          </p:cNvSpPr>
          <p:nvPr>
            <p:ph type="subTitle" idx="4294967295"/>
          </p:nvPr>
        </p:nvSpPr>
        <p:spPr>
          <a:xfrm>
            <a:off x="3884273" y="2979042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Trễ gói tin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1036;p117"/>
          <p:cNvSpPr txBox="1">
            <a:spLocks noGrp="1"/>
          </p:cNvSpPr>
          <p:nvPr>
            <p:ph type="subTitle" idx="4294967295"/>
          </p:nvPr>
        </p:nvSpPr>
        <p:spPr>
          <a:xfrm>
            <a:off x="5349772" y="2979042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Jitter</a:t>
            </a:r>
            <a:endParaRPr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1037;p117"/>
          <p:cNvSpPr txBox="1"/>
          <p:nvPr/>
        </p:nvSpPr>
        <p:spPr>
          <a:xfrm>
            <a:off x="1248774" y="1858247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Poppins" panose="020B0604020202020204" charset="0"/>
                <a:ea typeface="Squada One"/>
                <a:cs typeface="Poppins" panose="020B0604020202020204" charset="0"/>
                <a:sym typeface="Squada One"/>
              </a:rPr>
              <a:t>B</a:t>
            </a:r>
            <a:endParaRPr sz="2400" b="1" dirty="0">
              <a:solidFill>
                <a:schemeClr val="tx1"/>
              </a:solidFill>
              <a:latin typeface="Poppins" panose="020B0604020202020204" charset="0"/>
              <a:ea typeface="Squada One"/>
              <a:cs typeface="Poppins" panose="020B0604020202020204" charset="0"/>
              <a:sym typeface="Squada One"/>
            </a:endParaRPr>
          </a:p>
        </p:txBody>
      </p:sp>
      <p:sp>
        <p:nvSpPr>
          <p:cNvPr id="31" name="Google Shape;1038;p117"/>
          <p:cNvSpPr txBox="1"/>
          <p:nvPr/>
        </p:nvSpPr>
        <p:spPr>
          <a:xfrm>
            <a:off x="2715174" y="1858247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Poppins" panose="020B0604020202020204" charset="0"/>
                <a:ea typeface="Squada One"/>
                <a:cs typeface="Poppins" panose="020B0604020202020204" charset="0"/>
                <a:sym typeface="Squada One"/>
              </a:rPr>
              <a:t>T</a:t>
            </a:r>
            <a:endParaRPr sz="2400" b="1" dirty="0">
              <a:solidFill>
                <a:schemeClr val="tx1"/>
              </a:solidFill>
              <a:latin typeface="Poppins" panose="020B0604020202020204" charset="0"/>
              <a:ea typeface="Squada One"/>
              <a:cs typeface="Poppins" panose="020B0604020202020204" charset="0"/>
              <a:sym typeface="Squada One"/>
            </a:endParaRPr>
          </a:p>
        </p:txBody>
      </p:sp>
      <p:sp>
        <p:nvSpPr>
          <p:cNvPr id="32" name="Google Shape;1039;p117"/>
          <p:cNvSpPr txBox="1"/>
          <p:nvPr/>
        </p:nvSpPr>
        <p:spPr>
          <a:xfrm>
            <a:off x="4181599" y="1858247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Poppins" panose="020B0604020202020204" charset="0"/>
                <a:ea typeface="Squada One"/>
                <a:cs typeface="Poppins" panose="020B0604020202020204" charset="0"/>
                <a:sym typeface="Squada One"/>
              </a:rPr>
              <a:t>D</a:t>
            </a:r>
            <a:endParaRPr sz="2400" b="1" dirty="0">
              <a:solidFill>
                <a:schemeClr val="tx1"/>
              </a:solidFill>
              <a:latin typeface="Poppins" panose="020B0604020202020204" charset="0"/>
              <a:ea typeface="Squada One"/>
              <a:cs typeface="Poppins" panose="020B0604020202020204" charset="0"/>
              <a:sym typeface="Squada One"/>
            </a:endParaRPr>
          </a:p>
        </p:txBody>
      </p:sp>
      <p:sp>
        <p:nvSpPr>
          <p:cNvPr id="33" name="Google Shape;1040;p117"/>
          <p:cNvSpPr txBox="1"/>
          <p:nvPr/>
        </p:nvSpPr>
        <p:spPr>
          <a:xfrm>
            <a:off x="5648012" y="1858247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Poppins" panose="020B0604020202020204" charset="0"/>
                <a:ea typeface="Squada One"/>
                <a:cs typeface="Poppins" panose="020B0604020202020204" charset="0"/>
                <a:sym typeface="Squada One"/>
              </a:rPr>
              <a:t>J</a:t>
            </a:r>
            <a:endParaRPr sz="2400" b="1" dirty="0">
              <a:solidFill>
                <a:schemeClr val="tx1"/>
              </a:solidFill>
              <a:latin typeface="Poppins" panose="020B0604020202020204" charset="0"/>
              <a:ea typeface="Squada One"/>
              <a:cs typeface="Poppins" panose="020B0604020202020204" charset="0"/>
              <a:sym typeface="Squada One"/>
            </a:endParaRPr>
          </a:p>
        </p:txBody>
      </p:sp>
      <p:cxnSp>
        <p:nvCxnSpPr>
          <p:cNvPr id="34" name="Google Shape;1041;p117"/>
          <p:cNvCxnSpPr/>
          <p:nvPr/>
        </p:nvCxnSpPr>
        <p:spPr>
          <a:xfrm>
            <a:off x="3108024" y="2615034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5" name="Google Shape;1042;p117"/>
          <p:cNvCxnSpPr/>
          <p:nvPr/>
        </p:nvCxnSpPr>
        <p:spPr>
          <a:xfrm>
            <a:off x="4574874" y="2615034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6" name="Google Shape;1043;p117"/>
          <p:cNvCxnSpPr/>
          <p:nvPr/>
        </p:nvCxnSpPr>
        <p:spPr>
          <a:xfrm>
            <a:off x="6040299" y="2615034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7" name="Google Shape;1044;p117"/>
          <p:cNvCxnSpPr/>
          <p:nvPr/>
        </p:nvCxnSpPr>
        <p:spPr>
          <a:xfrm>
            <a:off x="1641174" y="2615034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8" name="Google Shape;1020;p117"/>
          <p:cNvSpPr/>
          <p:nvPr/>
        </p:nvSpPr>
        <p:spPr>
          <a:xfrm>
            <a:off x="6958004" y="1686043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21;p117"/>
          <p:cNvSpPr/>
          <p:nvPr/>
        </p:nvSpPr>
        <p:spPr>
          <a:xfrm>
            <a:off x="7059751" y="1775298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22;p117"/>
          <p:cNvSpPr/>
          <p:nvPr/>
        </p:nvSpPr>
        <p:spPr>
          <a:xfrm>
            <a:off x="7059751" y="1775298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23;p117"/>
          <p:cNvSpPr/>
          <p:nvPr/>
        </p:nvSpPr>
        <p:spPr>
          <a:xfrm>
            <a:off x="7059751" y="1773313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40;p117"/>
          <p:cNvSpPr txBox="1"/>
          <p:nvPr/>
        </p:nvSpPr>
        <p:spPr>
          <a:xfrm>
            <a:off x="7113312" y="1871843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Poppins" panose="020B0604020202020204" charset="0"/>
                <a:ea typeface="Squada One"/>
                <a:cs typeface="Poppins" panose="020B0604020202020204" charset="0"/>
                <a:sym typeface="Squada One"/>
              </a:rPr>
              <a:t>P</a:t>
            </a:r>
            <a:endParaRPr sz="2400" b="1" dirty="0">
              <a:solidFill>
                <a:schemeClr val="tx1"/>
              </a:solidFill>
              <a:latin typeface="Poppins" panose="020B0604020202020204" charset="0"/>
              <a:ea typeface="Squada One"/>
              <a:cs typeface="Poppins" panose="020B0604020202020204" charset="0"/>
              <a:sym typeface="Squada One"/>
            </a:endParaRPr>
          </a:p>
        </p:txBody>
      </p:sp>
      <p:cxnSp>
        <p:nvCxnSpPr>
          <p:cNvPr id="43" name="Google Shape;1043;p117"/>
          <p:cNvCxnSpPr/>
          <p:nvPr/>
        </p:nvCxnSpPr>
        <p:spPr>
          <a:xfrm>
            <a:off x="7505599" y="2628630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4" name="Google Shape;1036;p117"/>
          <p:cNvSpPr txBox="1">
            <a:spLocks/>
          </p:cNvSpPr>
          <p:nvPr/>
        </p:nvSpPr>
        <p:spPr>
          <a:xfrm>
            <a:off x="6815271" y="2993336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 gói tin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7420" y="228600"/>
            <a:ext cx="4907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62871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3" descr="ct8449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26" y="1207735"/>
            <a:ext cx="4823164" cy="311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8620" y="1207735"/>
            <a:ext cx="3032760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7420" y="228600"/>
            <a:ext cx="4907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" y="628710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2428"/>
              </p:ext>
            </p:extLst>
          </p:nvPr>
        </p:nvGraphicFramePr>
        <p:xfrm>
          <a:off x="774954" y="1011075"/>
          <a:ext cx="7592292" cy="383995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02875">
                  <a:extLst>
                    <a:ext uri="{9D8B030D-6E8A-4147-A177-3AD203B41FA5}">
                      <a16:colId xmlns:a16="http://schemas.microsoft.com/office/drawing/2014/main" val="560671820"/>
                    </a:ext>
                  </a:extLst>
                </a:gridCol>
                <a:gridCol w="5389417">
                  <a:extLst>
                    <a:ext uri="{9D8B030D-6E8A-4147-A177-3AD203B41FA5}">
                      <a16:colId xmlns:a16="http://schemas.microsoft.com/office/drawing/2014/main" val="1057158567"/>
                    </a:ext>
                  </a:extLst>
                </a:gridCol>
              </a:tblGrid>
              <a:tr h="57251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gặp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73484"/>
                  </a:ext>
                </a:extLst>
              </a:tr>
              <a:tr h="1039360"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 typeface="Arial" panose="020B0604020202020204" pitchFamily="34" charset="0"/>
                        <a:buChar char="-"/>
                      </a:pP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Voice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nghe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khó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hiểu</a:t>
                      </a:r>
                      <a:endParaRPr lang="en-US" sz="18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 algn="just">
                        <a:buFont typeface="Arial" panose="020B0604020202020204" pitchFamily="34" charset="0"/>
                        <a:buChar char="-"/>
                      </a:pP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Voice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liên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tục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tiếng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nói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bị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méo</a:t>
                      </a:r>
                      <a:endParaRPr lang="en-US" sz="18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-"/>
                      </a:pP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Cuộc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gọi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kết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nối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19092"/>
                  </a:ext>
                </a:extLst>
              </a:tr>
              <a:tr h="1039360"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 typeface="Arial" panose="020B0604020202020204" pitchFamily="34" charset="0"/>
                        <a:buChar char="-"/>
                      </a:pP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Hình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ảnh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hiển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thị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chập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chờn</a:t>
                      </a:r>
                      <a:endParaRPr lang="en-US" sz="18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 algn="just">
                        <a:buFont typeface="Arial" panose="020B0604020202020204" pitchFamily="34" charset="0"/>
                        <a:buChar char="-"/>
                      </a:pP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Âm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thanh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đồng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bộ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với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video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-"/>
                      </a:pP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Sự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di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chuyển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hình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ảnh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chậm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lại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63207"/>
                  </a:ext>
                </a:extLst>
              </a:tr>
              <a:tr h="858884">
                <a:tc>
                  <a:txBody>
                    <a:bodyPr/>
                    <a:lstStyle/>
                    <a:p>
                      <a:pPr algn="ctr"/>
                      <a:endParaRPr lang="en-US" sz="18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 typeface="Times New Roman" panose="02020603050405020304" pitchFamily="18" charset="0"/>
                        <a:buChar char="-"/>
                      </a:pP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chuyển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đến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nó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còn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giá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trị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nữa</a:t>
                      </a:r>
                      <a:endParaRPr lang="en-US" sz="18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 algn="just">
                        <a:buFont typeface="Times New Roman" panose="02020603050405020304" pitchFamily="18" charset="0"/>
                        <a:buChar char="-"/>
                      </a:pP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Dữ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liệu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phản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hồi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đúng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so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với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ban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endParaRPr lang="en-US" sz="18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indent="-285750" algn="just">
                        <a:buFont typeface="Times New Roman" panose="02020603050405020304" pitchFamily="18" charset="0"/>
                        <a:buChar char="-"/>
                      </a:pP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gian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truyền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bị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gián</a:t>
                      </a:r>
                      <a:r>
                        <a:rPr lang="en-US" sz="18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đoạn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08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7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9700" y="106680"/>
            <a:ext cx="6603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" y="506790"/>
            <a:ext cx="4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Untitled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1245177"/>
            <a:ext cx="4371108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64" y="1245177"/>
            <a:ext cx="4107872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52603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Networking Services (SNS) Pitch Deck">
  <a:themeElements>
    <a:clrScheme name="Simple Light">
      <a:dk1>
        <a:srgbClr val="191919"/>
      </a:dk1>
      <a:lt1>
        <a:srgbClr val="A4C2F4"/>
      </a:lt1>
      <a:dk2>
        <a:srgbClr val="59595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899</Words>
  <Application>Microsoft Office PowerPoint</Application>
  <PresentationFormat>On-screen Show (16:9)</PresentationFormat>
  <Paragraphs>117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Baloo 2</vt:lpstr>
      <vt:lpstr>Wingdings</vt:lpstr>
      <vt:lpstr>PT Sans</vt:lpstr>
      <vt:lpstr>Calibri</vt:lpstr>
      <vt:lpstr>Nunito Light</vt:lpstr>
      <vt:lpstr>Poppins</vt:lpstr>
      <vt:lpstr>Times New Roman</vt:lpstr>
      <vt:lpstr>Squada One</vt:lpstr>
      <vt:lpstr>Arial</vt:lpstr>
      <vt:lpstr>Social Networking Services (SNS) Pitch Deck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CÔ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Services (SNS) Pitch Deck</dc:title>
  <cp:lastModifiedBy>admin</cp:lastModifiedBy>
  <cp:revision>29</cp:revision>
  <dcterms:modified xsi:type="dcterms:W3CDTF">2024-01-08T18:55:55Z</dcterms:modified>
</cp:coreProperties>
</file>