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86" r:id="rId2"/>
    <p:sldId id="257" r:id="rId3"/>
    <p:sldId id="261" r:id="rId4"/>
    <p:sldId id="303" r:id="rId5"/>
    <p:sldId id="304" r:id="rId6"/>
    <p:sldId id="306" r:id="rId7"/>
    <p:sldId id="307" r:id="rId8"/>
    <p:sldId id="308" r:id="rId9"/>
    <p:sldId id="309" r:id="rId10"/>
    <p:sldId id="310" r:id="rId11"/>
    <p:sldId id="287" r:id="rId12"/>
    <p:sldId id="302" r:id="rId13"/>
    <p:sldId id="313" r:id="rId14"/>
    <p:sldId id="314" r:id="rId15"/>
    <p:sldId id="315" r:id="rId16"/>
    <p:sldId id="316" r:id="rId17"/>
    <p:sldId id="311" r:id="rId1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uli" panose="020B060402020202020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8EEFB8-15E5-44A9-849B-1A3A7A75EEDB}">
  <a:tblStyle styleId="{E58EEFB8-15E5-44A9-849B-1A3A7A75EE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844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50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617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40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87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652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100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367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617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298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017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53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 slide 1 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404025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2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7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2648607" y="454543"/>
            <a:ext cx="6308517" cy="762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/>
              <a:t>WEB BÁN HÀNG  ĐIỆN THOẠI</a:t>
            </a:r>
            <a:endParaRPr sz="3200" b="1" dirty="0"/>
          </a:p>
        </p:txBody>
      </p:sp>
      <p:sp>
        <p:nvSpPr>
          <p:cNvPr id="294" name="Google Shape;294;p42"/>
          <p:cNvSpPr txBox="1"/>
          <p:nvPr/>
        </p:nvSpPr>
        <p:spPr>
          <a:xfrm>
            <a:off x="7221250" y="4236900"/>
            <a:ext cx="18687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E85B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2BC89-3474-4F57-A74C-31D0C2292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351446"/>
            <a:ext cx="4243800" cy="909479"/>
          </a:xfrm>
        </p:spPr>
        <p:txBody>
          <a:bodyPr/>
          <a:lstStyle/>
          <a:p>
            <a:pPr algn="l"/>
            <a:r>
              <a:rPr lang="en-US" sz="2000" b="1" dirty="0" err="1"/>
              <a:t>Giảng</a:t>
            </a:r>
            <a:r>
              <a:rPr lang="en-US" sz="2000" b="1" dirty="0"/>
              <a:t> </a:t>
            </a:r>
            <a:r>
              <a:rPr lang="en-US" sz="2000" b="1" dirty="0" err="1"/>
              <a:t>viên</a:t>
            </a:r>
            <a:r>
              <a:rPr lang="en-US" sz="2000" b="1" dirty="0"/>
              <a:t>: </a:t>
            </a:r>
            <a:r>
              <a:rPr lang="en-US" sz="2000" b="1" dirty="0" err="1"/>
              <a:t>Đoàn</a:t>
            </a:r>
            <a:r>
              <a:rPr lang="en-US" sz="2000" b="1" dirty="0"/>
              <a:t> </a:t>
            </a:r>
            <a:r>
              <a:rPr lang="en-US" sz="2000" b="1" dirty="0" err="1"/>
              <a:t>Thị</a:t>
            </a:r>
            <a:r>
              <a:rPr lang="en-US" sz="2000" b="1" dirty="0"/>
              <a:t> Thu </a:t>
            </a:r>
            <a:r>
              <a:rPr lang="en-US" sz="2000" b="1" dirty="0" err="1"/>
              <a:t>Cúc</a:t>
            </a:r>
            <a:endParaRPr lang="en-US" sz="2000" b="1" dirty="0"/>
          </a:p>
          <a:p>
            <a:pPr algn="l"/>
            <a:r>
              <a:rPr lang="en-US" sz="2000" b="1" dirty="0" err="1"/>
              <a:t>Môn</a:t>
            </a:r>
            <a:r>
              <a:rPr lang="en-US" sz="2000" b="1" dirty="0"/>
              <a:t>: </a:t>
            </a:r>
            <a:r>
              <a:rPr lang="en-US" sz="2000" b="1" dirty="0" err="1"/>
              <a:t>Phát</a:t>
            </a:r>
            <a:r>
              <a:rPr lang="en-US" sz="2000" b="1" dirty="0"/>
              <a:t> </a:t>
            </a:r>
            <a:r>
              <a:rPr lang="en-US" sz="2000" b="1" dirty="0" err="1"/>
              <a:t>triển</a:t>
            </a:r>
            <a:r>
              <a:rPr lang="en-US" sz="2000" b="1" dirty="0"/>
              <a:t> </a:t>
            </a:r>
            <a:r>
              <a:rPr lang="en-US" sz="2000" b="1" dirty="0" err="1"/>
              <a:t>mã</a:t>
            </a:r>
            <a:r>
              <a:rPr lang="en-US" sz="2000" b="1" dirty="0"/>
              <a:t> </a:t>
            </a:r>
            <a:r>
              <a:rPr lang="en-US" sz="2000" b="1" dirty="0" err="1"/>
              <a:t>nguồn</a:t>
            </a:r>
            <a:r>
              <a:rPr lang="en-US" sz="2000" b="1" dirty="0"/>
              <a:t> </a:t>
            </a:r>
            <a:r>
              <a:rPr lang="en-US" sz="2000" b="1" dirty="0" err="1"/>
              <a:t>mở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15ED7D-7B31-4950-8FA7-2682FFEF563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480321" y="2501369"/>
            <a:ext cx="4663679" cy="1942312"/>
          </a:xfrm>
        </p:spPr>
        <p:txBody>
          <a:bodyPr/>
          <a:lstStyle/>
          <a:p>
            <a:pPr marL="114300" indent="0" algn="l"/>
            <a:r>
              <a:rPr lang="en-US" sz="1600" b="1" dirty="0" err="1"/>
              <a:t>Sinh</a:t>
            </a:r>
            <a:r>
              <a:rPr lang="en-US" sz="1600" b="1" dirty="0"/>
              <a:t> </a:t>
            </a:r>
            <a:r>
              <a:rPr lang="en-US" sz="1600" b="1" dirty="0" err="1"/>
              <a:t>viên</a:t>
            </a:r>
            <a:r>
              <a:rPr lang="en-US" sz="1600" b="1" dirty="0"/>
              <a:t> </a:t>
            </a:r>
            <a:r>
              <a:rPr lang="en-US" sz="1600" b="1" dirty="0" err="1"/>
              <a:t>thực</a:t>
            </a:r>
            <a:r>
              <a:rPr lang="en-US" sz="1600" b="1" dirty="0"/>
              <a:t> </a:t>
            </a:r>
            <a:r>
              <a:rPr lang="en-US" sz="1600" b="1" dirty="0" err="1"/>
              <a:t>hiện</a:t>
            </a:r>
            <a:r>
              <a:rPr lang="en-US" sz="1600" b="1" dirty="0"/>
              <a:t>:</a:t>
            </a:r>
          </a:p>
          <a:p>
            <a:pPr marL="114300" indent="0" algn="l"/>
            <a:endParaRPr lang="en-US" sz="1600" b="1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4151050066  </a:t>
            </a:r>
            <a:r>
              <a:rPr lang="en-US" sz="1600" b="1" dirty="0" err="1"/>
              <a:t>Võ</a:t>
            </a:r>
            <a:r>
              <a:rPr lang="en-US" sz="1600" b="1" dirty="0"/>
              <a:t> </a:t>
            </a:r>
            <a:r>
              <a:rPr lang="en-US" sz="1600" b="1" dirty="0" err="1"/>
              <a:t>Tường</a:t>
            </a:r>
            <a:r>
              <a:rPr lang="en-US" sz="1600" b="1" dirty="0"/>
              <a:t> </a:t>
            </a:r>
            <a:r>
              <a:rPr lang="en-US" sz="1600" b="1" dirty="0" err="1"/>
              <a:t>Vy</a:t>
            </a:r>
            <a:r>
              <a:rPr lang="en-US" sz="1600" b="1" dirty="0"/>
              <a:t>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4151050071  </a:t>
            </a:r>
            <a:r>
              <a:rPr lang="en-US" sz="1600" b="1" dirty="0" err="1"/>
              <a:t>Huỳnh</a:t>
            </a:r>
            <a:r>
              <a:rPr lang="en-US" sz="1600" b="1" dirty="0"/>
              <a:t> </a:t>
            </a:r>
            <a:r>
              <a:rPr lang="en-US" sz="1600" b="1" dirty="0" err="1"/>
              <a:t>Văn</a:t>
            </a:r>
            <a:r>
              <a:rPr lang="en-US" sz="1600" b="1" dirty="0"/>
              <a:t> </a:t>
            </a:r>
            <a:r>
              <a:rPr lang="en-US" sz="1600" b="1" dirty="0" err="1"/>
              <a:t>Hào</a:t>
            </a:r>
            <a:r>
              <a:rPr lang="en-US" sz="1600" b="1" dirty="0"/>
              <a:t> </a:t>
            </a:r>
            <a:endParaRPr lang="en-US" sz="1600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4151050077  </a:t>
            </a:r>
            <a:r>
              <a:rPr lang="en-US" sz="1600" b="1" dirty="0" err="1"/>
              <a:t>Bùi</a:t>
            </a:r>
            <a:r>
              <a:rPr lang="en-US" sz="1600" b="1" dirty="0"/>
              <a:t> </a:t>
            </a:r>
            <a:r>
              <a:rPr lang="en-US" sz="1600" b="1" dirty="0" err="1"/>
              <a:t>Thanh</a:t>
            </a:r>
            <a:r>
              <a:rPr lang="en-US" sz="1600" b="1" dirty="0"/>
              <a:t> </a:t>
            </a:r>
            <a:r>
              <a:rPr lang="en-US" sz="1600" b="1" dirty="0" err="1"/>
              <a:t>Sơn</a:t>
            </a:r>
            <a:r>
              <a:rPr lang="en-US" sz="1600" b="1" dirty="0"/>
              <a:t> </a:t>
            </a:r>
            <a:endParaRPr lang="en-US" sz="1600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4151050079  </a:t>
            </a:r>
            <a:r>
              <a:rPr lang="en-US" sz="1600" b="1" dirty="0" err="1"/>
              <a:t>Nguyễn</a:t>
            </a:r>
            <a:r>
              <a:rPr lang="en-US" sz="1600" b="1" dirty="0"/>
              <a:t> </a:t>
            </a:r>
            <a:r>
              <a:rPr lang="en-US" sz="1600" b="1" dirty="0" err="1"/>
              <a:t>Trung</a:t>
            </a:r>
            <a:r>
              <a:rPr lang="en-US" sz="1600" b="1" dirty="0"/>
              <a:t> </a:t>
            </a:r>
            <a:r>
              <a:rPr lang="en-US" sz="1600" b="1" dirty="0" err="1"/>
              <a:t>Hậu</a:t>
            </a:r>
            <a:r>
              <a:rPr lang="en-US" sz="1600" b="1" dirty="0"/>
              <a:t>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4151050213  </a:t>
            </a:r>
            <a:r>
              <a:rPr lang="en-US" sz="1600" b="1" dirty="0" err="1"/>
              <a:t>Ngô</a:t>
            </a:r>
            <a:r>
              <a:rPr lang="en-US" sz="1600" b="1" dirty="0"/>
              <a:t> </a:t>
            </a:r>
            <a:r>
              <a:rPr lang="en-US" sz="1600" b="1" dirty="0" err="1"/>
              <a:t>Đức</a:t>
            </a:r>
            <a:r>
              <a:rPr lang="en-US" sz="1600" b="1" dirty="0"/>
              <a:t> </a:t>
            </a:r>
            <a:r>
              <a:rPr lang="en-US" sz="1600" b="1" dirty="0" err="1"/>
              <a:t>Tường</a:t>
            </a:r>
            <a:endParaRPr lang="en-US" sz="1600" b="1" dirty="0"/>
          </a:p>
          <a:p>
            <a:pPr marL="400050" indent="-285750" algn="l">
              <a:buFont typeface="Arial" panose="020B0604020202020204" pitchFamily="34" charset="0"/>
              <a:buChar char="•"/>
            </a:pPr>
            <a:r>
              <a:rPr lang="en-US" sz="1600" b="1" dirty="0"/>
              <a:t>4151050108  </a:t>
            </a:r>
            <a:r>
              <a:rPr lang="en-US" sz="1600" b="1" dirty="0" err="1"/>
              <a:t>Trần</a:t>
            </a:r>
            <a:r>
              <a:rPr lang="en-US" sz="1600" b="1" dirty="0"/>
              <a:t> </a:t>
            </a:r>
            <a:r>
              <a:rPr lang="en-US" sz="1600" b="1" dirty="0" err="1"/>
              <a:t>Quốc</a:t>
            </a:r>
            <a:r>
              <a:rPr lang="en-US" sz="1600" b="1" dirty="0"/>
              <a:t> </a:t>
            </a:r>
            <a:r>
              <a:rPr lang="en-US" sz="1600" b="1" dirty="0" err="1"/>
              <a:t>Việt</a:t>
            </a:r>
            <a:r>
              <a:rPr lang="en-US" sz="1600" b="1" dirty="0"/>
              <a:t> </a:t>
            </a: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49"/>
            <a:ext cx="1712400" cy="313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mền OSSD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99171" y="30351"/>
            <a:ext cx="5562000" cy="77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</a:t>
            </a:r>
            <a:endParaRPr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A6521D76-F8D3-4D7D-A84D-0B099DBEE5DB}"/>
              </a:ext>
            </a:extLst>
          </p:cNvPr>
          <p:cNvSpPr txBox="1">
            <a:spLocks/>
          </p:cNvSpPr>
          <p:nvPr/>
        </p:nvSpPr>
        <p:spPr>
          <a:xfrm>
            <a:off x="2266389" y="1398824"/>
            <a:ext cx="7023915" cy="433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chính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>
                <a:schemeClr val="accent3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nhập/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3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3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chemeClr val="accent3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	Thêm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vào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giỏ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hang.</a:t>
            </a:r>
          </a:p>
          <a:p>
            <a:pPr>
              <a:buClr>
                <a:schemeClr val="accent3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mua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3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8100" indent="0">
              <a:buClr>
                <a:schemeClr val="accent3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3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8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84956" y="1525849"/>
            <a:ext cx="1712400" cy="308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CỦA PHẦN MỀM OSS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II</a:t>
            </a:r>
            <a:endParaRPr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A6521D76-F8D3-4D7D-A84D-0B099DBEE5DB}"/>
              </a:ext>
            </a:extLst>
          </p:cNvPr>
          <p:cNvSpPr txBox="1">
            <a:spLocks/>
          </p:cNvSpPr>
          <p:nvPr/>
        </p:nvSpPr>
        <p:spPr>
          <a:xfrm>
            <a:off x="2137144" y="808074"/>
            <a:ext cx="7023915" cy="433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3"/>
              </a:buClr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3"/>
              </a:buClr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3"/>
              </a:buClr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155D4-0F0F-4C91-9820-BA9657E9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978" y="534885"/>
            <a:ext cx="6201377" cy="348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1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55547" y="0"/>
            <a:ext cx="8832906" cy="3732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Ý tưởng: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UI </a:t>
            </a:r>
            <a:r>
              <a:rPr lang="vi-VN" sz="1400" dirty="0"/>
              <a:t>là khung giao diện người </a:t>
            </a:r>
            <a:r>
              <a:rPr lang="en-US" sz="1400" dirty="0" err="1"/>
              <a:t>dùng</a:t>
            </a:r>
            <a:r>
              <a:rPr lang="en-US" sz="1400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</a:t>
            </a:r>
            <a:r>
              <a:rPr lang="vi-VN" sz="1400" dirty="0"/>
              <a:t>rình soạn thảo mã, cung cấp các tính năng tô màu cú pháp cơ bản, so sánh, chỉnh sửa nhiều lần, v.v.</a:t>
            </a:r>
            <a:endParaRPr lang="en-US" sz="1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Cung</a:t>
            </a:r>
            <a:r>
              <a:rPr lang="en-US" sz="1400" dirty="0"/>
              <a:t> </a:t>
            </a:r>
            <a:r>
              <a:rPr lang="en-US" sz="1400" dirty="0" err="1"/>
              <a:t>cấp</a:t>
            </a:r>
            <a:r>
              <a:rPr lang="en-US" sz="1400" dirty="0"/>
              <a:t> </a:t>
            </a:r>
            <a:r>
              <a:rPr lang="en-US" sz="1400" dirty="0" err="1"/>
              <a:t>intellisense</a:t>
            </a:r>
            <a:r>
              <a:rPr lang="en-US" sz="1400" dirty="0"/>
              <a:t> </a:t>
            </a:r>
            <a:r>
              <a:rPr lang="en-US" sz="1400" dirty="0" err="1"/>
              <a:t>phong</a:t>
            </a:r>
            <a:r>
              <a:rPr lang="en-US" sz="1400" dirty="0"/>
              <a:t> </a:t>
            </a:r>
            <a:r>
              <a:rPr lang="en-US" sz="1400" dirty="0" err="1"/>
              <a:t>phú</a:t>
            </a:r>
            <a:r>
              <a:rPr lang="en-US" sz="1400" dirty="0"/>
              <a:t>, </a:t>
            </a:r>
            <a:r>
              <a:rPr lang="en-US" sz="1400" dirty="0" err="1"/>
              <a:t>gợi</a:t>
            </a:r>
            <a:r>
              <a:rPr lang="en-US" sz="1400" dirty="0"/>
              <a:t> ý </a:t>
            </a:r>
            <a:r>
              <a:rPr lang="en-US" sz="1400" dirty="0" err="1"/>
              <a:t>cú</a:t>
            </a:r>
            <a:r>
              <a:rPr lang="en-US" sz="1400" dirty="0"/>
              <a:t> </a:t>
            </a:r>
            <a:r>
              <a:rPr lang="en-US" sz="1400" dirty="0" err="1"/>
              <a:t>pháp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IDE </a:t>
            </a:r>
            <a:r>
              <a:rPr lang="en-US" sz="1400" dirty="0" err="1"/>
              <a:t>và</a:t>
            </a:r>
            <a:r>
              <a:rPr lang="en-US" sz="1400" dirty="0"/>
              <a:t> plugin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38167-8205-4E56-BB24-6F255873C7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547" y="389769"/>
            <a:ext cx="5403112" cy="323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711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84956" y="1525849"/>
            <a:ext cx="1712400" cy="308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CỦA PHẦN MỀM OSS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II</a:t>
            </a:r>
            <a:endParaRPr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A6521D76-F8D3-4D7D-A84D-0B099DBEE5DB}"/>
              </a:ext>
            </a:extLst>
          </p:cNvPr>
          <p:cNvSpPr txBox="1">
            <a:spLocks/>
          </p:cNvSpPr>
          <p:nvPr/>
        </p:nvSpPr>
        <p:spPr>
          <a:xfrm>
            <a:off x="2137144" y="808074"/>
            <a:ext cx="7023915" cy="433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3"/>
              </a:buClr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accent3"/>
              </a:buClr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3"/>
              </a:buClr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9149FE-78AC-46BC-8675-05D98208E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04" y="952817"/>
            <a:ext cx="6364224" cy="152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235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55547" y="0"/>
            <a:ext cx="8832906" cy="3732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Ý tưởng: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XAMPP là dạng viết tắt của</a:t>
            </a:r>
            <a:r>
              <a:rPr lang="en-US" sz="2000" dirty="0"/>
              <a:t>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dirty="0"/>
              <a:t>A : </a:t>
            </a:r>
            <a:r>
              <a:rPr lang="vi-VN" sz="1800" b="0" dirty="0"/>
              <a:t>Bộ sưu tập phần mềm này chứa một máy chủ web có tên Apache</a:t>
            </a:r>
            <a:r>
              <a:rPr lang="en-US" sz="1800" b="0" dirty="0"/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dirty="0"/>
              <a:t>M: </a:t>
            </a:r>
            <a:r>
              <a:rPr lang="vi-VN" sz="1800" b="0" dirty="0"/>
              <a:t>một hệ thống quản lý cơ sở dữ liệu tên là MariaDB</a:t>
            </a:r>
            <a:r>
              <a:rPr lang="en-US" sz="1800" b="0" dirty="0"/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dirty="0"/>
              <a:t>P: </a:t>
            </a:r>
            <a:r>
              <a:rPr lang="vi-VN" sz="1800" b="0" dirty="0"/>
              <a:t>các ngôn ngữ lập trình / lập trình như PHP và Perl . </a:t>
            </a:r>
            <a:endParaRPr lang="en-US" sz="1800" b="0" dirty="0"/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b="0" dirty="0"/>
              <a:t>X:</a:t>
            </a:r>
            <a:r>
              <a:rPr lang="vi-VN" sz="1800" b="0" dirty="0"/>
              <a:t> biểu thị Đa nền tảng, có nghĩa là nó có thể hoạt động trên các nền tảng khác nhau như Windows , Linux và macOS.</a:t>
            </a:r>
            <a:endParaRPr lang="en-US" sz="1800" b="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418061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86CF6A-F90C-46FA-AE01-DDFCCE69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GIẢI PHÁP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A11F7-5996-4B65-AC48-FFDC5D8F42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III</a:t>
            </a:r>
            <a:endParaRPr lang="en"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222CC654-3639-45B0-A8AA-EEEBB39F5388}"/>
              </a:ext>
            </a:extLst>
          </p:cNvPr>
          <p:cNvSpPr txBox="1">
            <a:spLocks/>
          </p:cNvSpPr>
          <p:nvPr/>
        </p:nvSpPr>
        <p:spPr>
          <a:xfrm>
            <a:off x="2363925" y="404037"/>
            <a:ext cx="7023915" cy="433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code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trang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web,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chữa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sung.</a:t>
            </a:r>
          </a:p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sung: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8100" indent="0">
              <a:buClr>
                <a:schemeClr val="accent3"/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 </a:t>
            </a:r>
          </a:p>
          <a:p>
            <a:pPr>
              <a:buClr>
                <a:schemeClr val="accent3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8100" indent="0">
              <a:buClr>
                <a:schemeClr val="accent3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3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9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86CF6A-F90C-46FA-AE01-DDFCCE69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DEMO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5A11F7-5996-4B65-AC48-FFDC5D8F42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IV</a:t>
            </a:r>
            <a:endParaRPr lang="en"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222CC654-3639-45B0-A8AA-EEEBB39F5388}"/>
              </a:ext>
            </a:extLst>
          </p:cNvPr>
          <p:cNvSpPr txBox="1">
            <a:spLocks/>
          </p:cNvSpPr>
          <p:nvPr/>
        </p:nvSpPr>
        <p:spPr>
          <a:xfrm>
            <a:off x="2363925" y="404037"/>
            <a:ext cx="7023915" cy="433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8100" indent="0">
              <a:buClr>
                <a:schemeClr val="accent3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3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956930"/>
            <a:ext cx="8832906" cy="3732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Thanks!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07;p41">
            <a:extLst>
              <a:ext uri="{FF2B5EF4-FFF2-40B4-BE49-F238E27FC236}">
                <a16:creationId xmlns:a16="http://schemas.microsoft.com/office/drawing/2014/main" id="{6AE9ECB2-7A36-4BA1-8341-4D63334106C7}"/>
              </a:ext>
            </a:extLst>
          </p:cNvPr>
          <p:cNvSpPr txBox="1"/>
          <p:nvPr/>
        </p:nvSpPr>
        <p:spPr>
          <a:xfrm>
            <a:off x="3094075" y="2484966"/>
            <a:ext cx="3062176" cy="22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FF00"/>
                </a:solidFill>
              </a:rPr>
              <a:t>😉</a:t>
            </a:r>
            <a:endParaRPr sz="9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79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03874" y="478465"/>
            <a:ext cx="1816311" cy="2005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4294967295"/>
          </p:nvPr>
        </p:nvSpPr>
        <p:spPr>
          <a:xfrm>
            <a:off x="2328531" y="0"/>
            <a:ext cx="6730409" cy="1986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lvl="0" indent="-8572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OSS.</a:t>
            </a:r>
          </a:p>
          <a:p>
            <a:pPr marL="857250" lvl="0" indent="-8572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OSS.</a:t>
            </a:r>
          </a:p>
          <a:p>
            <a:pPr marL="857250" lvl="0" indent="-8572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57250" lvl="0" indent="-8572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sung hay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57250" lvl="0" indent="-857250" algn="l" rtl="0"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&amp; Định hướng phát 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49"/>
            <a:ext cx="1712400" cy="313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mềm OSSD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757667" y="146024"/>
            <a:ext cx="5562000" cy="77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</a:t>
            </a:r>
            <a:endParaRPr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A6521D76-F8D3-4D7D-A84D-0B099DBEE5DB}"/>
              </a:ext>
            </a:extLst>
          </p:cNvPr>
          <p:cNvSpPr txBox="1">
            <a:spLocks/>
          </p:cNvSpPr>
          <p:nvPr/>
        </p:nvSpPr>
        <p:spPr>
          <a:xfrm>
            <a:off x="2137144" y="808074"/>
            <a:ext cx="7023915" cy="433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3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Visual Studio Code (VS Code) là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thảo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gọn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nhẹ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8100" indent="0">
              <a:buClr>
                <a:schemeClr val="accent3"/>
              </a:buClr>
              <a:buNone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accent3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XAMPP là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chủ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Apache Friends.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49"/>
            <a:ext cx="1712400" cy="313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mền OSS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757667" y="146024"/>
            <a:ext cx="5562000" cy="77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</a:t>
            </a:r>
            <a:endParaRPr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A6521D76-F8D3-4D7D-A84D-0B099DBEE5DB}"/>
              </a:ext>
            </a:extLst>
          </p:cNvPr>
          <p:cNvSpPr txBox="1">
            <a:spLocks/>
          </p:cNvSpPr>
          <p:nvPr/>
        </p:nvSpPr>
        <p:spPr>
          <a:xfrm>
            <a:off x="2137144" y="808074"/>
            <a:ext cx="7023915" cy="433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3"/>
              </a:buClr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XAMPP là một chương trình mã nguồn mở máy chủ web đa nền được phát triển bởi Apache Friends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vào ngày 4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2002</a:t>
            </a:r>
          </a:p>
          <a:p>
            <a:pPr>
              <a:buClr>
                <a:schemeClr val="accent3"/>
              </a:buClr>
            </a:pPr>
            <a:r>
              <a:rPr lang="vi-VN" sz="2400" dirty="0">
                <a:latin typeface="+mj-lt"/>
              </a:rPr>
              <a:t>Visual Studio Code được Microsoft công bố lần đầu tiên vào ngày 29 tháng 4 năm 2015 tại hội nghị Build 2015 . Vào ngày 14 tháng 4 năm 2016 Visual Studio Code hoàn tất thử nghiệm và được phát hành chính thức.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41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49"/>
            <a:ext cx="1712400" cy="313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mền OSSD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757667" y="146024"/>
            <a:ext cx="5562000" cy="77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</a:t>
            </a:r>
            <a:endParaRPr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A6521D76-F8D3-4D7D-A84D-0B099DBEE5DB}"/>
              </a:ext>
            </a:extLst>
          </p:cNvPr>
          <p:cNvSpPr txBox="1">
            <a:spLocks/>
          </p:cNvSpPr>
          <p:nvPr/>
        </p:nvSpPr>
        <p:spPr>
          <a:xfrm>
            <a:off x="2137144" y="808074"/>
            <a:ext cx="7023915" cy="433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3"/>
              </a:buClr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Visual Studio 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>
                <a:schemeClr val="accent3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hát hành dưới giấy phép MIT license và mã nguồn của nó được đưa lên GitHub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Microsotf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ngôn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TypeScript, JavaScript, CSS.</a:t>
            </a:r>
          </a:p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Source code editor, debugger.</a:t>
            </a:r>
          </a:p>
        </p:txBody>
      </p:sp>
    </p:spTree>
    <p:extLst>
      <p:ext uri="{BB962C8B-B14F-4D97-AF65-F5344CB8AC3E}">
        <p14:creationId xmlns:p14="http://schemas.microsoft.com/office/powerpoint/2010/main" val="349384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49"/>
            <a:ext cx="1712400" cy="313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mền OSSD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757667" y="146024"/>
            <a:ext cx="5562000" cy="77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Giấy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</a:t>
            </a:r>
            <a:endParaRPr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A6521D76-F8D3-4D7D-A84D-0B099DBEE5DB}"/>
              </a:ext>
            </a:extLst>
          </p:cNvPr>
          <p:cNvSpPr txBox="1">
            <a:spLocks/>
          </p:cNvSpPr>
          <p:nvPr/>
        </p:nvSpPr>
        <p:spPr>
          <a:xfrm>
            <a:off x="2137144" y="808074"/>
            <a:ext cx="7023915" cy="433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3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XAMPP:</a:t>
            </a:r>
          </a:p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Giấy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	 GPL (GNU General Public License)</a:t>
            </a:r>
          </a:p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Apache Friends.</a:t>
            </a:r>
          </a:p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WAMP, MAMP, SAMP, LAMP</a:t>
            </a:r>
          </a:p>
        </p:txBody>
      </p:sp>
    </p:spTree>
    <p:extLst>
      <p:ext uri="{BB962C8B-B14F-4D97-AF65-F5344CB8AC3E}">
        <p14:creationId xmlns:p14="http://schemas.microsoft.com/office/powerpoint/2010/main" val="245886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49"/>
            <a:ext cx="1712400" cy="313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mền OSSD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757667" y="146024"/>
            <a:ext cx="5562000" cy="77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OSS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</a:t>
            </a:r>
            <a:endParaRPr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A6521D76-F8D3-4D7D-A84D-0B099DBEE5DB}"/>
              </a:ext>
            </a:extLst>
          </p:cNvPr>
          <p:cNvSpPr txBox="1">
            <a:spLocks/>
          </p:cNvSpPr>
          <p:nvPr/>
        </p:nvSpPr>
        <p:spPr>
          <a:xfrm>
            <a:off x="2137144" y="808074"/>
            <a:ext cx="7023915" cy="433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Visual Studio Code</a:t>
            </a:r>
          </a:p>
          <a:p>
            <a:pPr>
              <a:buClr>
                <a:schemeClr val="accent3"/>
              </a:buClr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Hỗ trợ nhiều ngôn ngữ lập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cấp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3"/>
              </a:buClr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Kho lưu trữ an toàn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Git.</a:t>
            </a:r>
          </a:p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Intellisense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ý).</a:t>
            </a:r>
          </a:p>
          <a:p>
            <a:pPr marL="38100" indent="0">
              <a:buClr>
                <a:schemeClr val="accent3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3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1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49"/>
            <a:ext cx="1712400" cy="313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mền OSSD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757667" y="146024"/>
            <a:ext cx="5562000" cy="77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OSS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</a:t>
            </a:r>
            <a:endParaRPr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A6521D76-F8D3-4D7D-A84D-0B099DBEE5DB}"/>
              </a:ext>
            </a:extLst>
          </p:cNvPr>
          <p:cNvSpPr txBox="1">
            <a:spLocks/>
          </p:cNvSpPr>
          <p:nvPr/>
        </p:nvSpPr>
        <p:spPr>
          <a:xfrm>
            <a:off x="2137144" y="808074"/>
            <a:ext cx="7023915" cy="433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XAMPP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3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ạo môi trường chạy các tập tin script *.ph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p.</a:t>
            </a:r>
          </a:p>
          <a:p>
            <a:pPr>
              <a:buClr>
                <a:schemeClr val="accent3"/>
              </a:buClr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MySQL hệ quản trị dữ liệu.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Server.</a:t>
            </a:r>
          </a:p>
          <a:p>
            <a:pPr marL="38100" indent="0">
              <a:buClr>
                <a:schemeClr val="accent3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3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5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03875" y="1626749"/>
            <a:ext cx="1712400" cy="313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phần mền OSSD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599171" y="30351"/>
            <a:ext cx="5562000" cy="777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lvl="0" indent="0" algn="ctr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của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I</a:t>
            </a:r>
            <a:endParaRPr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A6521D76-F8D3-4D7D-A84D-0B099DBEE5DB}"/>
              </a:ext>
            </a:extLst>
          </p:cNvPr>
          <p:cNvSpPr txBox="1">
            <a:spLocks/>
          </p:cNvSpPr>
          <p:nvPr/>
        </p:nvSpPr>
        <p:spPr>
          <a:xfrm>
            <a:off x="2266389" y="1398824"/>
            <a:ext cx="7023915" cy="433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accent3"/>
              </a:buClr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phẩm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mở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Web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điện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8100" indent="0">
              <a:buClr>
                <a:schemeClr val="accent3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3"/>
              </a:buClr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20069"/>
      </p:ext>
    </p:extLst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721</Words>
  <Application>Microsoft Office PowerPoint</Application>
  <PresentationFormat>On-screen Show (16:9)</PresentationFormat>
  <Paragraphs>126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Roboto</vt:lpstr>
      <vt:lpstr>Wingdings</vt:lpstr>
      <vt:lpstr>Arial Black</vt:lpstr>
      <vt:lpstr>Arial</vt:lpstr>
      <vt:lpstr>Muli</vt:lpstr>
      <vt:lpstr>Montserrat</vt:lpstr>
      <vt:lpstr>Times New Roman</vt:lpstr>
      <vt:lpstr>Aemelia template</vt:lpstr>
      <vt:lpstr>WEB BÁN HÀNG  ĐIỆN THOẠI</vt:lpstr>
      <vt:lpstr>Nội dung trình bày</vt:lpstr>
      <vt:lpstr>Giới thiệu phần mềm OSSD</vt:lpstr>
      <vt:lpstr>Giới thiệu phần mền OSS</vt:lpstr>
      <vt:lpstr>Giới thiệu phần mền OSSD</vt:lpstr>
      <vt:lpstr>Giới thiệu phần mền OSSD</vt:lpstr>
      <vt:lpstr>Giới thiệu phần mền OSSD</vt:lpstr>
      <vt:lpstr>Giới thiệu phần mền OSSD</vt:lpstr>
      <vt:lpstr>Giới thiệu phần mền OSSD</vt:lpstr>
      <vt:lpstr>Giới thiệu phần mền OSSD</vt:lpstr>
      <vt:lpstr>KIẾN TRÚC CỦA PHẦN MỀM OSS</vt:lpstr>
      <vt:lpstr>PowerPoint Presentation</vt:lpstr>
      <vt:lpstr>KIẾN TRÚC CỦA PHẦN MỀM OSS</vt:lpstr>
      <vt:lpstr>PowerPoint Presentation</vt:lpstr>
      <vt:lpstr>GIẢI PHÁP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giới thiệu và hỗ trợ quản lý tour du lịch</dc:title>
  <dc:creator>CO XANH</dc:creator>
  <cp:lastModifiedBy>Quốc Việt</cp:lastModifiedBy>
  <cp:revision>23</cp:revision>
  <dcterms:modified xsi:type="dcterms:W3CDTF">2022-01-11T16:11:08Z</dcterms:modified>
</cp:coreProperties>
</file>