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5" r:id="rId9"/>
    <p:sldId id="268" r:id="rId10"/>
    <p:sldId id="269" r:id="rId11"/>
    <p:sldId id="260" r:id="rId12"/>
    <p:sldId id="264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F4E8-D9D0-4C6C-9D49-5D46988AF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BC369-449C-48A4-8754-03864B351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DBDD-44C7-4C0E-B309-0D73FDFC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13F7-52CE-46EA-B425-C5B477ACB84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B04C-BBF3-482C-A46A-D660F674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29500-B0E1-4281-AAEE-93420EEF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FD37-A2B2-400D-9C3E-2C64A1F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82E8-F7CB-43E9-87D9-D8AC2E8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DBA10-A4EB-4780-A154-6CA79426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BCCF-80B5-41DE-8ABB-C2227C7D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13F7-52CE-46EA-B425-C5B477ACB84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8127-E5EA-4041-9357-4BDCC45F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8E7C-CB5E-4D8A-9694-7649E767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FD37-A2B2-400D-9C3E-2C64A1F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696F1-1B28-435A-9910-ED7779BCD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7ECD7-4E74-4FEB-919D-97AB9C319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D6C4-BF0B-4652-9E0B-C3935A7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13F7-52CE-46EA-B425-C5B477ACB84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DE7B5-0F6E-452E-AC2C-47A85316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BD95A-4B80-45B2-B989-D53497A8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FD37-A2B2-400D-9C3E-2C64A1F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2637-6BF5-43EF-B0B9-C082F855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992B-4A0C-4E86-9D25-0B9AF988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DFE68-D09B-49BA-A6C2-2C34084B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13F7-52CE-46EA-B425-C5B477ACB84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7525-DBEA-40E7-986D-6F81BD04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7005-8562-4C31-AE29-6FAB5EF2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FD37-A2B2-400D-9C3E-2C64A1F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FB6B-FACD-4015-893D-3303111B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6ECD-DE1F-4BF0-BDB3-681F3CF4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BA53-1212-4DBF-B327-CEF71D81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13F7-52CE-46EA-B425-C5B477ACB84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0EBF-5E4A-4605-989B-14827DD3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A9D1-7827-4FC8-A31C-984543B9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FD37-A2B2-400D-9C3E-2C64A1F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F068-7515-416F-AD40-1305FF0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30E0-7586-4B28-9051-DFBB99325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EF7D5-0E19-4787-9871-77FB776F8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4262-C4FF-46C4-A5CA-EF52FE02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13F7-52CE-46EA-B425-C5B477ACB84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CA6B8-291E-4CD0-B58E-58A075CE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C9C0B-D6D9-4824-A000-630E366A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FD37-A2B2-400D-9C3E-2C64A1F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92E8-D93F-4476-BA9F-F254900C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CB1F-3CCB-4D2B-9AA4-6CEE1C4C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E923C-EAA1-4489-A87D-787753873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B8AD3-4185-4FE1-95DC-CED4AADA4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C2315-BB51-4B65-A2A9-0249C90E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7136E-9266-4AC9-8C9E-18554849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13F7-52CE-46EA-B425-C5B477ACB84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13A26-EAD9-49CB-992D-2D17FF6C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C1862-F8FA-4160-A99E-98A7C15A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FD37-A2B2-400D-9C3E-2C64A1F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868D-9077-4364-9613-1BB7F130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CD68B-C310-467C-BB3B-7D747673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13F7-52CE-46EA-B425-C5B477ACB84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50EE8-C3C7-4F43-B802-0CAB86E8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1C6BA-E140-43CF-A960-0C5B0144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FD37-A2B2-400D-9C3E-2C64A1F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BF876-667C-4EAC-8F23-7B99DE7A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13F7-52CE-46EA-B425-C5B477ACB84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BADB0-442B-4095-878D-B9E361AD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DC24-2CCC-4A15-AD03-224EF2DC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FD37-A2B2-400D-9C3E-2C64A1F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7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3859-7BEB-4914-9C56-6BB399E5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AD1C-63F8-4603-954E-DEDB0774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13A8-E712-4FF4-A6A7-2C43B1081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D0932-9D72-4446-A607-73E8E689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13F7-52CE-46EA-B425-C5B477ACB84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863E8-28DA-4625-9593-927B7B9C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95443-48A9-4349-AA06-4DB5889A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FD37-A2B2-400D-9C3E-2C64A1F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1E5C-D0D4-45FF-9B2B-9E20ED10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5CDAA-ED65-43C5-ABB2-554216DA3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7DFE6-9D2A-42E3-9245-2C3BF8BE9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B48A4-D7A3-4800-A3A4-C8330AF2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13F7-52CE-46EA-B425-C5B477ACB84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394A9-1133-4BE4-825E-DBCB46CE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4E46-FF88-4A31-BDE4-591559DD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FD37-A2B2-400D-9C3E-2C64A1F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4E9B-F48D-418D-A0F6-454FDF4F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F90C5-635C-454F-803F-502B13A2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E3EC-9E2C-4ED8-AFE5-A7E930483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13F7-52CE-46EA-B425-C5B477ACB845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2313A-2754-4F04-97D6-4B5F77119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0823-3547-493E-BFF3-F5CD20596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FD37-A2B2-400D-9C3E-2C64A1F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9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38AA9-5874-4C20-8483-0B646AEF6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Project II</a:t>
            </a:r>
            <a:br>
              <a:rPr lang="en-US" dirty="0"/>
            </a:br>
            <a:r>
              <a:rPr lang="en-US" sz="4800" dirty="0" err="1"/>
              <a:t>Xây</a:t>
            </a:r>
            <a:r>
              <a:rPr lang="en-US" sz="4800" dirty="0"/>
              <a:t> </a:t>
            </a:r>
            <a:r>
              <a:rPr lang="en-US" sz="4800" dirty="0" err="1"/>
              <a:t>dựng</a:t>
            </a:r>
            <a:r>
              <a:rPr lang="en-US" sz="4800" dirty="0"/>
              <a:t> 3D </a:t>
            </a:r>
            <a:r>
              <a:rPr lang="en-US" sz="4800" dirty="0" err="1"/>
              <a:t>từ</a:t>
            </a:r>
            <a:r>
              <a:rPr lang="en-US" sz="4800" dirty="0"/>
              <a:t> </a:t>
            </a:r>
            <a:r>
              <a:rPr lang="en-US" sz="4800" dirty="0" err="1"/>
              <a:t>nhiều</a:t>
            </a:r>
            <a:r>
              <a:rPr lang="en-US" sz="4800" dirty="0"/>
              <a:t> </a:t>
            </a:r>
            <a:r>
              <a:rPr lang="en-US" sz="4800" dirty="0" err="1"/>
              <a:t>ảnh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98A48-0B07-45BA-8768-93C66DA6F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 numCol="2">
            <a:normAutofit/>
          </a:bodyPr>
          <a:lstStyle/>
          <a:p>
            <a:r>
              <a:rPr lang="en-US" sz="1700" dirty="0" err="1"/>
              <a:t>Giáo</a:t>
            </a:r>
            <a:r>
              <a:rPr lang="en-US" sz="1700" dirty="0"/>
              <a:t> </a:t>
            </a:r>
            <a:r>
              <a:rPr lang="en-US" sz="1700" dirty="0" err="1"/>
              <a:t>viên</a:t>
            </a:r>
            <a:r>
              <a:rPr lang="en-US" sz="1700" dirty="0"/>
              <a:t> </a:t>
            </a:r>
            <a:r>
              <a:rPr lang="en-US" sz="1700" dirty="0" err="1"/>
              <a:t>hướng</a:t>
            </a:r>
            <a:r>
              <a:rPr lang="en-US" sz="1700" dirty="0"/>
              <a:t> </a:t>
            </a:r>
            <a:r>
              <a:rPr lang="en-US" sz="1700" dirty="0" err="1"/>
              <a:t>dẫn</a:t>
            </a:r>
            <a:r>
              <a:rPr lang="en-US" sz="1700" dirty="0"/>
              <a:t>: </a:t>
            </a:r>
          </a:p>
          <a:p>
            <a:r>
              <a:rPr lang="en-US" sz="1700" dirty="0"/>
              <a:t>PTS.TS </a:t>
            </a:r>
            <a:r>
              <a:rPr lang="en-US" sz="1700" dirty="0" err="1"/>
              <a:t>Đỗ</a:t>
            </a:r>
            <a:r>
              <a:rPr lang="en-US" sz="1700" dirty="0"/>
              <a:t> Phan </a:t>
            </a:r>
            <a:r>
              <a:rPr lang="en-US" sz="1700" dirty="0" err="1"/>
              <a:t>Thuận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 err="1"/>
              <a:t>Sinh</a:t>
            </a:r>
            <a:r>
              <a:rPr lang="en-US" sz="1700" dirty="0"/>
              <a:t> </a:t>
            </a:r>
            <a:r>
              <a:rPr lang="en-US" sz="1700" dirty="0" err="1"/>
              <a:t>viên</a:t>
            </a:r>
            <a:r>
              <a:rPr lang="en-US" sz="1700" dirty="0"/>
              <a:t> </a:t>
            </a:r>
            <a:r>
              <a:rPr lang="en-US" sz="1700" dirty="0" err="1"/>
              <a:t>thực</a:t>
            </a:r>
            <a:r>
              <a:rPr lang="en-US" sz="1700" dirty="0"/>
              <a:t> </a:t>
            </a:r>
            <a:r>
              <a:rPr lang="en-US" sz="1700" dirty="0" err="1"/>
              <a:t>hiện</a:t>
            </a:r>
            <a:r>
              <a:rPr lang="en-US" sz="1700" dirty="0"/>
              <a:t>:</a:t>
            </a:r>
          </a:p>
          <a:p>
            <a:r>
              <a:rPr lang="en-US" sz="1700" dirty="0"/>
              <a:t>Trần </a:t>
            </a:r>
            <a:r>
              <a:rPr lang="en-US" sz="1700" dirty="0" err="1"/>
              <a:t>Đức</a:t>
            </a:r>
            <a:r>
              <a:rPr lang="en-US" sz="1700" dirty="0"/>
              <a:t> Anh Trường</a:t>
            </a:r>
          </a:p>
          <a:p>
            <a:r>
              <a:rPr lang="en-US" sz="1700" dirty="0"/>
              <a:t>20183648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9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A16F4-FDF3-4903-84D8-BD0DC4E7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Phương pháp theo meshroom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4B13-36F1-47A8-8EA9-6CA770C63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sz="2100" dirty="0" err="1"/>
              <a:t>Ước</a:t>
            </a:r>
            <a:r>
              <a:rPr lang="en-US" sz="2100" dirty="0"/>
              <a:t> </a:t>
            </a:r>
            <a:r>
              <a:rPr lang="en-US" sz="2100" dirty="0" err="1"/>
              <a:t>lượng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sâu</a:t>
            </a:r>
            <a:endParaRPr lang="en-US" sz="2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Đánh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sâu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vật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.</a:t>
            </a:r>
          </a:p>
          <a:p>
            <a:r>
              <a:rPr lang="en-US" sz="2100" dirty="0" err="1"/>
              <a:t>Nối</a:t>
            </a:r>
            <a:r>
              <a:rPr lang="en-US" sz="2100" dirty="0"/>
              <a:t> </a:t>
            </a:r>
            <a:r>
              <a:rPr lang="en-US" sz="2100" dirty="0" err="1"/>
              <a:t>lưới</a:t>
            </a:r>
            <a:endParaRPr lang="en-US" sz="2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>
                <a:effectLst/>
                <a:ea typeface="Times New Roman" panose="02020603050405020304" pitchFamily="18" charset="0"/>
              </a:rPr>
              <a:t>Ghép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điểm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a typeface="Times New Roman" panose="02020603050405020304" pitchFamily="18" charset="0"/>
              </a:rPr>
              <a:t>đám</a:t>
            </a:r>
            <a:r>
              <a:rPr lang="en-US" sz="2100" dirty="0"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a typeface="Times New Roman" panose="02020603050405020304" pitchFamily="18" charset="0"/>
              </a:rPr>
              <a:t>mây</a:t>
            </a:r>
            <a:r>
              <a:rPr lang="en-US" sz="2100" dirty="0"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a typeface="Times New Roman" panose="02020603050405020304" pitchFamily="18" charset="0"/>
              </a:rPr>
              <a:t>điểm</a:t>
            </a:r>
            <a:r>
              <a:rPr lang="en-US" sz="2100" dirty="0"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thành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1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lưới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điểm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.</a:t>
            </a:r>
            <a:endParaRPr lang="en-US" sz="2100" dirty="0"/>
          </a:p>
          <a:p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cấu</a:t>
            </a:r>
            <a:endParaRPr lang="en-US" sz="2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>
                <a:effectLst/>
                <a:ea typeface="Times New Roman" panose="02020603050405020304" pitchFamily="18" charset="0"/>
              </a:rPr>
              <a:t>Tạo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kết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cấu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cho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lưới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đã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tạo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.</a:t>
            </a:r>
            <a:endParaRPr lang="en-US" sz="2100" dirty="0"/>
          </a:p>
          <a:p>
            <a:r>
              <a:rPr lang="en-US" sz="2100" dirty="0" err="1"/>
              <a:t>Cục</a:t>
            </a:r>
            <a:r>
              <a:rPr lang="en-US" sz="2100" dirty="0"/>
              <a:t> </a:t>
            </a:r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hóa</a:t>
            </a:r>
            <a:endParaRPr lang="en-US" sz="2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Hiệu</a:t>
            </a:r>
            <a:r>
              <a:rPr lang="en-US" sz="2100" dirty="0"/>
              <a:t> </a:t>
            </a:r>
            <a:r>
              <a:rPr lang="en-US" sz="2100" dirty="0" err="1"/>
              <a:t>chỉnh</a:t>
            </a:r>
            <a:r>
              <a:rPr lang="en-US" sz="2100" dirty="0"/>
              <a:t> camera.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5815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1D76F-62DE-4AEB-9DD4-41D0506E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Kết quả đạt được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D9A4-307D-43A4-A450-59B8C1F1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Xây dựng đồ thị tổng quát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F99B0853-7385-4010-9FD3-08374FF8E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707617"/>
            <a:ext cx="6250769" cy="52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56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1D76F-62DE-4AEB-9DD4-41D0506E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12813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 quả đạt được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1DA342-C867-474B-887C-FABBD8999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050133"/>
            <a:ext cx="232963" cy="1340860"/>
            <a:chOff x="56167" y="2050133"/>
            <a:chExt cx="232963" cy="1340860"/>
          </a:xfrm>
        </p:grpSpPr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39F9F2E9-6C9E-4460-9F88-1585D6EE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E74222F-9C3B-49FF-AF9B-E7888E62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F4A119DD-8F8F-4BCE-97F2-DC0EC6BE8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578A53D4-8B2D-47D3-853B-DA5088C7F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1E667B6B-5838-4F05-85AF-46F809FFD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541C35B3-5CDF-47DD-BEB9-987FD04FE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43A8AAF3-02F2-4500-84A0-618343F8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E24A9293-71F4-4000-AD32-3E5D71550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5F0F385E-5844-464A-A93E-4E6B35789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9">
              <a:extLst>
                <a:ext uri="{FF2B5EF4-FFF2-40B4-BE49-F238E27FC236}">
                  <a16:creationId xmlns:a16="http://schemas.microsoft.com/office/drawing/2014/main" id="{7A6A7FF4-B2BF-4317-BCC6-9CC32FE45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C43476E3-87F6-4E9A-900D-9D5C606FB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B2D09C3A-DC36-4349-9B03-9F6BCBB93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FD9715AB-F6B9-478F-AACB-2E5EAFFAB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907BC7C4-B8BB-4819-8787-6C9BA46C8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461C6404-27B7-4E4E-A7D1-A743284D9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121E216A-BE79-493D-BFBC-CCE0D3329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D0BBF6B6-2938-4C90-A990-4E15D104C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94599781-61DA-4A6F-8B77-0EE52DE8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0473F3C5-EB67-41D8-BE95-E951022ED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9">
              <a:extLst>
                <a:ext uri="{FF2B5EF4-FFF2-40B4-BE49-F238E27FC236}">
                  <a16:creationId xmlns:a16="http://schemas.microsoft.com/office/drawing/2014/main" id="{12DACE39-0363-4AA9-8F66-16A59A870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box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4B4B099-C4CD-447C-878E-B9756CEA3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8" r="2" b="4585"/>
          <a:stretch/>
        </p:blipFill>
        <p:spPr>
          <a:xfrm>
            <a:off x="4739917" y="159039"/>
            <a:ext cx="4290766" cy="6566881"/>
          </a:xfrm>
          <a:prstGeom prst="rect">
            <a:avLst/>
          </a:prstGeom>
        </p:spPr>
      </p:pic>
      <p:pic>
        <p:nvPicPr>
          <p:cNvPr id="7" name="Picture 6" descr="A group of stars in the sky&#10;&#10;Description automatically generated with low confidence">
            <a:extLst>
              <a:ext uri="{FF2B5EF4-FFF2-40B4-BE49-F238E27FC236}">
                <a16:creationId xmlns:a16="http://schemas.microsoft.com/office/drawing/2014/main" id="{9DBF150E-12C3-465B-9490-E654BFFF75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4010"/>
          <a:stretch/>
        </p:blipFill>
        <p:spPr>
          <a:xfrm>
            <a:off x="9162288" y="10"/>
            <a:ext cx="3035808" cy="2258558"/>
          </a:xfrm>
          <a:prstGeom prst="rect">
            <a:avLst/>
          </a:prstGeom>
        </p:spPr>
      </p:pic>
      <p:pic>
        <p:nvPicPr>
          <p:cNvPr id="9" name="Picture 8" descr="A picture containing text, silhouette, night sky&#10;&#10;Description automatically generated">
            <a:extLst>
              <a:ext uri="{FF2B5EF4-FFF2-40B4-BE49-F238E27FC236}">
                <a16:creationId xmlns:a16="http://schemas.microsoft.com/office/drawing/2014/main" id="{5F8121E8-28C5-4100-B343-63AD039EAC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4398"/>
          <a:stretch/>
        </p:blipFill>
        <p:spPr>
          <a:xfrm>
            <a:off x="9162288" y="2304288"/>
            <a:ext cx="3035808" cy="2249424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1"/>
            <a:ext cx="5291468" cy="149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D9A4-307D-43A4-A450-59B8C1F1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5541264"/>
            <a:ext cx="4376651" cy="797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Phương pháp theo meshroom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stars in the sky&#10;&#10;Description automatically generated with low confidence">
            <a:extLst>
              <a:ext uri="{FF2B5EF4-FFF2-40B4-BE49-F238E27FC236}">
                <a16:creationId xmlns:a16="http://schemas.microsoft.com/office/drawing/2014/main" id="{A1BB1912-667F-45E4-9618-5611FA4921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4318"/>
          <a:stretch/>
        </p:blipFill>
        <p:spPr>
          <a:xfrm>
            <a:off x="9156192" y="4599432"/>
            <a:ext cx="3035808" cy="22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98867-4D39-46A3-9DD9-413E4EC1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F301-1551-4537-96D7-A46AA153A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360" y="1956816"/>
            <a:ext cx="8300719" cy="4024884"/>
          </a:xfrm>
        </p:spPr>
        <p:txBody>
          <a:bodyPr anchor="t">
            <a:normAutofit/>
          </a:bodyPr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  <a:buClr>
                <a:srgbClr val="222222"/>
              </a:buClr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Times New Roman" panose="02020603050405020304" pitchFamily="18" charset="0"/>
              </a:rPr>
              <a:t>ODM (Open Drone Map)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dùng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chiếu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xuống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</a:p>
          <a:p>
            <a:pPr lvl="1">
              <a:spcBef>
                <a:spcPts val="0"/>
              </a:spcBef>
              <a:buClr>
                <a:srgbClr val="222222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ea typeface="Times New Roman" panose="02020603050405020304" pitchFamily="18" charset="0"/>
              </a:rPr>
              <a:t>Meshroom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dùng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vật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đơn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lẻ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88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A5F6-E0CD-40FC-BD13-CC037CBE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Thank For </a:t>
            </a:r>
            <a:br>
              <a:rPr lang="en-US" sz="6000" dirty="0"/>
            </a:br>
            <a:r>
              <a:rPr lang="en-US" sz="6000" dirty="0"/>
              <a:t>Your Attention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055CB9A-A87A-483F-AF66-C96C83CE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95" r="8070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82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B72A4-59BA-46EC-9133-810186F9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Nội</a:t>
            </a:r>
            <a:r>
              <a:rPr lang="en-US" sz="3200" dirty="0"/>
              <a:t> dung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1F01-D983-4C6A-8EAC-79EDB606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hướng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8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15DC3-73B7-4FF9-95B6-112D84EB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F28D-6490-451C-8774-8EAF635B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Xây dựng 3D từ nhiều ảnh</a:t>
            </a:r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là quá trình xây dựng mô hình 3 chiều từ nhiều ảnh 2 chiều</a:t>
            </a:r>
            <a:r>
              <a:rPr lang="en-US" sz="2400"/>
              <a:t> </a:t>
            </a:r>
          </a:p>
          <a:p>
            <a:r>
              <a:rPr lang="en-US" sz="2400">
                <a:effectLst/>
                <a:ea typeface="Times New Roman" panose="02020603050405020304" pitchFamily="18" charset="0"/>
              </a:rPr>
              <a:t>Phương pháp này được ứng dụng trong rất nhiều các lĩnh vực và mục đích khác nhau như: Khảo sát địa hình, địa vật trong xây dựng; Số hóa hiện vật cho bảo tàng ảo; Lưu trữ mô hình kiến trúc, lịch sử; Tạo mô hình phục vụ mô phỏng, làm phim, in 3D…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64049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34A6A-9CD9-43C3-8D59-118A17FA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B7C9-9006-4843-A616-841756EB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endParaRPr lang="en-US" sz="2400" dirty="0"/>
          </a:p>
          <a:p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meshroom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955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34A6A-9CD9-43C3-8D59-118A17FA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Xây dựng đồ thị tổng quát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B7C9-9006-4843-A616-841756EB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vật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thể</a:t>
            </a:r>
            <a:endParaRPr lang="en-US" sz="24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điểm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đỉnh</a:t>
            </a:r>
            <a:endParaRPr lang="en-US" sz="24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cạnh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ảnh</a:t>
            </a:r>
            <a:endParaRPr lang="en-US" sz="24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quát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3D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79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754DB-0E86-4CF0-A0CC-8AA4BADB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AF5C-2F32-410A-8111-F6120658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365124"/>
            <a:ext cx="5156364" cy="6169899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cách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làm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mờ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ảnh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lọc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kết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phát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cạnh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Phát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đặc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điểm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Viền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tin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về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miền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kết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phát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màu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Mô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hóa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đỉnh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tin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về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miền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đỉnh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cạnh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màu,hình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dạng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mối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quan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hệ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cạnh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đỉnh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…)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đỉnh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Mô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hóa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cạnh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mối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quan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hệ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giữa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miền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đỉnh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cạnh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chung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vị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trí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gần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nhau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tương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quan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màu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sắc</a:t>
            </a: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...)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cạnh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giữa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108068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D4108-FD97-48CC-8CB5-78314F8A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22CE-E367-4561-9BE9-D8EAD356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632" y="600741"/>
            <a:ext cx="5305952" cy="4816548"/>
          </a:xfrm>
        </p:spPr>
        <p:txBody>
          <a:bodyPr anchor="ctr">
            <a:normAutofit/>
          </a:bodyPr>
          <a:lstStyle/>
          <a:p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đồ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endParaRPr lang="en-US" sz="2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>
                <a:effectLst/>
                <a:ea typeface="Times New Roman" panose="02020603050405020304" pitchFamily="18" charset="0"/>
              </a:rPr>
              <a:t>Tạo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đồ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thị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cho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phần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mặt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xuất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hiện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ảnh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.</a:t>
            </a:r>
          </a:p>
          <a:p>
            <a:r>
              <a:rPr lang="en-US" sz="2100" dirty="0" err="1">
                <a:effectLst/>
                <a:ea typeface="Times New Roman" panose="02020603050405020304" pitchFamily="18" charset="0"/>
              </a:rPr>
              <a:t>Xây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dựng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đồ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thị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tổng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quát</a:t>
            </a:r>
            <a:endParaRPr lang="en-US" sz="2100" dirty="0">
              <a:effectLst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>
                <a:effectLst/>
                <a:ea typeface="Times New Roman" panose="02020603050405020304" pitchFamily="18" charset="0"/>
              </a:rPr>
              <a:t>Nối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đồ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thị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liên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quan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với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nhau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thành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1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đồ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thị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tổng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quát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cho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vật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.</a:t>
            </a:r>
          </a:p>
          <a:p>
            <a:r>
              <a:rPr lang="en-US" sz="2100" dirty="0" err="1">
                <a:effectLst/>
                <a:ea typeface="Times New Roman" panose="02020603050405020304" pitchFamily="18" charset="0"/>
              </a:rPr>
              <a:t>Xây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dựng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3D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>
                <a:effectLst/>
                <a:ea typeface="Times New Roman" panose="02020603050405020304" pitchFamily="18" charset="0"/>
              </a:rPr>
              <a:t>Tái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xây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dựng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mặt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miền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)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đỉnh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>
                <a:effectLst/>
                <a:ea typeface="Times New Roman" panose="02020603050405020304" pitchFamily="18" charset="0"/>
              </a:rPr>
              <a:t>Nối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mặt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theo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cạnh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đã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>
                <a:ea typeface="Times New Roman" panose="02020603050405020304" pitchFamily="18" charset="0"/>
              </a:rPr>
              <a:t>T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ạo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cấu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trúc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3D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một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cách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tự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nhiên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do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thỏa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mãn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rằng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buộc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về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cạnh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và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đồ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thị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nên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để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không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biểu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diễn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được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ea typeface="Times New Roman" panose="02020603050405020304" pitchFamily="18" charset="0"/>
              </a:rPr>
              <a:t>trong</a:t>
            </a:r>
            <a:r>
              <a:rPr lang="en-US" sz="2100" dirty="0">
                <a:effectLst/>
                <a:ea typeface="Times New Roman" panose="02020603050405020304" pitchFamily="18" charset="0"/>
              </a:rPr>
              <a:t> 2D.</a:t>
            </a:r>
          </a:p>
        </p:txBody>
      </p:sp>
    </p:spTree>
    <p:extLst>
      <p:ext uri="{BB962C8B-B14F-4D97-AF65-F5344CB8AC3E}">
        <p14:creationId xmlns:p14="http://schemas.microsoft.com/office/powerpoint/2010/main" val="272177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34A6A-9CD9-43C3-8D59-118A17FA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Phương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pháp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theo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meshroom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B7C9-9006-4843-A616-841756EB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trưng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nhiên</a:t>
            </a:r>
            <a:endParaRPr lang="en-US" sz="24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Ghép</a:t>
            </a:r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ảnh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Ghép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trưng</a:t>
            </a:r>
            <a:endParaRPr lang="en-US" sz="24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động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vi-VN" sz="24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ớc</a:t>
            </a:r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sâu</a:t>
            </a:r>
            <a:endParaRPr lang="en-US" sz="24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Nối</a:t>
            </a:r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lưới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cấu</a:t>
            </a:r>
            <a:endParaRPr lang="en-US" sz="24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Cục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hóa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4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A16F4-FDF3-4903-84D8-BD0DC4E7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meshroom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4B13-36F1-47A8-8EA9-6CA770C63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4"/>
            <a:ext cx="5156364" cy="6382015"/>
          </a:xfrm>
        </p:spPr>
        <p:txBody>
          <a:bodyPr anchor="ctr">
            <a:normAutofit/>
          </a:bodyPr>
          <a:lstStyle/>
          <a:p>
            <a:r>
              <a:rPr lang="en-US" sz="2100" dirty="0" err="1"/>
              <a:t>Phát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đặc</a:t>
            </a:r>
            <a:r>
              <a:rPr lang="en-US" sz="2100" dirty="0"/>
              <a:t> </a:t>
            </a:r>
            <a:r>
              <a:rPr lang="en-US" sz="2100" dirty="0" err="1"/>
              <a:t>trưng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nhiên</a:t>
            </a:r>
            <a:endParaRPr lang="en-US" sz="2100" dirty="0"/>
          </a:p>
          <a:p>
            <a:pPr lvl="1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Phát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hiện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các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đặc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trưng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của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ảnh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mà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không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thay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đổi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khi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bị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méo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xoay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Phát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hiện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các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đặc</a:t>
            </a:r>
            <a:r>
              <a:rPr lang="en-US" sz="21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trựng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theo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SIFT .</a:t>
            </a:r>
            <a:endParaRPr lang="en-US" sz="2100" dirty="0"/>
          </a:p>
          <a:p>
            <a:r>
              <a:rPr lang="en-US" sz="2100" dirty="0" err="1"/>
              <a:t>Ghép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endParaRPr lang="en-US" sz="2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TÌm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các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ảnh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có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cùng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hình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ảnh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về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phần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vật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thể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Cắt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video </a:t>
            </a:r>
            <a:r>
              <a:rPr lang="en-US" sz="2100" dirty="0" err="1"/>
              <a:t>thành</a:t>
            </a:r>
            <a:r>
              <a:rPr lang="en-US" sz="2100" dirty="0"/>
              <a:t> 1 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ảnh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.</a:t>
            </a:r>
          </a:p>
          <a:p>
            <a:r>
              <a:rPr lang="en-US" sz="2100" dirty="0" err="1"/>
              <a:t>Ghép</a:t>
            </a:r>
            <a:r>
              <a:rPr lang="en-US" sz="2100" dirty="0"/>
              <a:t> </a:t>
            </a:r>
            <a:r>
              <a:rPr lang="en-US" sz="2100" dirty="0" err="1"/>
              <a:t>đặc</a:t>
            </a:r>
            <a:r>
              <a:rPr lang="en-US" sz="2100" dirty="0"/>
              <a:t> </a:t>
            </a:r>
            <a:r>
              <a:rPr lang="en-US" sz="2100" dirty="0" err="1"/>
              <a:t>trưng</a:t>
            </a:r>
            <a:endParaRPr lang="en-US" sz="2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Tìm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các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đặc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trưng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giống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nhau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cùng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trỏ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về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vị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trí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trong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không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gian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Tìm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kiếm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trong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tất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cả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các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đặc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trưng</a:t>
            </a:r>
            <a:r>
              <a:rPr lang="en-US" sz="21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21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cấu</a:t>
            </a:r>
            <a:r>
              <a:rPr lang="en-US" sz="2100" dirty="0"/>
              <a:t> </a:t>
            </a:r>
            <a:r>
              <a:rPr lang="en-US" sz="2100" dirty="0" err="1"/>
              <a:t>trúc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chuyển</a:t>
            </a:r>
            <a:r>
              <a:rPr lang="en-US" sz="2100" dirty="0"/>
              <a:t> </a:t>
            </a:r>
            <a:r>
              <a:rPr lang="en-US" sz="2100" dirty="0" err="1"/>
              <a:t>động</a:t>
            </a:r>
            <a:endParaRPr lang="en-US" sz="2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Hiệu</a:t>
            </a:r>
            <a:r>
              <a:rPr lang="en-US" sz="2100" dirty="0"/>
              <a:t> </a:t>
            </a:r>
            <a:r>
              <a:rPr lang="en-US" sz="2100" dirty="0" err="1"/>
              <a:t>chỉnh</a:t>
            </a:r>
            <a:r>
              <a:rPr lang="en-US" sz="2100" dirty="0"/>
              <a:t> camera.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 ma </a:t>
            </a:r>
            <a:r>
              <a:rPr lang="en-US" sz="2100" dirty="0" err="1"/>
              <a:t>trận</a:t>
            </a:r>
            <a:r>
              <a:rPr lang="en-US" sz="2100" dirty="0"/>
              <a:t> </a:t>
            </a:r>
            <a:r>
              <a:rPr lang="en-US" sz="2100" dirty="0" err="1"/>
              <a:t>cần</a:t>
            </a:r>
            <a:r>
              <a:rPr lang="en-US" sz="2100" dirty="0"/>
              <a:t> </a:t>
            </a:r>
            <a:r>
              <a:rPr lang="en-US" sz="2100" dirty="0" err="1"/>
              <a:t>thiết</a:t>
            </a:r>
            <a:r>
              <a:rPr lang="en-US" sz="21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vị</a:t>
            </a:r>
            <a:r>
              <a:rPr lang="en-US" sz="2100" dirty="0"/>
              <a:t> </a:t>
            </a:r>
            <a:r>
              <a:rPr lang="en-US" sz="2100" dirty="0" err="1"/>
              <a:t>trí</a:t>
            </a:r>
            <a:r>
              <a:rPr lang="en-US" sz="2100" dirty="0"/>
              <a:t> 3D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vật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endParaRPr lang="en-US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03465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710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Báo cáo Project II Xây dựng 3D từ nhiều ảnh</vt:lpstr>
      <vt:lpstr>Nội dung </vt:lpstr>
      <vt:lpstr>Đề tài</vt:lpstr>
      <vt:lpstr>Phương pháp thực hiện</vt:lpstr>
      <vt:lpstr>Xây dựng đồ thị tổng quát</vt:lpstr>
      <vt:lpstr>Xây dựng đồ thị tổng quát</vt:lpstr>
      <vt:lpstr>Xây dựng đồ thị tổng quát</vt:lpstr>
      <vt:lpstr>Phương pháp theo meshroom</vt:lpstr>
      <vt:lpstr>Phương pháp theo meshroom</vt:lpstr>
      <vt:lpstr>Phương pháp theo meshroom</vt:lpstr>
      <vt:lpstr>Kết quả đạt được</vt:lpstr>
      <vt:lpstr>Kết quả đạt được</vt:lpstr>
      <vt:lpstr>Các hướng phát triển và áp dụng </vt:lpstr>
      <vt:lpstr>Thank For 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II</dc:title>
  <dc:creator>Trần Trường</dc:creator>
  <cp:lastModifiedBy>Trần Trường</cp:lastModifiedBy>
  <cp:revision>22</cp:revision>
  <dcterms:created xsi:type="dcterms:W3CDTF">2021-07-10T14:44:55Z</dcterms:created>
  <dcterms:modified xsi:type="dcterms:W3CDTF">2021-07-17T08:20:52Z</dcterms:modified>
</cp:coreProperties>
</file>