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30264735" cy="427926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2337688" y="1143000"/>
            <a:ext cx="2182623"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3580" y="7004399"/>
            <a:ext cx="22701479" cy="14900440"/>
          </a:xfrm>
        </p:spPr>
        <p:txBody>
          <a:bodyPr anchor="b"/>
          <a:lstStyle>
            <a:lvl1pPr algn="ctr">
              <a:defRPr sz="19855"/>
            </a:lvl1pPr>
          </a:lstStyle>
          <a:p>
            <a:r>
              <a:rPr lang="en-US" smtClean="0"/>
              <a:t>Click to edit Master title style</a:t>
            </a:r>
            <a:endParaRPr lang="en-US"/>
          </a:p>
        </p:txBody>
      </p:sp>
      <p:sp>
        <p:nvSpPr>
          <p:cNvPr id="3" name="Subtitle 2"/>
          <p:cNvSpPr>
            <a:spLocks noGrp="1"/>
          </p:cNvSpPr>
          <p:nvPr>
            <p:ph type="subTitle" idx="1"/>
          </p:nvPr>
        </p:nvSpPr>
        <p:spPr>
          <a:xfrm>
            <a:off x="3783580" y="22479456"/>
            <a:ext cx="22701479" cy="10333214"/>
          </a:xfrm>
        </p:spPr>
        <p:txBody>
          <a:bodyPr/>
          <a:lstStyle>
            <a:lvl1pPr marL="0" indent="0" algn="ctr">
              <a:buNone/>
              <a:defRPr sz="7930"/>
            </a:lvl1pPr>
            <a:lvl2pPr marL="1514475" indent="0" algn="ctr">
              <a:buNone/>
              <a:defRPr sz="6610"/>
            </a:lvl2pPr>
            <a:lvl3pPr marL="3025140" indent="0" algn="ctr">
              <a:buNone/>
              <a:defRPr sz="5950"/>
            </a:lvl3pPr>
            <a:lvl4pPr marL="4539615" indent="0" algn="ctr">
              <a:buNone/>
              <a:defRPr sz="5290"/>
            </a:lvl4pPr>
            <a:lvl5pPr marL="6053455" indent="0" algn="ctr">
              <a:buNone/>
              <a:defRPr sz="5290"/>
            </a:lvl5pPr>
            <a:lvl6pPr marL="7567930" indent="0" algn="ctr">
              <a:buNone/>
              <a:defRPr sz="5290"/>
            </a:lvl6pPr>
            <a:lvl7pPr marL="9078595" indent="0" algn="ctr">
              <a:buNone/>
              <a:defRPr sz="5290"/>
            </a:lvl7pPr>
            <a:lvl8pPr marL="10593070" indent="0" algn="ctr">
              <a:buNone/>
              <a:defRPr sz="5290"/>
            </a:lvl8pPr>
            <a:lvl9pPr marL="12107545" indent="0" algn="ctr">
              <a:buNone/>
              <a:defRPr sz="529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994" y="2278658"/>
            <a:ext cx="6526675" cy="3627028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080969" y="2278658"/>
            <a:ext cx="19201667" cy="3627028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204" y="10670065"/>
            <a:ext cx="26106700" cy="17803248"/>
          </a:xfrm>
        </p:spPr>
        <p:txBody>
          <a:bodyPr anchor="b"/>
          <a:lstStyle>
            <a:lvl1pPr>
              <a:defRPr sz="19855"/>
            </a:lvl1pPr>
          </a:lstStyle>
          <a:p>
            <a:r>
              <a:rPr lang="en-US" smtClean="0"/>
              <a:t>Click to edit Master title style</a:t>
            </a:r>
            <a:endParaRPr lang="en-US"/>
          </a:p>
        </p:txBody>
      </p:sp>
      <p:sp>
        <p:nvSpPr>
          <p:cNvPr id="3" name="Text Placeholder 2"/>
          <p:cNvSpPr>
            <a:spLocks noGrp="1"/>
          </p:cNvSpPr>
          <p:nvPr>
            <p:ph type="body" idx="1"/>
          </p:nvPr>
        </p:nvSpPr>
        <p:spPr>
          <a:xfrm>
            <a:off x="2065204" y="28641739"/>
            <a:ext cx="26106700" cy="9362308"/>
          </a:xfrm>
        </p:spPr>
        <p:txBody>
          <a:bodyPr/>
          <a:lstStyle>
            <a:lvl1pPr marL="0" indent="0">
              <a:buNone/>
              <a:defRPr sz="7930">
                <a:solidFill>
                  <a:schemeClr val="tx1">
                    <a:tint val="75000"/>
                  </a:schemeClr>
                </a:solidFill>
              </a:defRPr>
            </a:lvl1pPr>
            <a:lvl2pPr marL="1514475" indent="0">
              <a:buNone/>
              <a:defRPr sz="6610">
                <a:solidFill>
                  <a:schemeClr val="tx1">
                    <a:tint val="75000"/>
                  </a:schemeClr>
                </a:solidFill>
              </a:defRPr>
            </a:lvl2pPr>
            <a:lvl3pPr marL="3025140" indent="0">
              <a:buNone/>
              <a:defRPr sz="5950">
                <a:solidFill>
                  <a:schemeClr val="tx1">
                    <a:tint val="75000"/>
                  </a:schemeClr>
                </a:solidFill>
              </a:defRPr>
            </a:lvl3pPr>
            <a:lvl4pPr marL="4539615" indent="0">
              <a:buNone/>
              <a:defRPr sz="5290">
                <a:solidFill>
                  <a:schemeClr val="tx1">
                    <a:tint val="75000"/>
                  </a:schemeClr>
                </a:solidFill>
              </a:defRPr>
            </a:lvl4pPr>
            <a:lvl5pPr marL="6053455" indent="0">
              <a:buNone/>
              <a:defRPr sz="5290">
                <a:solidFill>
                  <a:schemeClr val="tx1">
                    <a:tint val="75000"/>
                  </a:schemeClr>
                </a:solidFill>
              </a:defRPr>
            </a:lvl5pPr>
            <a:lvl6pPr marL="7567930" indent="0">
              <a:buNone/>
              <a:defRPr sz="5290">
                <a:solidFill>
                  <a:schemeClr val="tx1">
                    <a:tint val="75000"/>
                  </a:schemeClr>
                </a:solidFill>
              </a:defRPr>
            </a:lvl6pPr>
            <a:lvl7pPr marL="9078595" indent="0">
              <a:buNone/>
              <a:defRPr sz="5290">
                <a:solidFill>
                  <a:schemeClr val="tx1">
                    <a:tint val="75000"/>
                  </a:schemeClr>
                </a:solidFill>
              </a:defRPr>
            </a:lvl7pPr>
            <a:lvl8pPr marL="10593070" indent="0">
              <a:buNone/>
              <a:defRPr sz="5290">
                <a:solidFill>
                  <a:schemeClr val="tx1">
                    <a:tint val="75000"/>
                  </a:schemeClr>
                </a:solidFill>
              </a:defRPr>
            </a:lvl8pPr>
            <a:lvl9pPr marL="12107545" indent="0">
              <a:buNone/>
              <a:defRPr sz="529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080969" y="11393288"/>
            <a:ext cx="12864171" cy="2715565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15323498" y="11393288"/>
            <a:ext cx="12864171" cy="2715565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911" y="2278658"/>
            <a:ext cx="26106700" cy="8272521"/>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084911" y="10491736"/>
            <a:ext cx="12805052" cy="5141837"/>
          </a:xfrm>
        </p:spPr>
        <p:txBody>
          <a:bodyPr anchor="b"/>
          <a:lstStyle>
            <a:lvl1pPr marL="0" indent="0">
              <a:buNone/>
              <a:defRPr sz="7930" b="1"/>
            </a:lvl1pPr>
            <a:lvl2pPr marL="1514475" indent="0">
              <a:buNone/>
              <a:defRPr sz="6610" b="1"/>
            </a:lvl2pPr>
            <a:lvl3pPr marL="3025140" indent="0">
              <a:buNone/>
              <a:defRPr sz="5950" b="1"/>
            </a:lvl3pPr>
            <a:lvl4pPr marL="4539615" indent="0">
              <a:buNone/>
              <a:defRPr sz="5290" b="1"/>
            </a:lvl4pPr>
            <a:lvl5pPr marL="6053455" indent="0">
              <a:buNone/>
              <a:defRPr sz="5290" b="1"/>
            </a:lvl5pPr>
            <a:lvl6pPr marL="7567930" indent="0">
              <a:buNone/>
              <a:defRPr sz="5290" b="1"/>
            </a:lvl6pPr>
            <a:lvl7pPr marL="9078595" indent="0">
              <a:buNone/>
              <a:defRPr sz="5290" b="1"/>
            </a:lvl7pPr>
            <a:lvl8pPr marL="10593070" indent="0">
              <a:buNone/>
              <a:defRPr sz="5290" b="1"/>
            </a:lvl8pPr>
            <a:lvl9pPr marL="12107545" indent="0">
              <a:buNone/>
              <a:defRPr sz="529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084911" y="15633573"/>
            <a:ext cx="12805052" cy="2299463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15323498" y="10491736"/>
            <a:ext cx="12868114" cy="5141837"/>
          </a:xfrm>
        </p:spPr>
        <p:txBody>
          <a:bodyPr anchor="b"/>
          <a:lstStyle>
            <a:lvl1pPr marL="0" indent="0">
              <a:buNone/>
              <a:defRPr sz="7930" b="1"/>
            </a:lvl1pPr>
            <a:lvl2pPr marL="1514475" indent="0">
              <a:buNone/>
              <a:defRPr sz="6610" b="1"/>
            </a:lvl2pPr>
            <a:lvl3pPr marL="3025140" indent="0">
              <a:buNone/>
              <a:defRPr sz="5950" b="1"/>
            </a:lvl3pPr>
            <a:lvl4pPr marL="4539615" indent="0">
              <a:buNone/>
              <a:defRPr sz="5290" b="1"/>
            </a:lvl4pPr>
            <a:lvl5pPr marL="6053455" indent="0">
              <a:buNone/>
              <a:defRPr sz="5290" b="1"/>
            </a:lvl5pPr>
            <a:lvl6pPr marL="7567930" indent="0">
              <a:buNone/>
              <a:defRPr sz="5290" b="1"/>
            </a:lvl6pPr>
            <a:lvl7pPr marL="9078595" indent="0">
              <a:buNone/>
              <a:defRPr sz="5290" b="1"/>
            </a:lvl7pPr>
            <a:lvl8pPr marL="10593070" indent="0">
              <a:buNone/>
              <a:defRPr sz="5290" b="1"/>
            </a:lvl8pPr>
            <a:lvl9pPr marL="12107545" indent="0">
              <a:buNone/>
              <a:defRPr sz="529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15323498" y="15633573"/>
            <a:ext cx="12868114" cy="2299463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911" y="2853276"/>
            <a:ext cx="9762423" cy="9986465"/>
          </a:xfrm>
        </p:spPr>
        <p:txBody>
          <a:bodyPr anchor="b"/>
          <a:lstStyle>
            <a:lvl1pPr>
              <a:defRPr sz="10600"/>
            </a:lvl1pPr>
          </a:lstStyle>
          <a:p>
            <a:r>
              <a:rPr lang="en-US" smtClean="0"/>
              <a:t>Click to edit Master title style</a:t>
            </a:r>
            <a:endParaRPr lang="en-US"/>
          </a:p>
        </p:txBody>
      </p:sp>
      <p:sp>
        <p:nvSpPr>
          <p:cNvPr id="3" name="Content Placeholder 2"/>
          <p:cNvSpPr>
            <a:spLocks noGrp="1"/>
          </p:cNvSpPr>
          <p:nvPr>
            <p:ph idx="1"/>
          </p:nvPr>
        </p:nvSpPr>
        <p:spPr>
          <a:xfrm>
            <a:off x="12868114" y="6162283"/>
            <a:ext cx="15323498" cy="30415126"/>
          </a:xfrm>
        </p:spPr>
        <p:txBody>
          <a:bodyPr/>
          <a:lstStyle>
            <a:lvl1pPr>
              <a:defRPr sz="10600"/>
            </a:lvl1pPr>
            <a:lvl2pPr>
              <a:defRPr sz="9255"/>
            </a:lvl2pPr>
            <a:lvl3pPr>
              <a:defRPr sz="7930"/>
            </a:lvl3pPr>
            <a:lvl4pPr>
              <a:defRPr sz="6610"/>
            </a:lvl4pPr>
            <a:lvl5pPr>
              <a:defRPr sz="6610"/>
            </a:lvl5pPr>
            <a:lvl6pPr>
              <a:defRPr sz="6610"/>
            </a:lvl6pPr>
            <a:lvl7pPr>
              <a:defRPr sz="6610"/>
            </a:lvl7pPr>
            <a:lvl8pPr>
              <a:defRPr sz="6610"/>
            </a:lvl8pPr>
            <a:lvl9pPr>
              <a:defRPr sz="661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2084911" y="12839741"/>
            <a:ext cx="9762423" cy="23787208"/>
          </a:xfrm>
        </p:spPr>
        <p:txBody>
          <a:bodyPr/>
          <a:lstStyle>
            <a:lvl1pPr marL="0" indent="0">
              <a:buNone/>
              <a:defRPr sz="5290"/>
            </a:lvl1pPr>
            <a:lvl2pPr marL="1514475" indent="0">
              <a:buNone/>
              <a:defRPr sz="4625"/>
            </a:lvl2pPr>
            <a:lvl3pPr marL="3025140" indent="0">
              <a:buNone/>
              <a:defRPr sz="3965"/>
            </a:lvl3pPr>
            <a:lvl4pPr marL="4539615" indent="0">
              <a:buNone/>
              <a:defRPr sz="3305"/>
            </a:lvl4pPr>
            <a:lvl5pPr marL="6053455" indent="0">
              <a:buNone/>
              <a:defRPr sz="3305"/>
            </a:lvl5pPr>
            <a:lvl6pPr marL="7567930" indent="0">
              <a:buNone/>
              <a:defRPr sz="3305"/>
            </a:lvl6pPr>
            <a:lvl7pPr marL="9078595" indent="0">
              <a:buNone/>
              <a:defRPr sz="3305"/>
            </a:lvl7pPr>
            <a:lvl8pPr marL="10593070" indent="0">
              <a:buNone/>
              <a:defRPr sz="3305"/>
            </a:lvl8pPr>
            <a:lvl9pPr marL="12107545" indent="0">
              <a:buNone/>
              <a:defRPr sz="330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911" y="2853276"/>
            <a:ext cx="9762423" cy="9986465"/>
          </a:xfrm>
        </p:spPr>
        <p:txBody>
          <a:bodyPr anchor="b"/>
          <a:lstStyle>
            <a:lvl1pPr>
              <a:defRPr sz="10600"/>
            </a:lvl1pPr>
          </a:lstStyle>
          <a:p>
            <a:r>
              <a:rPr lang="en-US" smtClean="0"/>
              <a:t>Click to edit Master title style</a:t>
            </a:r>
            <a:endParaRPr lang="en-US"/>
          </a:p>
        </p:txBody>
      </p:sp>
      <p:sp>
        <p:nvSpPr>
          <p:cNvPr id="3" name="Picture Placeholder 2"/>
          <p:cNvSpPr>
            <a:spLocks noGrp="1"/>
          </p:cNvSpPr>
          <p:nvPr>
            <p:ph type="pic" idx="1"/>
          </p:nvPr>
        </p:nvSpPr>
        <p:spPr>
          <a:xfrm>
            <a:off x="12868114" y="6162283"/>
            <a:ext cx="15323498" cy="30415126"/>
          </a:xfrm>
        </p:spPr>
        <p:txBody>
          <a:bodyPr/>
          <a:lstStyle>
            <a:lvl1pPr marL="0" indent="0">
              <a:buNone/>
              <a:defRPr sz="10600"/>
            </a:lvl1pPr>
            <a:lvl2pPr marL="1514475" indent="0">
              <a:buNone/>
              <a:defRPr sz="9255"/>
            </a:lvl2pPr>
            <a:lvl3pPr marL="3025140" indent="0">
              <a:buNone/>
              <a:defRPr sz="7930"/>
            </a:lvl3pPr>
            <a:lvl4pPr marL="4539615" indent="0">
              <a:buNone/>
              <a:defRPr sz="6610"/>
            </a:lvl4pPr>
            <a:lvl5pPr marL="6053455" indent="0">
              <a:buNone/>
              <a:defRPr sz="6610"/>
            </a:lvl5pPr>
            <a:lvl6pPr marL="7567930" indent="0">
              <a:buNone/>
              <a:defRPr sz="6610"/>
            </a:lvl6pPr>
            <a:lvl7pPr marL="9078595" indent="0">
              <a:buNone/>
              <a:defRPr sz="6610"/>
            </a:lvl7pPr>
            <a:lvl8pPr marL="10593070" indent="0">
              <a:buNone/>
              <a:defRPr sz="6610"/>
            </a:lvl8pPr>
            <a:lvl9pPr marL="12107545" indent="0">
              <a:buNone/>
              <a:defRPr sz="6610"/>
            </a:lvl9pPr>
          </a:lstStyle>
          <a:p>
            <a:endParaRPr lang="en-US"/>
          </a:p>
        </p:txBody>
      </p:sp>
      <p:sp>
        <p:nvSpPr>
          <p:cNvPr id="4" name="Text Placeholder 3"/>
          <p:cNvSpPr>
            <a:spLocks noGrp="1"/>
          </p:cNvSpPr>
          <p:nvPr>
            <p:ph type="body" sz="half" idx="2"/>
          </p:nvPr>
        </p:nvSpPr>
        <p:spPr>
          <a:xfrm>
            <a:off x="2084911" y="12839741"/>
            <a:ext cx="9762423" cy="23787208"/>
          </a:xfrm>
        </p:spPr>
        <p:txBody>
          <a:bodyPr/>
          <a:lstStyle>
            <a:lvl1pPr marL="0" indent="0">
              <a:buNone/>
              <a:defRPr sz="5290"/>
            </a:lvl1pPr>
            <a:lvl2pPr marL="1514475" indent="0">
              <a:buNone/>
              <a:defRPr sz="4625"/>
            </a:lvl2pPr>
            <a:lvl3pPr marL="3025140" indent="0">
              <a:buNone/>
              <a:defRPr sz="3965"/>
            </a:lvl3pPr>
            <a:lvl4pPr marL="4539615" indent="0">
              <a:buNone/>
              <a:defRPr sz="3305"/>
            </a:lvl4pPr>
            <a:lvl5pPr marL="6053455" indent="0">
              <a:buNone/>
              <a:defRPr sz="3305"/>
            </a:lvl5pPr>
            <a:lvl6pPr marL="7567930" indent="0">
              <a:buNone/>
              <a:defRPr sz="3305"/>
            </a:lvl6pPr>
            <a:lvl7pPr marL="9078595" indent="0">
              <a:buNone/>
              <a:defRPr sz="3305"/>
            </a:lvl7pPr>
            <a:lvl8pPr marL="10593070" indent="0">
              <a:buNone/>
              <a:defRPr sz="3305"/>
            </a:lvl8pPr>
            <a:lvl9pPr marL="12107545" indent="0">
              <a:buNone/>
              <a:defRPr sz="330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969" y="2278658"/>
            <a:ext cx="26106700" cy="827252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80969" y="11393288"/>
            <a:ext cx="26106700" cy="2715565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2080969" y="39668458"/>
            <a:ext cx="6810444" cy="2278658"/>
          </a:xfrm>
          <a:prstGeom prst="rect">
            <a:avLst/>
          </a:prstGeom>
        </p:spPr>
        <p:txBody>
          <a:bodyPr vert="horz" lIns="91440" tIns="45720" rIns="91440" bIns="45720" rtlCol="0" anchor="ctr"/>
          <a:lstStyle>
            <a:lvl1pPr algn="l">
              <a:defRPr sz="3965">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0026486" y="39668458"/>
            <a:ext cx="10215665" cy="2278658"/>
          </a:xfrm>
          <a:prstGeom prst="rect">
            <a:avLst/>
          </a:prstGeom>
        </p:spPr>
        <p:txBody>
          <a:bodyPr vert="horz" lIns="91440" tIns="45720" rIns="91440" bIns="45720" rtlCol="0" anchor="ctr"/>
          <a:lstStyle>
            <a:lvl1pPr algn="ctr">
              <a:defRPr sz="396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7226" y="39668458"/>
            <a:ext cx="6810444" cy="2278658"/>
          </a:xfrm>
          <a:prstGeom prst="rect">
            <a:avLst/>
          </a:prstGeom>
        </p:spPr>
        <p:txBody>
          <a:bodyPr vert="horz" lIns="91440" tIns="45720" rIns="91440" bIns="45720" rtlCol="0" anchor="ctr"/>
          <a:lstStyle>
            <a:lvl1pPr algn="r">
              <a:defRPr sz="3965">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025140" rtl="0" eaLnBrk="1" latinLnBrk="0" hangingPunct="1">
        <a:lnSpc>
          <a:spcPct val="90000"/>
        </a:lnSpc>
        <a:spcBef>
          <a:spcPct val="0"/>
        </a:spcBef>
        <a:buNone/>
        <a:defRPr sz="14565" kern="1200">
          <a:solidFill>
            <a:schemeClr val="tx1"/>
          </a:solidFill>
          <a:latin typeface="+mj-lt"/>
          <a:ea typeface="+mj-ea"/>
          <a:cs typeface="+mj-cs"/>
        </a:defRPr>
      </a:lvl1pPr>
    </p:titleStyle>
    <p:bodyStyle>
      <a:lvl1pPr marL="755650" indent="-755650" algn="l" defTabSz="3025140" rtl="0" eaLnBrk="1" latinLnBrk="0" hangingPunct="1">
        <a:lnSpc>
          <a:spcPct val="90000"/>
        </a:lnSpc>
        <a:spcBef>
          <a:spcPts val="3315"/>
        </a:spcBef>
        <a:buFont typeface="Arial" panose="020B0604020202020204" pitchFamily="34" charset="0"/>
        <a:buChar char="•"/>
        <a:defRPr sz="9255" kern="1200">
          <a:solidFill>
            <a:schemeClr val="tx1"/>
          </a:solidFill>
          <a:latin typeface="+mn-lt"/>
          <a:ea typeface="+mn-ea"/>
          <a:cs typeface="+mn-cs"/>
        </a:defRPr>
      </a:lvl1pPr>
      <a:lvl2pPr marL="2269490" indent="-755650" algn="l" defTabSz="3025140" rtl="0" eaLnBrk="1" latinLnBrk="0" hangingPunct="1">
        <a:lnSpc>
          <a:spcPct val="90000"/>
        </a:lnSpc>
        <a:spcBef>
          <a:spcPct val="333000"/>
        </a:spcBef>
        <a:buFont typeface="Arial" panose="020B0604020202020204" pitchFamily="34" charset="0"/>
        <a:buChar char="•"/>
        <a:defRPr sz="7930" kern="1200">
          <a:solidFill>
            <a:schemeClr val="tx1"/>
          </a:solidFill>
          <a:latin typeface="+mn-lt"/>
          <a:ea typeface="+mn-ea"/>
          <a:cs typeface="+mn-cs"/>
        </a:defRPr>
      </a:lvl2pPr>
      <a:lvl3pPr marL="3783965" indent="-755650" algn="l" defTabSz="3025140" rtl="0" eaLnBrk="1" latinLnBrk="0" hangingPunct="1">
        <a:lnSpc>
          <a:spcPct val="90000"/>
        </a:lnSpc>
        <a:spcBef>
          <a:spcPct val="333000"/>
        </a:spcBef>
        <a:buFont typeface="Arial" panose="020B0604020202020204" pitchFamily="34" charset="0"/>
        <a:buChar char="•"/>
        <a:defRPr sz="6610" kern="1200">
          <a:solidFill>
            <a:schemeClr val="tx1"/>
          </a:solidFill>
          <a:latin typeface="+mn-lt"/>
          <a:ea typeface="+mn-ea"/>
          <a:cs typeface="+mn-cs"/>
        </a:defRPr>
      </a:lvl3pPr>
      <a:lvl4pPr marL="5294630"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4pPr>
      <a:lvl5pPr marL="6809105"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5pPr>
      <a:lvl6pPr marL="8323580"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6pPr>
      <a:lvl7pPr marL="9837420"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7pPr>
      <a:lvl8pPr marL="11348720"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8pPr>
      <a:lvl9pPr marL="12863195" indent="-755650" algn="l" defTabSz="3025140" rtl="0" eaLnBrk="1" latinLnBrk="0" hangingPunct="1">
        <a:lnSpc>
          <a:spcPct val="90000"/>
        </a:lnSpc>
        <a:spcBef>
          <a:spcPct val="333000"/>
        </a:spcBef>
        <a:buFont typeface="Arial" panose="020B0604020202020204" pitchFamily="34" charset="0"/>
        <a:buChar char="•"/>
        <a:defRPr sz="5950" kern="1200">
          <a:solidFill>
            <a:schemeClr val="tx1"/>
          </a:solidFill>
          <a:latin typeface="+mn-lt"/>
          <a:ea typeface="+mn-ea"/>
          <a:cs typeface="+mn-cs"/>
        </a:defRPr>
      </a:lvl9pPr>
    </p:bodyStyle>
    <p:otherStyle>
      <a:defPPr>
        <a:defRPr lang="en-US"/>
      </a:defPPr>
      <a:lvl1pPr marL="0" algn="l" defTabSz="3025140" rtl="0" eaLnBrk="1" latinLnBrk="0" hangingPunct="1">
        <a:defRPr sz="5950" kern="1200">
          <a:solidFill>
            <a:schemeClr val="tx1"/>
          </a:solidFill>
          <a:latin typeface="+mn-lt"/>
          <a:ea typeface="+mn-ea"/>
          <a:cs typeface="+mn-cs"/>
        </a:defRPr>
      </a:lvl1pPr>
      <a:lvl2pPr marL="1514475" algn="l" defTabSz="3025140" rtl="0" eaLnBrk="1" latinLnBrk="0" hangingPunct="1">
        <a:defRPr sz="5950" kern="1200">
          <a:solidFill>
            <a:schemeClr val="tx1"/>
          </a:solidFill>
          <a:latin typeface="+mn-lt"/>
          <a:ea typeface="+mn-ea"/>
          <a:cs typeface="+mn-cs"/>
        </a:defRPr>
      </a:lvl2pPr>
      <a:lvl3pPr marL="3025140" algn="l" defTabSz="3025140" rtl="0" eaLnBrk="1" latinLnBrk="0" hangingPunct="1">
        <a:defRPr sz="5950" kern="1200">
          <a:solidFill>
            <a:schemeClr val="tx1"/>
          </a:solidFill>
          <a:latin typeface="+mn-lt"/>
          <a:ea typeface="+mn-ea"/>
          <a:cs typeface="+mn-cs"/>
        </a:defRPr>
      </a:lvl3pPr>
      <a:lvl4pPr marL="4539615" algn="l" defTabSz="3025140" rtl="0" eaLnBrk="1" latinLnBrk="0" hangingPunct="1">
        <a:defRPr sz="5950" kern="1200">
          <a:solidFill>
            <a:schemeClr val="tx1"/>
          </a:solidFill>
          <a:latin typeface="+mn-lt"/>
          <a:ea typeface="+mn-ea"/>
          <a:cs typeface="+mn-cs"/>
        </a:defRPr>
      </a:lvl4pPr>
      <a:lvl5pPr marL="6053455" algn="l" defTabSz="3025140" rtl="0" eaLnBrk="1" latinLnBrk="0" hangingPunct="1">
        <a:defRPr sz="5950" kern="1200">
          <a:solidFill>
            <a:schemeClr val="tx1"/>
          </a:solidFill>
          <a:latin typeface="+mn-lt"/>
          <a:ea typeface="+mn-ea"/>
          <a:cs typeface="+mn-cs"/>
        </a:defRPr>
      </a:lvl5pPr>
      <a:lvl6pPr marL="7567930" algn="l" defTabSz="3025140" rtl="0" eaLnBrk="1" latinLnBrk="0" hangingPunct="1">
        <a:defRPr sz="5950" kern="1200">
          <a:solidFill>
            <a:schemeClr val="tx1"/>
          </a:solidFill>
          <a:latin typeface="+mn-lt"/>
          <a:ea typeface="+mn-ea"/>
          <a:cs typeface="+mn-cs"/>
        </a:defRPr>
      </a:lvl6pPr>
      <a:lvl7pPr marL="9078595" algn="l" defTabSz="3025140" rtl="0" eaLnBrk="1" latinLnBrk="0" hangingPunct="1">
        <a:defRPr sz="5950" kern="1200">
          <a:solidFill>
            <a:schemeClr val="tx1"/>
          </a:solidFill>
          <a:latin typeface="+mn-lt"/>
          <a:ea typeface="+mn-ea"/>
          <a:cs typeface="+mn-cs"/>
        </a:defRPr>
      </a:lvl7pPr>
      <a:lvl8pPr marL="10593070" algn="l" defTabSz="3025140" rtl="0" eaLnBrk="1" latinLnBrk="0" hangingPunct="1">
        <a:defRPr sz="5950" kern="1200">
          <a:solidFill>
            <a:schemeClr val="tx1"/>
          </a:solidFill>
          <a:latin typeface="+mn-lt"/>
          <a:ea typeface="+mn-ea"/>
          <a:cs typeface="+mn-cs"/>
        </a:defRPr>
      </a:lvl8pPr>
      <a:lvl9pPr marL="12107545" algn="l" defTabSz="3025140" rtl="0" eaLnBrk="1" latinLnBrk="0" hangingPunct="1">
        <a:defRPr sz="59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165" y="829310"/>
            <a:ext cx="28486100" cy="6430645"/>
          </a:xfrm>
          <a:solidFill>
            <a:schemeClr val="bg2"/>
          </a:solidFill>
          <a:ln>
            <a:solidFill>
              <a:schemeClr val="bg2"/>
            </a:solidFill>
          </a:ln>
        </p:spPr>
        <p:txBody>
          <a:bodyPr>
            <a:normAutofit fontScale="90000"/>
          </a:bodyPr>
          <a:lstStyle/>
          <a:p>
            <a:pPr algn="ctr">
              <a:lnSpc>
                <a:spcPct val="100000"/>
              </a:lnSpc>
            </a:pPr>
            <a:br>
              <a:rPr lang="en-US" sz="10000" b="1" dirty="0"/>
            </a:br>
            <a:br>
              <a:rPr lang="en-US" sz="10000" b="1" dirty="0"/>
            </a:br>
            <a:br>
              <a:rPr lang="en-US" sz="10000" b="1" dirty="0"/>
            </a:br>
            <a:br>
              <a:rPr lang="en-US" sz="10000" b="1" dirty="0"/>
            </a:br>
            <a:br>
              <a:rPr lang="en-US" sz="10000" b="1" dirty="0"/>
            </a:br>
            <a:r>
              <a:rPr lang="en-US" sz="10000" b="1" dirty="0"/>
              <a:t>                                      </a:t>
            </a:r>
            <a:br>
              <a:rPr lang="en-US" sz="10000" b="1" dirty="0"/>
            </a:br>
            <a:r>
              <a:rPr lang="en-US" sz="10000" b="1" dirty="0"/>
              <a:t>XÂY DỰNG WEBSITE BÁN ĐẶC SẢN QUÊ HƯƠNG</a:t>
            </a:r>
            <a:br>
              <a:rPr lang="en-US" sz="10000" b="1" dirty="0"/>
            </a:br>
            <a:r>
              <a:rPr lang="en-US" sz="10000" b="1" dirty="0"/>
              <a:t>(CÁC LOẠI NEM) SỬ DỤNG ASP.NET CORE VÀ ANGULAR</a:t>
            </a:r>
            <a:br>
              <a:rPr lang="en-US" sz="10000" b="1" dirty="0"/>
            </a:br>
            <a:r>
              <a:rPr lang="en-US" sz="10000" b="1" dirty="0"/>
              <a:t>Phạm Xuân Trường</a:t>
            </a:r>
            <a:br>
              <a:rPr lang="en-US" sz="10000" b="1" dirty="0"/>
            </a:br>
            <a:r>
              <a:rPr lang="en-US" sz="6665" b="1" dirty="0"/>
              <a:t>‘Đại học Công Nghiệp Hà Nội’</a:t>
            </a:r>
            <a:endParaRPr lang="en-US" sz="6665" b="1" dirty="0"/>
          </a:p>
        </p:txBody>
      </p:sp>
      <p:sp>
        <p:nvSpPr>
          <p:cNvPr id="3" name="Subtitle 2"/>
          <p:cNvSpPr>
            <a:spLocks noGrp="1"/>
          </p:cNvSpPr>
          <p:nvPr>
            <p:ph type="subTitle" idx="1"/>
          </p:nvPr>
        </p:nvSpPr>
        <p:spPr>
          <a:xfrm>
            <a:off x="685165" y="7618730"/>
            <a:ext cx="28472765" cy="6863080"/>
          </a:xfrm>
          <a:solidFill>
            <a:schemeClr val="bg2"/>
          </a:solidFill>
          <a:ln>
            <a:noFill/>
          </a:ln>
        </p:spPr>
        <p:txBody>
          <a:bodyPr>
            <a:normAutofit fontScale="25000"/>
          </a:bodyPr>
          <a:lstStyle/>
          <a:p>
            <a:pPr>
              <a:lnSpc>
                <a:spcPct val="100000"/>
              </a:lnSpc>
            </a:pPr>
            <a:r>
              <a:rPr lang="en-US" sz="32000" b="1"/>
              <a:t>TỔNG QUAN ĐỀ TÀI</a:t>
            </a:r>
            <a:endParaRPr lang="en-US" sz="32000" b="1"/>
          </a:p>
          <a:p>
            <a:pPr indent="457200" algn="l">
              <a:lnSpc>
                <a:spcPct val="110000"/>
              </a:lnSpc>
            </a:pPr>
            <a:r>
              <a:rPr lang="en-US" sz="24000" b="1"/>
              <a:t>Dự án sử dụng ASP.NET Core và Angular nhằm tạo ra một nền tảng thương mại điện tử hiện đại, giúp các nhà sản xuất nem truyền thống có thể tiếp cận và bán sản phẩm của họ trên toàn quốc. Website bao gồm hai phần chính: phần quản trị (Admin App) cho phép quản lý sản phẩm, đơn hàng và khách hàng; và phần công khai (Public App) cho phép người dùng tìm kiếm, xem và mua sản phẩm nem. </a:t>
            </a:r>
            <a:endParaRPr lang="en-US" sz="24000" b="1"/>
          </a:p>
        </p:txBody>
      </p:sp>
      <p:pic>
        <p:nvPicPr>
          <p:cNvPr id="485" name="Google Shape;485;p2"/>
          <p:cNvPicPr preferRelativeResize="0"/>
          <p:nvPr/>
        </p:nvPicPr>
        <p:blipFill rotWithShape="1">
          <a:blip r:embed="rId1"/>
          <a:srcRect/>
          <a:stretch>
            <a:fillRect/>
          </a:stretch>
        </p:blipFill>
        <p:spPr>
          <a:xfrm>
            <a:off x="26706195" y="829310"/>
            <a:ext cx="2465070" cy="2373630"/>
          </a:xfrm>
          <a:prstGeom prst="rect">
            <a:avLst/>
          </a:prstGeom>
          <a:noFill/>
          <a:ln>
            <a:noFill/>
          </a:ln>
        </p:spPr>
      </p:pic>
      <p:sp>
        <p:nvSpPr>
          <p:cNvPr id="11" name="Text Box 10"/>
          <p:cNvSpPr txBox="1"/>
          <p:nvPr/>
        </p:nvSpPr>
        <p:spPr>
          <a:xfrm>
            <a:off x="685165" y="22527260"/>
            <a:ext cx="13990320" cy="12097385"/>
          </a:xfrm>
          <a:prstGeom prst="rect">
            <a:avLst/>
          </a:prstGeom>
          <a:solidFill>
            <a:schemeClr val="bg2"/>
          </a:solidFill>
        </p:spPr>
        <p:txBody>
          <a:bodyPr wrap="square" rtlCol="0">
            <a:noAutofit/>
          </a:bodyPr>
          <a:p>
            <a:pPr algn="ctr"/>
            <a:r>
              <a:rPr lang="en-US" sz="8000" b="1"/>
              <a:t> GIAO DIỆN ADMIN APP</a:t>
            </a:r>
            <a:endParaRPr lang="en-US" sz="8000" b="1"/>
          </a:p>
        </p:txBody>
      </p:sp>
      <p:sp>
        <p:nvSpPr>
          <p:cNvPr id="12" name="Text Box 11"/>
          <p:cNvSpPr txBox="1"/>
          <p:nvPr/>
        </p:nvSpPr>
        <p:spPr>
          <a:xfrm>
            <a:off x="685165" y="34941510"/>
            <a:ext cx="28472130" cy="7759065"/>
          </a:xfrm>
          <a:prstGeom prst="rect">
            <a:avLst/>
          </a:prstGeom>
          <a:solidFill>
            <a:schemeClr val="bg2"/>
          </a:solidFill>
        </p:spPr>
        <p:txBody>
          <a:bodyPr wrap="square" rtlCol="0">
            <a:noAutofit/>
          </a:bodyPr>
          <a:p>
            <a:pPr algn="ctr"/>
            <a:r>
              <a:rPr lang="en-US" sz="8000" b="1"/>
              <a:t>KẾT LUẬN</a:t>
            </a:r>
            <a:endParaRPr lang="en-US" sz="8000" b="1"/>
          </a:p>
          <a:p>
            <a:pPr indent="457200" algn="l">
              <a:lnSpc>
                <a:spcPct val="110000"/>
              </a:lnSpc>
            </a:pPr>
            <a:r>
              <a:rPr lang="en-US" sz="5500" b="1"/>
              <a:t>Dự án này nhằm xây dựng một nền tảng bán hàng trực tuyến cho phép khách hàng mua sản phẩm nem truyền thống một cách thuận tiện và dễ dàng. Website cung cấp thông tin chi tiết về các loại nem, giúp người tiêu dùng hiểu rõ hơn về sản phẩm mình đang lựa chọn. Mục tiêu chính của dự án là đưa các món nem truyền thống tiếp cận với nhiều người hơn trên mọi miền Tổ Quốc, góp phần bảo tồn và phát huy giá trị văn hóa ẩm thực. Ngoài ra, chúng tôi còn cung cấp dịch vụ hỗ trợ và chăm sóc khách hàng tận tình, đảm bảo mang lại trải nghiệm mua sắm tốt nhất cho người dùng.</a:t>
            </a:r>
            <a:endParaRPr lang="en-US" sz="5500" b="1"/>
          </a:p>
        </p:txBody>
      </p:sp>
      <p:sp>
        <p:nvSpPr>
          <p:cNvPr id="13" name="Text Box 12"/>
          <p:cNvSpPr txBox="1"/>
          <p:nvPr/>
        </p:nvSpPr>
        <p:spPr>
          <a:xfrm>
            <a:off x="685800" y="14756130"/>
            <a:ext cx="28378150" cy="7633970"/>
          </a:xfrm>
          <a:prstGeom prst="rect">
            <a:avLst/>
          </a:prstGeom>
          <a:solidFill>
            <a:schemeClr val="bg2"/>
          </a:solidFill>
        </p:spPr>
        <p:txBody>
          <a:bodyPr wrap="square" rtlCol="0">
            <a:noAutofit/>
          </a:bodyPr>
          <a:p>
            <a:pPr algn="ctr"/>
            <a:r>
              <a:rPr lang="en-US" sz="8000" b="1"/>
              <a:t>CÔNG NGHỆ SỬ DỤNG</a:t>
            </a:r>
            <a:endParaRPr lang="en-US" sz="8000" b="1"/>
          </a:p>
          <a:p>
            <a:pPr indent="457200" algn="l"/>
            <a:r>
              <a:rPr lang="en-US" sz="6000" b="1"/>
              <a:t>Dự án sử dụng ABP Framework, được xây dựng trên nền tảng ASP.NET Core và Angular, để phát triển ứng dụng web hiện đại. ABP Framework cung cấp kiến trúc module hóa và các tính năng bảo mật tiên tiến, giúp tăng hiệu suất và độ tin cậy của ứng dụng. ASP.NET Core hỗ trợ phát triển back-end mạnh mẽ, trong khi Angular kết hợp với PrimeNG tạo ra các giao diện người dùng phong phú và mượt mà. Hệ quản trị cơ sở dữ liệu SQL Server đảm bảo khả năng quản lý dữ liệu mạnh mẽ và tin cậy.</a:t>
            </a:r>
            <a:endParaRPr lang="en-US" sz="6000" b="1"/>
          </a:p>
          <a:p>
            <a:pPr algn="ctr"/>
            <a:endParaRPr lang="en-US" sz="6000" b="1"/>
          </a:p>
        </p:txBody>
      </p:sp>
      <p:sp>
        <p:nvSpPr>
          <p:cNvPr id="14" name="Text Box 13"/>
          <p:cNvSpPr txBox="1"/>
          <p:nvPr/>
        </p:nvSpPr>
        <p:spPr>
          <a:xfrm>
            <a:off x="15073630" y="22527260"/>
            <a:ext cx="13990320" cy="12097385"/>
          </a:xfrm>
          <a:prstGeom prst="rect">
            <a:avLst/>
          </a:prstGeom>
          <a:solidFill>
            <a:schemeClr val="bg2"/>
          </a:solidFill>
        </p:spPr>
        <p:txBody>
          <a:bodyPr wrap="square" rtlCol="0">
            <a:noAutofit/>
          </a:bodyPr>
          <a:p>
            <a:pPr algn="ctr"/>
            <a:r>
              <a:rPr lang="en-US" sz="8000" b="1"/>
              <a:t>GIAO DIỆN PUBLIC APP</a:t>
            </a:r>
            <a:endParaRPr lang="en-US" sz="8000" b="1"/>
          </a:p>
        </p:txBody>
      </p:sp>
      <p:pic>
        <p:nvPicPr>
          <p:cNvPr id="19" name="Picture 18"/>
          <p:cNvPicPr>
            <a:picLocks noChangeAspect="1"/>
          </p:cNvPicPr>
          <p:nvPr/>
        </p:nvPicPr>
        <p:blipFill>
          <a:blip r:embed="rId2"/>
          <a:stretch>
            <a:fillRect/>
          </a:stretch>
        </p:blipFill>
        <p:spPr>
          <a:xfrm>
            <a:off x="15302230" y="23840440"/>
            <a:ext cx="6940550" cy="4792345"/>
          </a:xfrm>
          <a:prstGeom prst="rect">
            <a:avLst/>
          </a:prstGeom>
        </p:spPr>
      </p:pic>
      <p:pic>
        <p:nvPicPr>
          <p:cNvPr id="20" name="Picture 19"/>
          <p:cNvPicPr>
            <a:picLocks noChangeAspect="1"/>
          </p:cNvPicPr>
          <p:nvPr/>
        </p:nvPicPr>
        <p:blipFill>
          <a:blip r:embed="rId3"/>
          <a:stretch>
            <a:fillRect/>
          </a:stretch>
        </p:blipFill>
        <p:spPr>
          <a:xfrm>
            <a:off x="22552660" y="23841075"/>
            <a:ext cx="6229350" cy="4791710"/>
          </a:xfrm>
          <a:prstGeom prst="rect">
            <a:avLst/>
          </a:prstGeom>
        </p:spPr>
      </p:pic>
      <p:pic>
        <p:nvPicPr>
          <p:cNvPr id="21" name="Picture 20"/>
          <p:cNvPicPr>
            <a:picLocks noChangeAspect="1"/>
          </p:cNvPicPr>
          <p:nvPr/>
        </p:nvPicPr>
        <p:blipFill>
          <a:blip r:embed="rId4"/>
          <a:stretch>
            <a:fillRect/>
          </a:stretch>
        </p:blipFill>
        <p:spPr>
          <a:xfrm>
            <a:off x="15302230" y="29436060"/>
            <a:ext cx="6940550" cy="4342130"/>
          </a:xfrm>
          <a:prstGeom prst="rect">
            <a:avLst/>
          </a:prstGeom>
        </p:spPr>
      </p:pic>
      <p:pic>
        <p:nvPicPr>
          <p:cNvPr id="22" name="Picture 21"/>
          <p:cNvPicPr>
            <a:picLocks noChangeAspect="1"/>
          </p:cNvPicPr>
          <p:nvPr/>
        </p:nvPicPr>
        <p:blipFill>
          <a:blip r:embed="rId5"/>
          <a:stretch>
            <a:fillRect/>
          </a:stretch>
        </p:blipFill>
        <p:spPr>
          <a:xfrm>
            <a:off x="22552025" y="29436695"/>
            <a:ext cx="6229350" cy="4437380"/>
          </a:xfrm>
          <a:prstGeom prst="rect">
            <a:avLst/>
          </a:prstGeom>
        </p:spPr>
      </p:pic>
      <p:pic>
        <p:nvPicPr>
          <p:cNvPr id="23" name="Picture 22"/>
          <p:cNvPicPr>
            <a:picLocks noChangeAspect="1"/>
          </p:cNvPicPr>
          <p:nvPr/>
        </p:nvPicPr>
        <p:blipFill>
          <a:blip r:embed="rId6"/>
          <a:stretch>
            <a:fillRect/>
          </a:stretch>
        </p:blipFill>
        <p:spPr>
          <a:xfrm>
            <a:off x="3994785" y="23840440"/>
            <a:ext cx="4223385" cy="3954780"/>
          </a:xfrm>
          <a:prstGeom prst="rect">
            <a:avLst/>
          </a:prstGeom>
        </p:spPr>
      </p:pic>
      <p:pic>
        <p:nvPicPr>
          <p:cNvPr id="24" name="Picture 23"/>
          <p:cNvPicPr>
            <a:picLocks noChangeAspect="1"/>
          </p:cNvPicPr>
          <p:nvPr/>
        </p:nvPicPr>
        <p:blipFill>
          <a:blip r:embed="rId7"/>
          <a:stretch>
            <a:fillRect/>
          </a:stretch>
        </p:blipFill>
        <p:spPr>
          <a:xfrm>
            <a:off x="8480425" y="23841075"/>
            <a:ext cx="5937885" cy="3954145"/>
          </a:xfrm>
          <a:prstGeom prst="rect">
            <a:avLst/>
          </a:prstGeom>
        </p:spPr>
      </p:pic>
      <p:pic>
        <p:nvPicPr>
          <p:cNvPr id="25" name="Picture 24"/>
          <p:cNvPicPr>
            <a:picLocks noChangeAspect="1"/>
          </p:cNvPicPr>
          <p:nvPr/>
        </p:nvPicPr>
        <p:blipFill>
          <a:blip r:embed="rId8"/>
          <a:stretch>
            <a:fillRect/>
          </a:stretch>
        </p:blipFill>
        <p:spPr>
          <a:xfrm>
            <a:off x="4020820" y="27978735"/>
            <a:ext cx="4177665" cy="3115310"/>
          </a:xfrm>
          <a:prstGeom prst="rect">
            <a:avLst/>
          </a:prstGeom>
        </p:spPr>
      </p:pic>
      <p:pic>
        <p:nvPicPr>
          <p:cNvPr id="26" name="Picture 25"/>
          <p:cNvPicPr>
            <a:picLocks noChangeAspect="1"/>
          </p:cNvPicPr>
          <p:nvPr/>
        </p:nvPicPr>
        <p:blipFill>
          <a:blip r:embed="rId9"/>
          <a:stretch>
            <a:fillRect/>
          </a:stretch>
        </p:blipFill>
        <p:spPr>
          <a:xfrm>
            <a:off x="8480425" y="27978735"/>
            <a:ext cx="5895975" cy="3115310"/>
          </a:xfrm>
          <a:prstGeom prst="rect">
            <a:avLst/>
          </a:prstGeom>
        </p:spPr>
      </p:pic>
      <p:pic>
        <p:nvPicPr>
          <p:cNvPr id="27" name="Picture 26"/>
          <p:cNvPicPr>
            <a:picLocks noChangeAspect="1"/>
          </p:cNvPicPr>
          <p:nvPr/>
        </p:nvPicPr>
        <p:blipFill>
          <a:blip r:embed="rId10"/>
          <a:stretch>
            <a:fillRect/>
          </a:stretch>
        </p:blipFill>
        <p:spPr>
          <a:xfrm>
            <a:off x="894715" y="23841075"/>
            <a:ext cx="2867025" cy="10032365"/>
          </a:xfrm>
          <a:prstGeom prst="rect">
            <a:avLst/>
          </a:prstGeom>
        </p:spPr>
      </p:pic>
      <p:pic>
        <p:nvPicPr>
          <p:cNvPr id="29" name="Picture 28"/>
          <p:cNvPicPr>
            <a:picLocks noChangeAspect="1"/>
          </p:cNvPicPr>
          <p:nvPr/>
        </p:nvPicPr>
        <p:blipFill>
          <a:blip r:embed="rId11"/>
          <a:stretch>
            <a:fillRect/>
          </a:stretch>
        </p:blipFill>
        <p:spPr>
          <a:xfrm>
            <a:off x="4020820" y="31277560"/>
            <a:ext cx="4196715" cy="2905125"/>
          </a:xfrm>
          <a:prstGeom prst="rect">
            <a:avLst/>
          </a:prstGeom>
        </p:spPr>
      </p:pic>
      <p:pic>
        <p:nvPicPr>
          <p:cNvPr id="30" name="Picture 29"/>
          <p:cNvPicPr>
            <a:picLocks noChangeAspect="1"/>
          </p:cNvPicPr>
          <p:nvPr/>
        </p:nvPicPr>
        <p:blipFill>
          <a:blip r:embed="rId12"/>
          <a:stretch>
            <a:fillRect/>
          </a:stretch>
        </p:blipFill>
        <p:spPr>
          <a:xfrm>
            <a:off x="8476615" y="31277560"/>
            <a:ext cx="5939790" cy="291084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bg2"/>
        </a:solidFill>
      </a:spPr>
      <a:bodyPr wrap="square" rtlCol="0">
        <a:noAutofit/>
      </a:bodyPr>
      <a:lstStyle>
        <a:defPPr>
          <a:defRPr lang="en-US"/>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1676</Words>
  <Application>WPS Presentation</Application>
  <PresentationFormat>Widescreen</PresentationFormat>
  <Paragraphs>16</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 Light</vt:lpstr>
      <vt:lpstr>Calibri</vt:lpstr>
      <vt:lpstr>Microsoft YaHei</vt:lpstr>
      <vt:lpstr>Arial Unicode MS</vt:lpstr>
      <vt:lpstr>Office Theme</vt:lpstr>
      <vt:lpstr>                                            XÂY DỰNG WEBSITE BÁN ĐẶC SẢN QUÊ HƯƠNG (CÁC LOẠI NEM) SỬ DỤNG ASP.NET CORE VÀ ANGULAR Phạm Xuân Trường ‘Đại học Công Nghiệp Hà Nội’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_x000B_XÂY DỰNG WEBSITE BÁN ĐẶC SẢN QUÊ HƯƠNG(CÁC LOẠI NEM) SỬ DỤNG ASP.NET CORE VÀ ANGULAR </dc:title>
  <dc:creator/>
  <cp:lastModifiedBy>Admin</cp:lastModifiedBy>
  <cp:revision>38</cp:revision>
  <dcterms:created xsi:type="dcterms:W3CDTF">2024-05-21T16:19:00Z</dcterms:created>
  <dcterms:modified xsi:type="dcterms:W3CDTF">2024-05-21T19:30:05Z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B0098E9452224AF1ABAD4D6F90A71C72_11</vt:lpwstr>
  </property>
  <property fmtid="{D5CDD505-2E9C-101B-9397-08002B2CF9AE}" pid="3" name="KSOProductBuildVer">
    <vt:lpwstr>1033-12.2.0.13472</vt:lpwstr>
  </property>
</Properties>
</file>