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7373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92E"/>
    <a:srgbClr val="851E22"/>
    <a:srgbClr val="C5564F"/>
    <a:srgbClr val="DE8F86"/>
    <a:srgbClr val="D1AFA0"/>
    <a:srgbClr val="CFCFCF"/>
    <a:srgbClr val="F7F7F7"/>
    <a:srgbClr val="9F9F9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8" autoAdjust="0"/>
    <p:restoredTop sz="94660"/>
  </p:normalViewPr>
  <p:slideViewPr>
    <p:cSldViewPr snapToGrid="0">
      <p:cViewPr varScale="1">
        <p:scale>
          <a:sx n="49" d="100"/>
          <a:sy n="49" d="100"/>
        </p:scale>
        <p:origin x="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C6692-EA0D-4861-862E-DDC209ABBD47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C6296-D434-692C-6061-B07579B561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5EA2F-139A-7FC6-3140-38EFB2A357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CB571-8888-09CE-00E6-4EFB52DA5C0B}"/>
              </a:ext>
            </a:extLst>
          </p:cNvPr>
          <p:cNvSpPr/>
          <p:nvPr/>
        </p:nvSpPr>
        <p:spPr>
          <a:xfrm>
            <a:off x="2694357" y="1393036"/>
            <a:ext cx="7194688" cy="3845169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121A5A1-9CE8-24B0-3C23-07573C4EFBD8}"/>
              </a:ext>
            </a:extLst>
          </p:cNvPr>
          <p:cNvSpPr/>
          <p:nvPr/>
        </p:nvSpPr>
        <p:spPr>
          <a:xfrm>
            <a:off x="2694357" y="5572563"/>
            <a:ext cx="7194687" cy="3159956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64E6FF-A23C-274C-21E6-3009BF008BEF}"/>
              </a:ext>
            </a:extLst>
          </p:cNvPr>
          <p:cNvSpPr/>
          <p:nvPr/>
        </p:nvSpPr>
        <p:spPr>
          <a:xfrm>
            <a:off x="10313568" y="1393037"/>
            <a:ext cx="6330711" cy="7339482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D2C9-B975-500E-89AE-0E66A02DA4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Conversion Analysis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Uncover key leakage points and understand what drives or hinders customer retention.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3048FB67-8C5A-E2FF-ADD0-0488D996B4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1525071-8521-C2C4-A948-4F2A5D06E9FA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2E210C70-E6BC-01E8-69AA-6B3DDF8E00E9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2EC6817F-21FC-D1F9-6950-E2B3E8BEC0A1}"/>
              </a:ext>
            </a:extLst>
          </p:cNvPr>
          <p:cNvSpPr>
            <a:spLocks/>
          </p:cNvSpPr>
          <p:nvPr/>
        </p:nvSpPr>
        <p:spPr>
          <a:xfrm>
            <a:off x="949101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B4AE4608-C8F6-AB35-07A8-FF1BDDFE6257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EE774686-AA33-8334-71C0-A8CF9441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57" y="1393035"/>
            <a:ext cx="6803889" cy="3845169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3A8EDC3D-1D84-BE75-5140-63453833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62" y="1393035"/>
            <a:ext cx="6796655" cy="7339484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DA017B61-8575-5925-3DBF-19D6D422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57" y="5572561"/>
            <a:ext cx="6803887" cy="31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1FE38-C760-9A8B-6DAE-C15F17D65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B891E1-4906-7DF3-431F-87471927EC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367811-EE10-B030-EFA4-D1EEAE1328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8670A-5B6F-1EBD-2615-1A882D0812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Competitive Landscape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Uncover key leakage points and understand what drives or hinders customer retention.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35F13D61-C441-04C7-B8BA-1D0CC45A4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EBC44B7E-A6D1-89C5-13AD-2A167791758A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66079D7-2C74-82F1-1261-A314CF40E77E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C02FDD16-E03C-4A0F-200F-48DAD1CB95A9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F2E494-E3B9-ACC2-797D-CF932C0C30D1}"/>
              </a:ext>
            </a:extLst>
          </p:cNvPr>
          <p:cNvSpPr>
            <a:spLocks/>
          </p:cNvSpPr>
          <p:nvPr/>
        </p:nvSpPr>
        <p:spPr>
          <a:xfrm>
            <a:off x="8385488" y="1393036"/>
            <a:ext cx="8258786" cy="2645564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FD0C806B-82B3-DEAB-C2F8-313624EA9529}"/>
              </a:ext>
            </a:extLst>
          </p:cNvPr>
          <p:cNvSpPr>
            <a:spLocks/>
          </p:cNvSpPr>
          <p:nvPr/>
        </p:nvSpPr>
        <p:spPr>
          <a:xfrm>
            <a:off x="799492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869A89D8-FE3D-EE6C-68C0-ACE2B031CE05}"/>
              </a:ext>
            </a:extLst>
          </p:cNvPr>
          <p:cNvSpPr>
            <a:spLocks/>
          </p:cNvSpPr>
          <p:nvPr/>
        </p:nvSpPr>
        <p:spPr>
          <a:xfrm>
            <a:off x="12056609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0D8FAD-C655-3AC5-3289-6291B2470D66}"/>
              </a:ext>
            </a:extLst>
          </p:cNvPr>
          <p:cNvSpPr>
            <a:spLocks/>
          </p:cNvSpPr>
          <p:nvPr/>
        </p:nvSpPr>
        <p:spPr>
          <a:xfrm>
            <a:off x="2694357" y="1393036"/>
            <a:ext cx="5256953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892DCC-7549-B044-3D30-C3B66FC5FA54}"/>
              </a:ext>
            </a:extLst>
          </p:cNvPr>
          <p:cNvSpPr/>
          <p:nvPr/>
        </p:nvSpPr>
        <p:spPr>
          <a:xfrm>
            <a:off x="2961558" y="1393035"/>
            <a:ext cx="4989753" cy="56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b="1" dirty="0">
                <a:solidFill>
                  <a:schemeClr val="tx1"/>
                </a:solidFill>
                <a:latin typeface="Segoe UI Variable Display Semib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Overview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A7737F-A36F-ACD0-3F8F-3B756F09059A}"/>
              </a:ext>
            </a:extLst>
          </p:cNvPr>
          <p:cNvSpPr>
            <a:spLocks/>
          </p:cNvSpPr>
          <p:nvPr/>
        </p:nvSpPr>
        <p:spPr>
          <a:xfrm>
            <a:off x="8385488" y="4301336"/>
            <a:ext cx="8258786" cy="44311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85CCF1-E8FB-FB87-5802-2541254A1DD7}"/>
              </a:ext>
            </a:extLst>
          </p:cNvPr>
          <p:cNvCxnSpPr>
            <a:cxnSpLocks/>
          </p:cNvCxnSpPr>
          <p:nvPr/>
        </p:nvCxnSpPr>
        <p:spPr>
          <a:xfrm flipH="1">
            <a:off x="2961558" y="3224550"/>
            <a:ext cx="4732211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0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33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Segoe UI Variable Display Light</vt:lpstr>
      <vt:lpstr>Segoe UI Variable Display Semib</vt:lpstr>
      <vt:lpstr>Segoe UI Variable Text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Trường Xuân</dc:creator>
  <cp:lastModifiedBy>Trường Xuân</cp:lastModifiedBy>
  <cp:revision>4</cp:revision>
  <dcterms:created xsi:type="dcterms:W3CDTF">2025-10-15T17:20:49Z</dcterms:created>
  <dcterms:modified xsi:type="dcterms:W3CDTF">2025-10-19T09:30:10Z</dcterms:modified>
</cp:coreProperties>
</file>