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92E"/>
    <a:srgbClr val="851E22"/>
    <a:srgbClr val="C5564F"/>
    <a:srgbClr val="DE8F86"/>
    <a:srgbClr val="D1AFA0"/>
    <a:srgbClr val="CFCFCF"/>
    <a:srgbClr val="F7F7F7"/>
    <a:srgbClr val="9F9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8" autoAdjust="0"/>
    <p:restoredTop sz="94660"/>
  </p:normalViewPr>
  <p:slideViewPr>
    <p:cSldViewPr snapToGrid="0">
      <p:cViewPr>
        <p:scale>
          <a:sx n="50" d="100"/>
          <a:sy n="50" d="100"/>
        </p:scale>
        <p:origin x="-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6692-EA0D-4861-862E-DDC209ABBD4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C6296-D434-692C-6061-B07579B561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5EA2F-139A-7FC6-3140-38EFB2A357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CB571-8888-09CE-00E6-4EFB52DA5C0B}"/>
              </a:ext>
            </a:extLst>
          </p:cNvPr>
          <p:cNvSpPr/>
          <p:nvPr/>
        </p:nvSpPr>
        <p:spPr>
          <a:xfrm>
            <a:off x="2694357" y="1393036"/>
            <a:ext cx="7194688" cy="3845169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21A5A1-9CE8-24B0-3C23-07573C4EFBD8}"/>
              </a:ext>
            </a:extLst>
          </p:cNvPr>
          <p:cNvSpPr/>
          <p:nvPr/>
        </p:nvSpPr>
        <p:spPr>
          <a:xfrm>
            <a:off x="2694357" y="5572563"/>
            <a:ext cx="7194687" cy="3159956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64E6FF-A23C-274C-21E6-3009BF008BEF}"/>
              </a:ext>
            </a:extLst>
          </p:cNvPr>
          <p:cNvSpPr/>
          <p:nvPr/>
        </p:nvSpPr>
        <p:spPr>
          <a:xfrm>
            <a:off x="10313568" y="1393037"/>
            <a:ext cx="6330711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D2C9-B975-500E-89AE-0E66A02DA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048FB67-8C5A-E2FF-ADD0-0488D996B4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1525071-8521-C2C4-A948-4F2A5D06E9F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2E210C70-E6BC-01E8-69AA-6B3DDF8E00E9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EC6817F-21FC-D1F9-6950-E2B3E8BEC0A1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B4AE4608-C8F6-AB35-07A8-FF1BDDFE6257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E774686-AA33-8334-71C0-A8CF9441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3A8EDC3D-1D84-BE75-5140-6345383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017B61-8575-5925-3DBF-19D6D422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FE38-C760-9A8B-6DAE-C15F17D6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891E1-4906-7DF3-431F-87471927E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67811-EE10-B030-EFA4-D1EEAE132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670A-5B6F-1EBD-2615-1A882D081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Competitive Landscape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5F13D61-C441-04C7-B8BA-1D0CC45A4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EBC44B7E-A6D1-89C5-13AD-2A167791758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66079D7-2C74-82F1-1261-A314CF40E77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C02FDD16-E03C-4A0F-200F-48DAD1CB95A9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A32737-D20A-ED23-693E-C62AB8913CE3}"/>
              </a:ext>
            </a:extLst>
          </p:cNvPr>
          <p:cNvSpPr>
            <a:spLocks/>
          </p:cNvSpPr>
          <p:nvPr/>
        </p:nvSpPr>
        <p:spPr>
          <a:xfrm>
            <a:off x="2694357" y="1393035"/>
            <a:ext cx="5266614" cy="7339481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85CCF1-E8FB-FB87-5802-2541254A1DD7}"/>
              </a:ext>
            </a:extLst>
          </p:cNvPr>
          <p:cNvCxnSpPr>
            <a:cxnSpLocks/>
          </p:cNvCxnSpPr>
          <p:nvPr/>
        </p:nvCxnSpPr>
        <p:spPr>
          <a:xfrm flipH="1">
            <a:off x="2961558" y="3351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2E494-E3B9-ACC2-797D-CF932C0C30D1}"/>
              </a:ext>
            </a:extLst>
          </p:cNvPr>
          <p:cNvSpPr>
            <a:spLocks/>
          </p:cNvSpPr>
          <p:nvPr/>
        </p:nvSpPr>
        <p:spPr>
          <a:xfrm>
            <a:off x="8385488" y="1393036"/>
            <a:ext cx="3632341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5EFD4B-B32B-A21E-C64F-E24274CB5318}"/>
              </a:ext>
            </a:extLst>
          </p:cNvPr>
          <p:cNvSpPr>
            <a:spLocks/>
          </p:cNvSpPr>
          <p:nvPr/>
        </p:nvSpPr>
        <p:spPr>
          <a:xfrm>
            <a:off x="12420543" y="1393035"/>
            <a:ext cx="4192266" cy="347472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3DD2B5-B5C4-80C1-E98D-F040032BFEB1}"/>
              </a:ext>
            </a:extLst>
          </p:cNvPr>
          <p:cNvSpPr>
            <a:spLocks/>
          </p:cNvSpPr>
          <p:nvPr/>
        </p:nvSpPr>
        <p:spPr>
          <a:xfrm>
            <a:off x="12420543" y="5257796"/>
            <a:ext cx="4192266" cy="347472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FD0C806B-82B3-DEAB-C2F8-313624EA9529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69A89D8-FE3D-EE6C-68C0-ACE2B031CE05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892DCC-7549-B044-3D30-C3B66FC5FA54}"/>
              </a:ext>
            </a:extLst>
          </p:cNvPr>
          <p:cNvSpPr/>
          <p:nvPr/>
        </p:nvSpPr>
        <p:spPr>
          <a:xfrm>
            <a:off x="2961558" y="1393035"/>
            <a:ext cx="4989753" cy="566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b="1" dirty="0">
                <a:solidFill>
                  <a:schemeClr val="tx1"/>
                </a:solidFill>
                <a:latin typeface="Segoe UI Variable Display Semib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</a:t>
            </a:r>
          </a:p>
        </p:txBody>
      </p:sp>
      <p:cxnSp>
        <p:nvCxnSpPr>
          <p:cNvPr id="41" name="Straight Arrow Connector 40" hidden="1">
            <a:extLst>
              <a:ext uri="{FF2B5EF4-FFF2-40B4-BE49-F238E27FC236}">
                <a16:creationId xmlns:a16="http://schemas.microsoft.com/office/drawing/2014/main" id="{48C8B39B-2980-A089-D915-6BB29D48FB89}"/>
              </a:ext>
            </a:extLst>
          </p:cNvPr>
          <p:cNvCxnSpPr>
            <a:cxnSpLocks/>
          </p:cNvCxnSpPr>
          <p:nvPr/>
        </p:nvCxnSpPr>
        <p:spPr>
          <a:xfrm>
            <a:off x="2964099" y="1959429"/>
            <a:ext cx="0" cy="120594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 hidden="1">
            <a:extLst>
              <a:ext uri="{FF2B5EF4-FFF2-40B4-BE49-F238E27FC236}">
                <a16:creationId xmlns:a16="http://schemas.microsoft.com/office/drawing/2014/main" id="{95B18635-7AB6-CF99-20D2-B70800653C63}"/>
              </a:ext>
            </a:extLst>
          </p:cNvPr>
          <p:cNvCxnSpPr>
            <a:cxnSpLocks/>
          </p:cNvCxnSpPr>
          <p:nvPr/>
        </p:nvCxnSpPr>
        <p:spPr>
          <a:xfrm>
            <a:off x="7699461" y="1959429"/>
            <a:ext cx="0" cy="1205943"/>
          </a:xfrm>
          <a:prstGeom prst="straightConnector1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33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Segoe UI Variable Display Light</vt:lpstr>
      <vt:lpstr>Segoe UI Variable Display Semib</vt:lpstr>
      <vt:lpstr>Segoe UI Variable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Trường Xuân</dc:creator>
  <cp:lastModifiedBy>Trường Xuân</cp:lastModifiedBy>
  <cp:revision>3</cp:revision>
  <dcterms:created xsi:type="dcterms:W3CDTF">2025-10-15T17:20:49Z</dcterms:created>
  <dcterms:modified xsi:type="dcterms:W3CDTF">2025-10-17T10:11:42Z</dcterms:modified>
</cp:coreProperties>
</file>