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79" r:id="rId14"/>
    <p:sldId id="280" r:id="rId15"/>
    <p:sldId id="281"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Muli Semi-Bold" panose="020B0604020202020204" charset="0"/>
      <p:regular r:id="rId31"/>
    </p:embeddedFont>
    <p:embeddedFont>
      <p:font typeface="Muli" panose="020B0604020202020204" charset="0"/>
      <p:regular r:id="rId32"/>
    </p:embeddedFont>
    <p:embeddedFont>
      <p:font typeface="Muli Bold Italics" panose="020B0604020202020204" charset="0"/>
      <p:regular r:id="rId33"/>
    </p:embeddedFont>
    <p:embeddedFont>
      <p:font typeface="Muli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5394661" cy="466459"/>
            <a:chOff x="0" y="0"/>
            <a:chExt cx="7192882" cy="621946"/>
          </a:xfrm>
        </p:grpSpPr>
        <p:sp>
          <p:nvSpPr>
            <p:cNvPr id="3" name="Freeform 3"/>
            <p:cNvSpPr/>
            <p:nvPr/>
          </p:nvSpPr>
          <p:spPr>
            <a:xfrm>
              <a:off x="0" y="0"/>
              <a:ext cx="919543" cy="621946"/>
            </a:xfrm>
            <a:custGeom>
              <a:avLst/>
              <a:gdLst/>
              <a:ahLst/>
              <a:cxnLst/>
              <a:rect l="l" t="t" r="r" b="b"/>
              <a:pathLst>
                <a:path w="919543" h="621946">
                  <a:moveTo>
                    <a:pt x="0" y="0"/>
                  </a:moveTo>
                  <a:lnTo>
                    <a:pt x="919543" y="0"/>
                  </a:lnTo>
                  <a:lnTo>
                    <a:pt x="919543" y="621946"/>
                  </a:lnTo>
                  <a:lnTo>
                    <a:pt x="0" y="6219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1181251" y="97189"/>
              <a:ext cx="6011630" cy="440267"/>
            </a:xfrm>
            <a:prstGeom prst="rect">
              <a:avLst/>
            </a:prstGeom>
          </p:spPr>
          <p:txBody>
            <a:bodyPr lIns="0" tIns="0" rIns="0" bIns="0" rtlCol="0" anchor="t">
              <a:spAutoFit/>
            </a:bodyPr>
            <a:lstStyle/>
            <a:p>
              <a:pPr>
                <a:lnSpc>
                  <a:spcPts val="2799"/>
                </a:lnSpc>
              </a:pPr>
              <a:r>
                <a:rPr lang="en-US" sz="1999">
                  <a:solidFill>
                    <a:srgbClr val="FFFFFF"/>
                  </a:solidFill>
                  <a:latin typeface="Muli Semi-Bold"/>
                </a:rPr>
                <a:t> ĐỒ ÁN NOSQL</a:t>
              </a:r>
            </a:p>
          </p:txBody>
        </p:sp>
      </p:grpSp>
      <p:grpSp>
        <p:nvGrpSpPr>
          <p:cNvPr id="5" name="Group 5"/>
          <p:cNvGrpSpPr>
            <a:grpSpLocks noChangeAspect="1"/>
          </p:cNvGrpSpPr>
          <p:nvPr/>
        </p:nvGrpSpPr>
        <p:grpSpPr>
          <a:xfrm>
            <a:off x="10650866" y="0"/>
            <a:ext cx="8680631" cy="10379135"/>
            <a:chOff x="0" y="0"/>
            <a:chExt cx="8603361" cy="10286746"/>
          </a:xfrm>
        </p:grpSpPr>
        <p:sp>
          <p:nvSpPr>
            <p:cNvPr id="6" name="Freeform 6"/>
            <p:cNvSpPr/>
            <p:nvPr/>
          </p:nvSpPr>
          <p:spPr>
            <a:xfrm>
              <a:off x="-2794" y="-128"/>
              <a:ext cx="8606155" cy="10286874"/>
            </a:xfrm>
            <a:custGeom>
              <a:avLst/>
              <a:gdLst/>
              <a:ahLst/>
              <a:cxnLst/>
              <a:rect l="l" t="t" r="r" b="b"/>
              <a:pathLst>
                <a:path w="8606155" h="10286874">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solidFill>
              <a:srgbClr val="F6F6F6"/>
            </a:solidFill>
            <a:ln w="12700">
              <a:solidFill>
                <a:srgbClr val="000000"/>
              </a:solidFill>
            </a:ln>
          </p:spPr>
        </p:sp>
      </p:grpSp>
      <p:grpSp>
        <p:nvGrpSpPr>
          <p:cNvPr id="7" name="Group 7"/>
          <p:cNvGrpSpPr/>
          <p:nvPr/>
        </p:nvGrpSpPr>
        <p:grpSpPr>
          <a:xfrm rot="-10800000">
            <a:off x="9959858" y="747580"/>
            <a:ext cx="2383683" cy="8791841"/>
            <a:chOff x="0" y="0"/>
            <a:chExt cx="6784868" cy="25024926"/>
          </a:xfrm>
        </p:grpSpPr>
        <p:sp>
          <p:nvSpPr>
            <p:cNvPr id="8" name="Freeform 8"/>
            <p:cNvSpPr/>
            <p:nvPr/>
          </p:nvSpPr>
          <p:spPr>
            <a:xfrm>
              <a:off x="0" y="0"/>
              <a:ext cx="6784868" cy="25024925"/>
            </a:xfrm>
            <a:custGeom>
              <a:avLst/>
              <a:gdLst/>
              <a:ahLst/>
              <a:cxnLst/>
              <a:rect l="l" t="t" r="r" b="b"/>
              <a:pathLst>
                <a:path w="6784868" h="25024925">
                  <a:moveTo>
                    <a:pt x="6784868" y="25024925"/>
                  </a:moveTo>
                  <a:lnTo>
                    <a:pt x="0" y="25024925"/>
                  </a:lnTo>
                  <a:lnTo>
                    <a:pt x="0" y="0"/>
                  </a:lnTo>
                  <a:lnTo>
                    <a:pt x="6784868" y="25024925"/>
                  </a:lnTo>
                  <a:close/>
                </a:path>
              </a:pathLst>
            </a:custGeom>
            <a:gradFill rotWithShape="1">
              <a:gsLst>
                <a:gs pos="0">
                  <a:srgbClr val="000000">
                    <a:alpha val="100000"/>
                  </a:srgbClr>
                </a:gs>
                <a:gs pos="100000">
                  <a:srgbClr val="3533CD">
                    <a:alpha val="100000"/>
                  </a:srgbClr>
                </a:gs>
              </a:gsLst>
              <a:lin ang="0"/>
            </a:gradFill>
          </p:spPr>
        </p:sp>
      </p:grpSp>
      <p:grpSp>
        <p:nvGrpSpPr>
          <p:cNvPr id="9" name="Group 9"/>
          <p:cNvGrpSpPr>
            <a:grpSpLocks noChangeAspect="1"/>
          </p:cNvGrpSpPr>
          <p:nvPr/>
        </p:nvGrpSpPr>
        <p:grpSpPr>
          <a:xfrm>
            <a:off x="10112637" y="747580"/>
            <a:ext cx="7353091" cy="8791841"/>
            <a:chOff x="0" y="0"/>
            <a:chExt cx="8603361" cy="10286746"/>
          </a:xfrm>
        </p:grpSpPr>
        <p:sp>
          <p:nvSpPr>
            <p:cNvPr id="10" name="Freeform 10"/>
            <p:cNvSpPr/>
            <p:nvPr/>
          </p:nvSpPr>
          <p:spPr>
            <a:xfrm>
              <a:off x="-2794" y="-128"/>
              <a:ext cx="8606155" cy="10286874"/>
            </a:xfrm>
            <a:custGeom>
              <a:avLst/>
              <a:gdLst/>
              <a:ahLst/>
              <a:cxnLst/>
              <a:rect l="l" t="t" r="r" b="b"/>
              <a:pathLst>
                <a:path w="8606155" h="10286874">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4"/>
              <a:stretch>
                <a:fillRect l="-136233" t="-5617" b="-5617"/>
              </a:stretch>
            </a:blipFill>
          </p:spPr>
        </p:sp>
      </p:grpSp>
      <p:grpSp>
        <p:nvGrpSpPr>
          <p:cNvPr id="11" name="Group 11"/>
          <p:cNvGrpSpPr/>
          <p:nvPr/>
        </p:nvGrpSpPr>
        <p:grpSpPr>
          <a:xfrm>
            <a:off x="493972" y="3822030"/>
            <a:ext cx="9618665" cy="2735076"/>
            <a:chOff x="0" y="0"/>
            <a:chExt cx="12824887" cy="3646767"/>
          </a:xfrm>
        </p:grpSpPr>
        <p:sp>
          <p:nvSpPr>
            <p:cNvPr id="12" name="TextBox 12"/>
            <p:cNvSpPr txBox="1"/>
            <p:nvPr/>
          </p:nvSpPr>
          <p:spPr>
            <a:xfrm>
              <a:off x="0" y="-9525"/>
              <a:ext cx="12824887" cy="2447925"/>
            </a:xfrm>
            <a:prstGeom prst="rect">
              <a:avLst/>
            </a:prstGeom>
          </p:spPr>
          <p:txBody>
            <a:bodyPr lIns="0" tIns="0" rIns="0" bIns="0" rtlCol="0" anchor="t">
              <a:spAutoFit/>
            </a:bodyPr>
            <a:lstStyle/>
            <a:p>
              <a:pPr>
                <a:lnSpc>
                  <a:spcPts val="7200"/>
                </a:lnSpc>
              </a:pPr>
              <a:r>
                <a:rPr lang="en-US" sz="6000">
                  <a:solidFill>
                    <a:srgbClr val="FFFFFF"/>
                  </a:solidFill>
                  <a:latin typeface="Muli Semi-Bold"/>
                </a:rPr>
                <a:t>ĐỀ XUẤT SẢN PHẨM LIÊN QUAN ĐẾN KHÁCH HÀNG</a:t>
              </a:r>
            </a:p>
          </p:txBody>
        </p:sp>
        <p:sp>
          <p:nvSpPr>
            <p:cNvPr id="13" name="TextBox 13"/>
            <p:cNvSpPr txBox="1"/>
            <p:nvPr/>
          </p:nvSpPr>
          <p:spPr>
            <a:xfrm>
              <a:off x="0" y="3008698"/>
              <a:ext cx="12620242" cy="644525"/>
            </a:xfrm>
            <a:prstGeom prst="rect">
              <a:avLst/>
            </a:prstGeom>
          </p:spPr>
          <p:txBody>
            <a:bodyPr lIns="0" tIns="0" rIns="0" bIns="0" rtlCol="0" anchor="t">
              <a:spAutoFit/>
            </a:bodyPr>
            <a:lstStyle/>
            <a:p>
              <a:pPr>
                <a:lnSpc>
                  <a:spcPts val="4199"/>
                </a:lnSpc>
              </a:pPr>
              <a:r>
                <a:rPr lang="en-US" sz="2999">
                  <a:solidFill>
                    <a:srgbClr val="FFFFFF"/>
                  </a:solidFill>
                  <a:latin typeface="Muli"/>
                </a:rPr>
                <a:t>Cơ sở dữ liệu đồ thị</a:t>
              </a:r>
            </a:p>
          </p:txBody>
        </p:sp>
      </p:grpSp>
      <p:sp>
        <p:nvSpPr>
          <p:cNvPr id="14" name="TextBox 14"/>
          <p:cNvSpPr txBox="1"/>
          <p:nvPr/>
        </p:nvSpPr>
        <p:spPr>
          <a:xfrm>
            <a:off x="1028700" y="8843105"/>
            <a:ext cx="2816864" cy="339725"/>
          </a:xfrm>
          <a:prstGeom prst="rect">
            <a:avLst/>
          </a:prstGeom>
        </p:spPr>
        <p:txBody>
          <a:bodyPr lIns="0" tIns="0" rIns="0" bIns="0" rtlCol="0" anchor="t">
            <a:spAutoFit/>
          </a:bodyPr>
          <a:lstStyle/>
          <a:p>
            <a:pPr>
              <a:lnSpc>
                <a:spcPts val="2799"/>
              </a:lnSpc>
            </a:pPr>
            <a:r>
              <a:rPr lang="en-US" sz="1999">
                <a:solidFill>
                  <a:srgbClr val="FFFFFF"/>
                </a:solidFill>
                <a:latin typeface="Muli Bold"/>
              </a:rPr>
              <a:t>Nhóm 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36650"/>
            <a:ext cx="16230600" cy="8218468"/>
          </a:xfrm>
          <a:prstGeom prst="rect">
            <a:avLst/>
          </a:prstGeom>
        </p:spPr>
        <p:txBody>
          <a:bodyPr lIns="0" tIns="0" rIns="0" bIns="0" rtlCol="0" anchor="t">
            <a:spAutoFit/>
          </a:bodyPr>
          <a:lstStyle/>
          <a:p>
            <a:pPr marL="755651" lvl="1" indent="-377825" algn="just">
              <a:lnSpc>
                <a:spcPts val="4550"/>
              </a:lnSpc>
              <a:buFont typeface="Arial"/>
              <a:buChar char="•"/>
            </a:pPr>
            <a:r>
              <a:rPr lang="en-US" sz="3500" b="1" dirty="0" err="1">
                <a:solidFill>
                  <a:srgbClr val="000000"/>
                </a:solidFill>
                <a:latin typeface="Muli"/>
              </a:rPr>
              <a:t>Nút</a:t>
            </a:r>
            <a:r>
              <a:rPr lang="en-US" sz="3500" b="1" dirty="0">
                <a:solidFill>
                  <a:srgbClr val="000000"/>
                </a:solidFill>
                <a:latin typeface="Muli"/>
              </a:rPr>
              <a:t> "Brand" (</a:t>
            </a:r>
            <a:r>
              <a:rPr lang="en-US" sz="3500" b="1" dirty="0" err="1">
                <a:solidFill>
                  <a:srgbClr val="000000"/>
                </a:solidFill>
                <a:latin typeface="Muli"/>
              </a:rPr>
              <a:t>Thương</a:t>
            </a:r>
            <a:r>
              <a:rPr lang="en-US" sz="3500" b="1" dirty="0">
                <a:solidFill>
                  <a:srgbClr val="000000"/>
                </a:solidFill>
                <a:latin typeface="Muli"/>
              </a:rPr>
              <a:t> </a:t>
            </a:r>
            <a:r>
              <a:rPr lang="en-US" sz="3500" b="1" dirty="0" err="1">
                <a:solidFill>
                  <a:srgbClr val="000000"/>
                </a:solidFill>
                <a:latin typeface="Muli"/>
              </a:rPr>
              <a:t>hiệu</a:t>
            </a:r>
            <a:r>
              <a:rPr lang="en-US" sz="3500" b="1" dirty="0">
                <a:solidFill>
                  <a:srgbClr val="000000"/>
                </a:solidFill>
                <a:latin typeface="Muli"/>
              </a:rPr>
              <a:t>): </a:t>
            </a:r>
            <a:r>
              <a:rPr lang="en-US" sz="3500" dirty="0" err="1">
                <a:solidFill>
                  <a:srgbClr val="000000"/>
                </a:solidFill>
                <a:latin typeface="Muli"/>
              </a:rPr>
              <a:t>Nút</a:t>
            </a:r>
            <a:r>
              <a:rPr lang="en-US" sz="3500" dirty="0">
                <a:solidFill>
                  <a:srgbClr val="000000"/>
                </a:solidFill>
                <a:latin typeface="Muli"/>
              </a:rPr>
              <a:t> </a:t>
            </a:r>
            <a:r>
              <a:rPr lang="en-US" sz="3500" dirty="0" err="1">
                <a:solidFill>
                  <a:srgbClr val="000000"/>
                </a:solidFill>
                <a:latin typeface="Muli"/>
              </a:rPr>
              <a:t>này</a:t>
            </a:r>
            <a:r>
              <a:rPr lang="en-US" sz="3500" dirty="0">
                <a:solidFill>
                  <a:srgbClr val="000000"/>
                </a:solidFill>
                <a:latin typeface="Muli"/>
              </a:rPr>
              <a:t> </a:t>
            </a:r>
            <a:r>
              <a:rPr lang="en-US" sz="3500" dirty="0" err="1">
                <a:solidFill>
                  <a:srgbClr val="000000"/>
                </a:solidFill>
                <a:latin typeface="Muli"/>
              </a:rPr>
              <a:t>đại</a:t>
            </a:r>
            <a:r>
              <a:rPr lang="en-US" sz="3500" dirty="0">
                <a:solidFill>
                  <a:srgbClr val="000000"/>
                </a:solidFill>
                <a:latin typeface="Muli"/>
              </a:rPr>
              <a:t> </a:t>
            </a:r>
            <a:r>
              <a:rPr lang="en-US" sz="3500" dirty="0" err="1">
                <a:solidFill>
                  <a:srgbClr val="000000"/>
                </a:solidFill>
                <a:latin typeface="Muli"/>
              </a:rPr>
              <a:t>diện</a:t>
            </a:r>
            <a:r>
              <a:rPr lang="en-US" sz="3500" dirty="0">
                <a:solidFill>
                  <a:srgbClr val="000000"/>
                </a:solidFill>
                <a:latin typeface="Muli"/>
              </a:rPr>
              <a:t> </a:t>
            </a:r>
            <a:r>
              <a:rPr lang="en-US" sz="3500" dirty="0" err="1">
                <a:solidFill>
                  <a:srgbClr val="000000"/>
                </a:solidFill>
                <a:latin typeface="Muli"/>
              </a:rPr>
              <a:t>cho</a:t>
            </a:r>
            <a:r>
              <a:rPr lang="en-US" sz="3500" dirty="0">
                <a:solidFill>
                  <a:srgbClr val="000000"/>
                </a:solidFill>
                <a:latin typeface="Muli"/>
              </a:rPr>
              <a:t> </a:t>
            </a:r>
            <a:r>
              <a:rPr lang="en-US" sz="3500" dirty="0" err="1">
                <a:solidFill>
                  <a:srgbClr val="000000"/>
                </a:solidFill>
                <a:latin typeface="Muli"/>
              </a:rPr>
              <a:t>các</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hoặc</a:t>
            </a:r>
            <a:r>
              <a:rPr lang="en-US" sz="3500" dirty="0">
                <a:solidFill>
                  <a:srgbClr val="000000"/>
                </a:solidFill>
                <a:latin typeface="Muli"/>
              </a:rPr>
              <a:t> </a:t>
            </a:r>
            <a:r>
              <a:rPr lang="en-US" sz="3500" dirty="0" err="1">
                <a:solidFill>
                  <a:srgbClr val="000000"/>
                </a:solidFill>
                <a:latin typeface="Muli"/>
              </a:rPr>
              <a:t>nhãn</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mà</a:t>
            </a:r>
            <a:r>
              <a:rPr lang="en-US" sz="3500" dirty="0">
                <a:solidFill>
                  <a:srgbClr val="000000"/>
                </a:solidFill>
                <a:latin typeface="Muli"/>
              </a:rPr>
              <a:t> </a:t>
            </a:r>
            <a:r>
              <a:rPr lang="en-US" sz="3500" dirty="0" err="1">
                <a:solidFill>
                  <a:srgbClr val="000000"/>
                </a:solidFill>
                <a:latin typeface="Muli"/>
              </a:rPr>
              <a:t>doanh</a:t>
            </a:r>
            <a:r>
              <a:rPr lang="en-US" sz="3500" dirty="0">
                <a:solidFill>
                  <a:srgbClr val="000000"/>
                </a:solidFill>
                <a:latin typeface="Muli"/>
              </a:rPr>
              <a:t> </a:t>
            </a:r>
            <a:r>
              <a:rPr lang="en-US" sz="3500" dirty="0" err="1">
                <a:solidFill>
                  <a:srgbClr val="000000"/>
                </a:solidFill>
                <a:latin typeface="Muli"/>
              </a:rPr>
              <a:t>nghiệp</a:t>
            </a:r>
            <a:r>
              <a:rPr lang="en-US" sz="3500" dirty="0">
                <a:solidFill>
                  <a:srgbClr val="000000"/>
                </a:solidFill>
                <a:latin typeface="Muli"/>
              </a:rPr>
              <a:t> </a:t>
            </a:r>
            <a:r>
              <a:rPr lang="en-US" sz="3500" dirty="0" err="1">
                <a:solidFill>
                  <a:srgbClr val="000000"/>
                </a:solidFill>
                <a:latin typeface="Muli"/>
              </a:rPr>
              <a:t>đại</a:t>
            </a:r>
            <a:r>
              <a:rPr lang="en-US" sz="3500" dirty="0">
                <a:solidFill>
                  <a:srgbClr val="000000"/>
                </a:solidFill>
                <a:latin typeface="Muli"/>
              </a:rPr>
              <a:t> </a:t>
            </a:r>
            <a:r>
              <a:rPr lang="en-US" sz="3500" dirty="0" err="1">
                <a:solidFill>
                  <a:srgbClr val="000000"/>
                </a:solidFill>
                <a:latin typeface="Muli"/>
              </a:rPr>
              <a:t>diện</a:t>
            </a:r>
            <a:r>
              <a:rPr lang="en-US" sz="3500" dirty="0">
                <a:solidFill>
                  <a:srgbClr val="000000"/>
                </a:solidFill>
                <a:latin typeface="Muli"/>
              </a:rPr>
              <a:t>. </a:t>
            </a:r>
            <a:r>
              <a:rPr lang="en-US" sz="3500" dirty="0" err="1">
                <a:solidFill>
                  <a:srgbClr val="000000"/>
                </a:solidFill>
                <a:latin typeface="Muli"/>
              </a:rPr>
              <a:t>Mỗi</a:t>
            </a:r>
            <a:r>
              <a:rPr lang="en-US" sz="3500" dirty="0">
                <a:solidFill>
                  <a:srgbClr val="000000"/>
                </a:solidFill>
                <a:latin typeface="Muli"/>
              </a:rPr>
              <a:t> </a:t>
            </a:r>
            <a:r>
              <a:rPr lang="en-US" sz="3500" dirty="0" err="1">
                <a:solidFill>
                  <a:srgbClr val="000000"/>
                </a:solidFill>
                <a:latin typeface="Muli"/>
              </a:rPr>
              <a:t>nút</a:t>
            </a:r>
            <a:r>
              <a:rPr lang="en-US" sz="3500" dirty="0">
                <a:solidFill>
                  <a:srgbClr val="000000"/>
                </a:solidFill>
                <a:latin typeface="Muli"/>
              </a:rPr>
              <a:t> "Brand" </a:t>
            </a:r>
            <a:r>
              <a:rPr lang="en-US" sz="3500" dirty="0" err="1">
                <a:solidFill>
                  <a:srgbClr val="000000"/>
                </a:solidFill>
                <a:latin typeface="Muli"/>
              </a:rPr>
              <a:t>chứa</a:t>
            </a:r>
            <a:r>
              <a:rPr lang="en-US" sz="3500" dirty="0">
                <a:solidFill>
                  <a:srgbClr val="000000"/>
                </a:solidFill>
                <a:latin typeface="Muli"/>
              </a:rPr>
              <a:t> </a:t>
            </a:r>
            <a:r>
              <a:rPr lang="en-US" sz="3500" dirty="0" err="1">
                <a:solidFill>
                  <a:srgbClr val="000000"/>
                </a:solidFill>
                <a:latin typeface="Muli"/>
              </a:rPr>
              <a:t>thông</a:t>
            </a:r>
            <a:r>
              <a:rPr lang="en-US" sz="3500" dirty="0">
                <a:solidFill>
                  <a:srgbClr val="000000"/>
                </a:solidFill>
                <a:latin typeface="Muli"/>
              </a:rPr>
              <a:t> tin </a:t>
            </a:r>
            <a:r>
              <a:rPr lang="en-US" sz="3500" dirty="0" err="1">
                <a:solidFill>
                  <a:srgbClr val="000000"/>
                </a:solidFill>
                <a:latin typeface="Muli"/>
              </a:rPr>
              <a:t>về</a:t>
            </a:r>
            <a:r>
              <a:rPr lang="en-US" sz="3500" dirty="0">
                <a:solidFill>
                  <a:srgbClr val="000000"/>
                </a:solidFill>
                <a:latin typeface="Muli"/>
              </a:rPr>
              <a:t> </a:t>
            </a:r>
            <a:r>
              <a:rPr lang="en-US" sz="3500" dirty="0" err="1">
                <a:solidFill>
                  <a:srgbClr val="000000"/>
                </a:solidFill>
                <a:latin typeface="Muli"/>
              </a:rPr>
              <a:t>tên</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thường</a:t>
            </a:r>
            <a:r>
              <a:rPr lang="en-US" sz="3500" dirty="0">
                <a:solidFill>
                  <a:srgbClr val="000000"/>
                </a:solidFill>
                <a:latin typeface="Muli"/>
              </a:rPr>
              <a:t> </a:t>
            </a:r>
            <a:r>
              <a:rPr lang="en-US" sz="3500" dirty="0" err="1">
                <a:solidFill>
                  <a:srgbClr val="000000"/>
                </a:solidFill>
                <a:latin typeface="Muli"/>
              </a:rPr>
              <a:t>có</a:t>
            </a:r>
            <a:r>
              <a:rPr lang="en-US" sz="3500" dirty="0">
                <a:solidFill>
                  <a:srgbClr val="000000"/>
                </a:solidFill>
                <a:latin typeface="Muli"/>
              </a:rPr>
              <a:t> </a:t>
            </a:r>
            <a:r>
              <a:rPr lang="en-US" sz="3500" dirty="0" err="1">
                <a:solidFill>
                  <a:srgbClr val="000000"/>
                </a:solidFill>
                <a:latin typeface="Muli"/>
              </a:rPr>
              <a:t>mối</a:t>
            </a:r>
            <a:r>
              <a:rPr lang="en-US" sz="3500" dirty="0">
                <a:solidFill>
                  <a:srgbClr val="000000"/>
                </a:solidFill>
                <a:latin typeface="Muli"/>
              </a:rPr>
              <a:t> </a:t>
            </a:r>
            <a:r>
              <a:rPr lang="en-US" sz="3500" dirty="0" err="1">
                <a:solidFill>
                  <a:srgbClr val="000000"/>
                </a:solidFill>
                <a:latin typeface="Muli"/>
              </a:rPr>
              <a:t>quan</a:t>
            </a:r>
            <a:r>
              <a:rPr lang="en-US" sz="3500" dirty="0">
                <a:solidFill>
                  <a:srgbClr val="000000"/>
                </a:solidFill>
                <a:latin typeface="Muli"/>
              </a:rPr>
              <a:t> </a:t>
            </a:r>
            <a:r>
              <a:rPr lang="en-US" sz="3500" dirty="0" err="1">
                <a:solidFill>
                  <a:srgbClr val="000000"/>
                </a:solidFill>
                <a:latin typeface="Muli"/>
              </a:rPr>
              <a:t>hệ</a:t>
            </a:r>
            <a:r>
              <a:rPr lang="en-US" sz="3500" dirty="0">
                <a:solidFill>
                  <a:srgbClr val="000000"/>
                </a:solidFill>
                <a:latin typeface="Muli"/>
              </a:rPr>
              <a:t> </a:t>
            </a:r>
            <a:r>
              <a:rPr lang="en-US" sz="3500" dirty="0" err="1">
                <a:solidFill>
                  <a:srgbClr val="000000"/>
                </a:solidFill>
                <a:latin typeface="Muli"/>
              </a:rPr>
              <a:t>với</a:t>
            </a:r>
            <a:r>
              <a:rPr lang="en-US" sz="3500" dirty="0">
                <a:solidFill>
                  <a:srgbClr val="000000"/>
                </a:solidFill>
                <a:latin typeface="Muli"/>
              </a:rPr>
              <a:t> </a:t>
            </a:r>
            <a:r>
              <a:rPr lang="en-US" sz="3500" dirty="0" err="1">
                <a:solidFill>
                  <a:srgbClr val="000000"/>
                </a:solidFill>
                <a:latin typeface="Muli"/>
              </a:rPr>
              <a:t>các</a:t>
            </a:r>
            <a:r>
              <a:rPr lang="en-US" sz="3500" dirty="0">
                <a:solidFill>
                  <a:srgbClr val="000000"/>
                </a:solidFill>
                <a:latin typeface="Muli"/>
              </a:rPr>
              <a:t>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a:t>
            </a:r>
            <a:r>
              <a:rPr lang="en-US" sz="3500" dirty="0" err="1">
                <a:solidFill>
                  <a:srgbClr val="000000"/>
                </a:solidFill>
                <a:latin typeface="Muli"/>
              </a:rPr>
              <a:t>mà</a:t>
            </a:r>
            <a:r>
              <a:rPr lang="en-US" sz="3500" dirty="0">
                <a:solidFill>
                  <a:srgbClr val="000000"/>
                </a:solidFill>
                <a:latin typeface="Muli"/>
              </a:rPr>
              <a:t> </a:t>
            </a:r>
            <a:r>
              <a:rPr lang="en-US" sz="3500" dirty="0" err="1">
                <a:solidFill>
                  <a:srgbClr val="000000"/>
                </a:solidFill>
                <a:latin typeface="Muli"/>
              </a:rPr>
              <a:t>họ</a:t>
            </a:r>
            <a:r>
              <a:rPr lang="en-US" sz="3500" dirty="0">
                <a:solidFill>
                  <a:srgbClr val="000000"/>
                </a:solidFill>
                <a:latin typeface="Muli"/>
              </a:rPr>
              <a:t>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xuất</a:t>
            </a:r>
            <a:r>
              <a:rPr lang="en-US" sz="3500" dirty="0">
                <a:solidFill>
                  <a:srgbClr val="000000"/>
                </a:solidFill>
                <a:latin typeface="Muli"/>
              </a:rPr>
              <a:t> </a:t>
            </a:r>
            <a:r>
              <a:rPr lang="en-US" sz="3500" dirty="0" err="1">
                <a:solidFill>
                  <a:srgbClr val="000000"/>
                </a:solidFill>
                <a:latin typeface="Muli"/>
              </a:rPr>
              <a:t>hoặc</a:t>
            </a:r>
            <a:r>
              <a:rPr lang="en-US" sz="3500" dirty="0">
                <a:solidFill>
                  <a:srgbClr val="000000"/>
                </a:solidFill>
                <a:latin typeface="Muli"/>
              </a:rPr>
              <a:t> </a:t>
            </a:r>
            <a:r>
              <a:rPr lang="en-US" sz="3500" dirty="0" err="1">
                <a:solidFill>
                  <a:srgbClr val="000000"/>
                </a:solidFill>
                <a:latin typeface="Muli"/>
              </a:rPr>
              <a:t>cung</a:t>
            </a:r>
            <a:r>
              <a:rPr lang="en-US" sz="3500" dirty="0">
                <a:solidFill>
                  <a:srgbClr val="000000"/>
                </a:solidFill>
                <a:latin typeface="Muli"/>
              </a:rPr>
              <a:t> </a:t>
            </a:r>
            <a:r>
              <a:rPr lang="en-US" sz="3500" dirty="0" err="1">
                <a:solidFill>
                  <a:srgbClr val="000000"/>
                </a:solidFill>
                <a:latin typeface="Muli"/>
              </a:rPr>
              <a:t>cấp</a:t>
            </a:r>
            <a:r>
              <a:rPr lang="en-US" sz="3500" dirty="0">
                <a:solidFill>
                  <a:srgbClr val="000000"/>
                </a:solidFill>
                <a:latin typeface="Muli"/>
              </a:rPr>
              <a:t>.</a:t>
            </a:r>
          </a:p>
          <a:p>
            <a:pPr algn="just">
              <a:lnSpc>
                <a:spcPts val="4550"/>
              </a:lnSpc>
            </a:pPr>
            <a:endParaRPr lang="en-US" sz="3500" dirty="0">
              <a:solidFill>
                <a:srgbClr val="000000"/>
              </a:solidFill>
              <a:latin typeface="Muli"/>
            </a:endParaRPr>
          </a:p>
          <a:p>
            <a:pPr marL="755651" lvl="1" indent="-377825" algn="just">
              <a:lnSpc>
                <a:spcPts val="4550"/>
              </a:lnSpc>
              <a:buFont typeface="Arial"/>
              <a:buChar char="•"/>
            </a:pPr>
            <a:r>
              <a:rPr lang="en-US" sz="3500" b="1" dirty="0" err="1">
                <a:solidFill>
                  <a:srgbClr val="000000"/>
                </a:solidFill>
                <a:latin typeface="Muli"/>
              </a:rPr>
              <a:t>Nút</a:t>
            </a:r>
            <a:r>
              <a:rPr lang="en-US" sz="3500" b="1" dirty="0">
                <a:solidFill>
                  <a:srgbClr val="000000"/>
                </a:solidFill>
                <a:latin typeface="Muli"/>
              </a:rPr>
              <a:t> "Product" (</a:t>
            </a:r>
            <a:r>
              <a:rPr lang="en-US" sz="3500" b="1" dirty="0" err="1">
                <a:solidFill>
                  <a:srgbClr val="000000"/>
                </a:solidFill>
                <a:latin typeface="Muli"/>
              </a:rPr>
              <a:t>Sản</a:t>
            </a:r>
            <a:r>
              <a:rPr lang="en-US" sz="3500" b="1" dirty="0">
                <a:solidFill>
                  <a:srgbClr val="000000"/>
                </a:solidFill>
                <a:latin typeface="Muli"/>
              </a:rPr>
              <a:t> </a:t>
            </a:r>
            <a:r>
              <a:rPr lang="en-US" sz="3500" b="1" dirty="0" err="1">
                <a:solidFill>
                  <a:srgbClr val="000000"/>
                </a:solidFill>
                <a:latin typeface="Muli"/>
              </a:rPr>
              <a:t>phẩm</a:t>
            </a:r>
            <a:r>
              <a:rPr lang="en-US" sz="3500" b="1" dirty="0">
                <a:solidFill>
                  <a:srgbClr val="000000"/>
                </a:solidFill>
                <a:latin typeface="Muli"/>
              </a:rPr>
              <a:t>): </a:t>
            </a:r>
            <a:r>
              <a:rPr lang="en-US" sz="3500" dirty="0" err="1">
                <a:solidFill>
                  <a:srgbClr val="000000"/>
                </a:solidFill>
                <a:latin typeface="Muli"/>
              </a:rPr>
              <a:t>Nút</a:t>
            </a:r>
            <a:r>
              <a:rPr lang="en-US" sz="3500" dirty="0">
                <a:solidFill>
                  <a:srgbClr val="000000"/>
                </a:solidFill>
                <a:latin typeface="Muli"/>
              </a:rPr>
              <a:t> </a:t>
            </a:r>
            <a:r>
              <a:rPr lang="en-US" sz="3500" dirty="0" err="1">
                <a:solidFill>
                  <a:srgbClr val="000000"/>
                </a:solidFill>
                <a:latin typeface="Muli"/>
              </a:rPr>
              <a:t>này</a:t>
            </a:r>
            <a:r>
              <a:rPr lang="en-US" sz="3500" dirty="0">
                <a:solidFill>
                  <a:srgbClr val="000000"/>
                </a:solidFill>
                <a:latin typeface="Muli"/>
              </a:rPr>
              <a:t> </a:t>
            </a:r>
            <a:r>
              <a:rPr lang="en-US" sz="3500" dirty="0" err="1">
                <a:solidFill>
                  <a:srgbClr val="000000"/>
                </a:solidFill>
                <a:latin typeface="Muli"/>
              </a:rPr>
              <a:t>biểu</a:t>
            </a:r>
            <a:r>
              <a:rPr lang="en-US" sz="3500" dirty="0">
                <a:solidFill>
                  <a:srgbClr val="000000"/>
                </a:solidFill>
                <a:latin typeface="Muli"/>
              </a:rPr>
              <a:t> </a:t>
            </a:r>
            <a:r>
              <a:rPr lang="en-US" sz="3500" dirty="0" err="1">
                <a:solidFill>
                  <a:srgbClr val="000000"/>
                </a:solidFill>
                <a:latin typeface="Muli"/>
              </a:rPr>
              <a:t>thị</a:t>
            </a:r>
            <a:r>
              <a:rPr lang="en-US" sz="3500" dirty="0">
                <a:solidFill>
                  <a:srgbClr val="000000"/>
                </a:solidFill>
                <a:latin typeface="Muli"/>
              </a:rPr>
              <a:t> </a:t>
            </a:r>
            <a:r>
              <a:rPr lang="en-US" sz="3500" dirty="0" err="1">
                <a:solidFill>
                  <a:srgbClr val="000000"/>
                </a:solidFill>
                <a:latin typeface="Muli"/>
              </a:rPr>
              <a:t>các</a:t>
            </a:r>
            <a:r>
              <a:rPr lang="en-US" sz="3500" dirty="0">
                <a:solidFill>
                  <a:srgbClr val="000000"/>
                </a:solidFill>
                <a:latin typeface="Muli"/>
              </a:rPr>
              <a:t>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a:t>
            </a:r>
            <a:r>
              <a:rPr lang="en-US" sz="3500" dirty="0" err="1">
                <a:solidFill>
                  <a:srgbClr val="000000"/>
                </a:solidFill>
                <a:latin typeface="Muli"/>
              </a:rPr>
              <a:t>hoặc</a:t>
            </a:r>
            <a:r>
              <a:rPr lang="en-US" sz="3500" dirty="0">
                <a:solidFill>
                  <a:srgbClr val="000000"/>
                </a:solidFill>
                <a:latin typeface="Muli"/>
              </a:rPr>
              <a:t> </a:t>
            </a:r>
            <a:r>
              <a:rPr lang="en-US" sz="3500" dirty="0" err="1">
                <a:solidFill>
                  <a:srgbClr val="000000"/>
                </a:solidFill>
                <a:latin typeface="Muli"/>
              </a:rPr>
              <a:t>dịch</a:t>
            </a:r>
            <a:r>
              <a:rPr lang="en-US" sz="3500" dirty="0">
                <a:solidFill>
                  <a:srgbClr val="000000"/>
                </a:solidFill>
                <a:latin typeface="Muli"/>
              </a:rPr>
              <a:t> </a:t>
            </a:r>
            <a:r>
              <a:rPr lang="en-US" sz="3500" dirty="0" err="1">
                <a:solidFill>
                  <a:srgbClr val="000000"/>
                </a:solidFill>
                <a:latin typeface="Muli"/>
              </a:rPr>
              <a:t>vụ</a:t>
            </a:r>
            <a:r>
              <a:rPr lang="en-US" sz="3500" dirty="0">
                <a:solidFill>
                  <a:srgbClr val="000000"/>
                </a:solidFill>
                <a:latin typeface="Muli"/>
              </a:rPr>
              <a:t> </a:t>
            </a:r>
            <a:r>
              <a:rPr lang="en-US" sz="3500" dirty="0" err="1">
                <a:solidFill>
                  <a:srgbClr val="000000"/>
                </a:solidFill>
                <a:latin typeface="Muli"/>
              </a:rPr>
              <a:t>mà</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cung</a:t>
            </a:r>
            <a:r>
              <a:rPr lang="en-US" sz="3500" dirty="0">
                <a:solidFill>
                  <a:srgbClr val="000000"/>
                </a:solidFill>
                <a:latin typeface="Muli"/>
              </a:rPr>
              <a:t> </a:t>
            </a:r>
            <a:r>
              <a:rPr lang="en-US" sz="3500" dirty="0" err="1">
                <a:solidFill>
                  <a:srgbClr val="000000"/>
                </a:solidFill>
                <a:latin typeface="Muli"/>
              </a:rPr>
              <a:t>cấp</a:t>
            </a:r>
            <a:r>
              <a:rPr lang="en-US" sz="3500" dirty="0">
                <a:solidFill>
                  <a:srgbClr val="000000"/>
                </a:solidFill>
                <a:latin typeface="Muli"/>
              </a:rPr>
              <a:t>. </a:t>
            </a:r>
            <a:r>
              <a:rPr lang="en-US" sz="3500" dirty="0" err="1">
                <a:solidFill>
                  <a:srgbClr val="000000"/>
                </a:solidFill>
                <a:latin typeface="Muli"/>
              </a:rPr>
              <a:t>Mỗi</a:t>
            </a:r>
            <a:r>
              <a:rPr lang="en-US" sz="3500" dirty="0">
                <a:solidFill>
                  <a:srgbClr val="000000"/>
                </a:solidFill>
                <a:latin typeface="Muli"/>
              </a:rPr>
              <a:t> </a:t>
            </a:r>
            <a:r>
              <a:rPr lang="en-US" sz="3500" dirty="0" err="1">
                <a:solidFill>
                  <a:srgbClr val="000000"/>
                </a:solidFill>
                <a:latin typeface="Muli"/>
              </a:rPr>
              <a:t>nút</a:t>
            </a:r>
            <a:r>
              <a:rPr lang="en-US" sz="3500" dirty="0">
                <a:solidFill>
                  <a:srgbClr val="000000"/>
                </a:solidFill>
                <a:latin typeface="Muli"/>
              </a:rPr>
              <a:t> "Product" </a:t>
            </a:r>
            <a:r>
              <a:rPr lang="en-US" sz="3500" dirty="0" err="1">
                <a:solidFill>
                  <a:srgbClr val="000000"/>
                </a:solidFill>
                <a:latin typeface="Muli"/>
              </a:rPr>
              <a:t>chứa</a:t>
            </a:r>
            <a:r>
              <a:rPr lang="en-US" sz="3500" dirty="0">
                <a:solidFill>
                  <a:srgbClr val="000000"/>
                </a:solidFill>
                <a:latin typeface="Muli"/>
              </a:rPr>
              <a:t> </a:t>
            </a:r>
            <a:r>
              <a:rPr lang="en-US" sz="3500" dirty="0" err="1">
                <a:solidFill>
                  <a:srgbClr val="000000"/>
                </a:solidFill>
                <a:latin typeface="Muli"/>
              </a:rPr>
              <a:t>thông</a:t>
            </a:r>
            <a:r>
              <a:rPr lang="en-US" sz="3500" dirty="0">
                <a:solidFill>
                  <a:srgbClr val="000000"/>
                </a:solidFill>
                <a:latin typeface="Muli"/>
              </a:rPr>
              <a:t> tin chi </a:t>
            </a:r>
            <a:r>
              <a:rPr lang="en-US" sz="3500" dirty="0" err="1">
                <a:solidFill>
                  <a:srgbClr val="000000"/>
                </a:solidFill>
                <a:latin typeface="Muli"/>
              </a:rPr>
              <a:t>tiết</a:t>
            </a:r>
            <a:r>
              <a:rPr lang="en-US" sz="3500" dirty="0">
                <a:solidFill>
                  <a:srgbClr val="000000"/>
                </a:solidFill>
                <a:latin typeface="Muli"/>
              </a:rPr>
              <a:t> </a:t>
            </a:r>
            <a:r>
              <a:rPr lang="en-US" sz="3500" dirty="0" err="1">
                <a:solidFill>
                  <a:srgbClr val="000000"/>
                </a:solidFill>
                <a:latin typeface="Muli"/>
              </a:rPr>
              <a:t>về</a:t>
            </a:r>
            <a:r>
              <a:rPr lang="en-US" sz="3500" dirty="0">
                <a:solidFill>
                  <a:srgbClr val="000000"/>
                </a:solidFill>
                <a:latin typeface="Muli"/>
              </a:rPr>
              <a:t>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a:t>
            </a:r>
            <a:r>
              <a:rPr lang="en-US" sz="3500" dirty="0" err="1">
                <a:solidFill>
                  <a:srgbClr val="000000"/>
                </a:solidFill>
                <a:latin typeface="Muli"/>
              </a:rPr>
              <a:t>bao</a:t>
            </a:r>
            <a:r>
              <a:rPr lang="en-US" sz="3500" dirty="0">
                <a:solidFill>
                  <a:srgbClr val="000000"/>
                </a:solidFill>
                <a:latin typeface="Muli"/>
              </a:rPr>
              <a:t> </a:t>
            </a:r>
            <a:r>
              <a:rPr lang="en-US" sz="3500" dirty="0" err="1">
                <a:solidFill>
                  <a:srgbClr val="000000"/>
                </a:solidFill>
                <a:latin typeface="Muli"/>
              </a:rPr>
              <a:t>gồm</a:t>
            </a:r>
            <a:r>
              <a:rPr lang="en-US" sz="3500" dirty="0">
                <a:solidFill>
                  <a:srgbClr val="000000"/>
                </a:solidFill>
                <a:latin typeface="Muli"/>
              </a:rPr>
              <a:t> </a:t>
            </a:r>
            <a:r>
              <a:rPr lang="en-US" sz="3500" dirty="0" err="1">
                <a:solidFill>
                  <a:srgbClr val="000000"/>
                </a:solidFill>
                <a:latin typeface="Muli"/>
              </a:rPr>
              <a:t>tên</a:t>
            </a:r>
            <a:r>
              <a:rPr lang="en-US" sz="3500" dirty="0">
                <a:solidFill>
                  <a:srgbClr val="000000"/>
                </a:solidFill>
                <a:latin typeface="Muli"/>
              </a:rPr>
              <a:t>, </a:t>
            </a:r>
            <a:r>
              <a:rPr lang="en-US" sz="3500" dirty="0" err="1">
                <a:solidFill>
                  <a:srgbClr val="000000"/>
                </a:solidFill>
                <a:latin typeface="Muli"/>
              </a:rPr>
              <a:t>giá</a:t>
            </a:r>
            <a:r>
              <a:rPr lang="en-US" sz="3500" dirty="0">
                <a:solidFill>
                  <a:srgbClr val="000000"/>
                </a:solidFill>
                <a:latin typeface="Muli"/>
              </a:rPr>
              <a:t> </a:t>
            </a:r>
            <a:r>
              <a:rPr lang="en-US" sz="3500" dirty="0" err="1">
                <a:solidFill>
                  <a:srgbClr val="000000"/>
                </a:solidFill>
                <a:latin typeface="Muli"/>
              </a:rPr>
              <a:t>cả</a:t>
            </a:r>
            <a:r>
              <a:rPr lang="en-US" sz="3500" dirty="0">
                <a:solidFill>
                  <a:srgbClr val="000000"/>
                </a:solidFill>
                <a:latin typeface="Muli"/>
              </a:rPr>
              <a:t>, ram .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a:t>
            </a:r>
            <a:r>
              <a:rPr lang="en-US" sz="3500" dirty="0" err="1">
                <a:solidFill>
                  <a:srgbClr val="000000"/>
                </a:solidFill>
                <a:latin typeface="Muli"/>
              </a:rPr>
              <a:t>có</a:t>
            </a:r>
            <a:r>
              <a:rPr lang="en-US" sz="3500" dirty="0">
                <a:solidFill>
                  <a:srgbClr val="000000"/>
                </a:solidFill>
                <a:latin typeface="Muli"/>
              </a:rPr>
              <a:t> </a:t>
            </a:r>
            <a:r>
              <a:rPr lang="en-US" sz="3500" dirty="0" err="1">
                <a:solidFill>
                  <a:srgbClr val="000000"/>
                </a:solidFill>
                <a:latin typeface="Muli"/>
              </a:rPr>
              <a:t>mối</a:t>
            </a:r>
            <a:r>
              <a:rPr lang="en-US" sz="3500" dirty="0">
                <a:solidFill>
                  <a:srgbClr val="000000"/>
                </a:solidFill>
                <a:latin typeface="Muli"/>
              </a:rPr>
              <a:t> </a:t>
            </a:r>
            <a:r>
              <a:rPr lang="en-US" sz="3500" dirty="0" err="1">
                <a:solidFill>
                  <a:srgbClr val="000000"/>
                </a:solidFill>
                <a:latin typeface="Muli"/>
              </a:rPr>
              <a:t>quan</a:t>
            </a:r>
            <a:r>
              <a:rPr lang="en-US" sz="3500" dirty="0">
                <a:solidFill>
                  <a:srgbClr val="000000"/>
                </a:solidFill>
                <a:latin typeface="Muli"/>
              </a:rPr>
              <a:t> </a:t>
            </a:r>
            <a:r>
              <a:rPr lang="en-US" sz="3500" dirty="0" err="1">
                <a:solidFill>
                  <a:srgbClr val="000000"/>
                </a:solidFill>
                <a:latin typeface="Muli"/>
              </a:rPr>
              <a:t>hệ</a:t>
            </a:r>
            <a:r>
              <a:rPr lang="en-US" sz="3500" dirty="0">
                <a:solidFill>
                  <a:srgbClr val="000000"/>
                </a:solidFill>
                <a:latin typeface="Muli"/>
              </a:rPr>
              <a:t> </a:t>
            </a:r>
            <a:r>
              <a:rPr lang="en-US" sz="3500" dirty="0" err="1">
                <a:solidFill>
                  <a:srgbClr val="000000"/>
                </a:solidFill>
                <a:latin typeface="Muli"/>
              </a:rPr>
              <a:t>với</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a:t>
            </a:r>
          </a:p>
          <a:p>
            <a:pPr algn="just">
              <a:lnSpc>
                <a:spcPts val="4550"/>
              </a:lnSpc>
            </a:pPr>
            <a:endParaRPr lang="en-US" sz="3500" dirty="0">
              <a:solidFill>
                <a:srgbClr val="000000"/>
              </a:solidFill>
              <a:latin typeface="Muli"/>
            </a:endParaRPr>
          </a:p>
          <a:p>
            <a:pPr marL="755651" lvl="1" indent="-377825" algn="just">
              <a:lnSpc>
                <a:spcPts val="4550"/>
              </a:lnSpc>
              <a:buFont typeface="Arial"/>
              <a:buChar char="•"/>
            </a:pPr>
            <a:r>
              <a:rPr lang="en-US" sz="3500" b="1" dirty="0" err="1">
                <a:solidFill>
                  <a:srgbClr val="000000"/>
                </a:solidFill>
                <a:latin typeface="Muli"/>
              </a:rPr>
              <a:t>Nút</a:t>
            </a:r>
            <a:r>
              <a:rPr lang="en-US" sz="3500" b="1" dirty="0">
                <a:solidFill>
                  <a:srgbClr val="000000"/>
                </a:solidFill>
                <a:latin typeface="Muli"/>
              </a:rPr>
              <a:t> "Customer" (</a:t>
            </a:r>
            <a:r>
              <a:rPr lang="en-US" sz="3500" b="1" dirty="0" err="1">
                <a:solidFill>
                  <a:srgbClr val="000000"/>
                </a:solidFill>
                <a:latin typeface="Muli"/>
              </a:rPr>
              <a:t>Khách</a:t>
            </a:r>
            <a:r>
              <a:rPr lang="en-US" sz="3500" b="1" dirty="0">
                <a:solidFill>
                  <a:srgbClr val="000000"/>
                </a:solidFill>
                <a:latin typeface="Muli"/>
              </a:rPr>
              <a:t> </a:t>
            </a:r>
            <a:r>
              <a:rPr lang="en-US" sz="3500" b="1" dirty="0" err="1">
                <a:solidFill>
                  <a:srgbClr val="000000"/>
                </a:solidFill>
                <a:latin typeface="Muli"/>
              </a:rPr>
              <a:t>hàng</a:t>
            </a:r>
            <a:r>
              <a:rPr lang="en-US" sz="3500" b="1" dirty="0">
                <a:solidFill>
                  <a:srgbClr val="000000"/>
                </a:solidFill>
                <a:latin typeface="Muli"/>
              </a:rPr>
              <a:t>): </a:t>
            </a:r>
            <a:r>
              <a:rPr lang="en-US" sz="3500" dirty="0" err="1">
                <a:solidFill>
                  <a:srgbClr val="000000"/>
                </a:solidFill>
                <a:latin typeface="Muli"/>
              </a:rPr>
              <a:t>Nút</a:t>
            </a:r>
            <a:r>
              <a:rPr lang="en-US" sz="3500" dirty="0">
                <a:solidFill>
                  <a:srgbClr val="000000"/>
                </a:solidFill>
                <a:latin typeface="Muli"/>
              </a:rPr>
              <a:t> </a:t>
            </a:r>
            <a:r>
              <a:rPr lang="en-US" sz="3500" dirty="0" err="1">
                <a:solidFill>
                  <a:srgbClr val="000000"/>
                </a:solidFill>
                <a:latin typeface="Muli"/>
              </a:rPr>
              <a:t>này</a:t>
            </a:r>
            <a:r>
              <a:rPr lang="en-US" sz="3500" dirty="0">
                <a:solidFill>
                  <a:srgbClr val="000000"/>
                </a:solidFill>
                <a:latin typeface="Muli"/>
              </a:rPr>
              <a:t> </a:t>
            </a:r>
            <a:r>
              <a:rPr lang="en-US" sz="3500" dirty="0" err="1">
                <a:solidFill>
                  <a:srgbClr val="000000"/>
                </a:solidFill>
                <a:latin typeface="Muli"/>
              </a:rPr>
              <a:t>đại</a:t>
            </a:r>
            <a:r>
              <a:rPr lang="en-US" sz="3500" dirty="0">
                <a:solidFill>
                  <a:srgbClr val="000000"/>
                </a:solidFill>
                <a:latin typeface="Muli"/>
              </a:rPr>
              <a:t> </a:t>
            </a:r>
            <a:r>
              <a:rPr lang="en-US" sz="3500" dirty="0" err="1">
                <a:solidFill>
                  <a:srgbClr val="000000"/>
                </a:solidFill>
                <a:latin typeface="Muli"/>
              </a:rPr>
              <a:t>diện</a:t>
            </a:r>
            <a:r>
              <a:rPr lang="en-US" sz="3500" dirty="0">
                <a:solidFill>
                  <a:srgbClr val="000000"/>
                </a:solidFill>
                <a:latin typeface="Muli"/>
              </a:rPr>
              <a:t> </a:t>
            </a:r>
            <a:r>
              <a:rPr lang="en-US" sz="3500" dirty="0" err="1">
                <a:solidFill>
                  <a:srgbClr val="000000"/>
                </a:solidFill>
                <a:latin typeface="Muli"/>
              </a:rPr>
              <a:t>cho</a:t>
            </a:r>
            <a:r>
              <a:rPr lang="en-US" sz="3500" dirty="0">
                <a:solidFill>
                  <a:srgbClr val="000000"/>
                </a:solidFill>
                <a:latin typeface="Muli"/>
              </a:rPr>
              <a:t> </a:t>
            </a:r>
            <a:r>
              <a:rPr lang="en-US" sz="3500" dirty="0" err="1">
                <a:solidFill>
                  <a:srgbClr val="000000"/>
                </a:solidFill>
                <a:latin typeface="Muli"/>
              </a:rPr>
              <a:t>thông</a:t>
            </a:r>
            <a:r>
              <a:rPr lang="en-US" sz="3500" dirty="0">
                <a:solidFill>
                  <a:srgbClr val="000000"/>
                </a:solidFill>
                <a:latin typeface="Muli"/>
              </a:rPr>
              <a:t> tin </a:t>
            </a:r>
            <a:r>
              <a:rPr lang="en-US" sz="3500" dirty="0" err="1">
                <a:solidFill>
                  <a:srgbClr val="000000"/>
                </a:solidFill>
                <a:latin typeface="Muli"/>
              </a:rPr>
              <a:t>cá</a:t>
            </a:r>
            <a:r>
              <a:rPr lang="en-US" sz="3500" dirty="0">
                <a:solidFill>
                  <a:srgbClr val="000000"/>
                </a:solidFill>
                <a:latin typeface="Muli"/>
              </a:rPr>
              <a:t> </a:t>
            </a:r>
            <a:r>
              <a:rPr lang="en-US" sz="3500" dirty="0" err="1">
                <a:solidFill>
                  <a:srgbClr val="000000"/>
                </a:solidFill>
                <a:latin typeface="Muli"/>
              </a:rPr>
              <a:t>nhân</a:t>
            </a:r>
            <a:r>
              <a:rPr lang="en-US" sz="3500" dirty="0">
                <a:solidFill>
                  <a:srgbClr val="000000"/>
                </a:solidFill>
                <a:latin typeface="Muli"/>
              </a:rPr>
              <a:t> </a:t>
            </a:r>
            <a:r>
              <a:rPr lang="en-US" sz="3500" dirty="0" err="1">
                <a:solidFill>
                  <a:srgbClr val="000000"/>
                </a:solidFill>
                <a:latin typeface="Muli"/>
              </a:rPr>
              <a:t>của</a:t>
            </a:r>
            <a:r>
              <a:rPr lang="en-US" sz="3500" dirty="0">
                <a:solidFill>
                  <a:srgbClr val="000000"/>
                </a:solidFill>
                <a:latin typeface="Muli"/>
              </a:rPr>
              <a:t> </a:t>
            </a:r>
            <a:r>
              <a:rPr lang="en-US" sz="3500" dirty="0" err="1">
                <a:solidFill>
                  <a:srgbClr val="000000"/>
                </a:solidFill>
                <a:latin typeface="Muli"/>
              </a:rPr>
              <a:t>khách</a:t>
            </a:r>
            <a:r>
              <a:rPr lang="en-US" sz="3500" dirty="0">
                <a:solidFill>
                  <a:srgbClr val="000000"/>
                </a:solidFill>
                <a:latin typeface="Muli"/>
              </a:rPr>
              <a:t> </a:t>
            </a:r>
            <a:r>
              <a:rPr lang="en-US" sz="3500" dirty="0" err="1">
                <a:solidFill>
                  <a:srgbClr val="000000"/>
                </a:solidFill>
                <a:latin typeface="Muli"/>
              </a:rPr>
              <a:t>hàng</a:t>
            </a:r>
            <a:r>
              <a:rPr lang="en-US" sz="3500" dirty="0">
                <a:solidFill>
                  <a:srgbClr val="000000"/>
                </a:solidFill>
                <a:latin typeface="Muli"/>
              </a:rPr>
              <a:t> </a:t>
            </a:r>
            <a:r>
              <a:rPr lang="en-US" sz="3500" dirty="0" err="1">
                <a:solidFill>
                  <a:srgbClr val="000000"/>
                </a:solidFill>
                <a:latin typeface="Muli"/>
              </a:rPr>
              <a:t>mà</a:t>
            </a:r>
            <a:r>
              <a:rPr lang="en-US" sz="3500" dirty="0">
                <a:solidFill>
                  <a:srgbClr val="000000"/>
                </a:solidFill>
                <a:latin typeface="Muli"/>
              </a:rPr>
              <a:t> </a:t>
            </a:r>
            <a:r>
              <a:rPr lang="en-US" sz="3500" dirty="0" err="1">
                <a:solidFill>
                  <a:srgbClr val="000000"/>
                </a:solidFill>
                <a:latin typeface="Muli"/>
              </a:rPr>
              <a:t>doanh</a:t>
            </a:r>
            <a:r>
              <a:rPr lang="en-US" sz="3500" dirty="0">
                <a:solidFill>
                  <a:srgbClr val="000000"/>
                </a:solidFill>
                <a:latin typeface="Muli"/>
              </a:rPr>
              <a:t> </a:t>
            </a:r>
            <a:r>
              <a:rPr lang="en-US" sz="3500" dirty="0" err="1">
                <a:solidFill>
                  <a:srgbClr val="000000"/>
                </a:solidFill>
                <a:latin typeface="Muli"/>
              </a:rPr>
              <a:t>nghiệp</a:t>
            </a:r>
            <a:r>
              <a:rPr lang="en-US" sz="3500" dirty="0">
                <a:solidFill>
                  <a:srgbClr val="000000"/>
                </a:solidFill>
                <a:latin typeface="Muli"/>
              </a:rPr>
              <a:t> </a:t>
            </a:r>
            <a:r>
              <a:rPr lang="en-US" sz="3500" dirty="0" err="1">
                <a:solidFill>
                  <a:srgbClr val="000000"/>
                </a:solidFill>
                <a:latin typeface="Muli"/>
              </a:rPr>
              <a:t>phục</a:t>
            </a:r>
            <a:r>
              <a:rPr lang="en-US" sz="3500" dirty="0">
                <a:solidFill>
                  <a:srgbClr val="000000"/>
                </a:solidFill>
                <a:latin typeface="Muli"/>
              </a:rPr>
              <a:t> </a:t>
            </a:r>
            <a:r>
              <a:rPr lang="en-US" sz="3500" dirty="0" err="1">
                <a:solidFill>
                  <a:srgbClr val="000000"/>
                </a:solidFill>
                <a:latin typeface="Muli"/>
              </a:rPr>
              <a:t>vụ</a:t>
            </a:r>
            <a:r>
              <a:rPr lang="en-US" sz="3500" dirty="0">
                <a:solidFill>
                  <a:srgbClr val="000000"/>
                </a:solidFill>
                <a:latin typeface="Muli"/>
              </a:rPr>
              <a:t>. </a:t>
            </a:r>
            <a:r>
              <a:rPr lang="en-US" sz="3500" dirty="0" err="1">
                <a:solidFill>
                  <a:srgbClr val="000000"/>
                </a:solidFill>
                <a:latin typeface="Muli"/>
              </a:rPr>
              <a:t>Mỗi</a:t>
            </a:r>
            <a:r>
              <a:rPr lang="en-US" sz="3500" dirty="0">
                <a:solidFill>
                  <a:srgbClr val="000000"/>
                </a:solidFill>
                <a:latin typeface="Muli"/>
              </a:rPr>
              <a:t> </a:t>
            </a:r>
            <a:r>
              <a:rPr lang="en-US" sz="3500" dirty="0" err="1">
                <a:solidFill>
                  <a:srgbClr val="000000"/>
                </a:solidFill>
                <a:latin typeface="Muli"/>
              </a:rPr>
              <a:t>nút</a:t>
            </a:r>
            <a:r>
              <a:rPr lang="en-US" sz="3500" dirty="0">
                <a:solidFill>
                  <a:srgbClr val="000000"/>
                </a:solidFill>
                <a:latin typeface="Muli"/>
              </a:rPr>
              <a:t> "Customer" </a:t>
            </a:r>
            <a:r>
              <a:rPr lang="en-US" sz="3500" dirty="0" err="1">
                <a:solidFill>
                  <a:srgbClr val="000000"/>
                </a:solidFill>
                <a:latin typeface="Muli"/>
              </a:rPr>
              <a:t>chứa</a:t>
            </a:r>
            <a:r>
              <a:rPr lang="en-US" sz="3500" dirty="0">
                <a:solidFill>
                  <a:srgbClr val="000000"/>
                </a:solidFill>
                <a:latin typeface="Muli"/>
              </a:rPr>
              <a:t> </a:t>
            </a:r>
            <a:r>
              <a:rPr lang="en-US" sz="3500" dirty="0" err="1">
                <a:solidFill>
                  <a:srgbClr val="000000"/>
                </a:solidFill>
                <a:latin typeface="Muli"/>
              </a:rPr>
              <a:t>thông</a:t>
            </a:r>
            <a:r>
              <a:rPr lang="en-US" sz="3500" dirty="0">
                <a:solidFill>
                  <a:srgbClr val="000000"/>
                </a:solidFill>
                <a:latin typeface="Muli"/>
              </a:rPr>
              <a:t> tin </a:t>
            </a:r>
            <a:r>
              <a:rPr lang="en-US" sz="3500" dirty="0" err="1">
                <a:solidFill>
                  <a:srgbClr val="000000"/>
                </a:solidFill>
                <a:latin typeface="Muli"/>
              </a:rPr>
              <a:t>như</a:t>
            </a:r>
            <a:r>
              <a:rPr lang="en-US" sz="3500" dirty="0">
                <a:solidFill>
                  <a:srgbClr val="000000"/>
                </a:solidFill>
                <a:latin typeface="Muli"/>
              </a:rPr>
              <a:t> </a:t>
            </a:r>
            <a:r>
              <a:rPr lang="en-US" sz="3500" dirty="0" err="1">
                <a:solidFill>
                  <a:srgbClr val="000000"/>
                </a:solidFill>
                <a:latin typeface="Muli"/>
              </a:rPr>
              <a:t>tên</a:t>
            </a:r>
            <a:r>
              <a:rPr lang="en-US" sz="3500" dirty="0">
                <a:solidFill>
                  <a:srgbClr val="000000"/>
                </a:solidFill>
                <a:latin typeface="Muli"/>
              </a:rPr>
              <a:t>, </a:t>
            </a:r>
            <a:r>
              <a:rPr lang="en-US" sz="3500" dirty="0" err="1">
                <a:solidFill>
                  <a:srgbClr val="000000"/>
                </a:solidFill>
                <a:latin typeface="Muli"/>
              </a:rPr>
              <a:t>sở</a:t>
            </a:r>
            <a:r>
              <a:rPr lang="en-US" sz="3500" dirty="0">
                <a:solidFill>
                  <a:srgbClr val="000000"/>
                </a:solidFill>
                <a:latin typeface="Muli"/>
              </a:rPr>
              <a:t> </a:t>
            </a:r>
            <a:r>
              <a:rPr lang="en-US" sz="3500" dirty="0" err="1">
                <a:solidFill>
                  <a:srgbClr val="000000"/>
                </a:solidFill>
                <a:latin typeface="Muli"/>
              </a:rPr>
              <a:t>thích</a:t>
            </a:r>
            <a:r>
              <a:rPr lang="en-US" sz="3500" dirty="0">
                <a:solidFill>
                  <a:srgbClr val="000000"/>
                </a:solidFill>
                <a:latin typeface="Muli"/>
              </a:rPr>
              <a:t>. </a:t>
            </a:r>
            <a:r>
              <a:rPr lang="en-US" sz="3500" dirty="0" err="1">
                <a:solidFill>
                  <a:srgbClr val="000000"/>
                </a:solidFill>
                <a:latin typeface="Muli"/>
              </a:rPr>
              <a:t>Khách</a:t>
            </a:r>
            <a:r>
              <a:rPr lang="en-US" sz="3500" dirty="0">
                <a:solidFill>
                  <a:srgbClr val="000000"/>
                </a:solidFill>
                <a:latin typeface="Muli"/>
              </a:rPr>
              <a:t> </a:t>
            </a:r>
            <a:r>
              <a:rPr lang="en-US" sz="3500" dirty="0" err="1">
                <a:solidFill>
                  <a:srgbClr val="000000"/>
                </a:solidFill>
                <a:latin typeface="Muli"/>
              </a:rPr>
              <a:t>hàng</a:t>
            </a:r>
            <a:r>
              <a:rPr lang="en-US" sz="3500" dirty="0">
                <a:solidFill>
                  <a:srgbClr val="000000"/>
                </a:solidFill>
                <a:latin typeface="Muli"/>
              </a:rPr>
              <a:t> </a:t>
            </a:r>
            <a:r>
              <a:rPr lang="en-US" sz="3500" dirty="0" err="1">
                <a:solidFill>
                  <a:srgbClr val="000000"/>
                </a:solidFill>
                <a:latin typeface="Muli"/>
              </a:rPr>
              <a:t>có</a:t>
            </a:r>
            <a:r>
              <a:rPr lang="en-US" sz="3500" dirty="0">
                <a:solidFill>
                  <a:srgbClr val="000000"/>
                </a:solidFill>
                <a:latin typeface="Muli"/>
              </a:rPr>
              <a:t> </a:t>
            </a:r>
            <a:r>
              <a:rPr lang="en-US" sz="3500" dirty="0" err="1">
                <a:solidFill>
                  <a:srgbClr val="000000"/>
                </a:solidFill>
                <a:latin typeface="Muli"/>
              </a:rPr>
              <a:t>mối</a:t>
            </a:r>
            <a:r>
              <a:rPr lang="en-US" sz="3500" dirty="0">
                <a:solidFill>
                  <a:srgbClr val="000000"/>
                </a:solidFill>
                <a:latin typeface="Muli"/>
              </a:rPr>
              <a:t> </a:t>
            </a:r>
            <a:r>
              <a:rPr lang="en-US" sz="3500" dirty="0" err="1">
                <a:solidFill>
                  <a:srgbClr val="000000"/>
                </a:solidFill>
                <a:latin typeface="Muli"/>
              </a:rPr>
              <a:t>quan</a:t>
            </a:r>
            <a:r>
              <a:rPr lang="en-US" sz="3500" dirty="0">
                <a:solidFill>
                  <a:srgbClr val="000000"/>
                </a:solidFill>
                <a:latin typeface="Muli"/>
              </a:rPr>
              <a:t> </a:t>
            </a:r>
            <a:r>
              <a:rPr lang="en-US" sz="3500" dirty="0" err="1">
                <a:solidFill>
                  <a:srgbClr val="000000"/>
                </a:solidFill>
                <a:latin typeface="Muli"/>
              </a:rPr>
              <a:t>hệ</a:t>
            </a:r>
            <a:r>
              <a:rPr lang="en-US" sz="3500" dirty="0">
                <a:solidFill>
                  <a:srgbClr val="000000"/>
                </a:solidFill>
                <a:latin typeface="Muli"/>
              </a:rPr>
              <a:t> </a:t>
            </a:r>
            <a:r>
              <a:rPr lang="en-US" sz="3500" dirty="0" err="1">
                <a:solidFill>
                  <a:srgbClr val="000000"/>
                </a:solidFill>
                <a:latin typeface="Muli"/>
              </a:rPr>
              <a:t>với</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thông</a:t>
            </a:r>
            <a:r>
              <a:rPr lang="en-US" sz="3500" dirty="0">
                <a:solidFill>
                  <a:srgbClr val="000000"/>
                </a:solidFill>
                <a:latin typeface="Muli"/>
              </a:rPr>
              <a:t> qua </a:t>
            </a:r>
            <a:r>
              <a:rPr lang="en-US" sz="3500" dirty="0" err="1">
                <a:solidFill>
                  <a:srgbClr val="000000"/>
                </a:solidFill>
                <a:latin typeface="Muli"/>
              </a:rPr>
              <a:t>các</a:t>
            </a:r>
            <a:r>
              <a:rPr lang="en-US" sz="3500" dirty="0">
                <a:solidFill>
                  <a:srgbClr val="000000"/>
                </a:solidFill>
                <a:latin typeface="Muli"/>
              </a:rPr>
              <a:t> </a:t>
            </a:r>
            <a:r>
              <a:rPr lang="en-US" sz="3500" dirty="0" err="1">
                <a:solidFill>
                  <a:srgbClr val="000000"/>
                </a:solidFill>
                <a:latin typeface="Muli"/>
              </a:rPr>
              <a:t>sở</a:t>
            </a:r>
            <a:r>
              <a:rPr lang="en-US" sz="3500" dirty="0">
                <a:solidFill>
                  <a:srgbClr val="000000"/>
                </a:solidFill>
                <a:latin typeface="Muli"/>
              </a:rPr>
              <a:t> </a:t>
            </a:r>
            <a:r>
              <a:rPr lang="en-US" sz="3500" dirty="0" err="1">
                <a:solidFill>
                  <a:srgbClr val="000000"/>
                </a:solidFill>
                <a:latin typeface="Muli"/>
              </a:rPr>
              <a:t>thích</a:t>
            </a:r>
            <a:r>
              <a:rPr lang="en-US" sz="3500" dirty="0">
                <a:solidFill>
                  <a:srgbClr val="000000"/>
                </a:solidFill>
                <a:latin typeface="Muli"/>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9292" y="2245399"/>
            <a:ext cx="8100008" cy="5796202"/>
          </a:xfrm>
          <a:custGeom>
            <a:avLst/>
            <a:gdLst/>
            <a:ahLst/>
            <a:cxnLst/>
            <a:rect l="l" t="t" r="r" b="b"/>
            <a:pathLst>
              <a:path w="8100008" h="5796202">
                <a:moveTo>
                  <a:pt x="0" y="0"/>
                </a:moveTo>
                <a:lnTo>
                  <a:pt x="8100008" y="0"/>
                </a:lnTo>
                <a:lnTo>
                  <a:pt x="8100008" y="5796202"/>
                </a:lnTo>
                <a:lnTo>
                  <a:pt x="0" y="5796202"/>
                </a:lnTo>
                <a:lnTo>
                  <a:pt x="0" y="0"/>
                </a:lnTo>
                <a:close/>
              </a:path>
            </a:pathLst>
          </a:custGeom>
          <a:blipFill>
            <a:blip r:embed="rId2"/>
            <a:stretch>
              <a:fillRect l="-12888" r="-6833"/>
            </a:stretch>
          </a:blipFill>
        </p:spPr>
      </p:sp>
      <p:sp>
        <p:nvSpPr>
          <p:cNvPr id="3" name="TextBox 3"/>
          <p:cNvSpPr txBox="1"/>
          <p:nvPr/>
        </p:nvSpPr>
        <p:spPr>
          <a:xfrm>
            <a:off x="1028700" y="565150"/>
            <a:ext cx="7598570" cy="9128125"/>
          </a:xfrm>
          <a:prstGeom prst="rect">
            <a:avLst/>
          </a:prstGeom>
        </p:spPr>
        <p:txBody>
          <a:bodyPr lIns="0" tIns="0" rIns="0" bIns="0" rtlCol="0" anchor="t">
            <a:spAutoFit/>
          </a:bodyPr>
          <a:lstStyle/>
          <a:p>
            <a:pPr algn="just">
              <a:lnSpc>
                <a:spcPts val="4550"/>
              </a:lnSpc>
            </a:pPr>
            <a:r>
              <a:rPr lang="en-US" sz="3500" dirty="0" err="1">
                <a:solidFill>
                  <a:srgbClr val="000000"/>
                </a:solidFill>
                <a:latin typeface="Muli"/>
              </a:rPr>
              <a:t>Cơ</a:t>
            </a:r>
            <a:r>
              <a:rPr lang="en-US" sz="3500" dirty="0">
                <a:solidFill>
                  <a:srgbClr val="000000"/>
                </a:solidFill>
                <a:latin typeface="Muli"/>
              </a:rPr>
              <a:t> </a:t>
            </a:r>
            <a:r>
              <a:rPr lang="en-US" sz="3500" dirty="0" err="1">
                <a:solidFill>
                  <a:srgbClr val="000000"/>
                </a:solidFill>
                <a:latin typeface="Muli"/>
              </a:rPr>
              <a:t>sở</a:t>
            </a:r>
            <a:r>
              <a:rPr lang="en-US" sz="3500" dirty="0">
                <a:solidFill>
                  <a:srgbClr val="000000"/>
                </a:solidFill>
                <a:latin typeface="Muli"/>
              </a:rPr>
              <a:t> </a:t>
            </a:r>
            <a:r>
              <a:rPr lang="en-US" sz="3500" dirty="0" err="1">
                <a:solidFill>
                  <a:srgbClr val="000000"/>
                </a:solidFill>
                <a:latin typeface="Muli"/>
              </a:rPr>
              <a:t>dữ</a:t>
            </a:r>
            <a:r>
              <a:rPr lang="en-US" sz="3500" dirty="0">
                <a:solidFill>
                  <a:srgbClr val="000000"/>
                </a:solidFill>
                <a:latin typeface="Muli"/>
              </a:rPr>
              <a:t> </a:t>
            </a:r>
            <a:r>
              <a:rPr lang="en-US" sz="3500" dirty="0" err="1">
                <a:solidFill>
                  <a:srgbClr val="000000"/>
                </a:solidFill>
                <a:latin typeface="Muli"/>
              </a:rPr>
              <a:t>liệu</a:t>
            </a:r>
            <a:r>
              <a:rPr lang="en-US" sz="3500" dirty="0">
                <a:solidFill>
                  <a:srgbClr val="000000"/>
                </a:solidFill>
                <a:latin typeface="Muli"/>
              </a:rPr>
              <a:t> </a:t>
            </a:r>
            <a:r>
              <a:rPr lang="en-US" sz="3500" dirty="0" err="1">
                <a:solidFill>
                  <a:srgbClr val="000000"/>
                </a:solidFill>
                <a:latin typeface="Muli"/>
              </a:rPr>
              <a:t>đồ</a:t>
            </a:r>
            <a:r>
              <a:rPr lang="en-US" sz="3500" dirty="0">
                <a:solidFill>
                  <a:srgbClr val="000000"/>
                </a:solidFill>
                <a:latin typeface="Muli"/>
              </a:rPr>
              <a:t> </a:t>
            </a:r>
            <a:r>
              <a:rPr lang="en-US" sz="3500" dirty="0" err="1">
                <a:solidFill>
                  <a:srgbClr val="000000"/>
                </a:solidFill>
                <a:latin typeface="Muli"/>
              </a:rPr>
              <a:t>thị</a:t>
            </a:r>
            <a:r>
              <a:rPr lang="en-US" sz="3500" dirty="0">
                <a:solidFill>
                  <a:srgbClr val="000000"/>
                </a:solidFill>
                <a:latin typeface="Muli"/>
              </a:rPr>
              <a:t> </a:t>
            </a:r>
            <a:r>
              <a:rPr lang="en-US" sz="3500" dirty="0" err="1">
                <a:solidFill>
                  <a:srgbClr val="000000"/>
                </a:solidFill>
                <a:latin typeface="Muli"/>
              </a:rPr>
              <a:t>này</a:t>
            </a:r>
            <a:r>
              <a:rPr lang="en-US" sz="3500" dirty="0">
                <a:solidFill>
                  <a:srgbClr val="000000"/>
                </a:solidFill>
                <a:latin typeface="Muli"/>
              </a:rPr>
              <a:t> </a:t>
            </a:r>
            <a:r>
              <a:rPr lang="en-US" sz="3500" dirty="0" err="1">
                <a:solidFill>
                  <a:srgbClr val="000000"/>
                </a:solidFill>
                <a:latin typeface="Muli"/>
              </a:rPr>
              <a:t>cho</a:t>
            </a:r>
            <a:r>
              <a:rPr lang="en-US" sz="3500" dirty="0">
                <a:solidFill>
                  <a:srgbClr val="000000"/>
                </a:solidFill>
                <a:latin typeface="Muli"/>
              </a:rPr>
              <a:t> </a:t>
            </a:r>
            <a:r>
              <a:rPr lang="en-US" sz="3500" dirty="0" err="1">
                <a:solidFill>
                  <a:srgbClr val="000000"/>
                </a:solidFill>
                <a:latin typeface="Muli"/>
              </a:rPr>
              <a:t>phép</a:t>
            </a:r>
            <a:r>
              <a:rPr lang="en-US" sz="3500" dirty="0">
                <a:solidFill>
                  <a:srgbClr val="000000"/>
                </a:solidFill>
                <a:latin typeface="Muli"/>
              </a:rPr>
              <a:t> </a:t>
            </a:r>
            <a:r>
              <a:rPr lang="en-US" sz="3500" dirty="0" err="1">
                <a:solidFill>
                  <a:srgbClr val="000000"/>
                </a:solidFill>
                <a:latin typeface="Muli"/>
              </a:rPr>
              <a:t>thể</a:t>
            </a:r>
            <a:r>
              <a:rPr lang="en-US" sz="3500" dirty="0">
                <a:solidFill>
                  <a:srgbClr val="000000"/>
                </a:solidFill>
                <a:latin typeface="Muli"/>
              </a:rPr>
              <a:t> </a:t>
            </a:r>
            <a:r>
              <a:rPr lang="en-US" sz="3500" dirty="0" err="1">
                <a:solidFill>
                  <a:srgbClr val="000000"/>
                </a:solidFill>
                <a:latin typeface="Muli"/>
              </a:rPr>
              <a:t>hiện</a:t>
            </a:r>
            <a:r>
              <a:rPr lang="en-US" sz="3500" dirty="0">
                <a:solidFill>
                  <a:srgbClr val="000000"/>
                </a:solidFill>
                <a:latin typeface="Muli"/>
              </a:rPr>
              <a:t> </a:t>
            </a:r>
            <a:r>
              <a:rPr lang="en-US" sz="3500" dirty="0" err="1">
                <a:solidFill>
                  <a:srgbClr val="000000"/>
                </a:solidFill>
                <a:latin typeface="Muli"/>
              </a:rPr>
              <a:t>mối</a:t>
            </a:r>
            <a:r>
              <a:rPr lang="en-US" sz="3500" dirty="0">
                <a:solidFill>
                  <a:srgbClr val="000000"/>
                </a:solidFill>
                <a:latin typeface="Muli"/>
              </a:rPr>
              <a:t> </a:t>
            </a:r>
            <a:r>
              <a:rPr lang="en-US" sz="3500" dirty="0" err="1">
                <a:solidFill>
                  <a:srgbClr val="000000"/>
                </a:solidFill>
                <a:latin typeface="Muli"/>
              </a:rPr>
              <a:t>quan</a:t>
            </a:r>
            <a:r>
              <a:rPr lang="en-US" sz="3500" dirty="0">
                <a:solidFill>
                  <a:srgbClr val="000000"/>
                </a:solidFill>
                <a:latin typeface="Muli"/>
              </a:rPr>
              <a:t> </a:t>
            </a:r>
            <a:r>
              <a:rPr lang="en-US" sz="3500" dirty="0" err="1">
                <a:solidFill>
                  <a:srgbClr val="000000"/>
                </a:solidFill>
                <a:latin typeface="Muli"/>
              </a:rPr>
              <a:t>hệ</a:t>
            </a:r>
            <a:r>
              <a:rPr lang="en-US" sz="3500" dirty="0">
                <a:solidFill>
                  <a:srgbClr val="000000"/>
                </a:solidFill>
                <a:latin typeface="Muli"/>
              </a:rPr>
              <a:t> </a:t>
            </a:r>
            <a:r>
              <a:rPr lang="en-US" sz="3500" dirty="0" err="1">
                <a:solidFill>
                  <a:srgbClr val="000000"/>
                </a:solidFill>
                <a:latin typeface="Muli"/>
              </a:rPr>
              <a:t>phức</a:t>
            </a:r>
            <a:r>
              <a:rPr lang="en-US" sz="3500" dirty="0">
                <a:solidFill>
                  <a:srgbClr val="000000"/>
                </a:solidFill>
                <a:latin typeface="Muli"/>
              </a:rPr>
              <a:t> </a:t>
            </a:r>
            <a:r>
              <a:rPr lang="en-US" sz="3500" dirty="0" err="1">
                <a:solidFill>
                  <a:srgbClr val="000000"/>
                </a:solidFill>
                <a:latin typeface="Muli"/>
              </a:rPr>
              <a:t>tạp</a:t>
            </a:r>
            <a:r>
              <a:rPr lang="en-US" sz="3500" dirty="0">
                <a:solidFill>
                  <a:srgbClr val="000000"/>
                </a:solidFill>
                <a:latin typeface="Muli"/>
              </a:rPr>
              <a:t> </a:t>
            </a:r>
            <a:r>
              <a:rPr lang="en-US" sz="3500" dirty="0" err="1">
                <a:solidFill>
                  <a:srgbClr val="000000"/>
                </a:solidFill>
                <a:latin typeface="Muli"/>
              </a:rPr>
              <a:t>giữa</a:t>
            </a:r>
            <a:r>
              <a:rPr lang="en-US" sz="3500" dirty="0">
                <a:solidFill>
                  <a:srgbClr val="000000"/>
                </a:solidFill>
                <a:latin typeface="Muli"/>
              </a:rPr>
              <a:t> </a:t>
            </a:r>
            <a:r>
              <a:rPr lang="en-US" sz="3500" dirty="0" err="1">
                <a:solidFill>
                  <a:srgbClr val="000000"/>
                </a:solidFill>
                <a:latin typeface="Muli"/>
              </a:rPr>
              <a:t>các</a:t>
            </a:r>
            <a:r>
              <a:rPr lang="en-US" sz="3500" dirty="0">
                <a:solidFill>
                  <a:srgbClr val="000000"/>
                </a:solidFill>
                <a:latin typeface="Muli"/>
              </a:rPr>
              <a:t> </a:t>
            </a:r>
            <a:r>
              <a:rPr lang="en-US" sz="3500" dirty="0" err="1">
                <a:solidFill>
                  <a:srgbClr val="000000"/>
                </a:solidFill>
                <a:latin typeface="Muli"/>
              </a:rPr>
              <a:t>nút</a:t>
            </a:r>
            <a:r>
              <a:rPr lang="en-US" sz="3500" dirty="0">
                <a:solidFill>
                  <a:srgbClr val="000000"/>
                </a:solidFill>
                <a:latin typeface="Muli"/>
              </a:rPr>
              <a:t>. </a:t>
            </a:r>
          </a:p>
          <a:p>
            <a:pPr algn="just">
              <a:lnSpc>
                <a:spcPts val="4550"/>
              </a:lnSpc>
            </a:pPr>
            <a:endParaRPr lang="en-US" sz="3500" dirty="0">
              <a:solidFill>
                <a:srgbClr val="000000"/>
              </a:solidFill>
              <a:latin typeface="Muli"/>
            </a:endParaRPr>
          </a:p>
          <a:p>
            <a:pPr algn="just">
              <a:lnSpc>
                <a:spcPts val="4550"/>
              </a:lnSpc>
            </a:pPr>
            <a:r>
              <a:rPr lang="en-US" sz="3500" dirty="0" err="1">
                <a:solidFill>
                  <a:srgbClr val="000000"/>
                </a:solidFill>
                <a:latin typeface="Muli"/>
              </a:rPr>
              <a:t>Ví</a:t>
            </a:r>
            <a:r>
              <a:rPr lang="en-US" sz="3500" dirty="0">
                <a:solidFill>
                  <a:srgbClr val="000000"/>
                </a:solidFill>
                <a:latin typeface="Muli"/>
              </a:rPr>
              <a:t> </a:t>
            </a:r>
            <a:r>
              <a:rPr lang="en-US" sz="3500" dirty="0" err="1">
                <a:solidFill>
                  <a:srgbClr val="000000"/>
                </a:solidFill>
                <a:latin typeface="Muli"/>
              </a:rPr>
              <a:t>dụ</a:t>
            </a:r>
            <a:r>
              <a:rPr lang="en-US" sz="3500" dirty="0">
                <a:solidFill>
                  <a:srgbClr val="000000"/>
                </a:solidFill>
                <a:latin typeface="Muli"/>
              </a:rPr>
              <a:t>, </a:t>
            </a:r>
            <a:r>
              <a:rPr lang="en-US" sz="3500" dirty="0" err="1">
                <a:solidFill>
                  <a:srgbClr val="000000"/>
                </a:solidFill>
                <a:latin typeface="Muli"/>
              </a:rPr>
              <a:t>một</a:t>
            </a:r>
            <a:r>
              <a:rPr lang="en-US" sz="3500" dirty="0">
                <a:solidFill>
                  <a:srgbClr val="000000"/>
                </a:solidFill>
                <a:latin typeface="Muli"/>
              </a:rPr>
              <a:t> </a:t>
            </a:r>
            <a:r>
              <a:rPr lang="en-US" sz="3500" dirty="0" err="1">
                <a:solidFill>
                  <a:srgbClr val="000000"/>
                </a:solidFill>
                <a:latin typeface="Muli"/>
              </a:rPr>
              <a:t>khách</a:t>
            </a:r>
            <a:r>
              <a:rPr lang="en-US" sz="3500" dirty="0">
                <a:solidFill>
                  <a:srgbClr val="000000"/>
                </a:solidFill>
                <a:latin typeface="Muli"/>
              </a:rPr>
              <a:t> </a:t>
            </a:r>
            <a:r>
              <a:rPr lang="en-US" sz="3500" dirty="0" err="1">
                <a:solidFill>
                  <a:srgbClr val="000000"/>
                </a:solidFill>
                <a:latin typeface="Muli"/>
              </a:rPr>
              <a:t>hàng</a:t>
            </a:r>
            <a:r>
              <a:rPr lang="en-US" sz="3500" dirty="0">
                <a:solidFill>
                  <a:srgbClr val="000000"/>
                </a:solidFill>
                <a:latin typeface="Muli"/>
              </a:rPr>
              <a:t> </a:t>
            </a:r>
            <a:r>
              <a:rPr lang="en-US" sz="3500" dirty="0" err="1">
                <a:solidFill>
                  <a:srgbClr val="000000"/>
                </a:solidFill>
                <a:latin typeface="Muli"/>
              </a:rPr>
              <a:t>có</a:t>
            </a:r>
            <a:r>
              <a:rPr lang="en-US" sz="3500" dirty="0">
                <a:solidFill>
                  <a:srgbClr val="000000"/>
                </a:solidFill>
                <a:latin typeface="Muli"/>
              </a:rPr>
              <a:t> </a:t>
            </a:r>
            <a:r>
              <a:rPr lang="en-US" sz="3500" dirty="0" err="1">
                <a:solidFill>
                  <a:srgbClr val="000000"/>
                </a:solidFill>
                <a:latin typeface="Muli"/>
              </a:rPr>
              <a:t>thể</a:t>
            </a:r>
            <a:r>
              <a:rPr lang="en-US" sz="3500" dirty="0">
                <a:solidFill>
                  <a:srgbClr val="000000"/>
                </a:solidFill>
                <a:latin typeface="Muli"/>
              </a:rPr>
              <a:t> </a:t>
            </a:r>
            <a:r>
              <a:rPr lang="en-US" sz="3500" dirty="0" err="1">
                <a:solidFill>
                  <a:srgbClr val="000000"/>
                </a:solidFill>
                <a:latin typeface="Muli"/>
              </a:rPr>
              <a:t>được</a:t>
            </a:r>
            <a:r>
              <a:rPr lang="en-US" sz="3500" dirty="0">
                <a:solidFill>
                  <a:srgbClr val="000000"/>
                </a:solidFill>
                <a:latin typeface="Muli"/>
              </a:rPr>
              <a:t> </a:t>
            </a:r>
            <a:r>
              <a:rPr lang="en-US" sz="3500" dirty="0" err="1">
                <a:solidFill>
                  <a:srgbClr val="000000"/>
                </a:solidFill>
                <a:latin typeface="Muli"/>
              </a:rPr>
              <a:t>đề</a:t>
            </a:r>
            <a:r>
              <a:rPr lang="en-US" sz="3500" dirty="0">
                <a:solidFill>
                  <a:srgbClr val="000000"/>
                </a:solidFill>
                <a:latin typeface="Muli"/>
              </a:rPr>
              <a:t> </a:t>
            </a:r>
            <a:r>
              <a:rPr lang="en-US" sz="3500" dirty="0" err="1">
                <a:solidFill>
                  <a:srgbClr val="000000"/>
                </a:solidFill>
                <a:latin typeface="Muli"/>
              </a:rPr>
              <a:t>xuất</a:t>
            </a:r>
            <a:r>
              <a:rPr lang="en-US" sz="3500" dirty="0">
                <a:solidFill>
                  <a:srgbClr val="000000"/>
                </a:solidFill>
                <a:latin typeface="Muli"/>
              </a:rPr>
              <a:t> </a:t>
            </a:r>
            <a:r>
              <a:rPr lang="en-US" sz="3500" dirty="0" err="1">
                <a:solidFill>
                  <a:srgbClr val="000000"/>
                </a:solidFill>
                <a:latin typeface="Muli"/>
              </a:rPr>
              <a:t>nhiều</a:t>
            </a:r>
            <a:r>
              <a:rPr lang="en-US" sz="3500" dirty="0">
                <a:solidFill>
                  <a:srgbClr val="000000"/>
                </a:solidFill>
                <a:latin typeface="Muli"/>
              </a:rPr>
              <a:t>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a:t>
            </a:r>
            <a:r>
              <a:rPr lang="en-US" sz="3500" dirty="0" err="1">
                <a:solidFill>
                  <a:srgbClr val="000000"/>
                </a:solidFill>
                <a:latin typeface="Muli"/>
              </a:rPr>
              <a:t>từ</a:t>
            </a:r>
            <a:r>
              <a:rPr lang="en-US" sz="3500" dirty="0">
                <a:solidFill>
                  <a:srgbClr val="000000"/>
                </a:solidFill>
                <a:latin typeface="Muli"/>
              </a:rPr>
              <a:t> </a:t>
            </a:r>
            <a:r>
              <a:rPr lang="en-US" sz="3500" dirty="0" err="1">
                <a:solidFill>
                  <a:srgbClr val="000000"/>
                </a:solidFill>
                <a:latin typeface="Muli"/>
              </a:rPr>
              <a:t>cùng</a:t>
            </a:r>
            <a:r>
              <a:rPr lang="en-US" sz="3500" dirty="0">
                <a:solidFill>
                  <a:srgbClr val="000000"/>
                </a:solidFill>
                <a:latin typeface="Muli"/>
              </a:rPr>
              <a:t> </a:t>
            </a:r>
            <a:r>
              <a:rPr lang="en-US" sz="3500" dirty="0" err="1">
                <a:solidFill>
                  <a:srgbClr val="000000"/>
                </a:solidFill>
                <a:latin typeface="Muli"/>
              </a:rPr>
              <a:t>một</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hoặc</a:t>
            </a:r>
            <a:r>
              <a:rPr lang="en-US" sz="3500" dirty="0">
                <a:solidFill>
                  <a:srgbClr val="000000"/>
                </a:solidFill>
                <a:latin typeface="Muli"/>
              </a:rPr>
              <a:t> </a:t>
            </a:r>
            <a:r>
              <a:rPr lang="en-US" sz="3500" dirty="0" err="1">
                <a:solidFill>
                  <a:srgbClr val="000000"/>
                </a:solidFill>
                <a:latin typeface="Muli"/>
              </a:rPr>
              <a:t>từ</a:t>
            </a:r>
            <a:r>
              <a:rPr lang="en-US" sz="3500" dirty="0">
                <a:solidFill>
                  <a:srgbClr val="000000"/>
                </a:solidFill>
                <a:latin typeface="Muli"/>
              </a:rPr>
              <a:t> </a:t>
            </a:r>
            <a:r>
              <a:rPr lang="en-US" sz="3500" dirty="0" err="1">
                <a:solidFill>
                  <a:srgbClr val="000000"/>
                </a:solidFill>
                <a:latin typeface="Muli"/>
              </a:rPr>
              <a:t>nhiều</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khác</a:t>
            </a:r>
            <a:r>
              <a:rPr lang="en-US" sz="3500" dirty="0">
                <a:solidFill>
                  <a:srgbClr val="000000"/>
                </a:solidFill>
                <a:latin typeface="Muli"/>
              </a:rPr>
              <a:t> </a:t>
            </a:r>
            <a:r>
              <a:rPr lang="en-US" sz="3500" dirty="0" err="1">
                <a:solidFill>
                  <a:srgbClr val="000000"/>
                </a:solidFill>
                <a:latin typeface="Muli"/>
              </a:rPr>
              <a:t>nhau</a:t>
            </a:r>
            <a:r>
              <a:rPr lang="en-US" sz="3500" dirty="0">
                <a:solidFill>
                  <a:srgbClr val="000000"/>
                </a:solidFill>
                <a:latin typeface="Muli"/>
              </a:rPr>
              <a:t>. </a:t>
            </a:r>
            <a:r>
              <a:rPr lang="en-US" sz="3500" dirty="0" err="1">
                <a:solidFill>
                  <a:srgbClr val="000000"/>
                </a:solidFill>
                <a:latin typeface="Muli"/>
              </a:rPr>
              <a:t>Đồng</a:t>
            </a:r>
            <a:r>
              <a:rPr lang="en-US" sz="3500" dirty="0">
                <a:solidFill>
                  <a:srgbClr val="000000"/>
                </a:solidFill>
                <a:latin typeface="Muli"/>
              </a:rPr>
              <a:t> </a:t>
            </a:r>
            <a:r>
              <a:rPr lang="en-US" sz="3500" dirty="0" err="1">
                <a:solidFill>
                  <a:srgbClr val="000000"/>
                </a:solidFill>
                <a:latin typeface="Muli"/>
              </a:rPr>
              <a:t>thời</a:t>
            </a:r>
            <a:r>
              <a:rPr lang="en-US" sz="3500" dirty="0">
                <a:solidFill>
                  <a:srgbClr val="000000"/>
                </a:solidFill>
                <a:latin typeface="Muli"/>
              </a:rPr>
              <a:t>,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a:t>
            </a:r>
            <a:r>
              <a:rPr lang="en-US" sz="3500" dirty="0" err="1">
                <a:solidFill>
                  <a:srgbClr val="000000"/>
                </a:solidFill>
                <a:latin typeface="Muli"/>
              </a:rPr>
              <a:t>chỉ</a:t>
            </a:r>
            <a:r>
              <a:rPr lang="en-US" sz="3500" dirty="0">
                <a:solidFill>
                  <a:srgbClr val="000000"/>
                </a:solidFill>
                <a:latin typeface="Muli"/>
              </a:rPr>
              <a:t> </a:t>
            </a:r>
            <a:r>
              <a:rPr lang="en-US" sz="3500" dirty="0" err="1">
                <a:solidFill>
                  <a:srgbClr val="000000"/>
                </a:solidFill>
                <a:latin typeface="Muli"/>
              </a:rPr>
              <a:t>có</a:t>
            </a:r>
            <a:r>
              <a:rPr lang="en-US" sz="3500" dirty="0">
                <a:solidFill>
                  <a:srgbClr val="000000"/>
                </a:solidFill>
                <a:latin typeface="Muli"/>
              </a:rPr>
              <a:t> </a:t>
            </a:r>
            <a:r>
              <a:rPr lang="en-US" sz="3500" dirty="0" err="1">
                <a:solidFill>
                  <a:srgbClr val="000000"/>
                </a:solidFill>
                <a:latin typeface="Muli"/>
              </a:rPr>
              <a:t>thể</a:t>
            </a:r>
            <a:r>
              <a:rPr lang="en-US" sz="3500" dirty="0">
                <a:solidFill>
                  <a:srgbClr val="000000"/>
                </a:solidFill>
                <a:latin typeface="Muli"/>
              </a:rPr>
              <a:t> </a:t>
            </a:r>
            <a:r>
              <a:rPr lang="en-US" sz="3500" dirty="0" err="1">
                <a:solidFill>
                  <a:srgbClr val="000000"/>
                </a:solidFill>
                <a:latin typeface="Muli"/>
              </a:rPr>
              <a:t>thuộc</a:t>
            </a:r>
            <a:r>
              <a:rPr lang="en-US" sz="3500" dirty="0">
                <a:solidFill>
                  <a:srgbClr val="000000"/>
                </a:solidFill>
                <a:latin typeface="Muli"/>
              </a:rPr>
              <a:t> </a:t>
            </a:r>
            <a:r>
              <a:rPr lang="en-US" sz="3500" dirty="0" err="1">
                <a:solidFill>
                  <a:srgbClr val="000000"/>
                </a:solidFill>
                <a:latin typeface="Muli"/>
              </a:rPr>
              <a:t>về</a:t>
            </a:r>
            <a:r>
              <a:rPr lang="en-US" sz="3500" dirty="0">
                <a:solidFill>
                  <a:srgbClr val="000000"/>
                </a:solidFill>
                <a:latin typeface="Muli"/>
              </a:rPr>
              <a:t> </a:t>
            </a:r>
            <a:r>
              <a:rPr lang="en-US" sz="3500" dirty="0" err="1">
                <a:solidFill>
                  <a:srgbClr val="000000"/>
                </a:solidFill>
                <a:latin typeface="Muli"/>
              </a:rPr>
              <a:t>một</a:t>
            </a:r>
            <a:r>
              <a:rPr lang="en-US" sz="3500" dirty="0">
                <a:solidFill>
                  <a:srgbClr val="000000"/>
                </a:solidFill>
                <a:latin typeface="Muli"/>
              </a:rPr>
              <a:t> </a:t>
            </a:r>
            <a:r>
              <a:rPr lang="en-US" sz="3500" dirty="0" err="1">
                <a:solidFill>
                  <a:srgbClr val="000000"/>
                </a:solidFill>
                <a:latin typeface="Muli"/>
              </a:rPr>
              <a:t>hoặc</a:t>
            </a:r>
            <a:r>
              <a:rPr lang="en-US" sz="3500" dirty="0">
                <a:solidFill>
                  <a:srgbClr val="000000"/>
                </a:solidFill>
                <a:latin typeface="Muli"/>
              </a:rPr>
              <a:t>. </a:t>
            </a:r>
            <a:r>
              <a:rPr lang="en-US" sz="3500" dirty="0" err="1">
                <a:solidFill>
                  <a:srgbClr val="000000"/>
                </a:solidFill>
                <a:latin typeface="Muli"/>
              </a:rPr>
              <a:t>Việc</a:t>
            </a:r>
            <a:r>
              <a:rPr lang="en-US" sz="3500" dirty="0">
                <a:solidFill>
                  <a:srgbClr val="000000"/>
                </a:solidFill>
                <a:latin typeface="Muli"/>
              </a:rPr>
              <a:t> </a:t>
            </a:r>
            <a:r>
              <a:rPr lang="en-US" sz="3500" dirty="0" err="1">
                <a:solidFill>
                  <a:srgbClr val="000000"/>
                </a:solidFill>
                <a:latin typeface="Muli"/>
              </a:rPr>
              <a:t>này</a:t>
            </a:r>
            <a:r>
              <a:rPr lang="en-US" sz="3500" dirty="0">
                <a:solidFill>
                  <a:srgbClr val="000000"/>
                </a:solidFill>
                <a:latin typeface="Muli"/>
              </a:rPr>
              <a:t> </a:t>
            </a:r>
            <a:r>
              <a:rPr lang="en-US" sz="3500" dirty="0" err="1">
                <a:solidFill>
                  <a:srgbClr val="000000"/>
                </a:solidFill>
                <a:latin typeface="Muli"/>
              </a:rPr>
              <a:t>giúp</a:t>
            </a:r>
            <a:r>
              <a:rPr lang="en-US" sz="3500" dirty="0">
                <a:solidFill>
                  <a:srgbClr val="000000"/>
                </a:solidFill>
                <a:latin typeface="Muli"/>
              </a:rPr>
              <a:t> </a:t>
            </a:r>
            <a:r>
              <a:rPr lang="en-US" sz="3500" dirty="0" err="1">
                <a:solidFill>
                  <a:srgbClr val="000000"/>
                </a:solidFill>
                <a:latin typeface="Muli"/>
              </a:rPr>
              <a:t>cung</a:t>
            </a:r>
            <a:r>
              <a:rPr lang="en-US" sz="3500" dirty="0">
                <a:solidFill>
                  <a:srgbClr val="000000"/>
                </a:solidFill>
                <a:latin typeface="Muli"/>
              </a:rPr>
              <a:t> </a:t>
            </a:r>
            <a:r>
              <a:rPr lang="en-US" sz="3500" dirty="0" err="1">
                <a:solidFill>
                  <a:srgbClr val="000000"/>
                </a:solidFill>
                <a:latin typeface="Muli"/>
              </a:rPr>
              <a:t>cấp</a:t>
            </a:r>
            <a:r>
              <a:rPr lang="en-US" sz="3500" dirty="0">
                <a:solidFill>
                  <a:srgbClr val="000000"/>
                </a:solidFill>
                <a:latin typeface="Muli"/>
              </a:rPr>
              <a:t> </a:t>
            </a:r>
            <a:r>
              <a:rPr lang="en-US" sz="3500" dirty="0" err="1">
                <a:solidFill>
                  <a:srgbClr val="000000"/>
                </a:solidFill>
                <a:latin typeface="Muli"/>
              </a:rPr>
              <a:t>cái</a:t>
            </a:r>
            <a:r>
              <a:rPr lang="en-US" sz="3500" dirty="0">
                <a:solidFill>
                  <a:srgbClr val="000000"/>
                </a:solidFill>
                <a:latin typeface="Muli"/>
              </a:rPr>
              <a:t> </a:t>
            </a:r>
            <a:r>
              <a:rPr lang="en-US" sz="3500" dirty="0" err="1">
                <a:solidFill>
                  <a:srgbClr val="000000"/>
                </a:solidFill>
                <a:latin typeface="Muli"/>
              </a:rPr>
              <a:t>nhìn</a:t>
            </a:r>
            <a:r>
              <a:rPr lang="en-US" sz="3500" dirty="0">
                <a:solidFill>
                  <a:srgbClr val="000000"/>
                </a:solidFill>
                <a:latin typeface="Muli"/>
              </a:rPr>
              <a:t> </a:t>
            </a:r>
            <a:r>
              <a:rPr lang="en-US" sz="3500" dirty="0" err="1">
                <a:solidFill>
                  <a:srgbClr val="000000"/>
                </a:solidFill>
                <a:latin typeface="Muli"/>
              </a:rPr>
              <a:t>toàn</a:t>
            </a:r>
            <a:r>
              <a:rPr lang="en-US" sz="3500" dirty="0">
                <a:solidFill>
                  <a:srgbClr val="000000"/>
                </a:solidFill>
                <a:latin typeface="Muli"/>
              </a:rPr>
              <a:t> </a:t>
            </a:r>
            <a:r>
              <a:rPr lang="en-US" sz="3500" dirty="0" err="1">
                <a:solidFill>
                  <a:srgbClr val="000000"/>
                </a:solidFill>
                <a:latin typeface="Muli"/>
              </a:rPr>
              <a:t>diện</a:t>
            </a:r>
            <a:r>
              <a:rPr lang="en-US" sz="3500" dirty="0">
                <a:solidFill>
                  <a:srgbClr val="000000"/>
                </a:solidFill>
                <a:latin typeface="Muli"/>
              </a:rPr>
              <a:t> </a:t>
            </a:r>
            <a:r>
              <a:rPr lang="en-US" sz="3500" dirty="0" err="1">
                <a:solidFill>
                  <a:srgbClr val="000000"/>
                </a:solidFill>
                <a:latin typeface="Muli"/>
              </a:rPr>
              <a:t>và</a:t>
            </a:r>
            <a:r>
              <a:rPr lang="en-US" sz="3500" dirty="0">
                <a:solidFill>
                  <a:srgbClr val="000000"/>
                </a:solidFill>
                <a:latin typeface="Muli"/>
              </a:rPr>
              <a:t> </a:t>
            </a:r>
            <a:r>
              <a:rPr lang="en-US" sz="3500" dirty="0" err="1">
                <a:solidFill>
                  <a:srgbClr val="000000"/>
                </a:solidFill>
                <a:latin typeface="Muli"/>
              </a:rPr>
              <a:t>phức</a:t>
            </a:r>
            <a:r>
              <a:rPr lang="en-US" sz="3500" dirty="0">
                <a:solidFill>
                  <a:srgbClr val="000000"/>
                </a:solidFill>
                <a:latin typeface="Muli"/>
              </a:rPr>
              <a:t> </a:t>
            </a:r>
            <a:r>
              <a:rPr lang="en-US" sz="3500" dirty="0" err="1">
                <a:solidFill>
                  <a:srgbClr val="000000"/>
                </a:solidFill>
                <a:latin typeface="Muli"/>
              </a:rPr>
              <a:t>tạp</a:t>
            </a:r>
            <a:r>
              <a:rPr lang="en-US" sz="3500" dirty="0">
                <a:solidFill>
                  <a:srgbClr val="000000"/>
                </a:solidFill>
                <a:latin typeface="Muli"/>
              </a:rPr>
              <a:t> </a:t>
            </a:r>
            <a:r>
              <a:rPr lang="en-US" sz="3500" dirty="0" err="1">
                <a:solidFill>
                  <a:srgbClr val="000000"/>
                </a:solidFill>
                <a:latin typeface="Muli"/>
              </a:rPr>
              <a:t>hơn</a:t>
            </a:r>
            <a:r>
              <a:rPr lang="en-US" sz="3500" dirty="0">
                <a:solidFill>
                  <a:srgbClr val="000000"/>
                </a:solidFill>
                <a:latin typeface="Muli"/>
              </a:rPr>
              <a:t> </a:t>
            </a:r>
            <a:r>
              <a:rPr lang="en-US" sz="3500" dirty="0" err="1">
                <a:solidFill>
                  <a:srgbClr val="000000"/>
                </a:solidFill>
                <a:latin typeface="Muli"/>
              </a:rPr>
              <a:t>về</a:t>
            </a:r>
            <a:r>
              <a:rPr lang="en-US" sz="3500" dirty="0">
                <a:solidFill>
                  <a:srgbClr val="000000"/>
                </a:solidFill>
                <a:latin typeface="Muli"/>
              </a:rPr>
              <a:t> </a:t>
            </a:r>
            <a:r>
              <a:rPr lang="en-US" sz="3500" dirty="0" err="1">
                <a:solidFill>
                  <a:srgbClr val="000000"/>
                </a:solidFill>
                <a:latin typeface="Muli"/>
              </a:rPr>
              <a:t>tương</a:t>
            </a:r>
            <a:r>
              <a:rPr lang="en-US" sz="3500" dirty="0">
                <a:solidFill>
                  <a:srgbClr val="000000"/>
                </a:solidFill>
                <a:latin typeface="Muli"/>
              </a:rPr>
              <a:t> </a:t>
            </a:r>
            <a:r>
              <a:rPr lang="en-US" sz="3500" dirty="0" err="1">
                <a:solidFill>
                  <a:srgbClr val="000000"/>
                </a:solidFill>
                <a:latin typeface="Muli"/>
              </a:rPr>
              <a:t>tác</a:t>
            </a:r>
            <a:r>
              <a:rPr lang="en-US" sz="3500" dirty="0">
                <a:solidFill>
                  <a:srgbClr val="000000"/>
                </a:solidFill>
                <a:latin typeface="Muli"/>
              </a:rPr>
              <a:t> </a:t>
            </a:r>
            <a:r>
              <a:rPr lang="en-US" sz="3500" dirty="0" err="1">
                <a:solidFill>
                  <a:srgbClr val="000000"/>
                </a:solidFill>
                <a:latin typeface="Muli"/>
              </a:rPr>
              <a:t>giữa</a:t>
            </a:r>
            <a:r>
              <a:rPr lang="en-US" sz="3500" dirty="0">
                <a:solidFill>
                  <a:srgbClr val="000000"/>
                </a:solidFill>
                <a:latin typeface="Muli"/>
              </a:rPr>
              <a:t> </a:t>
            </a:r>
            <a:r>
              <a:rPr lang="en-US" sz="3500" dirty="0" err="1">
                <a:solidFill>
                  <a:srgbClr val="000000"/>
                </a:solidFill>
                <a:latin typeface="Muli"/>
              </a:rPr>
              <a:t>khách</a:t>
            </a:r>
            <a:r>
              <a:rPr lang="en-US" sz="3500" dirty="0">
                <a:solidFill>
                  <a:srgbClr val="000000"/>
                </a:solidFill>
                <a:latin typeface="Muli"/>
              </a:rPr>
              <a:t> </a:t>
            </a:r>
            <a:r>
              <a:rPr lang="en-US" sz="3500" dirty="0" err="1">
                <a:solidFill>
                  <a:srgbClr val="000000"/>
                </a:solidFill>
                <a:latin typeface="Muli"/>
              </a:rPr>
              <a:t>hàng</a:t>
            </a:r>
            <a:r>
              <a:rPr lang="en-US" sz="3500" dirty="0">
                <a:solidFill>
                  <a:srgbClr val="000000"/>
                </a:solidFill>
                <a:latin typeface="Muli"/>
              </a:rPr>
              <a:t>,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a:t>
            </a:r>
            <a:r>
              <a:rPr lang="en-US" sz="3500" dirty="0" err="1">
                <a:solidFill>
                  <a:srgbClr val="000000"/>
                </a:solidFill>
                <a:latin typeface="Muli"/>
              </a:rPr>
              <a:t>và</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trong</a:t>
            </a:r>
            <a:r>
              <a:rPr lang="en-US" sz="3500" dirty="0">
                <a:solidFill>
                  <a:srgbClr val="000000"/>
                </a:solidFill>
                <a:latin typeface="Muli"/>
              </a:rPr>
              <a:t> </a:t>
            </a:r>
            <a:r>
              <a:rPr lang="en-US" sz="3500" dirty="0" err="1">
                <a:solidFill>
                  <a:srgbClr val="000000"/>
                </a:solidFill>
                <a:latin typeface="Muli"/>
              </a:rPr>
              <a:t>mô</a:t>
            </a:r>
            <a:r>
              <a:rPr lang="en-US" sz="3500" dirty="0">
                <a:solidFill>
                  <a:srgbClr val="000000"/>
                </a:solidFill>
                <a:latin typeface="Muli"/>
              </a:rPr>
              <a:t> </a:t>
            </a:r>
            <a:r>
              <a:rPr lang="en-US" sz="3500" dirty="0" err="1">
                <a:solidFill>
                  <a:srgbClr val="000000"/>
                </a:solidFill>
                <a:latin typeface="Muli"/>
              </a:rPr>
              <a:t>hình</a:t>
            </a:r>
            <a:r>
              <a:rPr lang="en-US" sz="3500" dirty="0">
                <a:solidFill>
                  <a:srgbClr val="000000"/>
                </a:solidFill>
                <a:latin typeface="Muli"/>
              </a:rPr>
              <a:t> </a:t>
            </a:r>
            <a:r>
              <a:rPr lang="en-US" sz="3500" dirty="0" err="1">
                <a:solidFill>
                  <a:srgbClr val="000000"/>
                </a:solidFill>
                <a:latin typeface="Muli"/>
              </a:rPr>
              <a:t>kinh</a:t>
            </a:r>
            <a:r>
              <a:rPr lang="en-US" sz="3500" dirty="0">
                <a:solidFill>
                  <a:srgbClr val="000000"/>
                </a:solidFill>
                <a:latin typeface="Muli"/>
              </a:rPr>
              <a:t> </a:t>
            </a:r>
            <a:r>
              <a:rPr lang="en-US" sz="3500" dirty="0" err="1">
                <a:solidFill>
                  <a:srgbClr val="000000"/>
                </a:solidFill>
                <a:latin typeface="Muli"/>
              </a:rPr>
              <a:t>doanh</a:t>
            </a:r>
            <a:r>
              <a:rPr lang="en-US" sz="3500" dirty="0">
                <a:solidFill>
                  <a:srgbClr val="000000"/>
                </a:solidFill>
                <a:latin typeface="Muli"/>
              </a:rPr>
              <a:t>, </a:t>
            </a:r>
            <a:r>
              <a:rPr lang="en-US" sz="3500" dirty="0" err="1">
                <a:solidFill>
                  <a:srgbClr val="000000"/>
                </a:solidFill>
                <a:latin typeface="Muli"/>
              </a:rPr>
              <a:t>giúp</a:t>
            </a:r>
            <a:r>
              <a:rPr lang="en-US" sz="3500" dirty="0">
                <a:solidFill>
                  <a:srgbClr val="000000"/>
                </a:solidFill>
                <a:latin typeface="Muli"/>
              </a:rPr>
              <a:t> </a:t>
            </a:r>
            <a:r>
              <a:rPr lang="en-US" sz="3500" dirty="0" err="1">
                <a:solidFill>
                  <a:srgbClr val="000000"/>
                </a:solidFill>
                <a:latin typeface="Muli"/>
              </a:rPr>
              <a:t>doanh</a:t>
            </a:r>
            <a:r>
              <a:rPr lang="en-US" sz="3500" dirty="0">
                <a:solidFill>
                  <a:srgbClr val="000000"/>
                </a:solidFill>
                <a:latin typeface="Muli"/>
              </a:rPr>
              <a:t> </a:t>
            </a:r>
            <a:r>
              <a:rPr lang="en-US" sz="3500" dirty="0" err="1">
                <a:solidFill>
                  <a:srgbClr val="000000"/>
                </a:solidFill>
                <a:latin typeface="Muli"/>
              </a:rPr>
              <a:t>nghiệp</a:t>
            </a:r>
            <a:r>
              <a:rPr lang="en-US" sz="3500" dirty="0">
                <a:solidFill>
                  <a:srgbClr val="000000"/>
                </a:solidFill>
                <a:latin typeface="Muli"/>
              </a:rPr>
              <a:t> </a:t>
            </a:r>
            <a:r>
              <a:rPr lang="en-US" sz="3500" dirty="0" err="1">
                <a:solidFill>
                  <a:srgbClr val="000000"/>
                </a:solidFill>
                <a:latin typeface="Muli"/>
              </a:rPr>
              <a:t>hiểu</a:t>
            </a:r>
            <a:r>
              <a:rPr lang="en-US" sz="3500" dirty="0">
                <a:solidFill>
                  <a:srgbClr val="000000"/>
                </a:solidFill>
                <a:latin typeface="Muli"/>
              </a:rPr>
              <a:t> </a:t>
            </a:r>
            <a:r>
              <a:rPr lang="en-US" sz="3500" dirty="0" err="1">
                <a:solidFill>
                  <a:srgbClr val="000000"/>
                </a:solidFill>
                <a:latin typeface="Muli"/>
              </a:rPr>
              <a:t>rõ</a:t>
            </a:r>
            <a:r>
              <a:rPr lang="en-US" sz="3500" dirty="0">
                <a:solidFill>
                  <a:srgbClr val="000000"/>
                </a:solidFill>
                <a:latin typeface="Muli"/>
              </a:rPr>
              <a:t> </a:t>
            </a:r>
            <a:r>
              <a:rPr lang="en-US" sz="3500" dirty="0" err="1">
                <a:solidFill>
                  <a:srgbClr val="000000"/>
                </a:solidFill>
                <a:latin typeface="Muli"/>
              </a:rPr>
              <a:t>hơn</a:t>
            </a:r>
            <a:r>
              <a:rPr lang="en-US" sz="3500" dirty="0">
                <a:solidFill>
                  <a:srgbClr val="000000"/>
                </a:solidFill>
                <a:latin typeface="Muli"/>
              </a:rPr>
              <a:t> </a:t>
            </a:r>
            <a:r>
              <a:rPr lang="en-US" sz="3500" dirty="0" err="1">
                <a:solidFill>
                  <a:srgbClr val="000000"/>
                </a:solidFill>
                <a:latin typeface="Muli"/>
              </a:rPr>
              <a:t>và</a:t>
            </a:r>
            <a:r>
              <a:rPr lang="en-US" sz="3500" dirty="0">
                <a:solidFill>
                  <a:srgbClr val="000000"/>
                </a:solidFill>
                <a:latin typeface="Muli"/>
              </a:rPr>
              <a:t> </a:t>
            </a:r>
            <a:r>
              <a:rPr lang="en-US" sz="3500" dirty="0" err="1">
                <a:solidFill>
                  <a:srgbClr val="000000"/>
                </a:solidFill>
                <a:latin typeface="Muli"/>
              </a:rPr>
              <a:t>tối</a:t>
            </a:r>
            <a:r>
              <a:rPr lang="en-US" sz="3500" dirty="0">
                <a:solidFill>
                  <a:srgbClr val="000000"/>
                </a:solidFill>
                <a:latin typeface="Muli"/>
              </a:rPr>
              <a:t> </a:t>
            </a:r>
            <a:r>
              <a:rPr lang="en-US" sz="3500" dirty="0" err="1">
                <a:solidFill>
                  <a:srgbClr val="000000"/>
                </a:solidFill>
                <a:latin typeface="Muli"/>
              </a:rPr>
              <a:t>ưu</a:t>
            </a:r>
            <a:r>
              <a:rPr lang="en-US" sz="3500" dirty="0">
                <a:solidFill>
                  <a:srgbClr val="000000"/>
                </a:solidFill>
                <a:latin typeface="Muli"/>
              </a:rPr>
              <a:t> </a:t>
            </a:r>
            <a:r>
              <a:rPr lang="en-US" sz="3500" dirty="0" err="1">
                <a:solidFill>
                  <a:srgbClr val="000000"/>
                </a:solidFill>
                <a:latin typeface="Muli"/>
              </a:rPr>
              <a:t>hóa</a:t>
            </a:r>
            <a:r>
              <a:rPr lang="en-US" sz="3500" dirty="0">
                <a:solidFill>
                  <a:srgbClr val="000000"/>
                </a:solidFill>
                <a:latin typeface="Muli"/>
              </a:rPr>
              <a:t> </a:t>
            </a:r>
            <a:r>
              <a:rPr lang="en-US" sz="3500" dirty="0" err="1">
                <a:solidFill>
                  <a:srgbClr val="000000"/>
                </a:solidFill>
                <a:latin typeface="Muli"/>
              </a:rPr>
              <a:t>quản</a:t>
            </a:r>
            <a:r>
              <a:rPr lang="en-US" sz="3500" dirty="0">
                <a:solidFill>
                  <a:srgbClr val="000000"/>
                </a:solidFill>
                <a:latin typeface="Muli"/>
              </a:rPr>
              <a:t> </a:t>
            </a:r>
            <a:r>
              <a:rPr lang="en-US" sz="3500" dirty="0" err="1">
                <a:solidFill>
                  <a:srgbClr val="000000"/>
                </a:solidFill>
                <a:latin typeface="Muli"/>
              </a:rPr>
              <a:t>lý</a:t>
            </a:r>
            <a:r>
              <a:rPr lang="en-US" sz="3500" dirty="0">
                <a:solidFill>
                  <a:srgbClr val="000000"/>
                </a:solidFill>
                <a:latin typeface="Muli"/>
              </a:rPr>
              <a:t> </a:t>
            </a:r>
            <a:r>
              <a:rPr lang="en-US" sz="3500" dirty="0" err="1">
                <a:solidFill>
                  <a:srgbClr val="000000"/>
                </a:solidFill>
                <a:latin typeface="Muli"/>
              </a:rPr>
              <a:t>thông</a:t>
            </a:r>
            <a:r>
              <a:rPr lang="en-US" sz="3500" dirty="0">
                <a:solidFill>
                  <a:srgbClr val="000000"/>
                </a:solidFill>
                <a:latin typeface="Muli"/>
              </a:rPr>
              <a:t> tin </a:t>
            </a:r>
            <a:r>
              <a:rPr lang="en-US" sz="3500" dirty="0" err="1">
                <a:solidFill>
                  <a:srgbClr val="000000"/>
                </a:solidFill>
                <a:latin typeface="Muli"/>
              </a:rPr>
              <a:t>liên</a:t>
            </a:r>
            <a:r>
              <a:rPr lang="en-US" sz="3500" dirty="0">
                <a:solidFill>
                  <a:srgbClr val="000000"/>
                </a:solidFill>
                <a:latin typeface="Muli"/>
              </a:rPr>
              <a:t> </a:t>
            </a:r>
            <a:r>
              <a:rPr lang="en-US" sz="3500" dirty="0" err="1">
                <a:solidFill>
                  <a:srgbClr val="000000"/>
                </a:solidFill>
                <a:latin typeface="Muli"/>
              </a:rPr>
              <a:t>quan</a:t>
            </a:r>
            <a:r>
              <a:rPr lang="en-US" sz="3500" dirty="0">
                <a:solidFill>
                  <a:srgbClr val="000000"/>
                </a:solidFill>
                <a:latin typeface="Muli"/>
              </a:rPr>
              <a:t> </a:t>
            </a:r>
            <a:r>
              <a:rPr lang="en-US" sz="3500" dirty="0" err="1">
                <a:solidFill>
                  <a:srgbClr val="000000"/>
                </a:solidFill>
                <a:latin typeface="Muli"/>
              </a:rPr>
              <a:t>đến</a:t>
            </a:r>
            <a:r>
              <a:rPr lang="en-US" sz="3500" dirty="0">
                <a:solidFill>
                  <a:srgbClr val="000000"/>
                </a:solidFill>
                <a:latin typeface="Muli"/>
              </a:rPr>
              <a:t> </a:t>
            </a:r>
            <a:r>
              <a:rPr lang="en-US" sz="3500" dirty="0" err="1">
                <a:solidFill>
                  <a:srgbClr val="000000"/>
                </a:solidFill>
                <a:latin typeface="Muli"/>
              </a:rPr>
              <a:t>họ</a:t>
            </a:r>
            <a:r>
              <a:rPr lang="en-US" sz="3500" dirty="0">
                <a:solidFill>
                  <a:srgbClr val="000000"/>
                </a:solidFill>
                <a:latin typeface="Muli"/>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72B4BF">
                <a:alpha val="100000"/>
              </a:srgbClr>
            </a:gs>
            <a:gs pos="100000">
              <a:srgbClr val="9594FD">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041814" y="647700"/>
            <a:ext cx="10204371" cy="923330"/>
          </a:xfrm>
          <a:prstGeom prst="rect">
            <a:avLst/>
          </a:prstGeom>
        </p:spPr>
        <p:txBody>
          <a:bodyPr wrap="square" lIns="0" tIns="0" rIns="0" bIns="0" rtlCol="0" anchor="t">
            <a:spAutoFit/>
          </a:bodyPr>
          <a:lstStyle/>
          <a:p>
            <a:pPr>
              <a:lnSpc>
                <a:spcPts val="7200"/>
              </a:lnSpc>
            </a:pPr>
            <a:r>
              <a:rPr lang="en-US" sz="6000" dirty="0" smtClean="0">
                <a:solidFill>
                  <a:srgbClr val="000000"/>
                </a:solidFill>
                <a:latin typeface="Muli Bold"/>
              </a:rPr>
              <a:t>MỘT SỐ CÂU LỆNH NEO4J</a:t>
            </a:r>
            <a:endParaRPr lang="en-US" sz="6000" dirty="0">
              <a:solidFill>
                <a:srgbClr val="000000"/>
              </a:solidFill>
              <a:latin typeface="Muli Bold"/>
            </a:endParaRPr>
          </a:p>
        </p:txBody>
      </p:sp>
      <p:sp>
        <p:nvSpPr>
          <p:cNvPr id="3" name="TextBox 3"/>
          <p:cNvSpPr txBox="1"/>
          <p:nvPr/>
        </p:nvSpPr>
        <p:spPr>
          <a:xfrm>
            <a:off x="1028699" y="2857500"/>
            <a:ext cx="16230600" cy="5924699"/>
          </a:xfrm>
          <a:prstGeom prst="rect">
            <a:avLst/>
          </a:prstGeom>
        </p:spPr>
        <p:txBody>
          <a:bodyPr lIns="0" tIns="0" rIns="0" bIns="0" rtlCol="0" anchor="t">
            <a:spAutoFit/>
          </a:bodyPr>
          <a:lstStyle/>
          <a:p>
            <a:pPr lvl="0"/>
            <a:r>
              <a:rPr lang="en-US" sz="3500" b="1" dirty="0">
                <a:latin typeface="Muli" panose="020B0604020202020204" charset="0"/>
              </a:rPr>
              <a:t>Thao </a:t>
            </a:r>
            <a:r>
              <a:rPr lang="en-US" sz="3500" b="1" dirty="0" err="1">
                <a:latin typeface="Muli" panose="020B0604020202020204" charset="0"/>
              </a:rPr>
              <a:t>tác</a:t>
            </a:r>
            <a:r>
              <a:rPr lang="en-US" sz="3500" b="1" dirty="0">
                <a:latin typeface="Muli" panose="020B0604020202020204" charset="0"/>
              </a:rPr>
              <a:t> </a:t>
            </a:r>
            <a:r>
              <a:rPr lang="en-US" sz="3500" b="1" dirty="0" err="1">
                <a:latin typeface="Muli" panose="020B0604020202020204" charset="0"/>
              </a:rPr>
              <a:t>trên</a:t>
            </a:r>
            <a:r>
              <a:rPr lang="en-US" sz="3500" b="1" dirty="0">
                <a:latin typeface="Muli" panose="020B0604020202020204" charset="0"/>
              </a:rPr>
              <a:t> </a:t>
            </a:r>
            <a:r>
              <a:rPr lang="en-US" sz="3500" b="1" dirty="0" err="1">
                <a:latin typeface="Muli" panose="020B0604020202020204" charset="0"/>
              </a:rPr>
              <a:t>nút</a:t>
            </a:r>
            <a:r>
              <a:rPr lang="en-US" sz="3500" b="1" dirty="0" smtClean="0">
                <a:latin typeface="Muli" panose="020B0604020202020204" charset="0"/>
              </a:rPr>
              <a:t>:</a:t>
            </a:r>
          </a:p>
          <a:p>
            <a:pPr lvl="0"/>
            <a:endParaRPr lang="en-US" sz="3500" dirty="0">
              <a:latin typeface="Muli" panose="020B0604020202020204" charset="0"/>
            </a:endParaRPr>
          </a:p>
          <a:p>
            <a:pPr marL="457200" lvl="0" indent="-457200">
              <a:buFont typeface="Arial" panose="020B0604020202020204" pitchFamily="34" charset="0"/>
              <a:buChar char="•"/>
            </a:pPr>
            <a:r>
              <a:rPr lang="en-US" sz="3500" b="1" dirty="0" err="1">
                <a:latin typeface="Muli" panose="020B0604020202020204" charset="0"/>
              </a:rPr>
              <a:t>Thêm</a:t>
            </a:r>
            <a:r>
              <a:rPr lang="en-US" sz="3500" b="1" dirty="0">
                <a:latin typeface="Muli" panose="020B0604020202020204" charset="0"/>
              </a:rPr>
              <a:t> </a:t>
            </a:r>
            <a:r>
              <a:rPr lang="en-US" sz="3500" b="1" dirty="0" err="1">
                <a:latin typeface="Muli" panose="020B0604020202020204" charset="0"/>
              </a:rPr>
              <a:t>nút</a:t>
            </a:r>
            <a:r>
              <a:rPr lang="en-US" sz="3500" b="1" dirty="0">
                <a:latin typeface="Muli" panose="020B0604020202020204" charset="0"/>
              </a:rPr>
              <a:t> </a:t>
            </a:r>
            <a:r>
              <a:rPr lang="en-US" sz="3500" b="1" dirty="0" err="1">
                <a:latin typeface="Muli" panose="020B0604020202020204" charset="0"/>
              </a:rPr>
              <a:t>thương</a:t>
            </a:r>
            <a:r>
              <a:rPr lang="en-US" sz="3500" b="1" dirty="0">
                <a:latin typeface="Muli" panose="020B0604020202020204" charset="0"/>
              </a:rPr>
              <a:t> </a:t>
            </a:r>
            <a:r>
              <a:rPr lang="en-US" sz="3500" b="1" dirty="0" err="1" smtClean="0">
                <a:latin typeface="Muli" panose="020B0604020202020204" charset="0"/>
              </a:rPr>
              <a:t>hiệu</a:t>
            </a:r>
            <a:r>
              <a:rPr lang="en-US" sz="3500" b="1" dirty="0" smtClean="0">
                <a:latin typeface="Muli" panose="020B0604020202020204" charset="0"/>
              </a:rPr>
              <a:t>: </a:t>
            </a:r>
          </a:p>
          <a:p>
            <a:pPr lvl="0" algn="ctr"/>
            <a:r>
              <a:rPr lang="en-US" sz="3500" dirty="0" smtClean="0">
                <a:latin typeface="Muli" panose="020B0604020202020204" charset="0"/>
              </a:rPr>
              <a:t>create(</a:t>
            </a:r>
            <a:r>
              <a:rPr lang="en-US" sz="3500" dirty="0" err="1" smtClean="0">
                <a:latin typeface="Muli" panose="020B0604020202020204" charset="0"/>
              </a:rPr>
              <a:t>b:brand</a:t>
            </a:r>
            <a:r>
              <a:rPr lang="en-US" sz="3500" dirty="0" smtClean="0">
                <a:latin typeface="Muli" panose="020B0604020202020204" charset="0"/>
              </a:rPr>
              <a:t>{name</a:t>
            </a:r>
            <a:r>
              <a:rPr lang="en-US" sz="3500" dirty="0">
                <a:latin typeface="Muli" panose="020B0604020202020204" charset="0"/>
              </a:rPr>
              <a:t>:'&lt;</a:t>
            </a:r>
            <a:r>
              <a:rPr lang="en-US" sz="3500" dirty="0" err="1">
                <a:latin typeface="Muli" panose="020B0604020202020204" charset="0"/>
              </a:rPr>
              <a:t>Tên_thương_hiệu</a:t>
            </a:r>
            <a:r>
              <a:rPr lang="en-US" sz="3500" dirty="0">
                <a:latin typeface="Muli" panose="020B0604020202020204" charset="0"/>
              </a:rPr>
              <a:t>&gt;'}) return b</a:t>
            </a:r>
            <a:r>
              <a:rPr lang="en-US" sz="3500" dirty="0" smtClean="0">
                <a:latin typeface="Muli" panose="020B0604020202020204" charset="0"/>
              </a:rPr>
              <a:t>;</a:t>
            </a:r>
          </a:p>
          <a:p>
            <a:pPr lvl="0" algn="ctr"/>
            <a:endParaRPr lang="en-US" sz="3500" dirty="0">
              <a:latin typeface="Muli" panose="020B0604020202020204" charset="0"/>
            </a:endParaRPr>
          </a:p>
          <a:p>
            <a:r>
              <a:rPr lang="en-US" sz="3500" b="1" i="1" dirty="0" err="1">
                <a:latin typeface="Muli" panose="020B0604020202020204" charset="0"/>
              </a:rPr>
              <a:t>Ví</a:t>
            </a:r>
            <a:r>
              <a:rPr lang="en-US" sz="3500" b="1" i="1" dirty="0">
                <a:latin typeface="Muli" panose="020B0604020202020204" charset="0"/>
              </a:rPr>
              <a:t> </a:t>
            </a:r>
            <a:r>
              <a:rPr lang="en-US" sz="3500" b="1" i="1" dirty="0" err="1" smtClean="0">
                <a:latin typeface="Muli" panose="020B0604020202020204" charset="0"/>
              </a:rPr>
              <a:t>dụ</a:t>
            </a:r>
            <a:r>
              <a:rPr lang="en-US" sz="3500" b="1" i="1" dirty="0" smtClean="0">
                <a:latin typeface="Muli" panose="020B0604020202020204" charset="0"/>
              </a:rPr>
              <a:t>:</a:t>
            </a:r>
            <a:r>
              <a:rPr lang="en-US" sz="3500" b="1" dirty="0">
                <a:latin typeface="Muli" panose="020B0604020202020204" charset="0"/>
              </a:rPr>
              <a:t> </a:t>
            </a:r>
            <a:r>
              <a:rPr lang="en-US" sz="3500" dirty="0" smtClean="0">
                <a:latin typeface="Muli" panose="020B0604020202020204" charset="0"/>
              </a:rPr>
              <a:t>create(</a:t>
            </a:r>
            <a:r>
              <a:rPr lang="en-US" sz="3500" dirty="0" err="1" smtClean="0">
                <a:latin typeface="Muli" panose="020B0604020202020204" charset="0"/>
              </a:rPr>
              <a:t>b:brand</a:t>
            </a:r>
            <a:r>
              <a:rPr lang="en-US" sz="3500" dirty="0" smtClean="0">
                <a:latin typeface="Muli" panose="020B0604020202020204" charset="0"/>
              </a:rPr>
              <a:t>{</a:t>
            </a:r>
            <a:r>
              <a:rPr lang="en-US" sz="3500" dirty="0" err="1" smtClean="0">
                <a:latin typeface="Muli" panose="020B0604020202020204" charset="0"/>
              </a:rPr>
              <a:t>name</a:t>
            </a:r>
            <a:r>
              <a:rPr lang="en-US" sz="3500" dirty="0" err="1">
                <a:latin typeface="Muli" panose="020B0604020202020204" charset="0"/>
              </a:rPr>
              <a:t>:'apple</a:t>
            </a:r>
            <a:r>
              <a:rPr lang="en-US" sz="3500" dirty="0">
                <a:latin typeface="Muli" panose="020B0604020202020204" charset="0"/>
              </a:rPr>
              <a:t>'}) return b</a:t>
            </a:r>
            <a:r>
              <a:rPr lang="en-US" sz="3500" dirty="0" smtClean="0">
                <a:latin typeface="Muli" panose="020B0604020202020204" charset="0"/>
              </a:rPr>
              <a:t>;</a:t>
            </a:r>
          </a:p>
          <a:p>
            <a:endParaRPr lang="en-US" sz="3500" dirty="0">
              <a:latin typeface="Muli" panose="020B0604020202020204" charset="0"/>
            </a:endParaRPr>
          </a:p>
          <a:p>
            <a:pPr marL="457200" lvl="0" indent="-457200">
              <a:buFont typeface="Arial" panose="020B0604020202020204" pitchFamily="34" charset="0"/>
              <a:buChar char="•"/>
            </a:pPr>
            <a:r>
              <a:rPr lang="en-US" sz="3500" b="1" dirty="0" err="1">
                <a:latin typeface="Muli" panose="020B0604020202020204" charset="0"/>
              </a:rPr>
              <a:t>Thêm</a:t>
            </a:r>
            <a:r>
              <a:rPr lang="en-US" sz="3500" b="1" dirty="0">
                <a:latin typeface="Muli" panose="020B0604020202020204" charset="0"/>
              </a:rPr>
              <a:t> </a:t>
            </a:r>
            <a:r>
              <a:rPr lang="en-US" sz="3500" b="1" dirty="0" err="1">
                <a:latin typeface="Muli" panose="020B0604020202020204" charset="0"/>
              </a:rPr>
              <a:t>nút</a:t>
            </a:r>
            <a:r>
              <a:rPr lang="en-US" sz="3500" b="1" dirty="0">
                <a:latin typeface="Muli" panose="020B0604020202020204" charset="0"/>
              </a:rPr>
              <a:t> </a:t>
            </a:r>
            <a:r>
              <a:rPr lang="en-US" sz="3500" b="1" dirty="0" err="1">
                <a:latin typeface="Muli" panose="020B0604020202020204" charset="0"/>
              </a:rPr>
              <a:t>sản</a:t>
            </a:r>
            <a:r>
              <a:rPr lang="en-US" sz="3500" b="1" dirty="0">
                <a:latin typeface="Muli" panose="020B0604020202020204" charset="0"/>
              </a:rPr>
              <a:t> </a:t>
            </a:r>
            <a:r>
              <a:rPr lang="en-US" sz="3500" b="1" dirty="0" err="1" smtClean="0">
                <a:latin typeface="Muli" panose="020B0604020202020204" charset="0"/>
              </a:rPr>
              <a:t>phẩm</a:t>
            </a:r>
            <a:r>
              <a:rPr lang="en-US" sz="3500" b="1" dirty="0" smtClean="0">
                <a:latin typeface="Muli" panose="020B0604020202020204" charset="0"/>
              </a:rPr>
              <a:t>: </a:t>
            </a:r>
          </a:p>
          <a:p>
            <a:pPr lvl="0" algn="ctr"/>
            <a:r>
              <a:rPr lang="en-US" sz="3500" dirty="0" smtClean="0">
                <a:latin typeface="Muli" panose="020B0604020202020204" charset="0"/>
              </a:rPr>
              <a:t>create(</a:t>
            </a:r>
            <a:r>
              <a:rPr lang="en-US" sz="3500" dirty="0" err="1" smtClean="0">
                <a:latin typeface="Muli" panose="020B0604020202020204" charset="0"/>
              </a:rPr>
              <a:t>p:product</a:t>
            </a:r>
            <a:r>
              <a:rPr lang="en-US" sz="3500" dirty="0" smtClean="0">
                <a:latin typeface="Muli" panose="020B0604020202020204" charset="0"/>
              </a:rPr>
              <a:t>{name</a:t>
            </a:r>
            <a:r>
              <a:rPr lang="en-US" sz="3500" dirty="0">
                <a:latin typeface="Muli" panose="020B0604020202020204" charset="0"/>
              </a:rPr>
              <a:t>:'&lt;</a:t>
            </a:r>
            <a:r>
              <a:rPr lang="en-US" sz="3500" dirty="0" err="1">
                <a:latin typeface="Muli" panose="020B0604020202020204" charset="0"/>
              </a:rPr>
              <a:t>Tên_sản_phẩm</a:t>
            </a:r>
            <a:r>
              <a:rPr lang="en-US" sz="3500" dirty="0">
                <a:latin typeface="Muli" panose="020B0604020202020204" charset="0"/>
              </a:rPr>
              <a:t>&gt;'}) return p;	</a:t>
            </a:r>
            <a:endParaRPr lang="en-US" sz="3500" dirty="0" smtClean="0">
              <a:latin typeface="Muli" panose="020B0604020202020204" charset="0"/>
            </a:endParaRPr>
          </a:p>
          <a:p>
            <a:pPr lvl="0" algn="ctr"/>
            <a:endParaRPr lang="en-US" sz="3500" dirty="0">
              <a:latin typeface="Muli" panose="020B0604020202020204" charset="0"/>
            </a:endParaRPr>
          </a:p>
          <a:p>
            <a:r>
              <a:rPr lang="en-US" sz="3500" b="1" i="1" dirty="0" err="1">
                <a:latin typeface="Muli" panose="020B0604020202020204" charset="0"/>
              </a:rPr>
              <a:t>Ví</a:t>
            </a:r>
            <a:r>
              <a:rPr lang="en-US" sz="3500" b="1" i="1" dirty="0">
                <a:latin typeface="Muli" panose="020B0604020202020204" charset="0"/>
              </a:rPr>
              <a:t> </a:t>
            </a:r>
            <a:r>
              <a:rPr lang="en-US" sz="3500" b="1" i="1" dirty="0" err="1" smtClean="0">
                <a:latin typeface="Muli" panose="020B0604020202020204" charset="0"/>
              </a:rPr>
              <a:t>dụ</a:t>
            </a:r>
            <a:r>
              <a:rPr lang="en-US" sz="3500" b="1" i="1" dirty="0" smtClean="0">
                <a:latin typeface="Muli" panose="020B0604020202020204" charset="0"/>
              </a:rPr>
              <a:t>:</a:t>
            </a:r>
            <a:r>
              <a:rPr lang="en-US" sz="3500" b="1" dirty="0">
                <a:latin typeface="Muli" panose="020B0604020202020204" charset="0"/>
              </a:rPr>
              <a:t> </a:t>
            </a:r>
            <a:r>
              <a:rPr lang="en-US" sz="3500" dirty="0" smtClean="0">
                <a:latin typeface="Muli" panose="020B0604020202020204" charset="0"/>
              </a:rPr>
              <a:t>create(</a:t>
            </a:r>
            <a:r>
              <a:rPr lang="en-US" sz="3500" dirty="0" err="1" smtClean="0">
                <a:latin typeface="Muli" panose="020B0604020202020204" charset="0"/>
              </a:rPr>
              <a:t>p:product</a:t>
            </a:r>
            <a:r>
              <a:rPr lang="en-US" sz="3500" dirty="0" smtClean="0">
                <a:latin typeface="Muli" panose="020B0604020202020204" charset="0"/>
              </a:rPr>
              <a:t>{name</a:t>
            </a:r>
            <a:r>
              <a:rPr lang="en-US" sz="3500" dirty="0">
                <a:latin typeface="Muli" panose="020B0604020202020204" charset="0"/>
              </a:rPr>
              <a:t>:'iPhone15',gia:'31000000',ram:'512GB'}) return p</a:t>
            </a:r>
            <a:r>
              <a:rPr lang="en-US" sz="3500" dirty="0" smtClean="0">
                <a:latin typeface="Muli" panose="020B0604020202020204" charset="0"/>
              </a:rPr>
              <a:t>;</a:t>
            </a:r>
            <a:endParaRPr lang="en-US" sz="3500" dirty="0">
              <a:latin typeface="Muli" panose="020B0604020202020204" charset="0"/>
            </a:endParaRPr>
          </a:p>
        </p:txBody>
      </p:sp>
    </p:spTree>
    <p:extLst>
      <p:ext uri="{BB962C8B-B14F-4D97-AF65-F5344CB8AC3E}">
        <p14:creationId xmlns:p14="http://schemas.microsoft.com/office/powerpoint/2010/main" val="2075317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72B4BF">
                <a:alpha val="100000"/>
              </a:srgbClr>
            </a:gs>
            <a:gs pos="100000">
              <a:srgbClr val="9594FD">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041814" y="647700"/>
            <a:ext cx="10204371" cy="923330"/>
          </a:xfrm>
          <a:prstGeom prst="rect">
            <a:avLst/>
          </a:prstGeom>
        </p:spPr>
        <p:txBody>
          <a:bodyPr wrap="square" lIns="0" tIns="0" rIns="0" bIns="0" rtlCol="0" anchor="t">
            <a:spAutoFit/>
          </a:bodyPr>
          <a:lstStyle/>
          <a:p>
            <a:pPr>
              <a:lnSpc>
                <a:spcPts val="7200"/>
              </a:lnSpc>
            </a:pPr>
            <a:r>
              <a:rPr lang="en-US" sz="6000" dirty="0" smtClean="0">
                <a:solidFill>
                  <a:srgbClr val="000000"/>
                </a:solidFill>
                <a:latin typeface="Muli Bold"/>
              </a:rPr>
              <a:t>MỘT SỐ CÂU LỆNH NEO4J</a:t>
            </a:r>
            <a:endParaRPr lang="en-US" sz="6000" dirty="0">
              <a:solidFill>
                <a:srgbClr val="000000"/>
              </a:solidFill>
              <a:latin typeface="Muli Bold"/>
            </a:endParaRPr>
          </a:p>
        </p:txBody>
      </p:sp>
      <p:sp>
        <p:nvSpPr>
          <p:cNvPr id="3" name="TextBox 3"/>
          <p:cNvSpPr txBox="1"/>
          <p:nvPr/>
        </p:nvSpPr>
        <p:spPr>
          <a:xfrm>
            <a:off x="1028699" y="2400300"/>
            <a:ext cx="16230600" cy="7001917"/>
          </a:xfrm>
          <a:prstGeom prst="rect">
            <a:avLst/>
          </a:prstGeom>
        </p:spPr>
        <p:txBody>
          <a:bodyPr lIns="0" tIns="0" rIns="0" bIns="0" rtlCol="0" anchor="t">
            <a:spAutoFit/>
          </a:bodyPr>
          <a:lstStyle/>
          <a:p>
            <a:pPr lvl="0"/>
            <a:r>
              <a:rPr lang="en-US" sz="3500" b="1" dirty="0" err="1">
                <a:latin typeface="Muli" panose="020B0604020202020204" charset="0"/>
              </a:rPr>
              <a:t>Xóa</a:t>
            </a:r>
            <a:r>
              <a:rPr lang="en-US" sz="3500" b="1" dirty="0">
                <a:latin typeface="Muli" panose="020B0604020202020204" charset="0"/>
              </a:rPr>
              <a:t> </a:t>
            </a:r>
            <a:r>
              <a:rPr lang="en-US" sz="3500" b="1" dirty="0" err="1">
                <a:latin typeface="Muli" panose="020B0604020202020204" charset="0"/>
              </a:rPr>
              <a:t>nút</a:t>
            </a:r>
            <a:r>
              <a:rPr lang="en-US" sz="3500" b="1" dirty="0">
                <a:latin typeface="Muli" panose="020B0604020202020204" charset="0"/>
              </a:rPr>
              <a:t> </a:t>
            </a:r>
            <a:r>
              <a:rPr lang="en-US" sz="3500" b="1" dirty="0" err="1">
                <a:latin typeface="Muli" panose="020B0604020202020204" charset="0"/>
              </a:rPr>
              <a:t>sản</a:t>
            </a:r>
            <a:r>
              <a:rPr lang="en-US" sz="3500" b="1" dirty="0">
                <a:latin typeface="Muli" panose="020B0604020202020204" charset="0"/>
              </a:rPr>
              <a:t> </a:t>
            </a:r>
            <a:r>
              <a:rPr lang="en-US" sz="3500" b="1" dirty="0" err="1">
                <a:latin typeface="Muli" panose="020B0604020202020204" charset="0"/>
              </a:rPr>
              <a:t>phẩm</a:t>
            </a:r>
            <a:r>
              <a:rPr lang="en-US" sz="3500" b="1" dirty="0">
                <a:latin typeface="Muli" panose="020B0604020202020204" charset="0"/>
              </a:rPr>
              <a:t>:</a:t>
            </a:r>
          </a:p>
          <a:p>
            <a:pPr algn="ctr"/>
            <a:r>
              <a:rPr lang="en-US" sz="3500" dirty="0">
                <a:latin typeface="Muli" panose="020B0604020202020204" charset="0"/>
              </a:rPr>
              <a:t>MATCH (</a:t>
            </a:r>
            <a:r>
              <a:rPr lang="en-US" sz="3500" dirty="0" err="1">
                <a:latin typeface="Muli" panose="020B0604020202020204" charset="0"/>
              </a:rPr>
              <a:t>p:product</a:t>
            </a:r>
            <a:r>
              <a:rPr lang="en-US" sz="3500" dirty="0">
                <a:latin typeface="Muli" panose="020B0604020202020204" charset="0"/>
              </a:rPr>
              <a:t> {name: '&lt;</a:t>
            </a:r>
            <a:r>
              <a:rPr lang="en-US" sz="3500" dirty="0" err="1">
                <a:latin typeface="Muli" panose="020B0604020202020204" charset="0"/>
              </a:rPr>
              <a:t>Tên_sản_phẩm</a:t>
            </a:r>
            <a:r>
              <a:rPr lang="en-US" sz="3500" dirty="0">
                <a:latin typeface="Muli" panose="020B0604020202020204" charset="0"/>
              </a:rPr>
              <a:t>&gt;'}) DETACH DELETE p;</a:t>
            </a:r>
          </a:p>
          <a:p>
            <a:pPr algn="ctr"/>
            <a:endParaRPr lang="en-US" sz="3500" dirty="0">
              <a:latin typeface="Muli" panose="020B0604020202020204" charset="0"/>
            </a:endParaRPr>
          </a:p>
          <a:p>
            <a:r>
              <a:rPr lang="en-US" sz="3500" b="1" i="1" dirty="0" err="1">
                <a:latin typeface="Muli" panose="020B0604020202020204" charset="0"/>
              </a:rPr>
              <a:t>Ví</a:t>
            </a:r>
            <a:r>
              <a:rPr lang="en-US" sz="3500" b="1" i="1" dirty="0">
                <a:latin typeface="Muli" panose="020B0604020202020204" charset="0"/>
              </a:rPr>
              <a:t> </a:t>
            </a:r>
            <a:r>
              <a:rPr lang="en-US" sz="3500" b="1" i="1" dirty="0" err="1">
                <a:latin typeface="Muli" panose="020B0604020202020204" charset="0"/>
              </a:rPr>
              <a:t>dụ</a:t>
            </a:r>
            <a:r>
              <a:rPr lang="en-US" sz="3500" b="1" i="1" dirty="0">
                <a:latin typeface="Muli" panose="020B0604020202020204" charset="0"/>
              </a:rPr>
              <a:t>:</a:t>
            </a:r>
            <a:r>
              <a:rPr lang="en-US" sz="3500" b="1" dirty="0">
                <a:latin typeface="Muli" panose="020B0604020202020204" charset="0"/>
              </a:rPr>
              <a:t> </a:t>
            </a:r>
            <a:r>
              <a:rPr lang="en-US" sz="3500" dirty="0">
                <a:latin typeface="Muli" panose="020B0604020202020204" charset="0"/>
              </a:rPr>
              <a:t>MATCH (</a:t>
            </a:r>
            <a:r>
              <a:rPr lang="en-US" sz="3500" dirty="0" err="1">
                <a:latin typeface="Muli" panose="020B0604020202020204" charset="0"/>
              </a:rPr>
              <a:t>p:product</a:t>
            </a:r>
            <a:r>
              <a:rPr lang="en-US" sz="3500" dirty="0">
                <a:latin typeface="Muli" panose="020B0604020202020204" charset="0"/>
              </a:rPr>
              <a:t> {name: ' iPhone15'}) DETACH DELETE p;</a:t>
            </a:r>
          </a:p>
          <a:p>
            <a:endParaRPr lang="en-US" sz="3500" dirty="0">
              <a:latin typeface="Muli" panose="020B0604020202020204" charset="0"/>
            </a:endParaRPr>
          </a:p>
          <a:p>
            <a:pPr lvl="0"/>
            <a:r>
              <a:rPr lang="en-US" sz="3500" b="1" dirty="0" err="1">
                <a:latin typeface="Muli" panose="020B0604020202020204" charset="0"/>
              </a:rPr>
              <a:t>Sửa</a:t>
            </a:r>
            <a:r>
              <a:rPr lang="en-US" sz="3500" b="1" dirty="0">
                <a:latin typeface="Muli" panose="020B0604020202020204" charset="0"/>
              </a:rPr>
              <a:t> </a:t>
            </a:r>
            <a:r>
              <a:rPr lang="en-US" sz="3500" b="1" dirty="0" err="1">
                <a:latin typeface="Muli" panose="020B0604020202020204" charset="0"/>
              </a:rPr>
              <a:t>tên</a:t>
            </a:r>
            <a:r>
              <a:rPr lang="en-US" sz="3500" b="1" dirty="0">
                <a:latin typeface="Muli" panose="020B0604020202020204" charset="0"/>
              </a:rPr>
              <a:t> </a:t>
            </a:r>
            <a:r>
              <a:rPr lang="en-US" sz="3500" b="1" dirty="0" err="1">
                <a:latin typeface="Muli" panose="020B0604020202020204" charset="0"/>
              </a:rPr>
              <a:t>sản</a:t>
            </a:r>
            <a:r>
              <a:rPr lang="en-US" sz="3500" b="1" dirty="0">
                <a:latin typeface="Muli" panose="020B0604020202020204" charset="0"/>
              </a:rPr>
              <a:t> </a:t>
            </a:r>
            <a:r>
              <a:rPr lang="en-US" sz="3500" b="1" dirty="0" err="1">
                <a:latin typeface="Muli" panose="020B0604020202020204" charset="0"/>
              </a:rPr>
              <a:t>phẩm</a:t>
            </a:r>
            <a:r>
              <a:rPr lang="en-US" sz="3500" b="1" dirty="0">
                <a:latin typeface="Muli" panose="020B0604020202020204" charset="0"/>
              </a:rPr>
              <a:t>:</a:t>
            </a:r>
          </a:p>
          <a:p>
            <a:pPr lvl="3"/>
            <a:r>
              <a:rPr lang="en-US" sz="3500" dirty="0">
                <a:latin typeface="Muli" panose="020B0604020202020204" charset="0"/>
              </a:rPr>
              <a:t>MATCH (</a:t>
            </a:r>
            <a:r>
              <a:rPr lang="en-US" sz="3500" dirty="0" err="1">
                <a:latin typeface="Muli" panose="020B0604020202020204" charset="0"/>
              </a:rPr>
              <a:t>p:product</a:t>
            </a:r>
            <a:r>
              <a:rPr lang="en-US" sz="3500" dirty="0">
                <a:latin typeface="Muli" panose="020B0604020202020204" charset="0"/>
              </a:rPr>
              <a:t> {name: '&lt;</a:t>
            </a:r>
            <a:r>
              <a:rPr lang="en-US" sz="3500" dirty="0" err="1">
                <a:latin typeface="Muli" panose="020B0604020202020204" charset="0"/>
              </a:rPr>
              <a:t>Tên_sản_phẩm</a:t>
            </a:r>
            <a:r>
              <a:rPr lang="en-US" sz="3500" dirty="0">
                <a:latin typeface="Muli" panose="020B0604020202020204" charset="0"/>
              </a:rPr>
              <a:t>&gt;'})</a:t>
            </a:r>
          </a:p>
          <a:p>
            <a:pPr lvl="3"/>
            <a:r>
              <a:rPr lang="en-US" sz="3500" dirty="0">
                <a:latin typeface="Muli" panose="020B0604020202020204" charset="0"/>
              </a:rPr>
              <a:t>SET p.name = '&lt;</a:t>
            </a:r>
            <a:r>
              <a:rPr lang="en-US" sz="3500" dirty="0" err="1">
                <a:latin typeface="Muli" panose="020B0604020202020204" charset="0"/>
              </a:rPr>
              <a:t>Tên_mới_của_sản_phẩm</a:t>
            </a:r>
            <a:r>
              <a:rPr lang="en-US" sz="3500" dirty="0">
                <a:latin typeface="Muli" panose="020B0604020202020204" charset="0"/>
              </a:rPr>
              <a:t>&gt;'</a:t>
            </a:r>
          </a:p>
          <a:p>
            <a:pPr lvl="3"/>
            <a:r>
              <a:rPr lang="en-US" sz="3500" dirty="0">
                <a:latin typeface="Muli" panose="020B0604020202020204" charset="0"/>
              </a:rPr>
              <a:t>RETURN p.name;</a:t>
            </a:r>
          </a:p>
          <a:p>
            <a:pPr algn="ctr"/>
            <a:endParaRPr lang="en-US" sz="3500" dirty="0">
              <a:latin typeface="Muli" panose="020B0604020202020204" charset="0"/>
            </a:endParaRPr>
          </a:p>
          <a:p>
            <a:r>
              <a:rPr lang="en-US" sz="3500" b="1" i="1" dirty="0" err="1">
                <a:latin typeface="Muli" panose="020B0604020202020204" charset="0"/>
              </a:rPr>
              <a:t>Ví</a:t>
            </a:r>
            <a:r>
              <a:rPr lang="en-US" sz="3500" b="1" i="1" dirty="0">
                <a:latin typeface="Muli" panose="020B0604020202020204" charset="0"/>
              </a:rPr>
              <a:t> </a:t>
            </a:r>
            <a:r>
              <a:rPr lang="en-US" sz="3500" b="1" i="1" dirty="0" err="1">
                <a:latin typeface="Muli" panose="020B0604020202020204" charset="0"/>
              </a:rPr>
              <a:t>dụ</a:t>
            </a:r>
            <a:r>
              <a:rPr lang="en-US" sz="3500" b="1" i="1" dirty="0">
                <a:latin typeface="Muli" panose="020B0604020202020204" charset="0"/>
              </a:rPr>
              <a:t>:</a:t>
            </a:r>
            <a:r>
              <a:rPr lang="en-US" sz="3500" b="1" dirty="0">
                <a:latin typeface="Muli" panose="020B0604020202020204" charset="0"/>
              </a:rPr>
              <a:t>  </a:t>
            </a:r>
            <a:r>
              <a:rPr lang="en-US" sz="3500" dirty="0">
                <a:latin typeface="Muli" panose="020B0604020202020204" charset="0"/>
              </a:rPr>
              <a:t>MATCH (</a:t>
            </a:r>
            <a:r>
              <a:rPr lang="en-US" sz="3500" dirty="0" err="1">
                <a:latin typeface="Muli" panose="020B0604020202020204" charset="0"/>
              </a:rPr>
              <a:t>p:product</a:t>
            </a:r>
            <a:r>
              <a:rPr lang="en-US" sz="3500" dirty="0">
                <a:latin typeface="Muli" panose="020B0604020202020204" charset="0"/>
              </a:rPr>
              <a:t> {name: ' iPhone15'})</a:t>
            </a:r>
          </a:p>
          <a:p>
            <a:pPr lvl="3"/>
            <a:r>
              <a:rPr lang="en-US" sz="3500" dirty="0">
                <a:latin typeface="Muli" panose="020B0604020202020204" charset="0"/>
              </a:rPr>
              <a:t>SET p.name = ' iPhone15 Pro Max'</a:t>
            </a:r>
          </a:p>
          <a:p>
            <a:pPr lvl="3"/>
            <a:r>
              <a:rPr lang="en-US" sz="3500" dirty="0">
                <a:latin typeface="Muli" panose="020B0604020202020204" charset="0"/>
              </a:rPr>
              <a:t>RETURN p.name;</a:t>
            </a:r>
            <a:endParaRPr lang="en-US" sz="3500" dirty="0">
              <a:latin typeface="Muli" panose="020B0604020202020204" charset="0"/>
            </a:endParaRPr>
          </a:p>
        </p:txBody>
      </p:sp>
    </p:spTree>
    <p:extLst>
      <p:ext uri="{BB962C8B-B14F-4D97-AF65-F5344CB8AC3E}">
        <p14:creationId xmlns:p14="http://schemas.microsoft.com/office/powerpoint/2010/main" val="434374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72B4BF">
                <a:alpha val="100000"/>
              </a:srgbClr>
            </a:gs>
            <a:gs pos="100000">
              <a:srgbClr val="9594FD">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041814" y="647700"/>
            <a:ext cx="10204371" cy="923330"/>
          </a:xfrm>
          <a:prstGeom prst="rect">
            <a:avLst/>
          </a:prstGeom>
        </p:spPr>
        <p:txBody>
          <a:bodyPr wrap="square" lIns="0" tIns="0" rIns="0" bIns="0" rtlCol="0" anchor="t">
            <a:spAutoFit/>
          </a:bodyPr>
          <a:lstStyle/>
          <a:p>
            <a:pPr>
              <a:lnSpc>
                <a:spcPts val="7200"/>
              </a:lnSpc>
            </a:pPr>
            <a:r>
              <a:rPr lang="en-US" sz="6000" dirty="0" smtClean="0">
                <a:solidFill>
                  <a:srgbClr val="000000"/>
                </a:solidFill>
                <a:latin typeface="Muli Bold"/>
              </a:rPr>
              <a:t>MỘT SỐ CÂU LỆNH NEO4J</a:t>
            </a:r>
            <a:endParaRPr lang="en-US" sz="6000" dirty="0">
              <a:solidFill>
                <a:srgbClr val="000000"/>
              </a:solidFill>
              <a:latin typeface="Muli Bold"/>
            </a:endParaRPr>
          </a:p>
        </p:txBody>
      </p:sp>
      <p:sp>
        <p:nvSpPr>
          <p:cNvPr id="3" name="TextBox 3"/>
          <p:cNvSpPr txBox="1"/>
          <p:nvPr/>
        </p:nvSpPr>
        <p:spPr>
          <a:xfrm>
            <a:off x="1028699" y="2857500"/>
            <a:ext cx="16230600" cy="6463308"/>
          </a:xfrm>
          <a:prstGeom prst="rect">
            <a:avLst/>
          </a:prstGeom>
        </p:spPr>
        <p:txBody>
          <a:bodyPr lIns="0" tIns="0" rIns="0" bIns="0" rtlCol="0" anchor="t">
            <a:spAutoFit/>
          </a:bodyPr>
          <a:lstStyle/>
          <a:p>
            <a:pPr lvl="0"/>
            <a:r>
              <a:rPr lang="en-US" sz="3500" b="1" dirty="0">
                <a:latin typeface="Muli" panose="020B0604020202020204" charset="0"/>
              </a:rPr>
              <a:t>Thao </a:t>
            </a:r>
            <a:r>
              <a:rPr lang="en-US" sz="3500" b="1" dirty="0" err="1">
                <a:latin typeface="Muli" panose="020B0604020202020204" charset="0"/>
              </a:rPr>
              <a:t>tác</a:t>
            </a:r>
            <a:r>
              <a:rPr lang="en-US" sz="3500" b="1" dirty="0">
                <a:latin typeface="Muli" panose="020B0604020202020204" charset="0"/>
              </a:rPr>
              <a:t> </a:t>
            </a:r>
            <a:r>
              <a:rPr lang="en-US" sz="3500" b="1" dirty="0" err="1">
                <a:latin typeface="Muli" panose="020B0604020202020204" charset="0"/>
              </a:rPr>
              <a:t>trên</a:t>
            </a:r>
            <a:r>
              <a:rPr lang="en-US" sz="3500" b="1" dirty="0">
                <a:latin typeface="Muli" panose="020B0604020202020204" charset="0"/>
              </a:rPr>
              <a:t> </a:t>
            </a:r>
            <a:r>
              <a:rPr lang="en-US" sz="3500" b="1" dirty="0" err="1">
                <a:latin typeface="Muli" panose="020B0604020202020204" charset="0"/>
              </a:rPr>
              <a:t>mối</a:t>
            </a:r>
            <a:r>
              <a:rPr lang="en-US" sz="3500" b="1" dirty="0">
                <a:latin typeface="Muli" panose="020B0604020202020204" charset="0"/>
              </a:rPr>
              <a:t> </a:t>
            </a:r>
            <a:r>
              <a:rPr lang="en-US" sz="3500" b="1" dirty="0" err="1">
                <a:latin typeface="Muli" panose="020B0604020202020204" charset="0"/>
              </a:rPr>
              <a:t>liên</a:t>
            </a:r>
            <a:r>
              <a:rPr lang="en-US" sz="3500" b="1" dirty="0">
                <a:latin typeface="Muli" panose="020B0604020202020204" charset="0"/>
              </a:rPr>
              <a:t> </a:t>
            </a:r>
            <a:r>
              <a:rPr lang="en-US" sz="3500" b="1" dirty="0" err="1">
                <a:latin typeface="Muli" panose="020B0604020202020204" charset="0"/>
              </a:rPr>
              <a:t>kết</a:t>
            </a:r>
            <a:r>
              <a:rPr lang="en-US" sz="3500" b="1" dirty="0">
                <a:latin typeface="Muli" panose="020B0604020202020204" charset="0"/>
              </a:rPr>
              <a:t>:</a:t>
            </a:r>
          </a:p>
          <a:p>
            <a:pPr lvl="0"/>
            <a:endParaRPr lang="en-US" sz="3500" dirty="0">
              <a:latin typeface="Muli" panose="020B0604020202020204" charset="0"/>
            </a:endParaRPr>
          </a:p>
          <a:p>
            <a:pPr marL="457200" lvl="0" indent="-457200">
              <a:buFont typeface="Arial" panose="020B0604020202020204" pitchFamily="34" charset="0"/>
              <a:buChar char="•"/>
            </a:pPr>
            <a:r>
              <a:rPr lang="en-US" sz="3500" b="1" dirty="0" err="1" smtClean="0">
                <a:latin typeface="Muli" panose="020B0604020202020204" charset="0"/>
              </a:rPr>
              <a:t>Tạo</a:t>
            </a:r>
            <a:r>
              <a:rPr lang="en-US" sz="3500" b="1" dirty="0" smtClean="0">
                <a:latin typeface="Muli" panose="020B0604020202020204" charset="0"/>
              </a:rPr>
              <a:t> </a:t>
            </a:r>
            <a:r>
              <a:rPr lang="en-US" sz="3500" b="1" dirty="0" err="1" smtClean="0">
                <a:latin typeface="Muli" panose="020B0604020202020204" charset="0"/>
              </a:rPr>
              <a:t>liên</a:t>
            </a:r>
            <a:r>
              <a:rPr lang="en-US" sz="3500" b="1" dirty="0" smtClean="0">
                <a:latin typeface="Muli" panose="020B0604020202020204" charset="0"/>
              </a:rPr>
              <a:t> </a:t>
            </a:r>
            <a:r>
              <a:rPr lang="en-US" sz="3500" b="1" dirty="0" err="1" smtClean="0">
                <a:latin typeface="Muli" panose="020B0604020202020204" charset="0"/>
              </a:rPr>
              <a:t>kết</a:t>
            </a:r>
            <a:r>
              <a:rPr lang="en-US" sz="3500" b="1" dirty="0" smtClean="0">
                <a:latin typeface="Muli" panose="020B0604020202020204" charset="0"/>
              </a:rPr>
              <a:t> </a:t>
            </a:r>
            <a:r>
              <a:rPr lang="en-US" sz="3500" b="1" dirty="0" err="1" smtClean="0">
                <a:latin typeface="Muli" panose="020B0604020202020204" charset="0"/>
              </a:rPr>
              <a:t>sản</a:t>
            </a:r>
            <a:r>
              <a:rPr lang="en-US" sz="3500" b="1" dirty="0" smtClean="0">
                <a:latin typeface="Muli" panose="020B0604020202020204" charset="0"/>
              </a:rPr>
              <a:t> </a:t>
            </a:r>
            <a:r>
              <a:rPr lang="en-US" sz="3500" b="1" dirty="0" err="1" smtClean="0">
                <a:latin typeface="Muli" panose="020B0604020202020204" charset="0"/>
              </a:rPr>
              <a:t>phẩm</a:t>
            </a:r>
            <a:r>
              <a:rPr lang="en-US" sz="3500" b="1" dirty="0" smtClean="0">
                <a:latin typeface="Muli" panose="020B0604020202020204" charset="0"/>
              </a:rPr>
              <a:t> </a:t>
            </a:r>
            <a:r>
              <a:rPr lang="en-US" sz="3500" b="1" dirty="0" err="1" smtClean="0">
                <a:latin typeface="Muli" panose="020B0604020202020204" charset="0"/>
              </a:rPr>
              <a:t>thuộc</a:t>
            </a:r>
            <a:r>
              <a:rPr lang="en-US" sz="3500" b="1" dirty="0" smtClean="0">
                <a:latin typeface="Muli" panose="020B0604020202020204" charset="0"/>
              </a:rPr>
              <a:t> </a:t>
            </a:r>
            <a:r>
              <a:rPr lang="en-US" sz="3500" b="1" dirty="0" err="1" smtClean="0">
                <a:latin typeface="Muli" panose="020B0604020202020204" charset="0"/>
              </a:rPr>
              <a:t>thương</a:t>
            </a:r>
            <a:r>
              <a:rPr lang="en-US" sz="3500" b="1" dirty="0" smtClean="0">
                <a:latin typeface="Muli" panose="020B0604020202020204" charset="0"/>
              </a:rPr>
              <a:t> </a:t>
            </a:r>
            <a:r>
              <a:rPr lang="en-US" sz="3500" b="1" dirty="0" err="1" smtClean="0">
                <a:latin typeface="Muli" panose="020B0604020202020204" charset="0"/>
              </a:rPr>
              <a:t>hiệu</a:t>
            </a:r>
            <a:r>
              <a:rPr lang="en-US" sz="3500" b="1" dirty="0" smtClean="0">
                <a:latin typeface="Muli" panose="020B0604020202020204" charset="0"/>
              </a:rPr>
              <a:t>:</a:t>
            </a:r>
          </a:p>
          <a:p>
            <a:pPr lvl="3"/>
            <a:r>
              <a:rPr lang="en-US" sz="3500" dirty="0" smtClean="0">
                <a:latin typeface="Muli" panose="020B0604020202020204" charset="0"/>
              </a:rPr>
              <a:t>MATCH(</a:t>
            </a:r>
            <a:r>
              <a:rPr lang="en-US" sz="3500" dirty="0" err="1" smtClean="0">
                <a:latin typeface="Muli" panose="020B0604020202020204" charset="0"/>
              </a:rPr>
              <a:t>b:brand</a:t>
            </a:r>
            <a:r>
              <a:rPr lang="en-US" sz="3500" dirty="0" smtClean="0">
                <a:latin typeface="Muli" panose="020B0604020202020204" charset="0"/>
              </a:rPr>
              <a:t>),(</a:t>
            </a:r>
            <a:r>
              <a:rPr lang="en-US" sz="3500" dirty="0" err="1" smtClean="0">
                <a:latin typeface="Muli" panose="020B0604020202020204" charset="0"/>
              </a:rPr>
              <a:t>p:product</a:t>
            </a:r>
            <a:r>
              <a:rPr lang="en-US" sz="3500" dirty="0" smtClean="0">
                <a:latin typeface="Muli" panose="020B0604020202020204" charset="0"/>
              </a:rPr>
              <a:t>)</a:t>
            </a:r>
          </a:p>
          <a:p>
            <a:pPr lvl="3"/>
            <a:r>
              <a:rPr lang="en-US" sz="3500" dirty="0" smtClean="0">
                <a:latin typeface="Muli" panose="020B0604020202020204" charset="0"/>
              </a:rPr>
              <a:t>WHERE b.name='&lt;</a:t>
            </a:r>
            <a:r>
              <a:rPr lang="en-US" sz="3500" dirty="0" err="1" smtClean="0">
                <a:latin typeface="Muli" panose="020B0604020202020204" charset="0"/>
              </a:rPr>
              <a:t>Tên_thương_hiệu</a:t>
            </a:r>
            <a:r>
              <a:rPr lang="en-US" sz="3500" dirty="0" smtClean="0">
                <a:latin typeface="Muli" panose="020B0604020202020204" charset="0"/>
              </a:rPr>
              <a:t>&gt;' and p.name='&lt;</a:t>
            </a:r>
            <a:r>
              <a:rPr lang="en-US" sz="3500" dirty="0" err="1" smtClean="0">
                <a:latin typeface="Muli" panose="020B0604020202020204" charset="0"/>
              </a:rPr>
              <a:t>Tên_sản_phẩm</a:t>
            </a:r>
            <a:r>
              <a:rPr lang="en-US" sz="3500" dirty="0" smtClean="0">
                <a:latin typeface="Muli" panose="020B0604020202020204" charset="0"/>
              </a:rPr>
              <a:t>&gt;'</a:t>
            </a:r>
          </a:p>
          <a:p>
            <a:pPr lvl="3"/>
            <a:r>
              <a:rPr lang="en-US" sz="3500" dirty="0" smtClean="0">
                <a:latin typeface="Muli" panose="020B0604020202020204" charset="0"/>
              </a:rPr>
              <a:t>CREATE (p)-[:</a:t>
            </a:r>
            <a:r>
              <a:rPr lang="en-US" sz="3500" dirty="0" err="1" smtClean="0">
                <a:latin typeface="Muli" panose="020B0604020202020204" charset="0"/>
              </a:rPr>
              <a:t>thuoc</a:t>
            </a:r>
            <a:r>
              <a:rPr lang="en-US" sz="3500" dirty="0" smtClean="0">
                <a:latin typeface="Muli" panose="020B0604020202020204" charset="0"/>
              </a:rPr>
              <a:t>]-&gt;(b)</a:t>
            </a:r>
          </a:p>
          <a:p>
            <a:pPr lvl="3"/>
            <a:r>
              <a:rPr lang="en-US" sz="3500" dirty="0" smtClean="0">
                <a:latin typeface="Muli" panose="020B0604020202020204" charset="0"/>
              </a:rPr>
              <a:t>RETURN </a:t>
            </a:r>
            <a:r>
              <a:rPr lang="en-US" sz="3500" dirty="0" err="1" smtClean="0">
                <a:latin typeface="Muli" panose="020B0604020202020204" charset="0"/>
              </a:rPr>
              <a:t>p,b</a:t>
            </a:r>
            <a:endParaRPr lang="en-US" sz="3500" dirty="0" smtClean="0">
              <a:latin typeface="Muli" panose="020B0604020202020204" charset="0"/>
            </a:endParaRPr>
          </a:p>
          <a:p>
            <a:r>
              <a:rPr lang="en-US" sz="3500" b="1" i="1" dirty="0" err="1" smtClean="0">
                <a:latin typeface="Muli" panose="020B0604020202020204" charset="0"/>
              </a:rPr>
              <a:t>Ví</a:t>
            </a:r>
            <a:r>
              <a:rPr lang="en-US" sz="3500" b="1" i="1" dirty="0" smtClean="0">
                <a:latin typeface="Muli" panose="020B0604020202020204" charset="0"/>
              </a:rPr>
              <a:t> </a:t>
            </a:r>
            <a:r>
              <a:rPr lang="en-US" sz="3500" b="1" i="1" dirty="0" err="1" smtClean="0">
                <a:latin typeface="Muli" panose="020B0604020202020204" charset="0"/>
              </a:rPr>
              <a:t>dụ</a:t>
            </a:r>
            <a:r>
              <a:rPr lang="en-US" sz="3500" b="1" i="1" dirty="0" smtClean="0">
                <a:latin typeface="Muli" panose="020B0604020202020204" charset="0"/>
              </a:rPr>
              <a:t>:</a:t>
            </a:r>
            <a:endParaRPr lang="en-US" sz="3500" b="1" dirty="0" smtClean="0">
              <a:latin typeface="Muli" panose="020B0604020202020204" charset="0"/>
            </a:endParaRPr>
          </a:p>
          <a:p>
            <a:pPr lvl="3"/>
            <a:r>
              <a:rPr lang="en-US" sz="3500" dirty="0" smtClean="0">
                <a:latin typeface="Muli" panose="020B0604020202020204" charset="0"/>
              </a:rPr>
              <a:t>MATCH(</a:t>
            </a:r>
            <a:r>
              <a:rPr lang="en-US" sz="3500" dirty="0" err="1" smtClean="0">
                <a:latin typeface="Muli" panose="020B0604020202020204" charset="0"/>
              </a:rPr>
              <a:t>b:brand</a:t>
            </a:r>
            <a:r>
              <a:rPr lang="en-US" sz="3500" dirty="0" smtClean="0">
                <a:latin typeface="Muli" panose="020B0604020202020204" charset="0"/>
              </a:rPr>
              <a:t>),(</a:t>
            </a:r>
            <a:r>
              <a:rPr lang="en-US" sz="3500" dirty="0" err="1" smtClean="0">
                <a:latin typeface="Muli" panose="020B0604020202020204" charset="0"/>
              </a:rPr>
              <a:t>p:product</a:t>
            </a:r>
            <a:r>
              <a:rPr lang="en-US" sz="3500" dirty="0" smtClean="0">
                <a:latin typeface="Muli" panose="020B0604020202020204" charset="0"/>
              </a:rPr>
              <a:t>)</a:t>
            </a:r>
          </a:p>
          <a:p>
            <a:pPr lvl="3"/>
            <a:r>
              <a:rPr lang="en-US" sz="3500" dirty="0" smtClean="0">
                <a:latin typeface="Muli" panose="020B0604020202020204" charset="0"/>
              </a:rPr>
              <a:t>WHERE b.name='apple' and p.name='iPhone15'</a:t>
            </a:r>
          </a:p>
          <a:p>
            <a:pPr lvl="3"/>
            <a:r>
              <a:rPr lang="en-US" sz="3500" dirty="0" smtClean="0">
                <a:latin typeface="Muli" panose="020B0604020202020204" charset="0"/>
              </a:rPr>
              <a:t>CREATE (p)-[:</a:t>
            </a:r>
            <a:r>
              <a:rPr lang="en-US" sz="3500" dirty="0" err="1" smtClean="0">
                <a:latin typeface="Muli" panose="020B0604020202020204" charset="0"/>
              </a:rPr>
              <a:t>thuoc</a:t>
            </a:r>
            <a:r>
              <a:rPr lang="en-US" sz="3500" dirty="0" smtClean="0">
                <a:latin typeface="Muli" panose="020B0604020202020204" charset="0"/>
              </a:rPr>
              <a:t>]-&gt;(b)</a:t>
            </a:r>
          </a:p>
          <a:p>
            <a:pPr lvl="3"/>
            <a:r>
              <a:rPr lang="en-US" sz="3500" dirty="0" smtClean="0">
                <a:latin typeface="Muli" panose="020B0604020202020204" charset="0"/>
              </a:rPr>
              <a:t>RETURN </a:t>
            </a:r>
            <a:r>
              <a:rPr lang="en-US" sz="3500" dirty="0" err="1" smtClean="0">
                <a:latin typeface="Muli" panose="020B0604020202020204" charset="0"/>
              </a:rPr>
              <a:t>p,b</a:t>
            </a:r>
            <a:endParaRPr lang="en-US" sz="3500" dirty="0">
              <a:latin typeface="Muli" panose="020B0604020202020204" charset="0"/>
            </a:endParaRPr>
          </a:p>
        </p:txBody>
      </p:sp>
    </p:spTree>
    <p:extLst>
      <p:ext uri="{BB962C8B-B14F-4D97-AF65-F5344CB8AC3E}">
        <p14:creationId xmlns:p14="http://schemas.microsoft.com/office/powerpoint/2010/main" val="1085326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72B4BF">
                <a:alpha val="100000"/>
              </a:srgbClr>
            </a:gs>
            <a:gs pos="100000">
              <a:srgbClr val="9594FD">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041814" y="647700"/>
            <a:ext cx="10204371" cy="923330"/>
          </a:xfrm>
          <a:prstGeom prst="rect">
            <a:avLst/>
          </a:prstGeom>
        </p:spPr>
        <p:txBody>
          <a:bodyPr wrap="square" lIns="0" tIns="0" rIns="0" bIns="0" rtlCol="0" anchor="t">
            <a:spAutoFit/>
          </a:bodyPr>
          <a:lstStyle/>
          <a:p>
            <a:pPr>
              <a:lnSpc>
                <a:spcPts val="7200"/>
              </a:lnSpc>
            </a:pPr>
            <a:r>
              <a:rPr lang="en-US" sz="6000" dirty="0" smtClean="0">
                <a:solidFill>
                  <a:srgbClr val="000000"/>
                </a:solidFill>
                <a:latin typeface="Muli Bold"/>
              </a:rPr>
              <a:t>MỘT SỐ CÂU LỆNH NEO4J</a:t>
            </a:r>
            <a:endParaRPr lang="en-US" sz="6000" dirty="0">
              <a:solidFill>
                <a:srgbClr val="000000"/>
              </a:solidFill>
              <a:latin typeface="Muli Bold"/>
            </a:endParaRPr>
          </a:p>
        </p:txBody>
      </p:sp>
      <p:sp>
        <p:nvSpPr>
          <p:cNvPr id="3" name="TextBox 3"/>
          <p:cNvSpPr txBox="1"/>
          <p:nvPr/>
        </p:nvSpPr>
        <p:spPr>
          <a:xfrm>
            <a:off x="1028699" y="2857500"/>
            <a:ext cx="16230600" cy="7001917"/>
          </a:xfrm>
          <a:prstGeom prst="rect">
            <a:avLst/>
          </a:prstGeom>
        </p:spPr>
        <p:txBody>
          <a:bodyPr lIns="0" tIns="0" rIns="0" bIns="0" rtlCol="0" anchor="t">
            <a:spAutoFit/>
          </a:bodyPr>
          <a:lstStyle/>
          <a:p>
            <a:pPr lvl="0"/>
            <a:r>
              <a:rPr lang="en-US" sz="3500" b="1" dirty="0" err="1" smtClean="0">
                <a:latin typeface="Muli" panose="020B0604020202020204" charset="0"/>
              </a:rPr>
              <a:t>Một</a:t>
            </a:r>
            <a:r>
              <a:rPr lang="en-US" sz="3500" b="1" dirty="0" smtClean="0">
                <a:latin typeface="Muli" panose="020B0604020202020204" charset="0"/>
              </a:rPr>
              <a:t> </a:t>
            </a:r>
            <a:r>
              <a:rPr lang="en-US" sz="3500" b="1" dirty="0" err="1" smtClean="0">
                <a:latin typeface="Muli" panose="020B0604020202020204" charset="0"/>
              </a:rPr>
              <a:t>số</a:t>
            </a:r>
            <a:r>
              <a:rPr lang="en-US" sz="3500" b="1" dirty="0" smtClean="0">
                <a:latin typeface="Muli" panose="020B0604020202020204" charset="0"/>
              </a:rPr>
              <a:t> </a:t>
            </a:r>
            <a:r>
              <a:rPr lang="en-US" sz="3500" b="1" dirty="0" err="1" smtClean="0">
                <a:latin typeface="Muli" panose="020B0604020202020204" charset="0"/>
              </a:rPr>
              <a:t>câu</a:t>
            </a:r>
            <a:r>
              <a:rPr lang="en-US" sz="3500" b="1" dirty="0" smtClean="0">
                <a:latin typeface="Muli" panose="020B0604020202020204" charset="0"/>
              </a:rPr>
              <a:t> </a:t>
            </a:r>
            <a:r>
              <a:rPr lang="en-US" sz="3500" b="1" dirty="0" err="1" smtClean="0">
                <a:latin typeface="Muli" panose="020B0604020202020204" charset="0"/>
              </a:rPr>
              <a:t>truy</a:t>
            </a:r>
            <a:r>
              <a:rPr lang="en-US" sz="3500" b="1" dirty="0" smtClean="0">
                <a:latin typeface="Muli" panose="020B0604020202020204" charset="0"/>
              </a:rPr>
              <a:t> </a:t>
            </a:r>
            <a:r>
              <a:rPr lang="en-US" sz="3500" b="1" dirty="0" err="1" smtClean="0">
                <a:latin typeface="Muli" panose="020B0604020202020204" charset="0"/>
              </a:rPr>
              <a:t>vấn</a:t>
            </a:r>
            <a:endParaRPr lang="en-US" sz="3500" b="1" dirty="0">
              <a:latin typeface="Muli" panose="020B0604020202020204" charset="0"/>
            </a:endParaRPr>
          </a:p>
          <a:p>
            <a:pPr lvl="0"/>
            <a:endParaRPr lang="en-US" sz="3500" dirty="0">
              <a:latin typeface="Muli" panose="020B0604020202020204" charset="0"/>
            </a:endParaRPr>
          </a:p>
          <a:p>
            <a:pPr marL="514350" lvl="0" indent="-514350">
              <a:buFont typeface="+mj-lt"/>
              <a:buAutoNum type="arabicPeriod"/>
            </a:pPr>
            <a:r>
              <a:rPr lang="en-US" sz="3500" b="1" dirty="0" err="1">
                <a:latin typeface="Muli" panose="020B0604020202020204" charset="0"/>
              </a:rPr>
              <a:t>Đề</a:t>
            </a:r>
            <a:r>
              <a:rPr lang="en-US" sz="3500" b="1" dirty="0">
                <a:latin typeface="Muli" panose="020B0604020202020204" charset="0"/>
              </a:rPr>
              <a:t> </a:t>
            </a:r>
            <a:r>
              <a:rPr lang="en-US" sz="3500" b="1" dirty="0" err="1">
                <a:latin typeface="Muli" panose="020B0604020202020204" charset="0"/>
              </a:rPr>
              <a:t>xuất</a:t>
            </a:r>
            <a:r>
              <a:rPr lang="en-US" sz="3500" b="1" dirty="0">
                <a:latin typeface="Muli" panose="020B0604020202020204" charset="0"/>
              </a:rPr>
              <a:t> </a:t>
            </a:r>
            <a:r>
              <a:rPr lang="en-US" sz="3500" b="1" dirty="0" err="1">
                <a:latin typeface="Muli" panose="020B0604020202020204" charset="0"/>
              </a:rPr>
              <a:t>sản</a:t>
            </a:r>
            <a:r>
              <a:rPr lang="en-US" sz="3500" b="1" dirty="0">
                <a:latin typeface="Muli" panose="020B0604020202020204" charset="0"/>
              </a:rPr>
              <a:t> </a:t>
            </a:r>
            <a:r>
              <a:rPr lang="en-US" sz="3500" b="1" dirty="0" err="1">
                <a:latin typeface="Muli" panose="020B0604020202020204" charset="0"/>
              </a:rPr>
              <a:t>phẩm</a:t>
            </a:r>
            <a:r>
              <a:rPr lang="en-US" sz="3500" b="1" dirty="0">
                <a:latin typeface="Muli" panose="020B0604020202020204" charset="0"/>
              </a:rPr>
              <a:t> </a:t>
            </a:r>
            <a:r>
              <a:rPr lang="en-US" sz="3500" b="1" dirty="0" err="1">
                <a:latin typeface="Muli" panose="020B0604020202020204" charset="0"/>
              </a:rPr>
              <a:t>hãng</a:t>
            </a:r>
            <a:r>
              <a:rPr lang="en-US" sz="3500" b="1" dirty="0">
                <a:latin typeface="Muli" panose="020B0604020202020204" charset="0"/>
              </a:rPr>
              <a:t> Apple </a:t>
            </a:r>
            <a:r>
              <a:rPr lang="en-US" sz="3500" b="1" dirty="0" err="1">
                <a:latin typeface="Muli" panose="020B0604020202020204" charset="0"/>
              </a:rPr>
              <a:t>với</a:t>
            </a:r>
            <a:r>
              <a:rPr lang="en-US" sz="3500" b="1" dirty="0">
                <a:latin typeface="Muli" panose="020B0604020202020204" charset="0"/>
              </a:rPr>
              <a:t> </a:t>
            </a:r>
            <a:r>
              <a:rPr lang="en-US" sz="3500" b="1" dirty="0" err="1">
                <a:latin typeface="Muli" panose="020B0604020202020204" charset="0"/>
              </a:rPr>
              <a:t>giá</a:t>
            </a:r>
            <a:r>
              <a:rPr lang="en-US" sz="3500" b="1" dirty="0">
                <a:latin typeface="Muli" panose="020B0604020202020204" charset="0"/>
              </a:rPr>
              <a:t> </a:t>
            </a:r>
            <a:r>
              <a:rPr lang="en-US" sz="3500" b="1" dirty="0" err="1">
                <a:latin typeface="Muli" panose="020B0604020202020204" charset="0"/>
              </a:rPr>
              <a:t>trên</a:t>
            </a:r>
            <a:r>
              <a:rPr lang="en-US" sz="3500" b="1" dirty="0">
                <a:latin typeface="Muli" panose="020B0604020202020204" charset="0"/>
              </a:rPr>
              <a:t> 20 </a:t>
            </a:r>
            <a:r>
              <a:rPr lang="en-US" sz="3500" b="1" dirty="0" err="1">
                <a:latin typeface="Muli" panose="020B0604020202020204" charset="0"/>
              </a:rPr>
              <a:t>triệu</a:t>
            </a:r>
            <a:r>
              <a:rPr lang="en-US" sz="3500" b="1" dirty="0">
                <a:latin typeface="Muli" panose="020B0604020202020204" charset="0"/>
              </a:rPr>
              <a:t>.</a:t>
            </a:r>
          </a:p>
          <a:p>
            <a:pPr lvl="3"/>
            <a:r>
              <a:rPr lang="en-US" sz="3500" dirty="0">
                <a:latin typeface="Muli" panose="020B0604020202020204" charset="0"/>
              </a:rPr>
              <a:t>MATCH (</a:t>
            </a:r>
            <a:r>
              <a:rPr lang="en-US" sz="3500" dirty="0" err="1">
                <a:latin typeface="Muli" panose="020B0604020202020204" charset="0"/>
              </a:rPr>
              <a:t>b:brand</a:t>
            </a:r>
            <a:r>
              <a:rPr lang="en-US" sz="3500" dirty="0">
                <a:latin typeface="Muli" panose="020B0604020202020204" charset="0"/>
              </a:rPr>
              <a:t>{</a:t>
            </a:r>
            <a:r>
              <a:rPr lang="en-US" sz="3500" dirty="0" err="1">
                <a:latin typeface="Muli" panose="020B0604020202020204" charset="0"/>
              </a:rPr>
              <a:t>name:'apple</a:t>
            </a:r>
            <a:r>
              <a:rPr lang="en-US" sz="3500" dirty="0">
                <a:latin typeface="Muli" panose="020B0604020202020204" charset="0"/>
              </a:rPr>
              <a:t>'})&lt;-[:</a:t>
            </a:r>
            <a:r>
              <a:rPr lang="en-US" sz="3500" dirty="0" err="1">
                <a:latin typeface="Muli" panose="020B0604020202020204" charset="0"/>
              </a:rPr>
              <a:t>thuoc</a:t>
            </a:r>
            <a:r>
              <a:rPr lang="en-US" sz="3500" dirty="0">
                <a:latin typeface="Muli" panose="020B0604020202020204" charset="0"/>
              </a:rPr>
              <a:t>]-(</a:t>
            </a:r>
            <a:r>
              <a:rPr lang="en-US" sz="3500" dirty="0" err="1">
                <a:latin typeface="Muli" panose="020B0604020202020204" charset="0"/>
              </a:rPr>
              <a:t>p:product</a:t>
            </a:r>
            <a:r>
              <a:rPr lang="en-US" sz="3500" dirty="0">
                <a:latin typeface="Muli" panose="020B0604020202020204" charset="0"/>
              </a:rPr>
              <a:t>)</a:t>
            </a:r>
          </a:p>
          <a:p>
            <a:pPr lvl="3"/>
            <a:r>
              <a:rPr lang="en-US" sz="3500" dirty="0">
                <a:latin typeface="Muli" panose="020B0604020202020204" charset="0"/>
              </a:rPr>
              <a:t>WHERE </a:t>
            </a:r>
            <a:r>
              <a:rPr lang="en-US" sz="3500" dirty="0" err="1">
                <a:latin typeface="Muli" panose="020B0604020202020204" charset="0"/>
              </a:rPr>
              <a:t>toInteger</a:t>
            </a:r>
            <a:r>
              <a:rPr lang="en-US" sz="3500" dirty="0">
                <a:latin typeface="Muli" panose="020B0604020202020204" charset="0"/>
              </a:rPr>
              <a:t>(</a:t>
            </a:r>
            <a:r>
              <a:rPr lang="en-US" sz="3500" dirty="0" err="1">
                <a:latin typeface="Muli" panose="020B0604020202020204" charset="0"/>
              </a:rPr>
              <a:t>p.gia</a:t>
            </a:r>
            <a:r>
              <a:rPr lang="en-US" sz="3500" dirty="0">
                <a:latin typeface="Muli" panose="020B0604020202020204" charset="0"/>
              </a:rPr>
              <a:t>) &gt; 20000000</a:t>
            </a:r>
          </a:p>
          <a:p>
            <a:pPr lvl="3"/>
            <a:r>
              <a:rPr lang="en-US" sz="3500" dirty="0">
                <a:latin typeface="Muli" panose="020B0604020202020204" charset="0"/>
              </a:rPr>
              <a:t>RETURN p</a:t>
            </a:r>
          </a:p>
          <a:p>
            <a:pPr marL="514350" lvl="0" indent="-514350">
              <a:buFont typeface="+mj-lt"/>
              <a:buAutoNum type="arabicPeriod"/>
            </a:pPr>
            <a:r>
              <a:rPr lang="en-US" sz="3500" b="1" dirty="0" err="1">
                <a:latin typeface="Muli" panose="020B0604020202020204" charset="0"/>
              </a:rPr>
              <a:t>Đề</a:t>
            </a:r>
            <a:r>
              <a:rPr lang="en-US" sz="3500" b="1" dirty="0">
                <a:latin typeface="Muli" panose="020B0604020202020204" charset="0"/>
              </a:rPr>
              <a:t> </a:t>
            </a:r>
            <a:r>
              <a:rPr lang="en-US" sz="3500" b="1" dirty="0" err="1">
                <a:latin typeface="Muli" panose="020B0604020202020204" charset="0"/>
              </a:rPr>
              <a:t>xuất</a:t>
            </a:r>
            <a:r>
              <a:rPr lang="en-US" sz="3500" b="1" dirty="0">
                <a:latin typeface="Muli" panose="020B0604020202020204" charset="0"/>
              </a:rPr>
              <a:t> </a:t>
            </a:r>
            <a:r>
              <a:rPr lang="en-US" sz="3500" b="1" dirty="0" err="1">
                <a:latin typeface="Muli" panose="020B0604020202020204" charset="0"/>
              </a:rPr>
              <a:t>tất</a:t>
            </a:r>
            <a:r>
              <a:rPr lang="en-US" sz="3500" b="1" dirty="0">
                <a:latin typeface="Muli" panose="020B0604020202020204" charset="0"/>
              </a:rPr>
              <a:t> </a:t>
            </a:r>
            <a:r>
              <a:rPr lang="en-US" sz="3500" b="1" dirty="0" err="1">
                <a:latin typeface="Muli" panose="020B0604020202020204" charset="0"/>
              </a:rPr>
              <a:t>cả</a:t>
            </a:r>
            <a:r>
              <a:rPr lang="en-US" sz="3500" b="1" dirty="0">
                <a:latin typeface="Muli" panose="020B0604020202020204" charset="0"/>
              </a:rPr>
              <a:t> </a:t>
            </a:r>
            <a:r>
              <a:rPr lang="en-US" sz="3500" b="1" dirty="0" err="1">
                <a:latin typeface="Muli" panose="020B0604020202020204" charset="0"/>
              </a:rPr>
              <a:t>sản</a:t>
            </a:r>
            <a:r>
              <a:rPr lang="en-US" sz="3500" b="1" dirty="0">
                <a:latin typeface="Muli" panose="020B0604020202020204" charset="0"/>
              </a:rPr>
              <a:t> </a:t>
            </a:r>
            <a:r>
              <a:rPr lang="en-US" sz="3500" b="1" dirty="0" err="1">
                <a:latin typeface="Muli" panose="020B0604020202020204" charset="0"/>
              </a:rPr>
              <a:t>phẩm</a:t>
            </a:r>
            <a:r>
              <a:rPr lang="en-US" sz="3500" b="1" dirty="0">
                <a:latin typeface="Muli" panose="020B0604020202020204" charset="0"/>
              </a:rPr>
              <a:t> </a:t>
            </a:r>
            <a:r>
              <a:rPr lang="en-US" sz="3500" b="1" dirty="0" err="1">
                <a:latin typeface="Muli" panose="020B0604020202020204" charset="0"/>
              </a:rPr>
              <a:t>với</a:t>
            </a:r>
            <a:r>
              <a:rPr lang="en-US" sz="3500" b="1" dirty="0">
                <a:latin typeface="Muli" panose="020B0604020202020204" charset="0"/>
              </a:rPr>
              <a:t> </a:t>
            </a:r>
            <a:r>
              <a:rPr lang="en-US" sz="3500" b="1" dirty="0" err="1">
                <a:latin typeface="Muli" panose="020B0604020202020204" charset="0"/>
              </a:rPr>
              <a:t>giá</a:t>
            </a:r>
            <a:r>
              <a:rPr lang="en-US" sz="3500" b="1" dirty="0">
                <a:latin typeface="Muli" panose="020B0604020202020204" charset="0"/>
              </a:rPr>
              <a:t> </a:t>
            </a:r>
            <a:r>
              <a:rPr lang="en-US" sz="3500" b="1" dirty="0" err="1">
                <a:latin typeface="Muli" panose="020B0604020202020204" charset="0"/>
              </a:rPr>
              <a:t>trong</a:t>
            </a:r>
            <a:r>
              <a:rPr lang="en-US" sz="3500" b="1" dirty="0">
                <a:latin typeface="Muli" panose="020B0604020202020204" charset="0"/>
              </a:rPr>
              <a:t> </a:t>
            </a:r>
            <a:r>
              <a:rPr lang="en-US" sz="3500" b="1" dirty="0" err="1">
                <a:latin typeface="Muli" panose="020B0604020202020204" charset="0"/>
              </a:rPr>
              <a:t>khoảng</a:t>
            </a:r>
            <a:r>
              <a:rPr lang="en-US" sz="3500" b="1" dirty="0">
                <a:latin typeface="Muli" panose="020B0604020202020204" charset="0"/>
              </a:rPr>
              <a:t> 10 - 20 </a:t>
            </a:r>
            <a:r>
              <a:rPr lang="en-US" sz="3500" b="1" dirty="0" err="1">
                <a:latin typeface="Muli" panose="020B0604020202020204" charset="0"/>
              </a:rPr>
              <a:t>triệu</a:t>
            </a:r>
            <a:r>
              <a:rPr lang="en-US" sz="3500" b="1" dirty="0">
                <a:latin typeface="Muli" panose="020B0604020202020204" charset="0"/>
              </a:rPr>
              <a:t>.</a:t>
            </a:r>
          </a:p>
          <a:p>
            <a:pPr lvl="3"/>
            <a:r>
              <a:rPr lang="en-US" sz="3500" dirty="0">
                <a:latin typeface="Muli" panose="020B0604020202020204" charset="0"/>
              </a:rPr>
              <a:t>MATCH (</a:t>
            </a:r>
            <a:r>
              <a:rPr lang="en-US" sz="3500" dirty="0" err="1">
                <a:latin typeface="Muli" panose="020B0604020202020204" charset="0"/>
              </a:rPr>
              <a:t>p:product</a:t>
            </a:r>
            <a:r>
              <a:rPr lang="en-US" sz="3500" dirty="0">
                <a:latin typeface="Muli" panose="020B0604020202020204" charset="0"/>
              </a:rPr>
              <a:t>)</a:t>
            </a:r>
          </a:p>
          <a:p>
            <a:pPr lvl="3"/>
            <a:r>
              <a:rPr lang="en-US" sz="3500" dirty="0">
                <a:latin typeface="Muli" panose="020B0604020202020204" charset="0"/>
              </a:rPr>
              <a:t>WHERE </a:t>
            </a:r>
            <a:r>
              <a:rPr lang="en-US" sz="3500" dirty="0" err="1">
                <a:latin typeface="Muli" panose="020B0604020202020204" charset="0"/>
              </a:rPr>
              <a:t>p.gia</a:t>
            </a:r>
            <a:r>
              <a:rPr lang="en-US" sz="3500" dirty="0">
                <a:latin typeface="Muli" panose="020B0604020202020204" charset="0"/>
              </a:rPr>
              <a:t> &lt; 10000000 OR </a:t>
            </a:r>
            <a:r>
              <a:rPr lang="en-US" sz="3500" dirty="0" err="1">
                <a:latin typeface="Muli" panose="020B0604020202020204" charset="0"/>
              </a:rPr>
              <a:t>p.gia</a:t>
            </a:r>
            <a:r>
              <a:rPr lang="en-US" sz="3500" dirty="0">
                <a:latin typeface="Muli" panose="020B0604020202020204" charset="0"/>
              </a:rPr>
              <a:t> &gt; 20000000</a:t>
            </a:r>
          </a:p>
          <a:p>
            <a:pPr lvl="3"/>
            <a:r>
              <a:rPr lang="en-US" sz="3500" dirty="0">
                <a:latin typeface="Muli" panose="020B0604020202020204" charset="0"/>
              </a:rPr>
              <a:t>RETURN p</a:t>
            </a:r>
          </a:p>
          <a:p>
            <a:pPr marL="514350" lvl="0" indent="-514350">
              <a:buFont typeface="+mj-lt"/>
              <a:buAutoNum type="arabicPeriod"/>
            </a:pPr>
            <a:r>
              <a:rPr lang="en-US" sz="3500" b="1" dirty="0" err="1">
                <a:latin typeface="Muli" panose="020B0604020202020204" charset="0"/>
              </a:rPr>
              <a:t>Đề</a:t>
            </a:r>
            <a:r>
              <a:rPr lang="en-US" sz="3500" b="1" dirty="0">
                <a:latin typeface="Muli" panose="020B0604020202020204" charset="0"/>
              </a:rPr>
              <a:t> </a:t>
            </a:r>
            <a:r>
              <a:rPr lang="en-US" sz="3500" b="1" dirty="0" err="1">
                <a:latin typeface="Muli" panose="020B0604020202020204" charset="0"/>
              </a:rPr>
              <a:t>xuất</a:t>
            </a:r>
            <a:r>
              <a:rPr lang="en-US" sz="3500" b="1" dirty="0">
                <a:latin typeface="Muli" panose="020B0604020202020204" charset="0"/>
              </a:rPr>
              <a:t> </a:t>
            </a:r>
            <a:r>
              <a:rPr lang="en-US" sz="3500" b="1" dirty="0" err="1">
                <a:latin typeface="Muli" panose="020B0604020202020204" charset="0"/>
              </a:rPr>
              <a:t>tất</a:t>
            </a:r>
            <a:r>
              <a:rPr lang="en-US" sz="3500" b="1" dirty="0">
                <a:latin typeface="Muli" panose="020B0604020202020204" charset="0"/>
              </a:rPr>
              <a:t> </a:t>
            </a:r>
            <a:r>
              <a:rPr lang="en-US" sz="3500" b="1" dirty="0" err="1">
                <a:latin typeface="Muli" panose="020B0604020202020204" charset="0"/>
              </a:rPr>
              <a:t>cả</a:t>
            </a:r>
            <a:r>
              <a:rPr lang="en-US" sz="3500" b="1" dirty="0">
                <a:latin typeface="Muli" panose="020B0604020202020204" charset="0"/>
              </a:rPr>
              <a:t> </a:t>
            </a:r>
            <a:r>
              <a:rPr lang="en-US" sz="3500" b="1" dirty="0" err="1">
                <a:latin typeface="Muli" panose="020B0604020202020204" charset="0"/>
              </a:rPr>
              <a:t>sản</a:t>
            </a:r>
            <a:r>
              <a:rPr lang="en-US" sz="3500" b="1" dirty="0">
                <a:latin typeface="Muli" panose="020B0604020202020204" charset="0"/>
              </a:rPr>
              <a:t> </a:t>
            </a:r>
            <a:r>
              <a:rPr lang="en-US" sz="3500" b="1" dirty="0" err="1">
                <a:latin typeface="Muli" panose="020B0604020202020204" charset="0"/>
              </a:rPr>
              <a:t>phẩm</a:t>
            </a:r>
            <a:r>
              <a:rPr lang="en-US" sz="3500" b="1" dirty="0">
                <a:latin typeface="Muli" panose="020B0604020202020204" charset="0"/>
              </a:rPr>
              <a:t> </a:t>
            </a:r>
            <a:r>
              <a:rPr lang="en-US" sz="3500" b="1" dirty="0" err="1">
                <a:latin typeface="Muli" panose="020B0604020202020204" charset="0"/>
              </a:rPr>
              <a:t>hãng</a:t>
            </a:r>
            <a:r>
              <a:rPr lang="en-US" sz="3500" b="1" dirty="0">
                <a:latin typeface="Muli" panose="020B0604020202020204" charset="0"/>
              </a:rPr>
              <a:t> Samsung</a:t>
            </a:r>
          </a:p>
          <a:p>
            <a:pPr lvl="3"/>
            <a:r>
              <a:rPr lang="en-US" sz="3500" dirty="0">
                <a:latin typeface="Muli" panose="020B0604020202020204" charset="0"/>
              </a:rPr>
              <a:t>MATCH (</a:t>
            </a:r>
            <a:r>
              <a:rPr lang="en-US" sz="3500" dirty="0" err="1">
                <a:latin typeface="Muli" panose="020B0604020202020204" charset="0"/>
              </a:rPr>
              <a:t>b:brand</a:t>
            </a:r>
            <a:r>
              <a:rPr lang="en-US" sz="3500" dirty="0">
                <a:latin typeface="Muli" panose="020B0604020202020204" charset="0"/>
              </a:rPr>
              <a:t>{name:'</a:t>
            </a:r>
            <a:r>
              <a:rPr lang="en-US" sz="3500" dirty="0" err="1">
                <a:latin typeface="Muli" panose="020B0604020202020204" charset="0"/>
              </a:rPr>
              <a:t>samsung</a:t>
            </a:r>
            <a:r>
              <a:rPr lang="en-US" sz="3500" dirty="0">
                <a:latin typeface="Muli" panose="020B0604020202020204" charset="0"/>
              </a:rPr>
              <a:t>'})&lt;-[:</a:t>
            </a:r>
            <a:r>
              <a:rPr lang="en-US" sz="3500" dirty="0" err="1">
                <a:latin typeface="Muli" panose="020B0604020202020204" charset="0"/>
              </a:rPr>
              <a:t>thuoc</a:t>
            </a:r>
            <a:r>
              <a:rPr lang="en-US" sz="3500" dirty="0">
                <a:latin typeface="Muli" panose="020B0604020202020204" charset="0"/>
              </a:rPr>
              <a:t>]-(</a:t>
            </a:r>
            <a:r>
              <a:rPr lang="en-US" sz="3500" dirty="0" err="1">
                <a:latin typeface="Muli" panose="020B0604020202020204" charset="0"/>
              </a:rPr>
              <a:t>p:product</a:t>
            </a:r>
            <a:r>
              <a:rPr lang="en-US" sz="3500" dirty="0">
                <a:latin typeface="Muli" panose="020B0604020202020204" charset="0"/>
              </a:rPr>
              <a:t>)</a:t>
            </a:r>
          </a:p>
          <a:p>
            <a:pPr lvl="3"/>
            <a:r>
              <a:rPr lang="en-US" sz="3500" dirty="0">
                <a:latin typeface="Muli" panose="020B0604020202020204" charset="0"/>
              </a:rPr>
              <a:t>RETURN p</a:t>
            </a:r>
          </a:p>
        </p:txBody>
      </p:sp>
    </p:spTree>
    <p:extLst>
      <p:ext uri="{BB962C8B-B14F-4D97-AF65-F5344CB8AC3E}">
        <p14:creationId xmlns:p14="http://schemas.microsoft.com/office/powerpoint/2010/main" val="419144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3144673"/>
            <a:ext cx="11100170" cy="3997654"/>
            <a:chOff x="0" y="0"/>
            <a:chExt cx="14800227" cy="5330206"/>
          </a:xfrm>
        </p:grpSpPr>
        <p:sp>
          <p:nvSpPr>
            <p:cNvPr id="3" name="TextBox 3"/>
            <p:cNvSpPr txBox="1"/>
            <p:nvPr/>
          </p:nvSpPr>
          <p:spPr>
            <a:xfrm>
              <a:off x="0" y="-7620"/>
              <a:ext cx="14800227" cy="4038600"/>
            </a:xfrm>
            <a:prstGeom prst="rect">
              <a:avLst/>
            </a:prstGeom>
          </p:spPr>
          <p:txBody>
            <a:bodyPr lIns="0" tIns="0" rIns="0" bIns="0" rtlCol="0" anchor="t">
              <a:spAutoFit/>
            </a:bodyPr>
            <a:lstStyle/>
            <a:p>
              <a:pPr>
                <a:lnSpc>
                  <a:spcPts val="11999"/>
                </a:lnSpc>
              </a:pPr>
              <a:r>
                <a:rPr lang="en-US" sz="9999">
                  <a:solidFill>
                    <a:srgbClr val="FFFFFF"/>
                  </a:solidFill>
                  <a:latin typeface="Muli Bold"/>
                </a:rPr>
                <a:t>HIỆN THỰC HÓA Ý TƯỞNG</a:t>
              </a:r>
            </a:p>
          </p:txBody>
        </p:sp>
        <p:sp>
          <p:nvSpPr>
            <p:cNvPr id="4" name="TextBox 4"/>
            <p:cNvSpPr txBox="1"/>
            <p:nvPr/>
          </p:nvSpPr>
          <p:spPr>
            <a:xfrm>
              <a:off x="0" y="4720606"/>
              <a:ext cx="14800227" cy="609600"/>
            </a:xfrm>
            <a:prstGeom prst="rect">
              <a:avLst/>
            </a:prstGeom>
          </p:spPr>
          <p:txBody>
            <a:bodyPr lIns="0" tIns="0" rIns="0" bIns="0" rtlCol="0" anchor="t">
              <a:spAutoFit/>
            </a:bodyPr>
            <a:lstStyle/>
            <a:p>
              <a:pPr>
                <a:lnSpc>
                  <a:spcPts val="3600"/>
                </a:lnSpc>
              </a:pPr>
              <a:r>
                <a:rPr lang="en-US" sz="3000">
                  <a:solidFill>
                    <a:srgbClr val="FFFFFF"/>
                  </a:solidFill>
                  <a:latin typeface="Muli"/>
                </a:rPr>
                <a:t>Thiết kế ứng dụng trên Java</a:t>
              </a:r>
            </a:p>
          </p:txBody>
        </p:sp>
      </p:grpSp>
      <p:grpSp>
        <p:nvGrpSpPr>
          <p:cNvPr id="5" name="Group 5"/>
          <p:cNvGrpSpPr>
            <a:grpSpLocks noChangeAspect="1"/>
          </p:cNvGrpSpPr>
          <p:nvPr/>
        </p:nvGrpSpPr>
        <p:grpSpPr>
          <a:xfrm rot="-10800000">
            <a:off x="14344170" y="0"/>
            <a:ext cx="5830260" cy="10287000"/>
            <a:chOff x="0" y="0"/>
            <a:chExt cx="3598926" cy="6350000"/>
          </a:xfrm>
        </p:grpSpPr>
        <p:sp>
          <p:nvSpPr>
            <p:cNvPr id="6" name="Freeform 6"/>
            <p:cNvSpPr/>
            <p:nvPr/>
          </p:nvSpPr>
          <p:spPr>
            <a:xfrm>
              <a:off x="0" y="0"/>
              <a:ext cx="3598926" cy="6350000"/>
            </a:xfrm>
            <a:custGeom>
              <a:avLst/>
              <a:gdLst/>
              <a:ahLst/>
              <a:cxnLst/>
              <a:rect l="l" t="t" r="r" b="b"/>
              <a:pathLst>
                <a:path w="3598926" h="6350000">
                  <a:moveTo>
                    <a:pt x="2206625" y="3175000"/>
                  </a:moveTo>
                  <a:lnTo>
                    <a:pt x="3598926" y="6350000"/>
                  </a:lnTo>
                  <a:lnTo>
                    <a:pt x="0" y="6350000"/>
                  </a:lnTo>
                  <a:lnTo>
                    <a:pt x="0" y="0"/>
                  </a:lnTo>
                  <a:lnTo>
                    <a:pt x="3598926" y="0"/>
                  </a:lnTo>
                  <a:lnTo>
                    <a:pt x="2206625" y="3175000"/>
                  </a:lnTo>
                  <a:close/>
                </a:path>
              </a:pathLst>
            </a:custGeom>
            <a:gradFill rotWithShape="1">
              <a:gsLst>
                <a:gs pos="0">
                  <a:srgbClr val="000000">
                    <a:alpha val="100000"/>
                  </a:srgbClr>
                </a:gs>
                <a:gs pos="100000">
                  <a:srgbClr val="3533CD">
                    <a:alpha val="100000"/>
                  </a:srgbClr>
                </a:gs>
              </a:gsLst>
              <a:lin ang="0"/>
            </a:gradFill>
            <a:ln w="12700">
              <a:solidFill>
                <a:srgbClr val="000000"/>
              </a:solidFill>
            </a:ln>
          </p:spPr>
        </p:sp>
      </p:grpSp>
      <p:grpSp>
        <p:nvGrpSpPr>
          <p:cNvPr id="7" name="Group 7"/>
          <p:cNvGrpSpPr/>
          <p:nvPr/>
        </p:nvGrpSpPr>
        <p:grpSpPr>
          <a:xfrm>
            <a:off x="1028700" y="1207297"/>
            <a:ext cx="5394661" cy="466459"/>
            <a:chOff x="0" y="0"/>
            <a:chExt cx="7192882" cy="621946"/>
          </a:xfrm>
        </p:grpSpPr>
        <p:sp>
          <p:nvSpPr>
            <p:cNvPr id="8" name="Freeform 8"/>
            <p:cNvSpPr/>
            <p:nvPr/>
          </p:nvSpPr>
          <p:spPr>
            <a:xfrm>
              <a:off x="0" y="0"/>
              <a:ext cx="919543" cy="621946"/>
            </a:xfrm>
            <a:custGeom>
              <a:avLst/>
              <a:gdLst/>
              <a:ahLst/>
              <a:cxnLst/>
              <a:rect l="l" t="t" r="r" b="b"/>
              <a:pathLst>
                <a:path w="919543" h="621946">
                  <a:moveTo>
                    <a:pt x="0" y="0"/>
                  </a:moveTo>
                  <a:lnTo>
                    <a:pt x="919543" y="0"/>
                  </a:lnTo>
                  <a:lnTo>
                    <a:pt x="919543" y="621946"/>
                  </a:lnTo>
                  <a:lnTo>
                    <a:pt x="0" y="6219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1181251" y="87665"/>
              <a:ext cx="6011630" cy="449792"/>
            </a:xfrm>
            <a:prstGeom prst="rect">
              <a:avLst/>
            </a:prstGeom>
          </p:spPr>
          <p:txBody>
            <a:bodyPr lIns="0" tIns="0" rIns="0" bIns="0" rtlCol="0" anchor="t">
              <a:spAutoFit/>
            </a:bodyPr>
            <a:lstStyle/>
            <a:p>
              <a:pPr>
                <a:lnSpc>
                  <a:spcPts val="2800"/>
                </a:lnSpc>
              </a:pPr>
              <a:r>
                <a:rPr lang="en-US" sz="2000">
                  <a:solidFill>
                    <a:srgbClr val="FFFFFF"/>
                  </a:solidFill>
                  <a:latin typeface="Muli"/>
                </a:rPr>
                <a:t>ĐỒ ÁN NOSQL</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38801" y="2041930"/>
            <a:ext cx="9210399" cy="5106976"/>
          </a:xfrm>
          <a:custGeom>
            <a:avLst/>
            <a:gdLst/>
            <a:ahLst/>
            <a:cxnLst/>
            <a:rect l="l" t="t" r="r" b="b"/>
            <a:pathLst>
              <a:path w="9210399" h="5106976">
                <a:moveTo>
                  <a:pt x="0" y="0"/>
                </a:moveTo>
                <a:lnTo>
                  <a:pt x="9210398" y="0"/>
                </a:lnTo>
                <a:lnTo>
                  <a:pt x="9210398" y="5106977"/>
                </a:lnTo>
                <a:lnTo>
                  <a:pt x="0" y="5106977"/>
                </a:lnTo>
                <a:lnTo>
                  <a:pt x="0" y="0"/>
                </a:lnTo>
                <a:close/>
              </a:path>
            </a:pathLst>
          </a:custGeom>
          <a:blipFill>
            <a:blip r:embed="rId2"/>
            <a:stretch>
              <a:fillRect/>
            </a:stretch>
          </a:blipFill>
        </p:spPr>
      </p:sp>
      <p:sp>
        <p:nvSpPr>
          <p:cNvPr id="3" name="TextBox 3"/>
          <p:cNvSpPr txBox="1"/>
          <p:nvPr/>
        </p:nvSpPr>
        <p:spPr>
          <a:xfrm>
            <a:off x="5245953" y="386562"/>
            <a:ext cx="8089047" cy="666849"/>
          </a:xfrm>
          <a:prstGeom prst="rect">
            <a:avLst/>
          </a:prstGeom>
        </p:spPr>
        <p:txBody>
          <a:bodyPr wrap="square" lIns="0" tIns="0" rIns="0" bIns="0" rtlCol="0" anchor="t">
            <a:spAutoFit/>
          </a:bodyPr>
          <a:lstStyle/>
          <a:p>
            <a:pPr algn="ctr">
              <a:lnSpc>
                <a:spcPts val="5199"/>
              </a:lnSpc>
              <a:spcBef>
                <a:spcPct val="0"/>
              </a:spcBef>
            </a:pPr>
            <a:r>
              <a:rPr lang="en-US" sz="3999" dirty="0">
                <a:solidFill>
                  <a:srgbClr val="000000"/>
                </a:solidFill>
                <a:latin typeface="Muli Bold"/>
              </a:rPr>
              <a:t>GIAO DIỆN CHỌN NGƯỜI DÙNG</a:t>
            </a:r>
          </a:p>
        </p:txBody>
      </p:sp>
      <p:sp>
        <p:nvSpPr>
          <p:cNvPr id="4" name="TextBox 4"/>
          <p:cNvSpPr txBox="1"/>
          <p:nvPr/>
        </p:nvSpPr>
        <p:spPr>
          <a:xfrm>
            <a:off x="1028700" y="8131175"/>
            <a:ext cx="16230600" cy="1127125"/>
          </a:xfrm>
          <a:prstGeom prst="rect">
            <a:avLst/>
          </a:prstGeom>
        </p:spPr>
        <p:txBody>
          <a:bodyPr lIns="0" tIns="0" rIns="0" bIns="0" rtlCol="0" anchor="t">
            <a:spAutoFit/>
          </a:bodyPr>
          <a:lstStyle/>
          <a:p>
            <a:pPr algn="just">
              <a:lnSpc>
                <a:spcPts val="4550"/>
              </a:lnSpc>
              <a:spcBef>
                <a:spcPct val="0"/>
              </a:spcBef>
            </a:pPr>
            <a:r>
              <a:rPr lang="en-US" sz="3500">
                <a:solidFill>
                  <a:srgbClr val="000000"/>
                </a:solidFill>
                <a:latin typeface="Muli"/>
              </a:rPr>
              <a:t>Tại Form này người dùng sẽ có 2 sự lựa chọn để thực hiện các chức năng ứng theo tên của các nút là Nhân viên và Khách hàng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70073" y="1028700"/>
            <a:ext cx="6989227" cy="8686800"/>
          </a:xfrm>
          <a:custGeom>
            <a:avLst/>
            <a:gdLst/>
            <a:ahLst/>
            <a:cxnLst/>
            <a:rect l="l" t="t" r="r" b="b"/>
            <a:pathLst>
              <a:path w="6989227" h="8686800">
                <a:moveTo>
                  <a:pt x="0" y="0"/>
                </a:moveTo>
                <a:lnTo>
                  <a:pt x="6989227" y="0"/>
                </a:lnTo>
                <a:lnTo>
                  <a:pt x="6989227" y="8686800"/>
                </a:lnTo>
                <a:lnTo>
                  <a:pt x="0" y="8686800"/>
                </a:lnTo>
                <a:lnTo>
                  <a:pt x="0" y="0"/>
                </a:lnTo>
                <a:close/>
              </a:path>
            </a:pathLst>
          </a:custGeom>
          <a:blipFill>
            <a:blip r:embed="rId2"/>
            <a:stretch>
              <a:fillRect/>
            </a:stretch>
          </a:blipFill>
        </p:spPr>
      </p:sp>
      <p:sp>
        <p:nvSpPr>
          <p:cNvPr id="3" name="TextBox 3"/>
          <p:cNvSpPr txBox="1"/>
          <p:nvPr/>
        </p:nvSpPr>
        <p:spPr>
          <a:xfrm>
            <a:off x="1028700" y="384175"/>
            <a:ext cx="8115300" cy="666849"/>
          </a:xfrm>
          <a:prstGeom prst="rect">
            <a:avLst/>
          </a:prstGeom>
        </p:spPr>
        <p:txBody>
          <a:bodyPr wrap="square" lIns="0" tIns="0" rIns="0" bIns="0" rtlCol="0" anchor="t">
            <a:spAutoFit/>
          </a:bodyPr>
          <a:lstStyle/>
          <a:p>
            <a:pPr algn="ctr">
              <a:lnSpc>
                <a:spcPts val="5199"/>
              </a:lnSpc>
              <a:spcBef>
                <a:spcPct val="0"/>
              </a:spcBef>
            </a:pPr>
            <a:r>
              <a:rPr lang="en-US" sz="3999" dirty="0">
                <a:solidFill>
                  <a:srgbClr val="000000"/>
                </a:solidFill>
                <a:latin typeface="Muli Bold"/>
              </a:rPr>
              <a:t>GIAO DIỆN QUẢN LÝ SẢN PHẨM</a:t>
            </a:r>
          </a:p>
        </p:txBody>
      </p:sp>
      <p:sp>
        <p:nvSpPr>
          <p:cNvPr id="4" name="TextBox 4"/>
          <p:cNvSpPr txBox="1"/>
          <p:nvPr/>
        </p:nvSpPr>
        <p:spPr>
          <a:xfrm>
            <a:off x="904518" y="2205038"/>
            <a:ext cx="5877282" cy="589905"/>
          </a:xfrm>
          <a:prstGeom prst="rect">
            <a:avLst/>
          </a:prstGeom>
        </p:spPr>
        <p:txBody>
          <a:bodyPr wrap="square" lIns="0" tIns="0" rIns="0" bIns="0" rtlCol="0" anchor="t">
            <a:spAutoFit/>
          </a:bodyPr>
          <a:lstStyle/>
          <a:p>
            <a:pPr algn="ctr">
              <a:lnSpc>
                <a:spcPts val="4550"/>
              </a:lnSpc>
              <a:spcBef>
                <a:spcPct val="0"/>
              </a:spcBef>
            </a:pPr>
            <a:r>
              <a:rPr lang="en-US" sz="3500" dirty="0" err="1">
                <a:solidFill>
                  <a:srgbClr val="000000"/>
                </a:solidFill>
                <a:latin typeface="Muli Bold Italics"/>
              </a:rPr>
              <a:t>Khi</a:t>
            </a:r>
            <a:r>
              <a:rPr lang="en-US" sz="3500" dirty="0">
                <a:solidFill>
                  <a:srgbClr val="000000"/>
                </a:solidFill>
                <a:latin typeface="Muli Bold Italics"/>
              </a:rPr>
              <a:t> </a:t>
            </a:r>
            <a:r>
              <a:rPr lang="en-US" sz="3500" dirty="0" err="1">
                <a:solidFill>
                  <a:srgbClr val="000000"/>
                </a:solidFill>
                <a:latin typeface="Muli Bold Italics"/>
              </a:rPr>
              <a:t>chọn</a:t>
            </a:r>
            <a:r>
              <a:rPr lang="en-US" sz="3500" dirty="0">
                <a:solidFill>
                  <a:srgbClr val="000000"/>
                </a:solidFill>
                <a:latin typeface="Muli Bold Italics"/>
              </a:rPr>
              <a:t> </a:t>
            </a:r>
            <a:r>
              <a:rPr lang="en-US" sz="3500" dirty="0" err="1">
                <a:solidFill>
                  <a:srgbClr val="000000"/>
                </a:solidFill>
                <a:latin typeface="Muli Bold Italics"/>
              </a:rPr>
              <a:t>vào</a:t>
            </a:r>
            <a:r>
              <a:rPr lang="en-US" sz="3500" dirty="0">
                <a:solidFill>
                  <a:srgbClr val="000000"/>
                </a:solidFill>
                <a:latin typeface="Muli Bold Italics"/>
              </a:rPr>
              <a:t> </a:t>
            </a:r>
            <a:r>
              <a:rPr lang="en-US" sz="3500" dirty="0" err="1">
                <a:solidFill>
                  <a:srgbClr val="000000"/>
                </a:solidFill>
                <a:latin typeface="Muli Bold Italics"/>
              </a:rPr>
              <a:t>nút</a:t>
            </a:r>
            <a:r>
              <a:rPr lang="en-US" sz="3500" dirty="0">
                <a:solidFill>
                  <a:srgbClr val="000000"/>
                </a:solidFill>
                <a:latin typeface="Muli Bold Italics"/>
              </a:rPr>
              <a:t> </a:t>
            </a:r>
            <a:r>
              <a:rPr lang="en-US" sz="3500" dirty="0" err="1">
                <a:solidFill>
                  <a:srgbClr val="000000"/>
                </a:solidFill>
                <a:latin typeface="Muli Bold Italics"/>
              </a:rPr>
              <a:t>Nhân</a:t>
            </a:r>
            <a:r>
              <a:rPr lang="en-US" sz="3500" dirty="0">
                <a:solidFill>
                  <a:srgbClr val="000000"/>
                </a:solidFill>
                <a:latin typeface="Muli Bold Italics"/>
              </a:rPr>
              <a:t> </a:t>
            </a:r>
            <a:r>
              <a:rPr lang="en-US" sz="3500" dirty="0" err="1">
                <a:solidFill>
                  <a:srgbClr val="000000"/>
                </a:solidFill>
                <a:latin typeface="Muli Bold Italics"/>
              </a:rPr>
              <a:t>viên</a:t>
            </a:r>
            <a:endParaRPr lang="en-US" sz="3500" dirty="0">
              <a:solidFill>
                <a:srgbClr val="000000"/>
              </a:solidFill>
              <a:latin typeface="Muli Bold Italics"/>
            </a:endParaRPr>
          </a:p>
        </p:txBody>
      </p:sp>
      <p:sp>
        <p:nvSpPr>
          <p:cNvPr id="5" name="TextBox 5"/>
          <p:cNvSpPr txBox="1"/>
          <p:nvPr/>
        </p:nvSpPr>
        <p:spPr>
          <a:xfrm>
            <a:off x="904518" y="3937000"/>
            <a:ext cx="8115300" cy="2909323"/>
          </a:xfrm>
          <a:prstGeom prst="rect">
            <a:avLst/>
          </a:prstGeom>
        </p:spPr>
        <p:txBody>
          <a:bodyPr lIns="0" tIns="0" rIns="0" bIns="0" rtlCol="0" anchor="t">
            <a:spAutoFit/>
          </a:bodyPr>
          <a:lstStyle/>
          <a:p>
            <a:pPr algn="just">
              <a:lnSpc>
                <a:spcPts val="4550"/>
              </a:lnSpc>
              <a:spcBef>
                <a:spcPct val="0"/>
              </a:spcBef>
            </a:pPr>
            <a:r>
              <a:rPr lang="en-US" sz="3500" dirty="0" err="1">
                <a:solidFill>
                  <a:srgbClr val="000000"/>
                </a:solidFill>
                <a:latin typeface="Muli"/>
              </a:rPr>
              <a:t>Đây</a:t>
            </a:r>
            <a:r>
              <a:rPr lang="en-US" sz="3500" dirty="0">
                <a:solidFill>
                  <a:srgbClr val="000000"/>
                </a:solidFill>
                <a:latin typeface="Muli"/>
              </a:rPr>
              <a:t> </a:t>
            </a:r>
            <a:r>
              <a:rPr lang="en-US" sz="3500" dirty="0" err="1">
                <a:solidFill>
                  <a:srgbClr val="000000"/>
                </a:solidFill>
                <a:latin typeface="Muli"/>
              </a:rPr>
              <a:t>là</a:t>
            </a:r>
            <a:r>
              <a:rPr lang="en-US" sz="3500" dirty="0">
                <a:solidFill>
                  <a:srgbClr val="000000"/>
                </a:solidFill>
                <a:latin typeface="Muli"/>
              </a:rPr>
              <a:t> </a:t>
            </a:r>
            <a:r>
              <a:rPr lang="en-US" sz="3500" dirty="0" err="1">
                <a:solidFill>
                  <a:srgbClr val="000000"/>
                </a:solidFill>
                <a:latin typeface="Muli"/>
              </a:rPr>
              <a:t>nơi</a:t>
            </a:r>
            <a:r>
              <a:rPr lang="en-US" sz="3500" dirty="0">
                <a:solidFill>
                  <a:srgbClr val="000000"/>
                </a:solidFill>
                <a:latin typeface="Muli"/>
              </a:rPr>
              <a:t> </a:t>
            </a:r>
            <a:r>
              <a:rPr lang="en-US" sz="3500" dirty="0" err="1">
                <a:solidFill>
                  <a:srgbClr val="000000"/>
                </a:solidFill>
                <a:latin typeface="Muli"/>
              </a:rPr>
              <a:t>để</a:t>
            </a:r>
            <a:r>
              <a:rPr lang="en-US" sz="3500" dirty="0">
                <a:solidFill>
                  <a:srgbClr val="000000"/>
                </a:solidFill>
                <a:latin typeface="Muli"/>
              </a:rPr>
              <a:t> </a:t>
            </a:r>
            <a:r>
              <a:rPr lang="en-US" sz="3500" dirty="0" err="1">
                <a:solidFill>
                  <a:srgbClr val="000000"/>
                </a:solidFill>
                <a:latin typeface="Muli"/>
              </a:rPr>
              <a:t>thực</a:t>
            </a:r>
            <a:r>
              <a:rPr lang="en-US" sz="3500" dirty="0">
                <a:solidFill>
                  <a:srgbClr val="000000"/>
                </a:solidFill>
                <a:latin typeface="Muli"/>
              </a:rPr>
              <a:t> </a:t>
            </a:r>
            <a:r>
              <a:rPr lang="en-US" sz="3500" dirty="0" err="1">
                <a:solidFill>
                  <a:srgbClr val="000000"/>
                </a:solidFill>
                <a:latin typeface="Muli"/>
              </a:rPr>
              <a:t>hiện</a:t>
            </a:r>
            <a:r>
              <a:rPr lang="en-US" sz="3500" dirty="0">
                <a:solidFill>
                  <a:srgbClr val="000000"/>
                </a:solidFill>
                <a:latin typeface="Muli"/>
              </a:rPr>
              <a:t> </a:t>
            </a:r>
            <a:r>
              <a:rPr lang="en-US" sz="3500" dirty="0" err="1">
                <a:solidFill>
                  <a:srgbClr val="000000"/>
                </a:solidFill>
                <a:latin typeface="Muli"/>
              </a:rPr>
              <a:t>các</a:t>
            </a:r>
            <a:r>
              <a:rPr lang="en-US" sz="3500" dirty="0">
                <a:solidFill>
                  <a:srgbClr val="000000"/>
                </a:solidFill>
                <a:latin typeface="Muli"/>
              </a:rPr>
              <a:t> </a:t>
            </a:r>
            <a:r>
              <a:rPr lang="en-US" sz="3500" dirty="0" err="1">
                <a:solidFill>
                  <a:srgbClr val="000000"/>
                </a:solidFill>
                <a:latin typeface="Muli"/>
              </a:rPr>
              <a:t>thao</a:t>
            </a:r>
            <a:r>
              <a:rPr lang="en-US" sz="3500" dirty="0">
                <a:solidFill>
                  <a:srgbClr val="000000"/>
                </a:solidFill>
                <a:latin typeface="Muli"/>
              </a:rPr>
              <a:t> </a:t>
            </a:r>
            <a:r>
              <a:rPr lang="en-US" sz="3500" dirty="0" err="1">
                <a:solidFill>
                  <a:srgbClr val="000000"/>
                </a:solidFill>
                <a:latin typeface="Muli"/>
              </a:rPr>
              <a:t>tác</a:t>
            </a:r>
            <a:r>
              <a:rPr lang="en-US" sz="3500" dirty="0">
                <a:solidFill>
                  <a:srgbClr val="000000"/>
                </a:solidFill>
                <a:latin typeface="Muli"/>
              </a:rPr>
              <a:t> </a:t>
            </a:r>
            <a:r>
              <a:rPr lang="en-US" sz="3500" b="1" dirty="0" err="1">
                <a:solidFill>
                  <a:srgbClr val="000000"/>
                </a:solidFill>
                <a:latin typeface="Muli"/>
              </a:rPr>
              <a:t>thêm</a:t>
            </a:r>
            <a:r>
              <a:rPr lang="en-US" sz="3500" b="1" dirty="0">
                <a:solidFill>
                  <a:srgbClr val="000000"/>
                </a:solidFill>
                <a:latin typeface="Muli"/>
              </a:rPr>
              <a:t>, </a:t>
            </a:r>
            <a:r>
              <a:rPr lang="en-US" sz="3500" b="1" dirty="0" err="1">
                <a:solidFill>
                  <a:srgbClr val="000000"/>
                </a:solidFill>
                <a:latin typeface="Muli"/>
              </a:rPr>
              <a:t>xóa</a:t>
            </a:r>
            <a:r>
              <a:rPr lang="en-US" sz="3500" b="1" dirty="0">
                <a:solidFill>
                  <a:srgbClr val="000000"/>
                </a:solidFill>
                <a:latin typeface="Muli"/>
              </a:rPr>
              <a:t>, </a:t>
            </a:r>
            <a:r>
              <a:rPr lang="en-US" sz="3500" b="1" dirty="0" err="1">
                <a:solidFill>
                  <a:srgbClr val="000000"/>
                </a:solidFill>
                <a:latin typeface="Muli"/>
              </a:rPr>
              <a:t>sửa</a:t>
            </a:r>
            <a:r>
              <a:rPr lang="en-US" sz="3500" b="1" dirty="0">
                <a:solidFill>
                  <a:srgbClr val="000000"/>
                </a:solidFill>
                <a:latin typeface="Muli"/>
              </a:rPr>
              <a:t>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hay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cũng</a:t>
            </a:r>
            <a:r>
              <a:rPr lang="en-US" sz="3500" dirty="0">
                <a:solidFill>
                  <a:srgbClr val="000000"/>
                </a:solidFill>
                <a:latin typeface="Muli"/>
              </a:rPr>
              <a:t> </a:t>
            </a:r>
            <a:r>
              <a:rPr lang="en-US" sz="3500" dirty="0" err="1">
                <a:solidFill>
                  <a:srgbClr val="000000"/>
                </a:solidFill>
                <a:latin typeface="Muli"/>
              </a:rPr>
              <a:t>như</a:t>
            </a:r>
            <a:r>
              <a:rPr lang="en-US" sz="3500" dirty="0">
                <a:solidFill>
                  <a:srgbClr val="000000"/>
                </a:solidFill>
                <a:latin typeface="Muli"/>
              </a:rPr>
              <a:t> </a:t>
            </a:r>
            <a:r>
              <a:rPr lang="en-US" sz="3500" dirty="0" err="1">
                <a:solidFill>
                  <a:srgbClr val="000000"/>
                </a:solidFill>
                <a:latin typeface="Muli"/>
              </a:rPr>
              <a:t>khởi</a:t>
            </a:r>
            <a:r>
              <a:rPr lang="en-US" sz="3500" dirty="0">
                <a:solidFill>
                  <a:srgbClr val="000000"/>
                </a:solidFill>
                <a:latin typeface="Muli"/>
              </a:rPr>
              <a:t> </a:t>
            </a:r>
            <a:r>
              <a:rPr lang="en-US" sz="3500" dirty="0" err="1">
                <a:solidFill>
                  <a:srgbClr val="000000"/>
                </a:solidFill>
                <a:latin typeface="Muli"/>
              </a:rPr>
              <a:t>tạo</a:t>
            </a:r>
            <a:r>
              <a:rPr lang="en-US" sz="3500" dirty="0">
                <a:solidFill>
                  <a:srgbClr val="000000"/>
                </a:solidFill>
                <a:latin typeface="Muli"/>
              </a:rPr>
              <a:t> </a:t>
            </a:r>
            <a:r>
              <a:rPr lang="en-US" sz="3500" dirty="0" err="1">
                <a:solidFill>
                  <a:srgbClr val="000000"/>
                </a:solidFill>
                <a:latin typeface="Muli"/>
              </a:rPr>
              <a:t>các</a:t>
            </a:r>
            <a:r>
              <a:rPr lang="en-US" sz="3500" dirty="0">
                <a:solidFill>
                  <a:srgbClr val="000000"/>
                </a:solidFill>
                <a:latin typeface="Muli"/>
              </a:rPr>
              <a:t> </a:t>
            </a:r>
            <a:r>
              <a:rPr lang="en-US" sz="3500" dirty="0" err="1">
                <a:solidFill>
                  <a:srgbClr val="000000"/>
                </a:solidFill>
                <a:latin typeface="Muli"/>
              </a:rPr>
              <a:t>mối</a:t>
            </a:r>
            <a:r>
              <a:rPr lang="en-US" sz="3500" dirty="0">
                <a:solidFill>
                  <a:srgbClr val="000000"/>
                </a:solidFill>
                <a:latin typeface="Muli"/>
              </a:rPr>
              <a:t> </a:t>
            </a:r>
            <a:r>
              <a:rPr lang="en-US" sz="3500" dirty="0" err="1">
                <a:solidFill>
                  <a:srgbClr val="000000"/>
                </a:solidFill>
                <a:latin typeface="Muli"/>
              </a:rPr>
              <a:t>quan</a:t>
            </a:r>
            <a:r>
              <a:rPr lang="en-US" sz="3500" dirty="0">
                <a:solidFill>
                  <a:srgbClr val="000000"/>
                </a:solidFill>
                <a:latin typeface="Muli"/>
              </a:rPr>
              <a:t> </a:t>
            </a:r>
            <a:r>
              <a:rPr lang="en-US" sz="3500" dirty="0" err="1">
                <a:solidFill>
                  <a:srgbClr val="000000"/>
                </a:solidFill>
                <a:latin typeface="Muli"/>
              </a:rPr>
              <a:t>hệ</a:t>
            </a:r>
            <a:r>
              <a:rPr lang="en-US" sz="3500" dirty="0">
                <a:solidFill>
                  <a:srgbClr val="000000"/>
                </a:solidFill>
                <a:latin typeface="Muli"/>
              </a:rPr>
              <a:t> </a:t>
            </a:r>
            <a:r>
              <a:rPr lang="en-US" sz="3500" dirty="0" err="1">
                <a:solidFill>
                  <a:srgbClr val="000000"/>
                </a:solidFill>
                <a:latin typeface="Muli"/>
              </a:rPr>
              <a:t>giữa</a:t>
            </a:r>
            <a:r>
              <a:rPr lang="en-US" sz="3500" dirty="0">
                <a:solidFill>
                  <a:srgbClr val="000000"/>
                </a:solidFill>
                <a:latin typeface="Muli"/>
              </a:rPr>
              <a:t> </a:t>
            </a:r>
            <a:r>
              <a:rPr lang="en-US" sz="3500" dirty="0" err="1">
                <a:solidFill>
                  <a:srgbClr val="000000"/>
                </a:solidFill>
                <a:latin typeface="Muli"/>
              </a:rPr>
              <a:t>các</a:t>
            </a:r>
            <a:r>
              <a:rPr lang="en-US" sz="3500" dirty="0">
                <a:solidFill>
                  <a:srgbClr val="000000"/>
                </a:solidFill>
                <a:latin typeface="Muli"/>
              </a:rPr>
              <a:t> </a:t>
            </a:r>
            <a:r>
              <a:rPr lang="en-US" sz="3500" dirty="0" err="1">
                <a:solidFill>
                  <a:srgbClr val="000000"/>
                </a:solidFill>
                <a:latin typeface="Muli"/>
              </a:rPr>
              <a:t>nút</a:t>
            </a:r>
            <a:r>
              <a:rPr lang="en-US" sz="3500" dirty="0">
                <a:solidFill>
                  <a:srgbClr val="000000"/>
                </a:solidFill>
                <a:latin typeface="Muli"/>
              </a:rPr>
              <a:t> </a:t>
            </a:r>
            <a:r>
              <a:rPr lang="en-US" sz="3500" dirty="0" err="1">
                <a:solidFill>
                  <a:srgbClr val="000000"/>
                </a:solidFill>
                <a:latin typeface="Muli"/>
              </a:rPr>
              <a:t>với</a:t>
            </a:r>
            <a:r>
              <a:rPr lang="en-US" sz="3500" dirty="0">
                <a:solidFill>
                  <a:srgbClr val="000000"/>
                </a:solidFill>
                <a:latin typeface="Muli"/>
              </a:rPr>
              <a:t> </a:t>
            </a:r>
            <a:r>
              <a:rPr lang="en-US" sz="3500" dirty="0" err="1">
                <a:solidFill>
                  <a:srgbClr val="000000"/>
                </a:solidFill>
                <a:latin typeface="Muli"/>
              </a:rPr>
              <a:t>nhau</a:t>
            </a:r>
            <a:r>
              <a:rPr lang="en-US" sz="3500" dirty="0">
                <a:solidFill>
                  <a:srgbClr val="000000"/>
                </a:solidFill>
                <a:latin typeface="Muli"/>
              </a:rPr>
              <a:t> ở </a:t>
            </a:r>
            <a:r>
              <a:rPr lang="en-US" sz="3500" dirty="0" err="1">
                <a:solidFill>
                  <a:srgbClr val="000000"/>
                </a:solidFill>
                <a:latin typeface="Muli"/>
              </a:rPr>
              <a:t>cơ</a:t>
            </a:r>
            <a:r>
              <a:rPr lang="en-US" sz="3500" dirty="0">
                <a:solidFill>
                  <a:srgbClr val="000000"/>
                </a:solidFill>
                <a:latin typeface="Muli"/>
              </a:rPr>
              <a:t> </a:t>
            </a:r>
            <a:r>
              <a:rPr lang="en-US" sz="3500" dirty="0" err="1">
                <a:solidFill>
                  <a:srgbClr val="000000"/>
                </a:solidFill>
                <a:latin typeface="Muli"/>
              </a:rPr>
              <a:t>sở</a:t>
            </a:r>
            <a:r>
              <a:rPr lang="en-US" sz="3500" dirty="0">
                <a:solidFill>
                  <a:srgbClr val="000000"/>
                </a:solidFill>
                <a:latin typeface="Muli"/>
              </a:rPr>
              <a:t> </a:t>
            </a:r>
            <a:r>
              <a:rPr lang="en-US" sz="3500" dirty="0" err="1">
                <a:solidFill>
                  <a:srgbClr val="000000"/>
                </a:solidFill>
                <a:latin typeface="Muli"/>
              </a:rPr>
              <a:t>dữ</a:t>
            </a:r>
            <a:r>
              <a:rPr lang="en-US" sz="3500" dirty="0">
                <a:solidFill>
                  <a:srgbClr val="000000"/>
                </a:solidFill>
                <a:latin typeface="Muli"/>
              </a:rPr>
              <a:t> </a:t>
            </a:r>
            <a:r>
              <a:rPr lang="en-US" sz="3500" dirty="0" err="1">
                <a:solidFill>
                  <a:srgbClr val="000000"/>
                </a:solidFill>
                <a:latin typeface="Muli"/>
              </a:rPr>
              <a:t>liệu</a:t>
            </a:r>
            <a:r>
              <a:rPr lang="en-US" sz="3500" dirty="0">
                <a:solidFill>
                  <a:srgbClr val="000000"/>
                </a:solidFill>
                <a:latin typeface="Muli"/>
              </a:rPr>
              <a:t> </a:t>
            </a:r>
            <a:r>
              <a:rPr lang="en-US" sz="3500" dirty="0" err="1">
                <a:solidFill>
                  <a:srgbClr val="000000"/>
                </a:solidFill>
                <a:latin typeface="Muli"/>
              </a:rPr>
              <a:t>đồ</a:t>
            </a:r>
            <a:r>
              <a:rPr lang="en-US" sz="3500" dirty="0">
                <a:solidFill>
                  <a:srgbClr val="000000"/>
                </a:solidFill>
                <a:latin typeface="Muli"/>
              </a:rPr>
              <a:t> </a:t>
            </a:r>
            <a:r>
              <a:rPr lang="en-US" sz="3500" dirty="0" err="1">
                <a:solidFill>
                  <a:srgbClr val="000000"/>
                </a:solidFill>
                <a:latin typeface="Muli"/>
              </a:rPr>
              <a:t>thị</a:t>
            </a:r>
            <a:r>
              <a:rPr lang="en-US" sz="3500" dirty="0">
                <a:solidFill>
                  <a:srgbClr val="000000"/>
                </a:solidFill>
                <a:latin typeface="Muli"/>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84175"/>
            <a:ext cx="8115300" cy="666849"/>
          </a:xfrm>
          <a:prstGeom prst="rect">
            <a:avLst/>
          </a:prstGeom>
        </p:spPr>
        <p:txBody>
          <a:bodyPr wrap="square" lIns="0" tIns="0" rIns="0" bIns="0" rtlCol="0" anchor="t">
            <a:spAutoFit/>
          </a:bodyPr>
          <a:lstStyle/>
          <a:p>
            <a:pPr algn="ctr">
              <a:lnSpc>
                <a:spcPts val="5199"/>
              </a:lnSpc>
              <a:spcBef>
                <a:spcPct val="0"/>
              </a:spcBef>
            </a:pPr>
            <a:r>
              <a:rPr lang="en-US" sz="3999" dirty="0">
                <a:solidFill>
                  <a:srgbClr val="000000"/>
                </a:solidFill>
                <a:latin typeface="Muli Bold"/>
              </a:rPr>
              <a:t>GIAO DIỆN QUẢN LÝ SẢN PHẨM</a:t>
            </a:r>
          </a:p>
        </p:txBody>
      </p:sp>
      <p:sp>
        <p:nvSpPr>
          <p:cNvPr id="3" name="TextBox 3"/>
          <p:cNvSpPr txBox="1"/>
          <p:nvPr/>
        </p:nvSpPr>
        <p:spPr>
          <a:xfrm>
            <a:off x="1028700" y="1844675"/>
            <a:ext cx="16230600" cy="7628563"/>
          </a:xfrm>
          <a:prstGeom prst="rect">
            <a:avLst/>
          </a:prstGeom>
        </p:spPr>
        <p:txBody>
          <a:bodyPr lIns="0" tIns="0" rIns="0" bIns="0" rtlCol="0" anchor="t">
            <a:spAutoFit/>
          </a:bodyPr>
          <a:lstStyle/>
          <a:p>
            <a:pPr algn="just">
              <a:lnSpc>
                <a:spcPts val="4550"/>
              </a:lnSpc>
              <a:spcBef>
                <a:spcPct val="0"/>
              </a:spcBef>
            </a:pPr>
            <a:r>
              <a:rPr lang="en-US" sz="3500" dirty="0" err="1">
                <a:solidFill>
                  <a:srgbClr val="000000"/>
                </a:solidFill>
                <a:latin typeface="Muli"/>
              </a:rPr>
              <a:t>Khi</a:t>
            </a:r>
            <a:r>
              <a:rPr lang="en-US" sz="3500" dirty="0">
                <a:solidFill>
                  <a:srgbClr val="000000"/>
                </a:solidFill>
                <a:latin typeface="Muli"/>
              </a:rPr>
              <a:t> </a:t>
            </a:r>
            <a:r>
              <a:rPr lang="en-US" sz="3500" dirty="0" err="1">
                <a:solidFill>
                  <a:srgbClr val="000000"/>
                </a:solidFill>
                <a:latin typeface="Muli"/>
              </a:rPr>
              <a:t>thực</a:t>
            </a:r>
            <a:r>
              <a:rPr lang="en-US" sz="3500" dirty="0">
                <a:solidFill>
                  <a:srgbClr val="000000"/>
                </a:solidFill>
                <a:latin typeface="Muli"/>
              </a:rPr>
              <a:t> </a:t>
            </a:r>
            <a:r>
              <a:rPr lang="en-US" sz="3500" dirty="0" err="1">
                <a:solidFill>
                  <a:srgbClr val="000000"/>
                </a:solidFill>
                <a:latin typeface="Muli"/>
              </a:rPr>
              <a:t>hiện</a:t>
            </a:r>
            <a:r>
              <a:rPr lang="en-US" sz="3500" dirty="0">
                <a:solidFill>
                  <a:srgbClr val="000000"/>
                </a:solidFill>
                <a:latin typeface="Muli"/>
              </a:rPr>
              <a:t> </a:t>
            </a:r>
            <a:r>
              <a:rPr lang="en-US" sz="3500" dirty="0" err="1">
                <a:solidFill>
                  <a:srgbClr val="000000"/>
                </a:solidFill>
                <a:latin typeface="Muli"/>
              </a:rPr>
              <a:t>chức</a:t>
            </a:r>
            <a:r>
              <a:rPr lang="en-US" sz="3500" dirty="0">
                <a:solidFill>
                  <a:srgbClr val="000000"/>
                </a:solidFill>
                <a:latin typeface="Muli"/>
              </a:rPr>
              <a:t> </a:t>
            </a:r>
            <a:r>
              <a:rPr lang="en-US" sz="3500" dirty="0" err="1">
                <a:solidFill>
                  <a:srgbClr val="000000"/>
                </a:solidFill>
                <a:latin typeface="Muli"/>
              </a:rPr>
              <a:t>năng</a:t>
            </a:r>
            <a:r>
              <a:rPr lang="en-US" sz="3500" dirty="0">
                <a:solidFill>
                  <a:srgbClr val="000000"/>
                </a:solidFill>
                <a:latin typeface="Muli"/>
              </a:rPr>
              <a:t> </a:t>
            </a:r>
            <a:r>
              <a:rPr lang="en-US" sz="3500" b="1" dirty="0" err="1">
                <a:solidFill>
                  <a:srgbClr val="000000"/>
                </a:solidFill>
                <a:latin typeface="Muli"/>
              </a:rPr>
              <a:t>thêm</a:t>
            </a:r>
            <a:r>
              <a:rPr lang="en-US" sz="3500" dirty="0">
                <a:solidFill>
                  <a:srgbClr val="000000"/>
                </a:solidFill>
                <a:latin typeface="Muli"/>
              </a:rPr>
              <a:t>, </a:t>
            </a:r>
            <a:r>
              <a:rPr lang="en-US" sz="3500" dirty="0" err="1">
                <a:solidFill>
                  <a:srgbClr val="000000"/>
                </a:solidFill>
                <a:latin typeface="Muli"/>
              </a:rPr>
              <a:t>có</a:t>
            </a:r>
            <a:r>
              <a:rPr lang="en-US" sz="3500" dirty="0">
                <a:solidFill>
                  <a:srgbClr val="000000"/>
                </a:solidFill>
                <a:latin typeface="Muli"/>
              </a:rPr>
              <a:t> 3 </a:t>
            </a:r>
            <a:r>
              <a:rPr lang="en-US" sz="3500" dirty="0" err="1">
                <a:solidFill>
                  <a:srgbClr val="000000"/>
                </a:solidFill>
                <a:latin typeface="Muli"/>
              </a:rPr>
              <a:t>trường</a:t>
            </a:r>
            <a:r>
              <a:rPr lang="en-US" sz="3500" dirty="0">
                <a:solidFill>
                  <a:srgbClr val="000000"/>
                </a:solidFill>
                <a:latin typeface="Muli"/>
              </a:rPr>
              <a:t> </a:t>
            </a:r>
            <a:r>
              <a:rPr lang="en-US" sz="3500" dirty="0" err="1">
                <a:solidFill>
                  <a:srgbClr val="000000"/>
                </a:solidFill>
                <a:latin typeface="Muli"/>
              </a:rPr>
              <a:t>hợp</a:t>
            </a:r>
            <a:r>
              <a:rPr lang="en-US" sz="3500" dirty="0">
                <a:solidFill>
                  <a:srgbClr val="000000"/>
                </a:solidFill>
                <a:latin typeface="Muli"/>
              </a:rPr>
              <a:t> </a:t>
            </a:r>
            <a:r>
              <a:rPr lang="en-US" sz="3500" dirty="0" err="1">
                <a:solidFill>
                  <a:srgbClr val="000000"/>
                </a:solidFill>
                <a:latin typeface="Muli"/>
              </a:rPr>
              <a:t>để</a:t>
            </a:r>
            <a:r>
              <a:rPr lang="en-US" sz="3500" dirty="0">
                <a:solidFill>
                  <a:srgbClr val="000000"/>
                </a:solidFill>
                <a:latin typeface="Muli"/>
              </a:rPr>
              <a:t> </a:t>
            </a:r>
            <a:r>
              <a:rPr lang="en-US" sz="3500" dirty="0" err="1">
                <a:solidFill>
                  <a:srgbClr val="000000"/>
                </a:solidFill>
                <a:latin typeface="Muli"/>
              </a:rPr>
              <a:t>thực</a:t>
            </a:r>
            <a:r>
              <a:rPr lang="en-US" sz="3500" dirty="0">
                <a:solidFill>
                  <a:srgbClr val="000000"/>
                </a:solidFill>
                <a:latin typeface="Muli"/>
              </a:rPr>
              <a:t> </a:t>
            </a:r>
            <a:r>
              <a:rPr lang="en-US" sz="3500" dirty="0" err="1">
                <a:solidFill>
                  <a:srgbClr val="000000"/>
                </a:solidFill>
                <a:latin typeface="Muli"/>
              </a:rPr>
              <a:t>hiện</a:t>
            </a:r>
            <a:r>
              <a:rPr lang="en-US" sz="3500" dirty="0">
                <a:solidFill>
                  <a:srgbClr val="000000"/>
                </a:solidFill>
                <a:latin typeface="Muli"/>
              </a:rPr>
              <a:t> </a:t>
            </a:r>
            <a:r>
              <a:rPr lang="en-US" sz="3500" dirty="0" err="1">
                <a:solidFill>
                  <a:srgbClr val="000000"/>
                </a:solidFill>
                <a:latin typeface="Muli"/>
              </a:rPr>
              <a:t>thao</a:t>
            </a:r>
            <a:r>
              <a:rPr lang="en-US" sz="3500" dirty="0">
                <a:solidFill>
                  <a:srgbClr val="000000"/>
                </a:solidFill>
                <a:latin typeface="Muli"/>
              </a:rPr>
              <a:t> </a:t>
            </a:r>
            <a:r>
              <a:rPr lang="en-US" sz="3500" dirty="0" err="1">
                <a:solidFill>
                  <a:srgbClr val="000000"/>
                </a:solidFill>
                <a:latin typeface="Muli"/>
              </a:rPr>
              <a:t>tác</a:t>
            </a:r>
            <a:r>
              <a:rPr lang="en-US" sz="3500" dirty="0">
                <a:solidFill>
                  <a:srgbClr val="000000"/>
                </a:solidFill>
                <a:latin typeface="Muli"/>
              </a:rPr>
              <a:t>: </a:t>
            </a:r>
          </a:p>
          <a:p>
            <a:pPr algn="just">
              <a:lnSpc>
                <a:spcPts val="4550"/>
              </a:lnSpc>
              <a:spcBef>
                <a:spcPct val="0"/>
              </a:spcBef>
            </a:pPr>
            <a:endParaRPr lang="en-US" sz="3500" dirty="0">
              <a:solidFill>
                <a:srgbClr val="000000"/>
              </a:solidFill>
              <a:latin typeface="Muli"/>
            </a:endParaRPr>
          </a:p>
          <a:p>
            <a:pPr marL="755651" lvl="1" indent="-377825" algn="just">
              <a:lnSpc>
                <a:spcPts val="4550"/>
              </a:lnSpc>
              <a:buFont typeface="Arial"/>
              <a:buChar char="•"/>
            </a:pPr>
            <a:r>
              <a:rPr lang="en-US" sz="3500" b="1" dirty="0" err="1">
                <a:solidFill>
                  <a:srgbClr val="000000"/>
                </a:solidFill>
                <a:latin typeface="Muli"/>
              </a:rPr>
              <a:t>Sản</a:t>
            </a:r>
            <a:r>
              <a:rPr lang="en-US" sz="3500" b="1" dirty="0">
                <a:solidFill>
                  <a:srgbClr val="000000"/>
                </a:solidFill>
                <a:latin typeface="Muli"/>
              </a:rPr>
              <a:t> </a:t>
            </a:r>
            <a:r>
              <a:rPr lang="en-US" sz="3500" b="1" dirty="0" err="1">
                <a:solidFill>
                  <a:srgbClr val="000000"/>
                </a:solidFill>
                <a:latin typeface="Muli"/>
              </a:rPr>
              <a:t>phẩm</a:t>
            </a:r>
            <a:r>
              <a:rPr lang="en-US" sz="3500" b="1" dirty="0">
                <a:solidFill>
                  <a:srgbClr val="000000"/>
                </a:solidFill>
                <a:latin typeface="Muli"/>
              </a:rPr>
              <a:t>: </a:t>
            </a:r>
            <a:r>
              <a:rPr lang="en-US" sz="3500" dirty="0" err="1">
                <a:solidFill>
                  <a:srgbClr val="000000"/>
                </a:solidFill>
                <a:latin typeface="Muli"/>
              </a:rPr>
              <a:t>Khi</a:t>
            </a:r>
            <a:r>
              <a:rPr lang="en-US" sz="3500" dirty="0">
                <a:solidFill>
                  <a:srgbClr val="000000"/>
                </a:solidFill>
                <a:latin typeface="Muli"/>
              </a:rPr>
              <a:t> </a:t>
            </a:r>
            <a:r>
              <a:rPr lang="en-US" sz="3500" dirty="0" err="1">
                <a:solidFill>
                  <a:srgbClr val="000000"/>
                </a:solidFill>
                <a:latin typeface="Muli"/>
              </a:rPr>
              <a:t>không</a:t>
            </a:r>
            <a:r>
              <a:rPr lang="en-US" sz="3500" dirty="0">
                <a:solidFill>
                  <a:srgbClr val="000000"/>
                </a:solidFill>
                <a:latin typeface="Muli"/>
              </a:rPr>
              <a:t> </a:t>
            </a:r>
            <a:r>
              <a:rPr lang="en-US" sz="3500" dirty="0" err="1">
                <a:solidFill>
                  <a:srgbClr val="000000"/>
                </a:solidFill>
                <a:latin typeface="Muli"/>
              </a:rPr>
              <a:t>nhập</a:t>
            </a:r>
            <a:r>
              <a:rPr lang="en-US" sz="3500" dirty="0">
                <a:solidFill>
                  <a:srgbClr val="000000"/>
                </a:solidFill>
                <a:latin typeface="Muli"/>
              </a:rPr>
              <a:t> </a:t>
            </a:r>
            <a:r>
              <a:rPr lang="en-US" sz="3500" dirty="0" err="1">
                <a:solidFill>
                  <a:srgbClr val="000000"/>
                </a:solidFill>
                <a:latin typeface="Muli"/>
              </a:rPr>
              <a:t>Textfield</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chỉ</a:t>
            </a:r>
            <a:r>
              <a:rPr lang="en-US" sz="3500" dirty="0">
                <a:solidFill>
                  <a:srgbClr val="000000"/>
                </a:solidFill>
                <a:latin typeface="Muli"/>
              </a:rPr>
              <a:t> </a:t>
            </a:r>
            <a:r>
              <a:rPr lang="en-US" sz="3500" dirty="0" err="1">
                <a:solidFill>
                  <a:srgbClr val="000000"/>
                </a:solidFill>
                <a:latin typeface="Muli"/>
              </a:rPr>
              <a:t>thêm</a:t>
            </a:r>
            <a:r>
              <a:rPr lang="en-US" sz="3500" dirty="0">
                <a:solidFill>
                  <a:srgbClr val="000000"/>
                </a:solidFill>
                <a:latin typeface="Muli"/>
              </a:rPr>
              <a:t> 1 </a:t>
            </a:r>
            <a:r>
              <a:rPr lang="en-US" sz="3500" dirty="0" err="1">
                <a:solidFill>
                  <a:srgbClr val="000000"/>
                </a:solidFill>
                <a:latin typeface="Muli"/>
              </a:rPr>
              <a:t>nút</a:t>
            </a:r>
            <a:r>
              <a:rPr lang="en-US" sz="3500" dirty="0">
                <a:solidFill>
                  <a:srgbClr val="000000"/>
                </a:solidFill>
                <a:latin typeface="Muli"/>
              </a:rPr>
              <a:t>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a:t>
            </a:r>
            <a:r>
              <a:rPr lang="en-US" sz="3500" dirty="0" err="1">
                <a:solidFill>
                  <a:srgbClr val="000000"/>
                </a:solidFill>
                <a:latin typeface="Muli"/>
              </a:rPr>
              <a:t>mới</a:t>
            </a:r>
            <a:r>
              <a:rPr lang="en-US" sz="3500" dirty="0">
                <a:solidFill>
                  <a:srgbClr val="000000"/>
                </a:solidFill>
                <a:latin typeface="Muli"/>
              </a:rPr>
              <a:t> </a:t>
            </a:r>
            <a:r>
              <a:rPr lang="en-US" sz="3500" dirty="0" err="1">
                <a:solidFill>
                  <a:srgbClr val="000000"/>
                </a:solidFill>
                <a:latin typeface="Muli"/>
              </a:rPr>
              <a:t>hoàn</a:t>
            </a:r>
            <a:r>
              <a:rPr lang="en-US" sz="3500" dirty="0">
                <a:solidFill>
                  <a:srgbClr val="000000"/>
                </a:solidFill>
                <a:latin typeface="Muli"/>
              </a:rPr>
              <a:t> </a:t>
            </a:r>
            <a:r>
              <a:rPr lang="en-US" sz="3500" dirty="0" err="1">
                <a:solidFill>
                  <a:srgbClr val="000000"/>
                </a:solidFill>
                <a:latin typeface="Muli"/>
              </a:rPr>
              <a:t>toàn</a:t>
            </a:r>
            <a:r>
              <a:rPr lang="en-US" sz="3500" dirty="0">
                <a:solidFill>
                  <a:srgbClr val="000000"/>
                </a:solidFill>
                <a:latin typeface="Muli"/>
              </a:rPr>
              <a:t> </a:t>
            </a:r>
            <a:r>
              <a:rPr lang="en-US" sz="3500" dirty="0" err="1">
                <a:solidFill>
                  <a:srgbClr val="000000"/>
                </a:solidFill>
                <a:latin typeface="Muli"/>
              </a:rPr>
              <a:t>không</a:t>
            </a:r>
            <a:r>
              <a:rPr lang="en-US" sz="3500" dirty="0">
                <a:solidFill>
                  <a:srgbClr val="000000"/>
                </a:solidFill>
                <a:latin typeface="Muli"/>
              </a:rPr>
              <a:t> </a:t>
            </a:r>
            <a:r>
              <a:rPr lang="en-US" sz="3500" dirty="0" err="1">
                <a:solidFill>
                  <a:srgbClr val="000000"/>
                </a:solidFill>
                <a:latin typeface="Muli"/>
              </a:rPr>
              <a:t>được</a:t>
            </a:r>
            <a:r>
              <a:rPr lang="en-US" sz="3500" dirty="0">
                <a:solidFill>
                  <a:srgbClr val="000000"/>
                </a:solidFill>
                <a:latin typeface="Muli"/>
              </a:rPr>
              <a:t> </a:t>
            </a:r>
            <a:r>
              <a:rPr lang="en-US" sz="3500" dirty="0" err="1">
                <a:solidFill>
                  <a:srgbClr val="000000"/>
                </a:solidFill>
                <a:latin typeface="Muli"/>
              </a:rPr>
              <a:t>liên</a:t>
            </a:r>
            <a:r>
              <a:rPr lang="en-US" sz="3500" dirty="0">
                <a:solidFill>
                  <a:srgbClr val="000000"/>
                </a:solidFill>
                <a:latin typeface="Muli"/>
              </a:rPr>
              <a:t> </a:t>
            </a:r>
            <a:r>
              <a:rPr lang="en-US" sz="3500" dirty="0" err="1">
                <a:solidFill>
                  <a:srgbClr val="000000"/>
                </a:solidFill>
                <a:latin typeface="Muli"/>
              </a:rPr>
              <a:t>kết</a:t>
            </a:r>
            <a:r>
              <a:rPr lang="en-US" sz="3500" dirty="0">
                <a:solidFill>
                  <a:srgbClr val="000000"/>
                </a:solidFill>
                <a:latin typeface="Muli"/>
              </a:rPr>
              <a:t> </a:t>
            </a:r>
            <a:r>
              <a:rPr lang="en-US" sz="3500" dirty="0" err="1">
                <a:solidFill>
                  <a:srgbClr val="000000"/>
                </a:solidFill>
                <a:latin typeface="Muli"/>
              </a:rPr>
              <a:t>với</a:t>
            </a:r>
            <a:r>
              <a:rPr lang="en-US" sz="3500" dirty="0">
                <a:solidFill>
                  <a:srgbClr val="000000"/>
                </a:solidFill>
                <a:latin typeface="Muli"/>
              </a:rPr>
              <a:t> </a:t>
            </a:r>
            <a:r>
              <a:rPr lang="en-US" sz="3500" dirty="0" err="1">
                <a:solidFill>
                  <a:srgbClr val="000000"/>
                </a:solidFill>
                <a:latin typeface="Muli"/>
              </a:rPr>
              <a:t>bất</a:t>
            </a:r>
            <a:r>
              <a:rPr lang="en-US" sz="3500" dirty="0">
                <a:solidFill>
                  <a:srgbClr val="000000"/>
                </a:solidFill>
                <a:latin typeface="Muli"/>
              </a:rPr>
              <a:t> </a:t>
            </a:r>
            <a:r>
              <a:rPr lang="en-US" sz="3500" dirty="0" err="1">
                <a:solidFill>
                  <a:srgbClr val="000000"/>
                </a:solidFill>
                <a:latin typeface="Muli"/>
              </a:rPr>
              <a:t>kỳ</a:t>
            </a:r>
            <a:r>
              <a:rPr lang="en-US" sz="3500" dirty="0">
                <a:solidFill>
                  <a:srgbClr val="000000"/>
                </a:solidFill>
                <a:latin typeface="Muli"/>
              </a:rPr>
              <a:t> </a:t>
            </a:r>
            <a:r>
              <a:rPr lang="en-US" sz="3500" dirty="0" err="1">
                <a:solidFill>
                  <a:srgbClr val="000000"/>
                </a:solidFill>
                <a:latin typeface="Muli"/>
              </a:rPr>
              <a:t>nút</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nào</a:t>
            </a:r>
            <a:r>
              <a:rPr lang="en-US" sz="3500" dirty="0">
                <a:solidFill>
                  <a:srgbClr val="000000"/>
                </a:solidFill>
                <a:latin typeface="Muli"/>
              </a:rPr>
              <a:t> </a:t>
            </a:r>
            <a:r>
              <a:rPr lang="en-US" sz="3500" dirty="0" err="1">
                <a:solidFill>
                  <a:srgbClr val="000000"/>
                </a:solidFill>
                <a:latin typeface="Muli"/>
              </a:rPr>
              <a:t>trong</a:t>
            </a:r>
            <a:r>
              <a:rPr lang="en-US" sz="3500" dirty="0">
                <a:solidFill>
                  <a:srgbClr val="000000"/>
                </a:solidFill>
                <a:latin typeface="Muli"/>
              </a:rPr>
              <a:t> </a:t>
            </a:r>
            <a:r>
              <a:rPr lang="en-US" sz="3500" dirty="0" err="1">
                <a:solidFill>
                  <a:srgbClr val="000000"/>
                </a:solidFill>
                <a:latin typeface="Muli"/>
              </a:rPr>
              <a:t>cơ</a:t>
            </a:r>
            <a:r>
              <a:rPr lang="en-US" sz="3500" dirty="0">
                <a:solidFill>
                  <a:srgbClr val="000000"/>
                </a:solidFill>
                <a:latin typeface="Muli"/>
              </a:rPr>
              <a:t> </a:t>
            </a:r>
            <a:r>
              <a:rPr lang="en-US" sz="3500" dirty="0" err="1">
                <a:solidFill>
                  <a:srgbClr val="000000"/>
                </a:solidFill>
                <a:latin typeface="Muli"/>
              </a:rPr>
              <a:t>sở</a:t>
            </a:r>
            <a:r>
              <a:rPr lang="en-US" sz="3500" dirty="0">
                <a:solidFill>
                  <a:srgbClr val="000000"/>
                </a:solidFill>
                <a:latin typeface="Muli"/>
              </a:rPr>
              <a:t> </a:t>
            </a:r>
            <a:r>
              <a:rPr lang="en-US" sz="3500" dirty="0" err="1">
                <a:solidFill>
                  <a:srgbClr val="000000"/>
                </a:solidFill>
                <a:latin typeface="Muli"/>
              </a:rPr>
              <a:t>dữ</a:t>
            </a:r>
            <a:r>
              <a:rPr lang="en-US" sz="3500" dirty="0">
                <a:solidFill>
                  <a:srgbClr val="000000"/>
                </a:solidFill>
                <a:latin typeface="Muli"/>
              </a:rPr>
              <a:t> </a:t>
            </a:r>
            <a:r>
              <a:rPr lang="en-US" sz="3500" dirty="0" err="1">
                <a:solidFill>
                  <a:srgbClr val="000000"/>
                </a:solidFill>
                <a:latin typeface="Muli"/>
              </a:rPr>
              <a:t>liệu</a:t>
            </a:r>
            <a:r>
              <a:rPr lang="en-US" sz="3500" dirty="0">
                <a:solidFill>
                  <a:srgbClr val="000000"/>
                </a:solidFill>
                <a:latin typeface="Muli"/>
              </a:rPr>
              <a:t>. </a:t>
            </a:r>
            <a:r>
              <a:rPr lang="en-US" sz="3500" dirty="0" err="1">
                <a:solidFill>
                  <a:srgbClr val="000000"/>
                </a:solidFill>
                <a:latin typeface="Muli"/>
              </a:rPr>
              <a:t>Ngược</a:t>
            </a:r>
            <a:r>
              <a:rPr lang="en-US" sz="3500" dirty="0">
                <a:solidFill>
                  <a:srgbClr val="000000"/>
                </a:solidFill>
                <a:latin typeface="Muli"/>
              </a:rPr>
              <a:t> </a:t>
            </a:r>
            <a:r>
              <a:rPr lang="en-US" sz="3500" dirty="0" err="1">
                <a:solidFill>
                  <a:srgbClr val="000000"/>
                </a:solidFill>
                <a:latin typeface="Muli"/>
              </a:rPr>
              <a:t>lại</a:t>
            </a:r>
            <a:r>
              <a:rPr lang="en-US" sz="3500" dirty="0">
                <a:solidFill>
                  <a:srgbClr val="000000"/>
                </a:solidFill>
                <a:latin typeface="Muli"/>
              </a:rPr>
              <a:t> </a:t>
            </a:r>
            <a:r>
              <a:rPr lang="en-US" sz="3500" dirty="0" err="1">
                <a:solidFill>
                  <a:srgbClr val="000000"/>
                </a:solidFill>
                <a:latin typeface="Muli"/>
              </a:rPr>
              <a:t>khi</a:t>
            </a:r>
            <a:r>
              <a:rPr lang="en-US" sz="3500" dirty="0">
                <a:solidFill>
                  <a:srgbClr val="000000"/>
                </a:solidFill>
                <a:latin typeface="Muli"/>
              </a:rPr>
              <a:t> </a:t>
            </a:r>
            <a:r>
              <a:rPr lang="en-US" sz="3500" dirty="0" err="1">
                <a:solidFill>
                  <a:srgbClr val="000000"/>
                </a:solidFill>
                <a:latin typeface="Muli"/>
              </a:rPr>
              <a:t>nhập</a:t>
            </a:r>
            <a:r>
              <a:rPr lang="en-US" sz="3500" dirty="0">
                <a:solidFill>
                  <a:srgbClr val="000000"/>
                </a:solidFill>
                <a:latin typeface="Muli"/>
              </a:rPr>
              <a:t> </a:t>
            </a:r>
            <a:r>
              <a:rPr lang="en-US" sz="3500" dirty="0" err="1">
                <a:solidFill>
                  <a:srgbClr val="000000"/>
                </a:solidFill>
                <a:latin typeface="Muli"/>
              </a:rPr>
              <a:t>vào</a:t>
            </a:r>
            <a:r>
              <a:rPr lang="en-US" sz="3500" dirty="0">
                <a:solidFill>
                  <a:srgbClr val="000000"/>
                </a:solidFill>
                <a:latin typeface="Muli"/>
              </a:rPr>
              <a:t> </a:t>
            </a:r>
            <a:r>
              <a:rPr lang="en-US" sz="3500" dirty="0" err="1">
                <a:solidFill>
                  <a:srgbClr val="000000"/>
                </a:solidFill>
                <a:latin typeface="Muli"/>
              </a:rPr>
              <a:t>Textfield</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thì</a:t>
            </a:r>
            <a:r>
              <a:rPr lang="en-US" sz="3500" dirty="0">
                <a:solidFill>
                  <a:srgbClr val="000000"/>
                </a:solidFill>
                <a:latin typeface="Muli"/>
              </a:rPr>
              <a:t> </a:t>
            </a:r>
            <a:r>
              <a:rPr lang="en-US" sz="3500" dirty="0" err="1">
                <a:solidFill>
                  <a:srgbClr val="000000"/>
                </a:solidFill>
                <a:latin typeface="Muli"/>
              </a:rPr>
              <a:t>sẽ</a:t>
            </a:r>
            <a:r>
              <a:rPr lang="en-US" sz="3500" dirty="0">
                <a:solidFill>
                  <a:srgbClr val="000000"/>
                </a:solidFill>
                <a:latin typeface="Muli"/>
              </a:rPr>
              <a:t> </a:t>
            </a:r>
            <a:r>
              <a:rPr lang="en-US" sz="3500" dirty="0" err="1">
                <a:solidFill>
                  <a:srgbClr val="000000"/>
                </a:solidFill>
                <a:latin typeface="Muli"/>
              </a:rPr>
              <a:t>xuất</a:t>
            </a:r>
            <a:r>
              <a:rPr lang="en-US" sz="3500" dirty="0">
                <a:solidFill>
                  <a:srgbClr val="000000"/>
                </a:solidFill>
                <a:latin typeface="Muli"/>
              </a:rPr>
              <a:t> </a:t>
            </a:r>
            <a:r>
              <a:rPr lang="en-US" sz="3500" dirty="0" err="1">
                <a:solidFill>
                  <a:srgbClr val="000000"/>
                </a:solidFill>
                <a:latin typeface="Muli"/>
              </a:rPr>
              <a:t>hiện</a:t>
            </a:r>
            <a:r>
              <a:rPr lang="en-US" sz="3500" dirty="0">
                <a:solidFill>
                  <a:srgbClr val="000000"/>
                </a:solidFill>
                <a:latin typeface="Muli"/>
              </a:rPr>
              <a:t> 2 </a:t>
            </a:r>
            <a:r>
              <a:rPr lang="en-US" sz="3500" dirty="0" err="1">
                <a:solidFill>
                  <a:srgbClr val="000000"/>
                </a:solidFill>
                <a:latin typeface="Muli"/>
              </a:rPr>
              <a:t>trường</a:t>
            </a:r>
            <a:r>
              <a:rPr lang="en-US" sz="3500" dirty="0">
                <a:solidFill>
                  <a:srgbClr val="000000"/>
                </a:solidFill>
                <a:latin typeface="Muli"/>
              </a:rPr>
              <a:t> </a:t>
            </a:r>
            <a:r>
              <a:rPr lang="en-US" sz="3500" dirty="0" err="1">
                <a:solidFill>
                  <a:srgbClr val="000000"/>
                </a:solidFill>
                <a:latin typeface="Muli"/>
              </a:rPr>
              <a:t>hợp</a:t>
            </a:r>
            <a:r>
              <a:rPr lang="en-US" sz="3500" dirty="0">
                <a:solidFill>
                  <a:srgbClr val="000000"/>
                </a:solidFill>
                <a:latin typeface="Muli"/>
              </a:rPr>
              <a:t>. </a:t>
            </a:r>
            <a:r>
              <a:rPr lang="en-US" sz="3500" dirty="0" err="1">
                <a:solidFill>
                  <a:srgbClr val="000000"/>
                </a:solidFill>
                <a:latin typeface="Muli"/>
              </a:rPr>
              <a:t>Trường</a:t>
            </a:r>
            <a:r>
              <a:rPr lang="en-US" sz="3500" dirty="0">
                <a:solidFill>
                  <a:srgbClr val="000000"/>
                </a:solidFill>
                <a:latin typeface="Muli"/>
              </a:rPr>
              <a:t> </a:t>
            </a:r>
            <a:r>
              <a:rPr lang="en-US" sz="3500" dirty="0" err="1">
                <a:solidFill>
                  <a:srgbClr val="000000"/>
                </a:solidFill>
                <a:latin typeface="Muli"/>
              </a:rPr>
              <a:t>hợp</a:t>
            </a:r>
            <a:r>
              <a:rPr lang="en-US" sz="3500" dirty="0">
                <a:solidFill>
                  <a:srgbClr val="000000"/>
                </a:solidFill>
                <a:latin typeface="Muli"/>
              </a:rPr>
              <a:t> </a:t>
            </a:r>
            <a:r>
              <a:rPr lang="en-US" sz="3500" dirty="0" err="1">
                <a:solidFill>
                  <a:srgbClr val="000000"/>
                </a:solidFill>
                <a:latin typeface="Muli"/>
              </a:rPr>
              <a:t>chưa</a:t>
            </a:r>
            <a:r>
              <a:rPr lang="en-US" sz="3500" dirty="0">
                <a:solidFill>
                  <a:srgbClr val="000000"/>
                </a:solidFill>
                <a:latin typeface="Muli"/>
              </a:rPr>
              <a:t> </a:t>
            </a:r>
            <a:r>
              <a:rPr lang="en-US" sz="3500" dirty="0" err="1">
                <a:solidFill>
                  <a:srgbClr val="000000"/>
                </a:solidFill>
                <a:latin typeface="Muli"/>
              </a:rPr>
              <a:t>tồn</a:t>
            </a:r>
            <a:r>
              <a:rPr lang="en-US" sz="3500" dirty="0">
                <a:solidFill>
                  <a:srgbClr val="000000"/>
                </a:solidFill>
                <a:latin typeface="Muli"/>
              </a:rPr>
              <a:t> </a:t>
            </a:r>
            <a:r>
              <a:rPr lang="en-US" sz="3500" dirty="0" err="1">
                <a:solidFill>
                  <a:srgbClr val="000000"/>
                </a:solidFill>
                <a:latin typeface="Muli"/>
              </a:rPr>
              <a:t>tại</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trong</a:t>
            </a:r>
            <a:r>
              <a:rPr lang="en-US" sz="3500" dirty="0">
                <a:solidFill>
                  <a:srgbClr val="000000"/>
                </a:solidFill>
                <a:latin typeface="Muli"/>
              </a:rPr>
              <a:t> </a:t>
            </a:r>
            <a:r>
              <a:rPr lang="en-US" sz="3500" dirty="0" err="1">
                <a:solidFill>
                  <a:srgbClr val="000000"/>
                </a:solidFill>
                <a:latin typeface="Muli"/>
              </a:rPr>
              <a:t>cơ</a:t>
            </a:r>
            <a:r>
              <a:rPr lang="en-US" sz="3500" dirty="0">
                <a:solidFill>
                  <a:srgbClr val="000000"/>
                </a:solidFill>
                <a:latin typeface="Muli"/>
              </a:rPr>
              <a:t> </a:t>
            </a:r>
            <a:r>
              <a:rPr lang="en-US" sz="3500" dirty="0" err="1">
                <a:solidFill>
                  <a:srgbClr val="000000"/>
                </a:solidFill>
                <a:latin typeface="Muli"/>
              </a:rPr>
              <a:t>sở</a:t>
            </a:r>
            <a:r>
              <a:rPr lang="en-US" sz="3500" dirty="0">
                <a:solidFill>
                  <a:srgbClr val="000000"/>
                </a:solidFill>
                <a:latin typeface="Muli"/>
              </a:rPr>
              <a:t> </a:t>
            </a:r>
            <a:r>
              <a:rPr lang="en-US" sz="3500" dirty="0" err="1">
                <a:solidFill>
                  <a:srgbClr val="000000"/>
                </a:solidFill>
                <a:latin typeface="Muli"/>
              </a:rPr>
              <a:t>dữ</a:t>
            </a:r>
            <a:r>
              <a:rPr lang="en-US" sz="3500" dirty="0">
                <a:solidFill>
                  <a:srgbClr val="000000"/>
                </a:solidFill>
                <a:latin typeface="Muli"/>
              </a:rPr>
              <a:t> </a:t>
            </a:r>
            <a:r>
              <a:rPr lang="en-US" sz="3500" dirty="0" err="1">
                <a:solidFill>
                  <a:srgbClr val="000000"/>
                </a:solidFill>
                <a:latin typeface="Muli"/>
              </a:rPr>
              <a:t>liệu</a:t>
            </a:r>
            <a:r>
              <a:rPr lang="en-US" sz="3500" dirty="0">
                <a:solidFill>
                  <a:srgbClr val="000000"/>
                </a:solidFill>
                <a:latin typeface="Muli"/>
              </a:rPr>
              <a:t> </a:t>
            </a:r>
            <a:r>
              <a:rPr lang="en-US" sz="3500" dirty="0" err="1">
                <a:solidFill>
                  <a:srgbClr val="000000"/>
                </a:solidFill>
                <a:latin typeface="Muli"/>
              </a:rPr>
              <a:t>thì</a:t>
            </a:r>
            <a:r>
              <a:rPr lang="en-US" sz="3500" dirty="0">
                <a:solidFill>
                  <a:srgbClr val="000000"/>
                </a:solidFill>
                <a:latin typeface="Muli"/>
              </a:rPr>
              <a:t> </a:t>
            </a:r>
            <a:r>
              <a:rPr lang="en-US" sz="3500" dirty="0" err="1">
                <a:solidFill>
                  <a:srgbClr val="000000"/>
                </a:solidFill>
                <a:latin typeface="Muli"/>
              </a:rPr>
              <a:t>sẽ</a:t>
            </a:r>
            <a:r>
              <a:rPr lang="en-US" sz="3500" dirty="0">
                <a:solidFill>
                  <a:srgbClr val="000000"/>
                </a:solidFill>
                <a:latin typeface="Muli"/>
              </a:rPr>
              <a:t> </a:t>
            </a:r>
            <a:r>
              <a:rPr lang="en-US" sz="3500" dirty="0" err="1">
                <a:solidFill>
                  <a:srgbClr val="000000"/>
                </a:solidFill>
                <a:latin typeface="Muli"/>
              </a:rPr>
              <a:t>xuất</a:t>
            </a:r>
            <a:r>
              <a:rPr lang="en-US" sz="3500" dirty="0">
                <a:solidFill>
                  <a:srgbClr val="000000"/>
                </a:solidFill>
                <a:latin typeface="Muli"/>
              </a:rPr>
              <a:t> </a:t>
            </a:r>
            <a:r>
              <a:rPr lang="en-US" sz="3500" dirty="0" err="1">
                <a:solidFill>
                  <a:srgbClr val="000000"/>
                </a:solidFill>
                <a:latin typeface="Muli"/>
              </a:rPr>
              <a:t>ra</a:t>
            </a:r>
            <a:r>
              <a:rPr lang="en-US" sz="3500" dirty="0">
                <a:solidFill>
                  <a:srgbClr val="000000"/>
                </a:solidFill>
                <a:latin typeface="Muli"/>
              </a:rPr>
              <a:t> </a:t>
            </a:r>
            <a:r>
              <a:rPr lang="en-US" sz="3500" dirty="0" err="1">
                <a:solidFill>
                  <a:srgbClr val="000000"/>
                </a:solidFill>
                <a:latin typeface="Muli"/>
              </a:rPr>
              <a:t>thông</a:t>
            </a:r>
            <a:r>
              <a:rPr lang="en-US" sz="3500" dirty="0">
                <a:solidFill>
                  <a:srgbClr val="000000"/>
                </a:solidFill>
                <a:latin typeface="Muli"/>
              </a:rPr>
              <a:t> </a:t>
            </a:r>
            <a:r>
              <a:rPr lang="en-US" sz="3500" dirty="0" err="1">
                <a:solidFill>
                  <a:srgbClr val="000000"/>
                </a:solidFill>
                <a:latin typeface="Muli"/>
              </a:rPr>
              <a:t>báo</a:t>
            </a:r>
            <a:r>
              <a:rPr lang="en-US" sz="3500" dirty="0">
                <a:solidFill>
                  <a:srgbClr val="000000"/>
                </a:solidFill>
                <a:latin typeface="Muli"/>
              </a:rPr>
              <a:t>. </a:t>
            </a:r>
            <a:r>
              <a:rPr lang="en-US" sz="3500" dirty="0" err="1">
                <a:solidFill>
                  <a:srgbClr val="000000"/>
                </a:solidFill>
                <a:latin typeface="Muli"/>
              </a:rPr>
              <a:t>Ngược</a:t>
            </a:r>
            <a:r>
              <a:rPr lang="en-US" sz="3500" dirty="0">
                <a:solidFill>
                  <a:srgbClr val="000000"/>
                </a:solidFill>
                <a:latin typeface="Muli"/>
              </a:rPr>
              <a:t> </a:t>
            </a:r>
            <a:r>
              <a:rPr lang="en-US" sz="3500" dirty="0" err="1">
                <a:solidFill>
                  <a:srgbClr val="000000"/>
                </a:solidFill>
                <a:latin typeface="Muli"/>
              </a:rPr>
              <a:t>lại</a:t>
            </a:r>
            <a:r>
              <a:rPr lang="en-US" sz="3500" dirty="0">
                <a:solidFill>
                  <a:srgbClr val="000000"/>
                </a:solidFill>
                <a:latin typeface="Muli"/>
              </a:rPr>
              <a:t> </a:t>
            </a:r>
            <a:r>
              <a:rPr lang="en-US" sz="3500" dirty="0" err="1">
                <a:solidFill>
                  <a:srgbClr val="000000"/>
                </a:solidFill>
                <a:latin typeface="Muli"/>
              </a:rPr>
              <a:t>khi</a:t>
            </a:r>
            <a:r>
              <a:rPr lang="en-US" sz="3500" dirty="0">
                <a:solidFill>
                  <a:srgbClr val="000000"/>
                </a:solidFill>
                <a:latin typeface="Muli"/>
              </a:rPr>
              <a:t> </a:t>
            </a:r>
            <a:r>
              <a:rPr lang="en-US" sz="3500" dirty="0" err="1">
                <a:solidFill>
                  <a:srgbClr val="000000"/>
                </a:solidFill>
                <a:latin typeface="Muli"/>
              </a:rPr>
              <a:t>đã</a:t>
            </a:r>
            <a:r>
              <a:rPr lang="en-US" sz="3500" dirty="0">
                <a:solidFill>
                  <a:srgbClr val="000000"/>
                </a:solidFill>
                <a:latin typeface="Muli"/>
              </a:rPr>
              <a:t> </a:t>
            </a:r>
            <a:r>
              <a:rPr lang="en-US" sz="3500" dirty="0" err="1">
                <a:solidFill>
                  <a:srgbClr val="000000"/>
                </a:solidFill>
                <a:latin typeface="Muli"/>
              </a:rPr>
              <a:t>có</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rồi</a:t>
            </a:r>
            <a:r>
              <a:rPr lang="en-US" sz="3500" dirty="0">
                <a:solidFill>
                  <a:srgbClr val="000000"/>
                </a:solidFill>
                <a:latin typeface="Muli"/>
              </a:rPr>
              <a:t>, </a:t>
            </a:r>
            <a:r>
              <a:rPr lang="en-US" sz="3500" dirty="0" err="1">
                <a:solidFill>
                  <a:srgbClr val="000000"/>
                </a:solidFill>
                <a:latin typeface="Muli"/>
              </a:rPr>
              <a:t>sẽ</a:t>
            </a:r>
            <a:r>
              <a:rPr lang="en-US" sz="3500" dirty="0">
                <a:solidFill>
                  <a:srgbClr val="000000"/>
                </a:solidFill>
                <a:latin typeface="Muli"/>
              </a:rPr>
              <a:t> </a:t>
            </a:r>
            <a:r>
              <a:rPr lang="en-US" sz="3500" dirty="0" err="1">
                <a:solidFill>
                  <a:srgbClr val="000000"/>
                </a:solidFill>
                <a:latin typeface="Muli"/>
              </a:rPr>
              <a:t>thực</a:t>
            </a:r>
            <a:r>
              <a:rPr lang="en-US" sz="3500" dirty="0">
                <a:solidFill>
                  <a:srgbClr val="000000"/>
                </a:solidFill>
                <a:latin typeface="Muli"/>
              </a:rPr>
              <a:t> </a:t>
            </a:r>
            <a:r>
              <a:rPr lang="en-US" sz="3500" dirty="0" err="1">
                <a:solidFill>
                  <a:srgbClr val="000000"/>
                </a:solidFill>
                <a:latin typeface="Muli"/>
              </a:rPr>
              <a:t>hiện</a:t>
            </a:r>
            <a:r>
              <a:rPr lang="en-US" sz="3500" dirty="0">
                <a:solidFill>
                  <a:srgbClr val="000000"/>
                </a:solidFill>
                <a:latin typeface="Muli"/>
              </a:rPr>
              <a:t> </a:t>
            </a:r>
            <a:r>
              <a:rPr lang="en-US" sz="3500" dirty="0" err="1">
                <a:solidFill>
                  <a:srgbClr val="000000"/>
                </a:solidFill>
                <a:latin typeface="Muli"/>
              </a:rPr>
              <a:t>thêm</a:t>
            </a:r>
            <a:r>
              <a:rPr lang="en-US" sz="3500" dirty="0">
                <a:solidFill>
                  <a:srgbClr val="000000"/>
                </a:solidFill>
                <a:latin typeface="Muli"/>
              </a:rPr>
              <a:t> 1 </a:t>
            </a:r>
            <a:r>
              <a:rPr lang="en-US" sz="3500" dirty="0" err="1">
                <a:solidFill>
                  <a:srgbClr val="000000"/>
                </a:solidFill>
                <a:latin typeface="Muli"/>
              </a:rPr>
              <a:t>nút</a:t>
            </a:r>
            <a:r>
              <a:rPr lang="en-US" sz="3500" dirty="0">
                <a:solidFill>
                  <a:srgbClr val="000000"/>
                </a:solidFill>
                <a:latin typeface="Muli"/>
              </a:rPr>
              <a:t> </a:t>
            </a:r>
            <a:r>
              <a:rPr lang="en-US" sz="3500" dirty="0" err="1">
                <a:solidFill>
                  <a:srgbClr val="000000"/>
                </a:solidFill>
                <a:latin typeface="Muli"/>
              </a:rPr>
              <a:t>và</a:t>
            </a:r>
            <a:r>
              <a:rPr lang="en-US" sz="3500" dirty="0">
                <a:solidFill>
                  <a:srgbClr val="000000"/>
                </a:solidFill>
                <a:latin typeface="Muli"/>
              </a:rPr>
              <a:t> </a:t>
            </a:r>
            <a:r>
              <a:rPr lang="en-US" sz="3500" dirty="0" err="1">
                <a:solidFill>
                  <a:srgbClr val="000000"/>
                </a:solidFill>
                <a:latin typeface="Muli"/>
              </a:rPr>
              <a:t>nối</a:t>
            </a:r>
            <a:r>
              <a:rPr lang="en-US" sz="3500" dirty="0">
                <a:solidFill>
                  <a:srgbClr val="000000"/>
                </a:solidFill>
                <a:latin typeface="Muli"/>
              </a:rPr>
              <a:t> </a:t>
            </a:r>
            <a:r>
              <a:rPr lang="en-US" sz="3500" dirty="0" err="1">
                <a:solidFill>
                  <a:srgbClr val="000000"/>
                </a:solidFill>
                <a:latin typeface="Muli"/>
              </a:rPr>
              <a:t>quan</a:t>
            </a:r>
            <a:r>
              <a:rPr lang="en-US" sz="3500" dirty="0">
                <a:solidFill>
                  <a:srgbClr val="000000"/>
                </a:solidFill>
                <a:latin typeface="Muli"/>
              </a:rPr>
              <a:t> </a:t>
            </a:r>
            <a:r>
              <a:rPr lang="en-US" sz="3500" dirty="0" err="1">
                <a:solidFill>
                  <a:srgbClr val="000000"/>
                </a:solidFill>
                <a:latin typeface="Muli"/>
              </a:rPr>
              <a:t>hệ</a:t>
            </a:r>
            <a:r>
              <a:rPr lang="en-US" sz="3500" dirty="0">
                <a:solidFill>
                  <a:srgbClr val="000000"/>
                </a:solidFill>
                <a:latin typeface="Muli"/>
              </a:rPr>
              <a:t> </a:t>
            </a:r>
            <a:r>
              <a:rPr lang="en-US" sz="3500" dirty="0" err="1">
                <a:solidFill>
                  <a:srgbClr val="000000"/>
                </a:solidFill>
                <a:latin typeface="Muli"/>
              </a:rPr>
              <a:t>tới</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đó</a:t>
            </a:r>
            <a:r>
              <a:rPr lang="en-US" sz="3500" dirty="0">
                <a:solidFill>
                  <a:srgbClr val="000000"/>
                </a:solidFill>
                <a:latin typeface="Muli"/>
              </a:rPr>
              <a:t>.</a:t>
            </a:r>
          </a:p>
          <a:p>
            <a:pPr algn="just">
              <a:lnSpc>
                <a:spcPts val="4550"/>
              </a:lnSpc>
            </a:pPr>
            <a:endParaRPr lang="en-US" sz="3500" dirty="0">
              <a:solidFill>
                <a:srgbClr val="000000"/>
              </a:solidFill>
              <a:latin typeface="Muli"/>
            </a:endParaRPr>
          </a:p>
          <a:p>
            <a:pPr marL="755651" lvl="1" indent="-377825" algn="just">
              <a:lnSpc>
                <a:spcPts val="4550"/>
              </a:lnSpc>
              <a:buFont typeface="Arial"/>
              <a:buChar char="•"/>
            </a:pPr>
            <a:r>
              <a:rPr lang="en-US" sz="3500" b="1" dirty="0" err="1">
                <a:solidFill>
                  <a:srgbClr val="000000"/>
                </a:solidFill>
                <a:latin typeface="Muli"/>
              </a:rPr>
              <a:t>Thương</a:t>
            </a:r>
            <a:r>
              <a:rPr lang="en-US" sz="3500" b="1" dirty="0">
                <a:solidFill>
                  <a:srgbClr val="000000"/>
                </a:solidFill>
                <a:latin typeface="Muli"/>
              </a:rPr>
              <a:t> </a:t>
            </a:r>
            <a:r>
              <a:rPr lang="en-US" sz="3500" b="1" dirty="0" err="1">
                <a:solidFill>
                  <a:srgbClr val="000000"/>
                </a:solidFill>
                <a:latin typeface="Muli"/>
              </a:rPr>
              <a:t>hiệu</a:t>
            </a:r>
            <a:r>
              <a:rPr lang="en-US" sz="3500" b="1" dirty="0">
                <a:solidFill>
                  <a:srgbClr val="000000"/>
                </a:solidFill>
                <a:latin typeface="Muli"/>
              </a:rPr>
              <a:t>: </a:t>
            </a:r>
            <a:r>
              <a:rPr lang="en-US" sz="3500" dirty="0" err="1">
                <a:solidFill>
                  <a:srgbClr val="000000"/>
                </a:solidFill>
                <a:latin typeface="Muli"/>
              </a:rPr>
              <a:t>Chỉ</a:t>
            </a:r>
            <a:r>
              <a:rPr lang="en-US" sz="3500" dirty="0">
                <a:solidFill>
                  <a:srgbClr val="000000"/>
                </a:solidFill>
                <a:latin typeface="Muli"/>
              </a:rPr>
              <a:t> </a:t>
            </a:r>
            <a:r>
              <a:rPr lang="en-US" sz="3500" dirty="0" err="1">
                <a:solidFill>
                  <a:srgbClr val="000000"/>
                </a:solidFill>
                <a:latin typeface="Muli"/>
              </a:rPr>
              <a:t>thêm</a:t>
            </a:r>
            <a:r>
              <a:rPr lang="en-US" sz="3500" dirty="0">
                <a:solidFill>
                  <a:srgbClr val="000000"/>
                </a:solidFill>
                <a:latin typeface="Muli"/>
              </a:rPr>
              <a:t> 1 </a:t>
            </a:r>
            <a:r>
              <a:rPr lang="en-US" sz="3500" dirty="0" err="1">
                <a:solidFill>
                  <a:srgbClr val="000000"/>
                </a:solidFill>
                <a:latin typeface="Muli"/>
              </a:rPr>
              <a:t>nút</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vào</a:t>
            </a:r>
            <a:r>
              <a:rPr lang="en-US" sz="3500" dirty="0">
                <a:solidFill>
                  <a:srgbClr val="000000"/>
                </a:solidFill>
                <a:latin typeface="Muli"/>
              </a:rPr>
              <a:t> </a:t>
            </a:r>
            <a:r>
              <a:rPr lang="en-US" sz="3500" dirty="0" err="1">
                <a:solidFill>
                  <a:srgbClr val="000000"/>
                </a:solidFill>
                <a:latin typeface="Muli"/>
              </a:rPr>
              <a:t>cơ</a:t>
            </a:r>
            <a:r>
              <a:rPr lang="en-US" sz="3500" dirty="0">
                <a:solidFill>
                  <a:srgbClr val="000000"/>
                </a:solidFill>
                <a:latin typeface="Muli"/>
              </a:rPr>
              <a:t> </a:t>
            </a:r>
            <a:r>
              <a:rPr lang="en-US" sz="3500" dirty="0" err="1">
                <a:solidFill>
                  <a:srgbClr val="000000"/>
                </a:solidFill>
                <a:latin typeface="Muli"/>
              </a:rPr>
              <a:t>sở</a:t>
            </a:r>
            <a:r>
              <a:rPr lang="en-US" sz="3500" dirty="0">
                <a:solidFill>
                  <a:srgbClr val="000000"/>
                </a:solidFill>
                <a:latin typeface="Muli"/>
              </a:rPr>
              <a:t> </a:t>
            </a:r>
            <a:r>
              <a:rPr lang="en-US" sz="3500" dirty="0" err="1">
                <a:solidFill>
                  <a:srgbClr val="000000"/>
                </a:solidFill>
                <a:latin typeface="Muli"/>
              </a:rPr>
              <a:t>dữ</a:t>
            </a:r>
            <a:r>
              <a:rPr lang="en-US" sz="3500" dirty="0">
                <a:solidFill>
                  <a:srgbClr val="000000"/>
                </a:solidFill>
                <a:latin typeface="Muli"/>
              </a:rPr>
              <a:t> </a:t>
            </a:r>
            <a:r>
              <a:rPr lang="en-US" sz="3500" dirty="0" err="1">
                <a:solidFill>
                  <a:srgbClr val="000000"/>
                </a:solidFill>
                <a:latin typeface="Muli"/>
              </a:rPr>
              <a:t>liệu</a:t>
            </a:r>
            <a:r>
              <a:rPr lang="en-US" sz="3500" dirty="0">
                <a:solidFill>
                  <a:srgbClr val="000000"/>
                </a:solidFill>
                <a:latin typeface="Muli"/>
              </a:rPr>
              <a:t> </a:t>
            </a:r>
            <a:r>
              <a:rPr lang="en-US" sz="3500" dirty="0" err="1">
                <a:solidFill>
                  <a:srgbClr val="000000"/>
                </a:solidFill>
                <a:latin typeface="Muli"/>
              </a:rPr>
              <a:t>đồ</a:t>
            </a:r>
            <a:r>
              <a:rPr lang="en-US" sz="3500" dirty="0">
                <a:solidFill>
                  <a:srgbClr val="000000"/>
                </a:solidFill>
                <a:latin typeface="Muli"/>
              </a:rPr>
              <a:t> </a:t>
            </a:r>
            <a:r>
              <a:rPr lang="en-US" sz="3500" dirty="0" err="1">
                <a:solidFill>
                  <a:srgbClr val="000000"/>
                </a:solidFill>
                <a:latin typeface="Muli"/>
              </a:rPr>
              <a:t>thị</a:t>
            </a:r>
            <a:r>
              <a:rPr lang="en-US" sz="3500" dirty="0">
                <a:solidFill>
                  <a:srgbClr val="000000"/>
                </a:solidFill>
                <a:latin typeface="Muli"/>
              </a:rPr>
              <a:t>.</a:t>
            </a:r>
          </a:p>
          <a:p>
            <a:pPr algn="just">
              <a:lnSpc>
                <a:spcPts val="4550"/>
              </a:lnSpc>
            </a:pPr>
            <a:endParaRPr lang="en-US" sz="3500" dirty="0">
              <a:solidFill>
                <a:srgbClr val="000000"/>
              </a:solidFill>
              <a:latin typeface="Muli"/>
            </a:endParaRPr>
          </a:p>
          <a:p>
            <a:pPr marL="755651" lvl="1" indent="-377825" algn="just">
              <a:lnSpc>
                <a:spcPts val="4550"/>
              </a:lnSpc>
              <a:buFont typeface="Arial"/>
              <a:buChar char="•"/>
            </a:pPr>
            <a:r>
              <a:rPr lang="en-US" sz="3500" b="1" dirty="0" err="1">
                <a:solidFill>
                  <a:srgbClr val="000000"/>
                </a:solidFill>
                <a:latin typeface="Muli"/>
              </a:rPr>
              <a:t>Cả</a:t>
            </a:r>
            <a:r>
              <a:rPr lang="en-US" sz="3500" b="1" dirty="0">
                <a:solidFill>
                  <a:srgbClr val="000000"/>
                </a:solidFill>
                <a:latin typeface="Muli"/>
              </a:rPr>
              <a:t> 2: </a:t>
            </a:r>
            <a:r>
              <a:rPr lang="en-US" sz="3500" dirty="0" err="1">
                <a:solidFill>
                  <a:srgbClr val="000000"/>
                </a:solidFill>
                <a:latin typeface="Muli"/>
              </a:rPr>
              <a:t>Tạo</a:t>
            </a:r>
            <a:r>
              <a:rPr lang="en-US" sz="3500" dirty="0">
                <a:solidFill>
                  <a:srgbClr val="000000"/>
                </a:solidFill>
                <a:latin typeface="Muli"/>
              </a:rPr>
              <a:t> </a:t>
            </a:r>
            <a:r>
              <a:rPr lang="en-US" sz="3500" dirty="0" err="1">
                <a:solidFill>
                  <a:srgbClr val="000000"/>
                </a:solidFill>
                <a:latin typeface="Muli"/>
              </a:rPr>
              <a:t>mới</a:t>
            </a:r>
            <a:r>
              <a:rPr lang="en-US" sz="3500" dirty="0">
                <a:solidFill>
                  <a:srgbClr val="000000"/>
                </a:solidFill>
                <a:latin typeface="Muli"/>
              </a:rPr>
              <a:t> </a:t>
            </a:r>
            <a:r>
              <a:rPr lang="en-US" sz="3500" dirty="0" err="1">
                <a:solidFill>
                  <a:srgbClr val="000000"/>
                </a:solidFill>
                <a:latin typeface="Muli"/>
              </a:rPr>
              <a:t>hoàn</a:t>
            </a:r>
            <a:r>
              <a:rPr lang="en-US" sz="3500" dirty="0">
                <a:solidFill>
                  <a:srgbClr val="000000"/>
                </a:solidFill>
                <a:latin typeface="Muli"/>
              </a:rPr>
              <a:t> </a:t>
            </a:r>
            <a:r>
              <a:rPr lang="en-US" sz="3500" dirty="0" err="1">
                <a:solidFill>
                  <a:srgbClr val="000000"/>
                </a:solidFill>
                <a:latin typeface="Muli"/>
              </a:rPr>
              <a:t>toàn</a:t>
            </a:r>
            <a:r>
              <a:rPr lang="en-US" sz="3500" dirty="0">
                <a:solidFill>
                  <a:srgbClr val="000000"/>
                </a:solidFill>
                <a:latin typeface="Muli"/>
              </a:rPr>
              <a:t> 1 </a:t>
            </a:r>
            <a:r>
              <a:rPr lang="en-US" sz="3500" dirty="0" err="1">
                <a:solidFill>
                  <a:srgbClr val="000000"/>
                </a:solidFill>
                <a:latin typeface="Muli"/>
              </a:rPr>
              <a:t>nút</a:t>
            </a:r>
            <a:r>
              <a:rPr lang="en-US" sz="3500" dirty="0">
                <a:solidFill>
                  <a:srgbClr val="000000"/>
                </a:solidFill>
                <a:latin typeface="Muli"/>
              </a:rPr>
              <a:t>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a:t>
            </a:r>
            <a:r>
              <a:rPr lang="en-US" sz="3500" dirty="0" err="1">
                <a:solidFill>
                  <a:srgbClr val="000000"/>
                </a:solidFill>
                <a:latin typeface="Muli"/>
              </a:rPr>
              <a:t>và</a:t>
            </a:r>
            <a:r>
              <a:rPr lang="en-US" sz="3500" dirty="0">
                <a:solidFill>
                  <a:srgbClr val="000000"/>
                </a:solidFill>
                <a:latin typeface="Muli"/>
              </a:rPr>
              <a:t> 1 </a:t>
            </a:r>
            <a:r>
              <a:rPr lang="en-US" sz="3500" dirty="0" err="1">
                <a:solidFill>
                  <a:srgbClr val="000000"/>
                </a:solidFill>
                <a:latin typeface="Muli"/>
              </a:rPr>
              <a:t>nút</a:t>
            </a:r>
            <a:r>
              <a:rPr lang="en-US" sz="3500" dirty="0">
                <a:solidFill>
                  <a:srgbClr val="000000"/>
                </a:solidFill>
                <a:latin typeface="Muli"/>
              </a:rPr>
              <a:t>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liên</a:t>
            </a:r>
            <a:r>
              <a:rPr lang="en-US" sz="3500" dirty="0">
                <a:solidFill>
                  <a:srgbClr val="000000"/>
                </a:solidFill>
                <a:latin typeface="Muli"/>
              </a:rPr>
              <a:t> </a:t>
            </a:r>
            <a:r>
              <a:rPr lang="en-US" sz="3500" dirty="0" err="1">
                <a:solidFill>
                  <a:srgbClr val="000000"/>
                </a:solidFill>
                <a:latin typeface="Muli"/>
              </a:rPr>
              <a:t>kết</a:t>
            </a:r>
            <a:r>
              <a:rPr lang="en-US" sz="3500" dirty="0">
                <a:solidFill>
                  <a:srgbClr val="000000"/>
                </a:solidFill>
                <a:latin typeface="Muli"/>
              </a:rPr>
              <a:t> </a:t>
            </a:r>
            <a:r>
              <a:rPr lang="en-US" sz="3500" dirty="0" err="1">
                <a:solidFill>
                  <a:srgbClr val="000000"/>
                </a:solidFill>
                <a:latin typeface="Muli"/>
              </a:rPr>
              <a:t>với</a:t>
            </a:r>
            <a:r>
              <a:rPr lang="en-US" sz="3500" dirty="0">
                <a:solidFill>
                  <a:srgbClr val="000000"/>
                </a:solidFill>
                <a:latin typeface="Muli"/>
              </a:rPr>
              <a:t> </a:t>
            </a:r>
            <a:r>
              <a:rPr lang="en-US" sz="3500" dirty="0" err="1">
                <a:solidFill>
                  <a:srgbClr val="000000"/>
                </a:solidFill>
                <a:latin typeface="Muli"/>
              </a:rPr>
              <a:t>nhau</a:t>
            </a:r>
            <a:r>
              <a:rPr lang="en-US" sz="3500" dirty="0">
                <a:solidFill>
                  <a:srgbClr val="000000"/>
                </a:solidFill>
                <a:latin typeface="Muli"/>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13917" y="1473621"/>
            <a:ext cx="6829708" cy="8183042"/>
            <a:chOff x="0" y="0"/>
            <a:chExt cx="8585708" cy="10287000"/>
          </a:xfrm>
        </p:grpSpPr>
        <p:sp>
          <p:nvSpPr>
            <p:cNvPr id="3" name="Freeform 3"/>
            <p:cNvSpPr/>
            <p:nvPr/>
          </p:nvSpPr>
          <p:spPr>
            <a:xfrm>
              <a:off x="0" y="0"/>
              <a:ext cx="8585708" cy="10286999"/>
            </a:xfrm>
            <a:custGeom>
              <a:avLst/>
              <a:gdLst/>
              <a:ahLst/>
              <a:cxnLst/>
              <a:rect l="l" t="t" r="r" b="b"/>
              <a:pathLst>
                <a:path w="8585708" h="10286999">
                  <a:moveTo>
                    <a:pt x="8585708" y="762"/>
                  </a:moveTo>
                  <a:cubicBezTo>
                    <a:pt x="8581644" y="20447"/>
                    <a:pt x="8577961" y="40132"/>
                    <a:pt x="8573515" y="59690"/>
                  </a:cubicBezTo>
                  <a:cubicBezTo>
                    <a:pt x="8478138" y="485521"/>
                    <a:pt x="8382634" y="911225"/>
                    <a:pt x="8287258" y="1337056"/>
                  </a:cubicBezTo>
                  <a:cubicBezTo>
                    <a:pt x="8146288" y="1966722"/>
                    <a:pt x="8005699" y="2596388"/>
                    <a:pt x="7864602" y="3225927"/>
                  </a:cubicBezTo>
                  <a:cubicBezTo>
                    <a:pt x="7691247" y="3999103"/>
                    <a:pt x="7517384" y="4772152"/>
                    <a:pt x="7344029" y="5545328"/>
                  </a:cubicBezTo>
                  <a:cubicBezTo>
                    <a:pt x="7194677" y="6211443"/>
                    <a:pt x="7045579" y="6877558"/>
                    <a:pt x="6896354" y="7543800"/>
                  </a:cubicBezTo>
                  <a:cubicBezTo>
                    <a:pt x="6765290" y="8129016"/>
                    <a:pt x="6634480" y="8714105"/>
                    <a:pt x="6503162" y="9299194"/>
                  </a:cubicBezTo>
                  <a:cubicBezTo>
                    <a:pt x="6429375" y="9628250"/>
                    <a:pt x="6354953" y="9957181"/>
                    <a:pt x="6280785" y="10286237"/>
                  </a:cubicBezTo>
                  <a:cubicBezTo>
                    <a:pt x="4199382" y="10286237"/>
                    <a:pt x="2118106" y="10286110"/>
                    <a:pt x="36830" y="10286999"/>
                  </a:cubicBezTo>
                  <a:cubicBezTo>
                    <a:pt x="6731" y="10286999"/>
                    <a:pt x="0" y="10280268"/>
                    <a:pt x="0" y="10250043"/>
                  </a:cubicBezTo>
                  <a:cubicBezTo>
                    <a:pt x="762" y="6845681"/>
                    <a:pt x="762" y="3441319"/>
                    <a:pt x="0" y="36957"/>
                  </a:cubicBezTo>
                  <a:cubicBezTo>
                    <a:pt x="0" y="6731"/>
                    <a:pt x="6731" y="0"/>
                    <a:pt x="36830" y="0"/>
                  </a:cubicBezTo>
                  <a:cubicBezTo>
                    <a:pt x="2886456" y="762"/>
                    <a:pt x="5736082" y="762"/>
                    <a:pt x="8585708" y="762"/>
                  </a:cubicBezTo>
                  <a:close/>
                </a:path>
              </a:pathLst>
            </a:custGeom>
            <a:gradFill rotWithShape="1">
              <a:gsLst>
                <a:gs pos="0">
                  <a:srgbClr val="000000">
                    <a:alpha val="100000"/>
                  </a:srgbClr>
                </a:gs>
                <a:gs pos="100000">
                  <a:srgbClr val="3533CD">
                    <a:alpha val="100000"/>
                  </a:srgbClr>
                </a:gs>
              </a:gsLst>
              <a:lin ang="0"/>
            </a:gradFill>
            <a:ln w="12700">
              <a:solidFill>
                <a:srgbClr val="000000"/>
              </a:solidFill>
            </a:ln>
          </p:spPr>
        </p:sp>
      </p:grpSp>
      <p:grpSp>
        <p:nvGrpSpPr>
          <p:cNvPr id="4" name="Group 4"/>
          <p:cNvGrpSpPr>
            <a:grpSpLocks noChangeAspect="1"/>
          </p:cNvGrpSpPr>
          <p:nvPr/>
        </p:nvGrpSpPr>
        <p:grpSpPr>
          <a:xfrm>
            <a:off x="1028700" y="846058"/>
            <a:ext cx="6495367" cy="7782450"/>
            <a:chOff x="0" y="0"/>
            <a:chExt cx="8585708" cy="10287000"/>
          </a:xfrm>
        </p:grpSpPr>
        <p:sp>
          <p:nvSpPr>
            <p:cNvPr id="5" name="Freeform 5"/>
            <p:cNvSpPr/>
            <p:nvPr/>
          </p:nvSpPr>
          <p:spPr>
            <a:xfrm>
              <a:off x="0" y="0"/>
              <a:ext cx="8585708" cy="10286999"/>
            </a:xfrm>
            <a:custGeom>
              <a:avLst/>
              <a:gdLst/>
              <a:ahLst/>
              <a:cxnLst/>
              <a:rect l="l" t="t" r="r" b="b"/>
              <a:pathLst>
                <a:path w="8585708" h="10286999">
                  <a:moveTo>
                    <a:pt x="8585708" y="762"/>
                  </a:moveTo>
                  <a:cubicBezTo>
                    <a:pt x="8581644" y="20447"/>
                    <a:pt x="8577961" y="40132"/>
                    <a:pt x="8573515" y="59690"/>
                  </a:cubicBezTo>
                  <a:cubicBezTo>
                    <a:pt x="8478138" y="485521"/>
                    <a:pt x="8382634" y="911225"/>
                    <a:pt x="8287258" y="1337056"/>
                  </a:cubicBezTo>
                  <a:cubicBezTo>
                    <a:pt x="8146288" y="1966722"/>
                    <a:pt x="8005699" y="2596388"/>
                    <a:pt x="7864602" y="3225927"/>
                  </a:cubicBezTo>
                  <a:cubicBezTo>
                    <a:pt x="7691247" y="3999103"/>
                    <a:pt x="7517384" y="4772152"/>
                    <a:pt x="7344029" y="5545328"/>
                  </a:cubicBezTo>
                  <a:cubicBezTo>
                    <a:pt x="7194677" y="6211443"/>
                    <a:pt x="7045579" y="6877558"/>
                    <a:pt x="6896354" y="7543800"/>
                  </a:cubicBezTo>
                  <a:cubicBezTo>
                    <a:pt x="6765290" y="8129016"/>
                    <a:pt x="6634480" y="8714105"/>
                    <a:pt x="6503162" y="9299194"/>
                  </a:cubicBezTo>
                  <a:cubicBezTo>
                    <a:pt x="6429375" y="9628250"/>
                    <a:pt x="6354953" y="9957181"/>
                    <a:pt x="6280785" y="10286237"/>
                  </a:cubicBezTo>
                  <a:cubicBezTo>
                    <a:pt x="4199382" y="10286237"/>
                    <a:pt x="2118106" y="10286110"/>
                    <a:pt x="36830" y="10286999"/>
                  </a:cubicBezTo>
                  <a:cubicBezTo>
                    <a:pt x="6731" y="10286999"/>
                    <a:pt x="0" y="10280268"/>
                    <a:pt x="0" y="10250043"/>
                  </a:cubicBezTo>
                  <a:cubicBezTo>
                    <a:pt x="762" y="6845681"/>
                    <a:pt x="762" y="3441319"/>
                    <a:pt x="0" y="36957"/>
                  </a:cubicBezTo>
                  <a:cubicBezTo>
                    <a:pt x="0" y="6731"/>
                    <a:pt x="6731" y="0"/>
                    <a:pt x="36830" y="0"/>
                  </a:cubicBezTo>
                  <a:cubicBezTo>
                    <a:pt x="2886456" y="762"/>
                    <a:pt x="5736082" y="762"/>
                    <a:pt x="8585708" y="762"/>
                  </a:cubicBezTo>
                  <a:close/>
                </a:path>
              </a:pathLst>
            </a:custGeom>
            <a:blipFill>
              <a:blip r:embed="rId2"/>
              <a:stretch>
                <a:fillRect l="-29876" r="-29876"/>
              </a:stretch>
            </a:blipFill>
          </p:spPr>
        </p:sp>
      </p:grpSp>
      <p:sp>
        <p:nvSpPr>
          <p:cNvPr id="6" name="AutoShape 6"/>
          <p:cNvSpPr/>
          <p:nvPr/>
        </p:nvSpPr>
        <p:spPr>
          <a:xfrm>
            <a:off x="9067800" y="9656662"/>
            <a:ext cx="8115300" cy="0"/>
          </a:xfrm>
          <a:prstGeom prst="line">
            <a:avLst/>
          </a:prstGeom>
          <a:ln w="9525" cap="rnd">
            <a:solidFill>
              <a:srgbClr val="000000"/>
            </a:solidFill>
            <a:prstDash val="solid"/>
            <a:headEnd type="none" w="sm" len="sm"/>
            <a:tailEnd type="none" w="sm" len="sm"/>
          </a:ln>
        </p:spPr>
      </p:sp>
      <p:sp>
        <p:nvSpPr>
          <p:cNvPr id="7" name="TextBox 7"/>
          <p:cNvSpPr txBox="1"/>
          <p:nvPr/>
        </p:nvSpPr>
        <p:spPr>
          <a:xfrm>
            <a:off x="9144000" y="2795316"/>
            <a:ext cx="8115300" cy="762000"/>
          </a:xfrm>
          <a:prstGeom prst="rect">
            <a:avLst/>
          </a:prstGeom>
        </p:spPr>
        <p:txBody>
          <a:bodyPr lIns="0" tIns="0" rIns="0" bIns="0" rtlCol="0" anchor="t">
            <a:spAutoFit/>
          </a:bodyPr>
          <a:lstStyle/>
          <a:p>
            <a:pPr>
              <a:lnSpc>
                <a:spcPts val="6000"/>
              </a:lnSpc>
            </a:pPr>
            <a:r>
              <a:rPr lang="en-US" sz="5000">
                <a:solidFill>
                  <a:srgbClr val="153B0D"/>
                </a:solidFill>
                <a:latin typeface="Muli Semi-Bold"/>
              </a:rPr>
              <a:t>DANH SÁCH THÀNH VIÊN</a:t>
            </a:r>
          </a:p>
        </p:txBody>
      </p:sp>
      <p:sp>
        <p:nvSpPr>
          <p:cNvPr id="8" name="TextBox 8"/>
          <p:cNvSpPr txBox="1"/>
          <p:nvPr/>
        </p:nvSpPr>
        <p:spPr>
          <a:xfrm>
            <a:off x="9144000" y="5076825"/>
            <a:ext cx="7620000" cy="1885131"/>
          </a:xfrm>
          <a:prstGeom prst="rect">
            <a:avLst/>
          </a:prstGeom>
        </p:spPr>
        <p:txBody>
          <a:bodyPr wrap="square" lIns="0" tIns="0" rIns="0" bIns="0" rtlCol="0" anchor="t">
            <a:spAutoFit/>
          </a:bodyPr>
          <a:lstStyle/>
          <a:p>
            <a:pPr>
              <a:lnSpc>
                <a:spcPts val="4900"/>
              </a:lnSpc>
              <a:spcBef>
                <a:spcPct val="0"/>
              </a:spcBef>
            </a:pPr>
            <a:r>
              <a:rPr lang="en-US" sz="3500" dirty="0">
                <a:solidFill>
                  <a:srgbClr val="000000"/>
                </a:solidFill>
                <a:latin typeface="Muli Semi-Bold"/>
              </a:rPr>
              <a:t>2001207169 – </a:t>
            </a:r>
            <a:r>
              <a:rPr lang="en-US" sz="3500" dirty="0" err="1">
                <a:solidFill>
                  <a:srgbClr val="000000"/>
                </a:solidFill>
                <a:latin typeface="Muli Semi-Bold"/>
              </a:rPr>
              <a:t>Nguyễn</a:t>
            </a:r>
            <a:r>
              <a:rPr lang="en-US" sz="3500" dirty="0">
                <a:solidFill>
                  <a:srgbClr val="000000"/>
                </a:solidFill>
                <a:latin typeface="Muli Semi-Bold"/>
              </a:rPr>
              <a:t> </a:t>
            </a:r>
            <a:r>
              <a:rPr lang="en-US" sz="3500" dirty="0" err="1">
                <a:solidFill>
                  <a:srgbClr val="000000"/>
                </a:solidFill>
                <a:latin typeface="Muli Semi-Bold"/>
              </a:rPr>
              <a:t>Việt</a:t>
            </a:r>
            <a:r>
              <a:rPr lang="en-US" sz="3500" dirty="0">
                <a:solidFill>
                  <a:srgbClr val="000000"/>
                </a:solidFill>
                <a:latin typeface="Muli Semi-Bold"/>
              </a:rPr>
              <a:t> </a:t>
            </a:r>
            <a:r>
              <a:rPr lang="en-US" sz="3500" dirty="0" err="1">
                <a:solidFill>
                  <a:srgbClr val="000000"/>
                </a:solidFill>
                <a:latin typeface="Muli Semi-Bold"/>
              </a:rPr>
              <a:t>Thành</a:t>
            </a:r>
            <a:endParaRPr lang="en-US" sz="3500" dirty="0">
              <a:solidFill>
                <a:srgbClr val="000000"/>
              </a:solidFill>
              <a:latin typeface="Muli Semi-Bold"/>
            </a:endParaRPr>
          </a:p>
          <a:p>
            <a:pPr>
              <a:lnSpc>
                <a:spcPts val="4900"/>
              </a:lnSpc>
              <a:spcBef>
                <a:spcPct val="0"/>
              </a:spcBef>
            </a:pPr>
            <a:r>
              <a:rPr lang="en-US" sz="3500" dirty="0">
                <a:solidFill>
                  <a:srgbClr val="000000"/>
                </a:solidFill>
                <a:latin typeface="Muli Semi-Bold"/>
              </a:rPr>
              <a:t>2001200678 – </a:t>
            </a:r>
            <a:r>
              <a:rPr lang="en-US" sz="3500" dirty="0" err="1">
                <a:solidFill>
                  <a:srgbClr val="000000"/>
                </a:solidFill>
                <a:latin typeface="Muli Semi-Bold"/>
              </a:rPr>
              <a:t>Hồ</a:t>
            </a:r>
            <a:r>
              <a:rPr lang="en-US" sz="3500" dirty="0">
                <a:solidFill>
                  <a:srgbClr val="000000"/>
                </a:solidFill>
                <a:latin typeface="Muli Semi-Bold"/>
              </a:rPr>
              <a:t> </a:t>
            </a:r>
            <a:r>
              <a:rPr lang="en-US" sz="3500" dirty="0" err="1">
                <a:solidFill>
                  <a:srgbClr val="000000"/>
                </a:solidFill>
                <a:latin typeface="Muli Semi-Bold"/>
              </a:rPr>
              <a:t>Phạm</a:t>
            </a:r>
            <a:r>
              <a:rPr lang="en-US" sz="3500" dirty="0">
                <a:solidFill>
                  <a:srgbClr val="000000"/>
                </a:solidFill>
                <a:latin typeface="Muli Semi-Bold"/>
              </a:rPr>
              <a:t> </a:t>
            </a:r>
            <a:r>
              <a:rPr lang="en-US" sz="3500" dirty="0" err="1">
                <a:solidFill>
                  <a:srgbClr val="000000"/>
                </a:solidFill>
                <a:latin typeface="Muli Semi-Bold"/>
              </a:rPr>
              <a:t>Trường</a:t>
            </a:r>
            <a:r>
              <a:rPr lang="en-US" sz="3500" dirty="0">
                <a:solidFill>
                  <a:srgbClr val="000000"/>
                </a:solidFill>
                <a:latin typeface="Muli Semi-Bold"/>
              </a:rPr>
              <a:t> An</a:t>
            </a:r>
          </a:p>
          <a:p>
            <a:pPr>
              <a:lnSpc>
                <a:spcPts val="4900"/>
              </a:lnSpc>
              <a:spcBef>
                <a:spcPct val="0"/>
              </a:spcBef>
            </a:pPr>
            <a:r>
              <a:rPr lang="en-US" sz="3500" dirty="0">
                <a:solidFill>
                  <a:srgbClr val="000000"/>
                </a:solidFill>
                <a:latin typeface="Muli Semi-Bold"/>
              </a:rPr>
              <a:t>2001200060 – </a:t>
            </a:r>
            <a:r>
              <a:rPr lang="en-US" sz="3500" dirty="0" err="1">
                <a:solidFill>
                  <a:srgbClr val="000000"/>
                </a:solidFill>
                <a:latin typeface="Muli Semi-Bold"/>
              </a:rPr>
              <a:t>Nguyễn</a:t>
            </a:r>
            <a:r>
              <a:rPr lang="en-US" sz="3500" dirty="0">
                <a:solidFill>
                  <a:srgbClr val="000000"/>
                </a:solidFill>
                <a:latin typeface="Muli Semi-Bold"/>
              </a:rPr>
              <a:t> </a:t>
            </a:r>
            <a:r>
              <a:rPr lang="en-US" sz="3500" dirty="0" err="1">
                <a:solidFill>
                  <a:srgbClr val="000000"/>
                </a:solidFill>
                <a:latin typeface="Muli Semi-Bold"/>
              </a:rPr>
              <a:t>Văn</a:t>
            </a:r>
            <a:r>
              <a:rPr lang="en-US" sz="3500" dirty="0">
                <a:solidFill>
                  <a:srgbClr val="000000"/>
                </a:solidFill>
                <a:latin typeface="Muli Semi-Bold"/>
              </a:rPr>
              <a:t> </a:t>
            </a:r>
            <a:r>
              <a:rPr lang="en-US" sz="3500" dirty="0" err="1">
                <a:solidFill>
                  <a:srgbClr val="000000"/>
                </a:solidFill>
                <a:latin typeface="Muli Semi-Bold"/>
              </a:rPr>
              <a:t>Dũng</a:t>
            </a:r>
            <a:endParaRPr lang="en-US" sz="3500" dirty="0">
              <a:solidFill>
                <a:srgbClr val="000000"/>
              </a:solidFill>
              <a:latin typeface="Muli Semi-Bo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84175"/>
            <a:ext cx="8039100" cy="666849"/>
          </a:xfrm>
          <a:prstGeom prst="rect">
            <a:avLst/>
          </a:prstGeom>
        </p:spPr>
        <p:txBody>
          <a:bodyPr wrap="square" lIns="0" tIns="0" rIns="0" bIns="0" rtlCol="0" anchor="t">
            <a:spAutoFit/>
          </a:bodyPr>
          <a:lstStyle/>
          <a:p>
            <a:pPr algn="ctr">
              <a:lnSpc>
                <a:spcPts val="5199"/>
              </a:lnSpc>
              <a:spcBef>
                <a:spcPct val="0"/>
              </a:spcBef>
            </a:pPr>
            <a:r>
              <a:rPr lang="en-US" sz="3999" dirty="0">
                <a:solidFill>
                  <a:srgbClr val="000000"/>
                </a:solidFill>
                <a:latin typeface="Muli Bold"/>
              </a:rPr>
              <a:t>GIAO DIỆN QUẢN LÝ SẢN PHẨM</a:t>
            </a:r>
          </a:p>
        </p:txBody>
      </p:sp>
      <p:sp>
        <p:nvSpPr>
          <p:cNvPr id="3" name="TextBox 3"/>
          <p:cNvSpPr txBox="1"/>
          <p:nvPr/>
        </p:nvSpPr>
        <p:spPr>
          <a:xfrm>
            <a:off x="1028700" y="3136900"/>
            <a:ext cx="16230600" cy="4129336"/>
          </a:xfrm>
          <a:prstGeom prst="rect">
            <a:avLst/>
          </a:prstGeom>
        </p:spPr>
        <p:txBody>
          <a:bodyPr lIns="0" tIns="0" rIns="0" bIns="0" rtlCol="0" anchor="t">
            <a:spAutoFit/>
          </a:bodyPr>
          <a:lstStyle/>
          <a:p>
            <a:pPr algn="just">
              <a:lnSpc>
                <a:spcPts val="4550"/>
              </a:lnSpc>
            </a:pPr>
            <a:r>
              <a:rPr lang="en-US" sz="3500" dirty="0" err="1">
                <a:solidFill>
                  <a:srgbClr val="000000"/>
                </a:solidFill>
                <a:latin typeface="Muli"/>
              </a:rPr>
              <a:t>Khi</a:t>
            </a:r>
            <a:r>
              <a:rPr lang="en-US" sz="3500" dirty="0">
                <a:solidFill>
                  <a:srgbClr val="000000"/>
                </a:solidFill>
                <a:latin typeface="Muli"/>
              </a:rPr>
              <a:t> </a:t>
            </a:r>
            <a:r>
              <a:rPr lang="en-US" sz="3500" dirty="0" err="1">
                <a:solidFill>
                  <a:srgbClr val="000000"/>
                </a:solidFill>
                <a:latin typeface="Muli"/>
              </a:rPr>
              <a:t>thực</a:t>
            </a:r>
            <a:r>
              <a:rPr lang="en-US" sz="3500" dirty="0">
                <a:solidFill>
                  <a:srgbClr val="000000"/>
                </a:solidFill>
                <a:latin typeface="Muli"/>
              </a:rPr>
              <a:t> </a:t>
            </a:r>
            <a:r>
              <a:rPr lang="en-US" sz="3500" dirty="0" err="1">
                <a:solidFill>
                  <a:srgbClr val="000000"/>
                </a:solidFill>
                <a:latin typeface="Muli"/>
              </a:rPr>
              <a:t>hiện</a:t>
            </a:r>
            <a:r>
              <a:rPr lang="en-US" sz="3500" dirty="0">
                <a:solidFill>
                  <a:srgbClr val="000000"/>
                </a:solidFill>
                <a:latin typeface="Muli"/>
              </a:rPr>
              <a:t> </a:t>
            </a:r>
            <a:r>
              <a:rPr lang="en-US" sz="3500" dirty="0" err="1">
                <a:solidFill>
                  <a:srgbClr val="000000"/>
                </a:solidFill>
                <a:latin typeface="Muli"/>
              </a:rPr>
              <a:t>chức</a:t>
            </a:r>
            <a:r>
              <a:rPr lang="en-US" sz="3500" dirty="0">
                <a:solidFill>
                  <a:srgbClr val="000000"/>
                </a:solidFill>
                <a:latin typeface="Muli"/>
              </a:rPr>
              <a:t> </a:t>
            </a:r>
            <a:r>
              <a:rPr lang="en-US" sz="3500" dirty="0" err="1">
                <a:solidFill>
                  <a:srgbClr val="000000"/>
                </a:solidFill>
                <a:latin typeface="Muli"/>
              </a:rPr>
              <a:t>năng</a:t>
            </a:r>
            <a:r>
              <a:rPr lang="en-US" sz="3500" dirty="0">
                <a:solidFill>
                  <a:srgbClr val="000000"/>
                </a:solidFill>
                <a:latin typeface="Muli"/>
              </a:rPr>
              <a:t> </a:t>
            </a:r>
            <a:r>
              <a:rPr lang="en-US" sz="3500" b="1" dirty="0" err="1">
                <a:solidFill>
                  <a:srgbClr val="000000"/>
                </a:solidFill>
                <a:latin typeface="Muli"/>
              </a:rPr>
              <a:t>xóa</a:t>
            </a:r>
            <a:r>
              <a:rPr lang="en-US" sz="3500" dirty="0">
                <a:solidFill>
                  <a:srgbClr val="000000"/>
                </a:solidFill>
                <a:latin typeface="Muli"/>
              </a:rPr>
              <a:t>, </a:t>
            </a:r>
            <a:r>
              <a:rPr lang="en-US" sz="3500" dirty="0" err="1">
                <a:solidFill>
                  <a:srgbClr val="000000"/>
                </a:solidFill>
                <a:latin typeface="Muli"/>
              </a:rPr>
              <a:t>cũng</a:t>
            </a:r>
            <a:r>
              <a:rPr lang="en-US" sz="3500" dirty="0">
                <a:solidFill>
                  <a:srgbClr val="000000"/>
                </a:solidFill>
                <a:latin typeface="Muli"/>
              </a:rPr>
              <a:t> </a:t>
            </a:r>
            <a:r>
              <a:rPr lang="en-US" sz="3500" dirty="0" err="1">
                <a:solidFill>
                  <a:srgbClr val="000000"/>
                </a:solidFill>
                <a:latin typeface="Muli"/>
              </a:rPr>
              <a:t>tương</a:t>
            </a:r>
            <a:r>
              <a:rPr lang="en-US" sz="3500" dirty="0">
                <a:solidFill>
                  <a:srgbClr val="000000"/>
                </a:solidFill>
                <a:latin typeface="Muli"/>
              </a:rPr>
              <a:t> </a:t>
            </a:r>
            <a:r>
              <a:rPr lang="en-US" sz="3500" dirty="0" err="1">
                <a:solidFill>
                  <a:srgbClr val="000000"/>
                </a:solidFill>
                <a:latin typeface="Muli"/>
              </a:rPr>
              <a:t>tự</a:t>
            </a:r>
            <a:r>
              <a:rPr lang="en-US" sz="3500" dirty="0">
                <a:solidFill>
                  <a:srgbClr val="000000"/>
                </a:solidFill>
                <a:latin typeface="Muli"/>
              </a:rPr>
              <a:t> </a:t>
            </a:r>
            <a:r>
              <a:rPr lang="en-US" sz="3500" dirty="0" err="1">
                <a:solidFill>
                  <a:srgbClr val="000000"/>
                </a:solidFill>
                <a:latin typeface="Muli"/>
              </a:rPr>
              <a:t>như</a:t>
            </a:r>
            <a:r>
              <a:rPr lang="en-US" sz="3500" dirty="0">
                <a:solidFill>
                  <a:srgbClr val="000000"/>
                </a:solidFill>
                <a:latin typeface="Muli"/>
              </a:rPr>
              <a:t> </a:t>
            </a:r>
            <a:r>
              <a:rPr lang="en-US" sz="3500" dirty="0" err="1">
                <a:solidFill>
                  <a:srgbClr val="000000"/>
                </a:solidFill>
                <a:latin typeface="Muli"/>
              </a:rPr>
              <a:t>chức</a:t>
            </a:r>
            <a:r>
              <a:rPr lang="en-US" sz="3500" dirty="0">
                <a:solidFill>
                  <a:srgbClr val="000000"/>
                </a:solidFill>
                <a:latin typeface="Muli"/>
              </a:rPr>
              <a:t> </a:t>
            </a:r>
            <a:r>
              <a:rPr lang="en-US" sz="3500" dirty="0" err="1">
                <a:solidFill>
                  <a:srgbClr val="000000"/>
                </a:solidFill>
                <a:latin typeface="Muli"/>
              </a:rPr>
              <a:t>năng</a:t>
            </a:r>
            <a:r>
              <a:rPr lang="en-US" sz="3500" dirty="0">
                <a:solidFill>
                  <a:srgbClr val="000000"/>
                </a:solidFill>
                <a:latin typeface="Muli"/>
              </a:rPr>
              <a:t> </a:t>
            </a:r>
            <a:r>
              <a:rPr lang="en-US" sz="3500" dirty="0" err="1">
                <a:solidFill>
                  <a:srgbClr val="000000"/>
                </a:solidFill>
                <a:latin typeface="Muli"/>
              </a:rPr>
              <a:t>thêm</a:t>
            </a:r>
            <a:r>
              <a:rPr lang="en-US" sz="3500" dirty="0">
                <a:solidFill>
                  <a:srgbClr val="000000"/>
                </a:solidFill>
                <a:latin typeface="Muli"/>
              </a:rPr>
              <a:t> </a:t>
            </a:r>
            <a:r>
              <a:rPr lang="en-US" sz="3500" dirty="0" err="1">
                <a:solidFill>
                  <a:srgbClr val="000000"/>
                </a:solidFill>
                <a:latin typeface="Muli"/>
              </a:rPr>
              <a:t>tuy</a:t>
            </a:r>
            <a:r>
              <a:rPr lang="en-US" sz="3500" dirty="0">
                <a:solidFill>
                  <a:srgbClr val="000000"/>
                </a:solidFill>
                <a:latin typeface="Muli"/>
              </a:rPr>
              <a:t> </a:t>
            </a:r>
            <a:r>
              <a:rPr lang="en-US" sz="3500" dirty="0" err="1">
                <a:solidFill>
                  <a:srgbClr val="000000"/>
                </a:solidFill>
                <a:latin typeface="Muli"/>
              </a:rPr>
              <a:t>nhiên</a:t>
            </a:r>
            <a:r>
              <a:rPr lang="en-US" sz="3500" dirty="0">
                <a:solidFill>
                  <a:srgbClr val="000000"/>
                </a:solidFill>
                <a:latin typeface="Muli"/>
              </a:rPr>
              <a:t> </a:t>
            </a:r>
            <a:r>
              <a:rPr lang="en-US" sz="3500" dirty="0" err="1">
                <a:solidFill>
                  <a:srgbClr val="000000"/>
                </a:solidFill>
                <a:latin typeface="Muli"/>
              </a:rPr>
              <a:t>nó</a:t>
            </a:r>
            <a:r>
              <a:rPr lang="en-US" sz="3500" dirty="0">
                <a:solidFill>
                  <a:srgbClr val="000000"/>
                </a:solidFill>
                <a:latin typeface="Muli"/>
              </a:rPr>
              <a:t> </a:t>
            </a:r>
            <a:r>
              <a:rPr lang="en-US" sz="3500" dirty="0" err="1">
                <a:solidFill>
                  <a:srgbClr val="000000"/>
                </a:solidFill>
                <a:latin typeface="Muli"/>
              </a:rPr>
              <a:t>đơn</a:t>
            </a:r>
            <a:r>
              <a:rPr lang="en-US" sz="3500" dirty="0">
                <a:solidFill>
                  <a:srgbClr val="000000"/>
                </a:solidFill>
                <a:latin typeface="Muli"/>
              </a:rPr>
              <a:t> </a:t>
            </a:r>
            <a:r>
              <a:rPr lang="en-US" sz="3500" dirty="0" err="1">
                <a:solidFill>
                  <a:srgbClr val="000000"/>
                </a:solidFill>
                <a:latin typeface="Muli"/>
              </a:rPr>
              <a:t>giản</a:t>
            </a:r>
            <a:r>
              <a:rPr lang="en-US" sz="3500" dirty="0">
                <a:solidFill>
                  <a:srgbClr val="000000"/>
                </a:solidFill>
                <a:latin typeface="Muli"/>
              </a:rPr>
              <a:t> </a:t>
            </a:r>
            <a:r>
              <a:rPr lang="en-US" sz="3500" dirty="0" err="1">
                <a:solidFill>
                  <a:srgbClr val="000000"/>
                </a:solidFill>
                <a:latin typeface="Muli"/>
              </a:rPr>
              <a:t>hơn</a:t>
            </a:r>
            <a:r>
              <a:rPr lang="en-US" sz="3500" dirty="0">
                <a:solidFill>
                  <a:srgbClr val="000000"/>
                </a:solidFill>
                <a:latin typeface="Muli"/>
              </a:rPr>
              <a:t> </a:t>
            </a:r>
            <a:r>
              <a:rPr lang="en-US" sz="3500" dirty="0" err="1">
                <a:solidFill>
                  <a:srgbClr val="000000"/>
                </a:solidFill>
                <a:latin typeface="Muli"/>
              </a:rPr>
              <a:t>là</a:t>
            </a:r>
            <a:r>
              <a:rPr lang="en-US" sz="3500" dirty="0">
                <a:solidFill>
                  <a:srgbClr val="000000"/>
                </a:solidFill>
                <a:latin typeface="Muli"/>
              </a:rPr>
              <a:t> </a:t>
            </a:r>
            <a:r>
              <a:rPr lang="en-US" sz="3500" dirty="0" err="1">
                <a:solidFill>
                  <a:srgbClr val="000000"/>
                </a:solidFill>
                <a:latin typeface="Muli"/>
              </a:rPr>
              <a:t>sẽ</a:t>
            </a:r>
            <a:r>
              <a:rPr lang="en-US" sz="3500" dirty="0">
                <a:solidFill>
                  <a:srgbClr val="000000"/>
                </a:solidFill>
                <a:latin typeface="Muli"/>
              </a:rPr>
              <a:t> </a:t>
            </a:r>
            <a:r>
              <a:rPr lang="en-US" sz="3500" dirty="0" err="1">
                <a:solidFill>
                  <a:srgbClr val="000000"/>
                </a:solidFill>
                <a:latin typeface="Muli"/>
              </a:rPr>
              <a:t>xóa</a:t>
            </a:r>
            <a:r>
              <a:rPr lang="en-US" sz="3500" dirty="0">
                <a:solidFill>
                  <a:srgbClr val="000000"/>
                </a:solidFill>
                <a:latin typeface="Muli"/>
              </a:rPr>
              <a:t> 1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a:t>
            </a:r>
            <a:r>
              <a:rPr lang="en-US" sz="3500" dirty="0" err="1">
                <a:solidFill>
                  <a:srgbClr val="000000"/>
                </a:solidFill>
                <a:latin typeface="Muli"/>
              </a:rPr>
              <a:t>hoặc</a:t>
            </a:r>
            <a:r>
              <a:rPr lang="en-US" sz="3500" dirty="0">
                <a:solidFill>
                  <a:srgbClr val="000000"/>
                </a:solidFill>
                <a:latin typeface="Muli"/>
              </a:rPr>
              <a:t> 1 </a:t>
            </a:r>
            <a:r>
              <a:rPr lang="en-US" sz="3500" dirty="0" err="1">
                <a:solidFill>
                  <a:srgbClr val="000000"/>
                </a:solidFill>
                <a:latin typeface="Muli"/>
              </a:rPr>
              <a:t>thương</a:t>
            </a:r>
            <a:r>
              <a:rPr lang="en-US" sz="3500" dirty="0">
                <a:solidFill>
                  <a:srgbClr val="000000"/>
                </a:solidFill>
                <a:latin typeface="Muli"/>
              </a:rPr>
              <a:t> </a:t>
            </a:r>
            <a:r>
              <a:rPr lang="en-US" sz="3500" dirty="0" err="1">
                <a:solidFill>
                  <a:srgbClr val="000000"/>
                </a:solidFill>
                <a:latin typeface="Muli"/>
              </a:rPr>
              <a:t>hiệu</a:t>
            </a:r>
            <a:r>
              <a:rPr lang="en-US" sz="3500" dirty="0">
                <a:solidFill>
                  <a:srgbClr val="000000"/>
                </a:solidFill>
                <a:latin typeface="Muli"/>
              </a:rPr>
              <a:t> </a:t>
            </a:r>
            <a:r>
              <a:rPr lang="en-US" sz="3500" dirty="0" err="1">
                <a:solidFill>
                  <a:srgbClr val="000000"/>
                </a:solidFill>
                <a:latin typeface="Muli"/>
              </a:rPr>
              <a:t>hoặc</a:t>
            </a:r>
            <a:r>
              <a:rPr lang="en-US" sz="3500" dirty="0">
                <a:solidFill>
                  <a:srgbClr val="000000"/>
                </a:solidFill>
                <a:latin typeface="Muli"/>
              </a:rPr>
              <a:t> </a:t>
            </a:r>
            <a:r>
              <a:rPr lang="en-US" sz="3500" dirty="0" err="1">
                <a:solidFill>
                  <a:srgbClr val="000000"/>
                </a:solidFill>
                <a:latin typeface="Muli"/>
              </a:rPr>
              <a:t>là</a:t>
            </a:r>
            <a:r>
              <a:rPr lang="en-US" sz="3500" dirty="0">
                <a:solidFill>
                  <a:srgbClr val="000000"/>
                </a:solidFill>
                <a:latin typeface="Muli"/>
              </a:rPr>
              <a:t> </a:t>
            </a:r>
            <a:r>
              <a:rPr lang="en-US" sz="3500" dirty="0" err="1">
                <a:solidFill>
                  <a:srgbClr val="000000"/>
                </a:solidFill>
                <a:latin typeface="Muli"/>
              </a:rPr>
              <a:t>cả</a:t>
            </a:r>
            <a:r>
              <a:rPr lang="en-US" sz="3500" dirty="0">
                <a:solidFill>
                  <a:srgbClr val="000000"/>
                </a:solidFill>
                <a:latin typeface="Muli"/>
              </a:rPr>
              <a:t> 2 </a:t>
            </a:r>
            <a:r>
              <a:rPr lang="en-US" sz="3500" dirty="0" err="1">
                <a:solidFill>
                  <a:srgbClr val="000000"/>
                </a:solidFill>
                <a:latin typeface="Muli"/>
              </a:rPr>
              <a:t>tùy</a:t>
            </a:r>
            <a:r>
              <a:rPr lang="en-US" sz="3500" dirty="0">
                <a:solidFill>
                  <a:srgbClr val="000000"/>
                </a:solidFill>
                <a:latin typeface="Muli"/>
              </a:rPr>
              <a:t> </a:t>
            </a:r>
            <a:r>
              <a:rPr lang="en-US" sz="3500" dirty="0" err="1">
                <a:solidFill>
                  <a:srgbClr val="000000"/>
                </a:solidFill>
                <a:latin typeface="Muli"/>
              </a:rPr>
              <a:t>vào</a:t>
            </a:r>
            <a:r>
              <a:rPr lang="en-US" sz="3500" dirty="0">
                <a:solidFill>
                  <a:srgbClr val="000000"/>
                </a:solidFill>
                <a:latin typeface="Muli"/>
              </a:rPr>
              <a:t> </a:t>
            </a:r>
            <a:r>
              <a:rPr lang="en-US" sz="3500" dirty="0" err="1">
                <a:solidFill>
                  <a:srgbClr val="000000"/>
                </a:solidFill>
                <a:latin typeface="Muli"/>
              </a:rPr>
              <a:t>lựa</a:t>
            </a:r>
            <a:r>
              <a:rPr lang="en-US" sz="3500" dirty="0">
                <a:solidFill>
                  <a:srgbClr val="000000"/>
                </a:solidFill>
                <a:latin typeface="Muli"/>
              </a:rPr>
              <a:t> </a:t>
            </a:r>
            <a:r>
              <a:rPr lang="en-US" sz="3500" dirty="0" err="1">
                <a:solidFill>
                  <a:srgbClr val="000000"/>
                </a:solidFill>
                <a:latin typeface="Muli"/>
              </a:rPr>
              <a:t>chọn</a:t>
            </a:r>
            <a:r>
              <a:rPr lang="en-US" sz="3500" dirty="0">
                <a:solidFill>
                  <a:srgbClr val="000000"/>
                </a:solidFill>
                <a:latin typeface="Muli"/>
              </a:rPr>
              <a:t> </a:t>
            </a:r>
            <a:r>
              <a:rPr lang="en-US" sz="3500" dirty="0" err="1">
                <a:solidFill>
                  <a:srgbClr val="000000"/>
                </a:solidFill>
                <a:latin typeface="Muli"/>
              </a:rPr>
              <a:t>của</a:t>
            </a:r>
            <a:r>
              <a:rPr lang="en-US" sz="3500" dirty="0">
                <a:solidFill>
                  <a:srgbClr val="000000"/>
                </a:solidFill>
                <a:latin typeface="Muli"/>
              </a:rPr>
              <a:t> </a:t>
            </a:r>
            <a:r>
              <a:rPr lang="en-US" sz="3500" dirty="0" err="1">
                <a:solidFill>
                  <a:srgbClr val="000000"/>
                </a:solidFill>
                <a:latin typeface="Muli"/>
              </a:rPr>
              <a:t>người</a:t>
            </a:r>
            <a:r>
              <a:rPr lang="en-US" sz="3500" dirty="0">
                <a:solidFill>
                  <a:srgbClr val="000000"/>
                </a:solidFill>
                <a:latin typeface="Muli"/>
              </a:rPr>
              <a:t> </a:t>
            </a:r>
            <a:r>
              <a:rPr lang="en-US" sz="3500" dirty="0" err="1">
                <a:solidFill>
                  <a:srgbClr val="000000"/>
                </a:solidFill>
                <a:latin typeface="Muli"/>
              </a:rPr>
              <a:t>dùng</a:t>
            </a:r>
            <a:r>
              <a:rPr lang="en-US" sz="3500" dirty="0">
                <a:solidFill>
                  <a:srgbClr val="000000"/>
                </a:solidFill>
                <a:latin typeface="Muli"/>
              </a:rPr>
              <a:t>.</a:t>
            </a:r>
          </a:p>
          <a:p>
            <a:pPr algn="just">
              <a:lnSpc>
                <a:spcPts val="4550"/>
              </a:lnSpc>
            </a:pPr>
            <a:endParaRPr lang="en-US" sz="3500" dirty="0">
              <a:solidFill>
                <a:srgbClr val="000000"/>
              </a:solidFill>
              <a:latin typeface="Muli"/>
            </a:endParaRPr>
          </a:p>
          <a:p>
            <a:pPr algn="just">
              <a:lnSpc>
                <a:spcPts val="4550"/>
              </a:lnSpc>
            </a:pPr>
            <a:r>
              <a:rPr lang="en-US" sz="3500" dirty="0" err="1">
                <a:solidFill>
                  <a:srgbClr val="000000"/>
                </a:solidFill>
                <a:latin typeface="Muli"/>
              </a:rPr>
              <a:t>Khi</a:t>
            </a:r>
            <a:r>
              <a:rPr lang="en-US" sz="3500" dirty="0">
                <a:solidFill>
                  <a:srgbClr val="000000"/>
                </a:solidFill>
                <a:latin typeface="Muli"/>
              </a:rPr>
              <a:t> </a:t>
            </a:r>
            <a:r>
              <a:rPr lang="en-US" sz="3500" dirty="0" err="1">
                <a:solidFill>
                  <a:srgbClr val="000000"/>
                </a:solidFill>
                <a:latin typeface="Muli"/>
              </a:rPr>
              <a:t>thực</a:t>
            </a:r>
            <a:r>
              <a:rPr lang="en-US" sz="3500" dirty="0">
                <a:solidFill>
                  <a:srgbClr val="000000"/>
                </a:solidFill>
                <a:latin typeface="Muli"/>
              </a:rPr>
              <a:t> </a:t>
            </a:r>
            <a:r>
              <a:rPr lang="en-US" sz="3500" dirty="0" err="1">
                <a:solidFill>
                  <a:srgbClr val="000000"/>
                </a:solidFill>
                <a:latin typeface="Muli"/>
              </a:rPr>
              <a:t>hiện</a:t>
            </a:r>
            <a:r>
              <a:rPr lang="en-US" sz="3500" dirty="0">
                <a:solidFill>
                  <a:srgbClr val="000000"/>
                </a:solidFill>
                <a:latin typeface="Muli"/>
              </a:rPr>
              <a:t> </a:t>
            </a:r>
            <a:r>
              <a:rPr lang="en-US" sz="3500" dirty="0" err="1">
                <a:solidFill>
                  <a:srgbClr val="000000"/>
                </a:solidFill>
                <a:latin typeface="Muli"/>
              </a:rPr>
              <a:t>chức</a:t>
            </a:r>
            <a:r>
              <a:rPr lang="en-US" sz="3500" dirty="0">
                <a:solidFill>
                  <a:srgbClr val="000000"/>
                </a:solidFill>
                <a:latin typeface="Muli"/>
              </a:rPr>
              <a:t> </a:t>
            </a:r>
            <a:r>
              <a:rPr lang="en-US" sz="3500" dirty="0" err="1">
                <a:solidFill>
                  <a:srgbClr val="000000"/>
                </a:solidFill>
                <a:latin typeface="Muli"/>
              </a:rPr>
              <a:t>năng</a:t>
            </a:r>
            <a:r>
              <a:rPr lang="en-US" sz="3500" dirty="0">
                <a:solidFill>
                  <a:srgbClr val="000000"/>
                </a:solidFill>
                <a:latin typeface="Muli"/>
              </a:rPr>
              <a:t> </a:t>
            </a:r>
            <a:r>
              <a:rPr lang="en-US" sz="3500" b="1" dirty="0" err="1">
                <a:solidFill>
                  <a:srgbClr val="000000"/>
                </a:solidFill>
                <a:latin typeface="Muli"/>
              </a:rPr>
              <a:t>sửa</a:t>
            </a:r>
            <a:r>
              <a:rPr lang="en-US" sz="3500" dirty="0">
                <a:solidFill>
                  <a:srgbClr val="000000"/>
                </a:solidFill>
                <a:latin typeface="Muli"/>
              </a:rPr>
              <a:t> </a:t>
            </a:r>
            <a:r>
              <a:rPr lang="en-US" sz="3500" dirty="0" err="1">
                <a:solidFill>
                  <a:srgbClr val="000000"/>
                </a:solidFill>
                <a:latin typeface="Muli"/>
              </a:rPr>
              <a:t>bởi</a:t>
            </a:r>
            <a:r>
              <a:rPr lang="en-US" sz="3500" dirty="0">
                <a:solidFill>
                  <a:srgbClr val="000000"/>
                </a:solidFill>
                <a:latin typeface="Muli"/>
              </a:rPr>
              <a:t> </a:t>
            </a:r>
            <a:r>
              <a:rPr lang="en-US" sz="3500" dirty="0" err="1">
                <a:solidFill>
                  <a:srgbClr val="000000"/>
                </a:solidFill>
                <a:latin typeface="Muli"/>
              </a:rPr>
              <a:t>vì</a:t>
            </a:r>
            <a:r>
              <a:rPr lang="en-US" sz="3500" dirty="0">
                <a:solidFill>
                  <a:srgbClr val="000000"/>
                </a:solidFill>
                <a:latin typeface="Muli"/>
              </a:rPr>
              <a:t> 1 </a:t>
            </a:r>
            <a:r>
              <a:rPr lang="en-US" sz="3500" dirty="0" err="1">
                <a:solidFill>
                  <a:srgbClr val="000000"/>
                </a:solidFill>
                <a:latin typeface="Muli"/>
              </a:rPr>
              <a:t>vài</a:t>
            </a:r>
            <a:r>
              <a:rPr lang="en-US" sz="3500" dirty="0">
                <a:solidFill>
                  <a:srgbClr val="000000"/>
                </a:solidFill>
                <a:latin typeface="Muli"/>
              </a:rPr>
              <a:t> </a:t>
            </a:r>
            <a:r>
              <a:rPr lang="en-US" sz="3500" dirty="0" err="1">
                <a:solidFill>
                  <a:srgbClr val="000000"/>
                </a:solidFill>
                <a:latin typeface="Muli"/>
              </a:rPr>
              <a:t>khó</a:t>
            </a:r>
            <a:r>
              <a:rPr lang="en-US" sz="3500" dirty="0">
                <a:solidFill>
                  <a:srgbClr val="000000"/>
                </a:solidFill>
                <a:latin typeface="Muli"/>
              </a:rPr>
              <a:t> </a:t>
            </a:r>
            <a:r>
              <a:rPr lang="en-US" sz="3500" dirty="0" err="1">
                <a:solidFill>
                  <a:srgbClr val="000000"/>
                </a:solidFill>
                <a:latin typeface="Muli"/>
              </a:rPr>
              <a:t>khăn</a:t>
            </a:r>
            <a:r>
              <a:rPr lang="en-US" sz="3500" dirty="0">
                <a:solidFill>
                  <a:srgbClr val="000000"/>
                </a:solidFill>
                <a:latin typeface="Muli"/>
              </a:rPr>
              <a:t> </a:t>
            </a:r>
            <a:r>
              <a:rPr lang="en-US" sz="3500" dirty="0" err="1">
                <a:solidFill>
                  <a:srgbClr val="000000"/>
                </a:solidFill>
                <a:latin typeface="Muli"/>
              </a:rPr>
              <a:t>trong</a:t>
            </a:r>
            <a:r>
              <a:rPr lang="en-US" sz="3500" dirty="0">
                <a:solidFill>
                  <a:srgbClr val="000000"/>
                </a:solidFill>
                <a:latin typeface="Muli"/>
              </a:rPr>
              <a:t> </a:t>
            </a:r>
            <a:r>
              <a:rPr lang="en-US" sz="3500" dirty="0" err="1">
                <a:solidFill>
                  <a:srgbClr val="000000"/>
                </a:solidFill>
                <a:latin typeface="Muli"/>
              </a:rPr>
              <a:t>quá</a:t>
            </a:r>
            <a:r>
              <a:rPr lang="en-US" sz="3500" dirty="0">
                <a:solidFill>
                  <a:srgbClr val="000000"/>
                </a:solidFill>
                <a:latin typeface="Muli"/>
              </a:rPr>
              <a:t> </a:t>
            </a:r>
            <a:r>
              <a:rPr lang="en-US" sz="3500" dirty="0" err="1">
                <a:solidFill>
                  <a:srgbClr val="000000"/>
                </a:solidFill>
                <a:latin typeface="Muli"/>
              </a:rPr>
              <a:t>trình</a:t>
            </a:r>
            <a:r>
              <a:rPr lang="en-US" sz="3500" dirty="0">
                <a:solidFill>
                  <a:srgbClr val="000000"/>
                </a:solidFill>
                <a:latin typeface="Muli"/>
              </a:rPr>
              <a:t> </a:t>
            </a:r>
            <a:r>
              <a:rPr lang="en-US" sz="3500" dirty="0" err="1">
                <a:solidFill>
                  <a:srgbClr val="000000"/>
                </a:solidFill>
                <a:latin typeface="Muli"/>
              </a:rPr>
              <a:t>vận</a:t>
            </a:r>
            <a:r>
              <a:rPr lang="en-US" sz="3500" dirty="0">
                <a:solidFill>
                  <a:srgbClr val="000000"/>
                </a:solidFill>
                <a:latin typeface="Muli"/>
              </a:rPr>
              <a:t> </a:t>
            </a:r>
            <a:r>
              <a:rPr lang="en-US" sz="3500" dirty="0" err="1">
                <a:solidFill>
                  <a:srgbClr val="000000"/>
                </a:solidFill>
                <a:latin typeface="Muli"/>
              </a:rPr>
              <a:t>hành</a:t>
            </a:r>
            <a:r>
              <a:rPr lang="en-US" sz="3500" dirty="0">
                <a:solidFill>
                  <a:srgbClr val="000000"/>
                </a:solidFill>
                <a:latin typeface="Muli"/>
              </a:rPr>
              <a:t> </a:t>
            </a:r>
            <a:r>
              <a:rPr lang="en-US" sz="3500" dirty="0" err="1">
                <a:solidFill>
                  <a:srgbClr val="000000"/>
                </a:solidFill>
                <a:latin typeface="Muli"/>
              </a:rPr>
              <a:t>nên</a:t>
            </a:r>
            <a:r>
              <a:rPr lang="en-US" sz="3500" dirty="0">
                <a:solidFill>
                  <a:srgbClr val="000000"/>
                </a:solidFill>
                <a:latin typeface="Muli"/>
              </a:rPr>
              <a:t> </a:t>
            </a:r>
            <a:r>
              <a:rPr lang="en-US" sz="3500" dirty="0" err="1">
                <a:solidFill>
                  <a:srgbClr val="000000"/>
                </a:solidFill>
                <a:latin typeface="Muli"/>
              </a:rPr>
              <a:t>chúng</a:t>
            </a:r>
            <a:r>
              <a:rPr lang="en-US" sz="3500" dirty="0">
                <a:solidFill>
                  <a:srgbClr val="000000"/>
                </a:solidFill>
                <a:latin typeface="Muli"/>
              </a:rPr>
              <a:t> </a:t>
            </a:r>
            <a:r>
              <a:rPr lang="en-US" sz="3500" dirty="0" err="1">
                <a:solidFill>
                  <a:srgbClr val="000000"/>
                </a:solidFill>
                <a:latin typeface="Muli"/>
              </a:rPr>
              <a:t>em</a:t>
            </a:r>
            <a:r>
              <a:rPr lang="en-US" sz="3500" dirty="0">
                <a:solidFill>
                  <a:srgbClr val="000000"/>
                </a:solidFill>
                <a:latin typeface="Muli"/>
              </a:rPr>
              <a:t> </a:t>
            </a:r>
            <a:r>
              <a:rPr lang="en-US" sz="3500" dirty="0" err="1">
                <a:solidFill>
                  <a:srgbClr val="000000"/>
                </a:solidFill>
                <a:latin typeface="Muli"/>
              </a:rPr>
              <a:t>đã</a:t>
            </a:r>
            <a:r>
              <a:rPr lang="en-US" sz="3500" dirty="0">
                <a:solidFill>
                  <a:srgbClr val="000000"/>
                </a:solidFill>
                <a:latin typeface="Muli"/>
              </a:rPr>
              <a:t> </a:t>
            </a:r>
            <a:r>
              <a:rPr lang="en-US" sz="3500" dirty="0" err="1">
                <a:solidFill>
                  <a:srgbClr val="000000"/>
                </a:solidFill>
                <a:latin typeface="Muli"/>
              </a:rPr>
              <a:t>thể</a:t>
            </a:r>
            <a:r>
              <a:rPr lang="en-US" sz="3500" dirty="0">
                <a:solidFill>
                  <a:srgbClr val="000000"/>
                </a:solidFill>
                <a:latin typeface="Muli"/>
              </a:rPr>
              <a:t> </a:t>
            </a:r>
            <a:r>
              <a:rPr lang="en-US" sz="3500" dirty="0" err="1">
                <a:solidFill>
                  <a:srgbClr val="000000"/>
                </a:solidFill>
                <a:latin typeface="Muli"/>
              </a:rPr>
              <a:t>hiện</a:t>
            </a:r>
            <a:r>
              <a:rPr lang="en-US" sz="3500" dirty="0">
                <a:solidFill>
                  <a:srgbClr val="000000"/>
                </a:solidFill>
                <a:latin typeface="Muli"/>
              </a:rPr>
              <a:t> </a:t>
            </a:r>
            <a:r>
              <a:rPr lang="en-US" sz="3500" dirty="0" err="1">
                <a:solidFill>
                  <a:srgbClr val="000000"/>
                </a:solidFill>
                <a:latin typeface="Muli"/>
              </a:rPr>
              <a:t>chức</a:t>
            </a:r>
            <a:r>
              <a:rPr lang="en-US" sz="3500" dirty="0">
                <a:solidFill>
                  <a:srgbClr val="000000"/>
                </a:solidFill>
                <a:latin typeface="Muli"/>
              </a:rPr>
              <a:t> </a:t>
            </a:r>
            <a:r>
              <a:rPr lang="en-US" sz="3500" dirty="0" err="1">
                <a:solidFill>
                  <a:srgbClr val="000000"/>
                </a:solidFill>
                <a:latin typeface="Muli"/>
              </a:rPr>
              <a:t>năng</a:t>
            </a:r>
            <a:r>
              <a:rPr lang="en-US" sz="3500" dirty="0">
                <a:solidFill>
                  <a:srgbClr val="000000"/>
                </a:solidFill>
                <a:latin typeface="Muli"/>
              </a:rPr>
              <a:t> </a:t>
            </a:r>
            <a:r>
              <a:rPr lang="en-US" sz="3500" dirty="0" err="1">
                <a:solidFill>
                  <a:srgbClr val="000000"/>
                </a:solidFill>
                <a:latin typeface="Muli"/>
              </a:rPr>
              <a:t>sửa</a:t>
            </a:r>
            <a:r>
              <a:rPr lang="en-US" sz="3500" dirty="0">
                <a:solidFill>
                  <a:srgbClr val="000000"/>
                </a:solidFill>
                <a:latin typeface="Muli"/>
              </a:rPr>
              <a:t> ở 1 form </a:t>
            </a:r>
            <a:r>
              <a:rPr lang="en-US" sz="3500" dirty="0" err="1">
                <a:solidFill>
                  <a:srgbClr val="000000"/>
                </a:solidFill>
                <a:latin typeface="Muli"/>
              </a:rPr>
              <a:t>khác</a:t>
            </a:r>
            <a:r>
              <a:rPr lang="en-US" sz="3500" dirty="0">
                <a:solidFill>
                  <a:srgbClr val="000000"/>
                </a:solidFill>
                <a:latin typeface="Muli"/>
              </a:rPr>
              <a:t>. </a:t>
            </a:r>
          </a:p>
          <a:p>
            <a:pPr algn="just">
              <a:lnSpc>
                <a:spcPts val="4550"/>
              </a:lnSpc>
            </a:pPr>
            <a:endParaRPr lang="en-US" sz="3500" dirty="0">
              <a:solidFill>
                <a:srgbClr val="000000"/>
              </a:solidFill>
              <a:latin typeface="Mul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70073" y="1354321"/>
            <a:ext cx="6989227" cy="7578357"/>
          </a:xfrm>
          <a:custGeom>
            <a:avLst/>
            <a:gdLst/>
            <a:ahLst/>
            <a:cxnLst/>
            <a:rect l="l" t="t" r="r" b="b"/>
            <a:pathLst>
              <a:path w="6989227" h="7578357">
                <a:moveTo>
                  <a:pt x="0" y="0"/>
                </a:moveTo>
                <a:lnTo>
                  <a:pt x="6989227" y="0"/>
                </a:lnTo>
                <a:lnTo>
                  <a:pt x="6989227" y="7578358"/>
                </a:lnTo>
                <a:lnTo>
                  <a:pt x="0" y="7578358"/>
                </a:lnTo>
                <a:lnTo>
                  <a:pt x="0" y="0"/>
                </a:lnTo>
                <a:close/>
              </a:path>
            </a:pathLst>
          </a:custGeom>
          <a:blipFill>
            <a:blip r:embed="rId2"/>
            <a:stretch>
              <a:fillRect/>
            </a:stretch>
          </a:blipFill>
        </p:spPr>
      </p:sp>
      <p:sp>
        <p:nvSpPr>
          <p:cNvPr id="3" name="TextBox 3"/>
          <p:cNvSpPr txBox="1"/>
          <p:nvPr/>
        </p:nvSpPr>
        <p:spPr>
          <a:xfrm>
            <a:off x="1028700" y="384175"/>
            <a:ext cx="6972300" cy="666849"/>
          </a:xfrm>
          <a:prstGeom prst="rect">
            <a:avLst/>
          </a:prstGeom>
        </p:spPr>
        <p:txBody>
          <a:bodyPr wrap="square" lIns="0" tIns="0" rIns="0" bIns="0" rtlCol="0" anchor="t">
            <a:spAutoFit/>
          </a:bodyPr>
          <a:lstStyle/>
          <a:p>
            <a:pPr algn="ctr">
              <a:lnSpc>
                <a:spcPts val="5199"/>
              </a:lnSpc>
              <a:spcBef>
                <a:spcPct val="0"/>
              </a:spcBef>
            </a:pPr>
            <a:r>
              <a:rPr lang="en-US" sz="3999" dirty="0">
                <a:solidFill>
                  <a:srgbClr val="000000"/>
                </a:solidFill>
                <a:latin typeface="Muli Bold"/>
              </a:rPr>
              <a:t>GIAO DIỆN SỬA SẢN PHẨM</a:t>
            </a:r>
          </a:p>
        </p:txBody>
      </p:sp>
      <p:sp>
        <p:nvSpPr>
          <p:cNvPr id="4" name="TextBox 4"/>
          <p:cNvSpPr txBox="1"/>
          <p:nvPr/>
        </p:nvSpPr>
        <p:spPr>
          <a:xfrm>
            <a:off x="1028700" y="4279900"/>
            <a:ext cx="7733352" cy="1698625"/>
          </a:xfrm>
          <a:prstGeom prst="rect">
            <a:avLst/>
          </a:prstGeom>
        </p:spPr>
        <p:txBody>
          <a:bodyPr lIns="0" tIns="0" rIns="0" bIns="0" rtlCol="0" anchor="t">
            <a:spAutoFit/>
          </a:bodyPr>
          <a:lstStyle/>
          <a:p>
            <a:pPr algn="just">
              <a:lnSpc>
                <a:spcPts val="4550"/>
              </a:lnSpc>
              <a:spcBef>
                <a:spcPct val="0"/>
              </a:spcBef>
            </a:pPr>
            <a:r>
              <a:rPr lang="en-US" sz="3500" dirty="0" err="1">
                <a:solidFill>
                  <a:srgbClr val="000000"/>
                </a:solidFill>
                <a:latin typeface="Muli"/>
              </a:rPr>
              <a:t>Tại</a:t>
            </a:r>
            <a:r>
              <a:rPr lang="en-US" sz="3500" dirty="0">
                <a:solidFill>
                  <a:srgbClr val="000000"/>
                </a:solidFill>
                <a:latin typeface="Muli"/>
              </a:rPr>
              <a:t> </a:t>
            </a:r>
            <a:r>
              <a:rPr lang="en-US" sz="3500" dirty="0" err="1">
                <a:solidFill>
                  <a:srgbClr val="000000"/>
                </a:solidFill>
                <a:latin typeface="Muli"/>
              </a:rPr>
              <a:t>đây</a:t>
            </a:r>
            <a:r>
              <a:rPr lang="en-US" sz="3500" dirty="0">
                <a:solidFill>
                  <a:srgbClr val="000000"/>
                </a:solidFill>
                <a:latin typeface="Muli"/>
              </a:rPr>
              <a:t> </a:t>
            </a:r>
            <a:r>
              <a:rPr lang="en-US" sz="3500" dirty="0" err="1">
                <a:solidFill>
                  <a:srgbClr val="000000"/>
                </a:solidFill>
                <a:latin typeface="Muli"/>
              </a:rPr>
              <a:t>chỉ</a:t>
            </a:r>
            <a:r>
              <a:rPr lang="en-US" sz="3500" dirty="0">
                <a:solidFill>
                  <a:srgbClr val="000000"/>
                </a:solidFill>
                <a:latin typeface="Muli"/>
              </a:rPr>
              <a:t> </a:t>
            </a:r>
            <a:r>
              <a:rPr lang="en-US" sz="3500" dirty="0" err="1">
                <a:solidFill>
                  <a:srgbClr val="000000"/>
                </a:solidFill>
                <a:latin typeface="Muli"/>
              </a:rPr>
              <a:t>cần</a:t>
            </a:r>
            <a:r>
              <a:rPr lang="en-US" sz="3500" dirty="0">
                <a:solidFill>
                  <a:srgbClr val="000000"/>
                </a:solidFill>
                <a:latin typeface="Muli"/>
              </a:rPr>
              <a:t> </a:t>
            </a:r>
            <a:r>
              <a:rPr lang="en-US" sz="3500" dirty="0" err="1">
                <a:solidFill>
                  <a:srgbClr val="000000"/>
                </a:solidFill>
                <a:latin typeface="Muli"/>
              </a:rPr>
              <a:t>nhập</a:t>
            </a:r>
            <a:r>
              <a:rPr lang="en-US" sz="3500" dirty="0">
                <a:solidFill>
                  <a:srgbClr val="000000"/>
                </a:solidFill>
                <a:latin typeface="Muli"/>
              </a:rPr>
              <a:t> </a:t>
            </a:r>
            <a:r>
              <a:rPr lang="en-US" sz="3500" dirty="0" err="1">
                <a:solidFill>
                  <a:srgbClr val="000000"/>
                </a:solidFill>
                <a:latin typeface="Muli"/>
              </a:rPr>
              <a:t>tên</a:t>
            </a:r>
            <a:r>
              <a:rPr lang="en-US" sz="3500" dirty="0">
                <a:solidFill>
                  <a:srgbClr val="000000"/>
                </a:solidFill>
                <a:latin typeface="Muli"/>
              </a:rPr>
              <a:t> </a:t>
            </a:r>
            <a:r>
              <a:rPr lang="en-US" sz="3500" dirty="0" err="1">
                <a:solidFill>
                  <a:srgbClr val="000000"/>
                </a:solidFill>
                <a:latin typeface="Muli"/>
              </a:rPr>
              <a:t>sản</a:t>
            </a:r>
            <a:r>
              <a:rPr lang="en-US" sz="3500" dirty="0">
                <a:solidFill>
                  <a:srgbClr val="000000"/>
                </a:solidFill>
                <a:latin typeface="Muli"/>
              </a:rPr>
              <a:t> </a:t>
            </a:r>
            <a:r>
              <a:rPr lang="en-US" sz="3500" dirty="0" err="1">
                <a:solidFill>
                  <a:srgbClr val="000000"/>
                </a:solidFill>
                <a:latin typeface="Muli"/>
              </a:rPr>
              <a:t>phẩm</a:t>
            </a:r>
            <a:r>
              <a:rPr lang="en-US" sz="3500" dirty="0">
                <a:solidFill>
                  <a:srgbClr val="000000"/>
                </a:solidFill>
                <a:latin typeface="Muli"/>
              </a:rPr>
              <a:t> </a:t>
            </a:r>
            <a:r>
              <a:rPr lang="en-US" sz="3500" dirty="0" err="1">
                <a:solidFill>
                  <a:srgbClr val="000000"/>
                </a:solidFill>
                <a:latin typeface="Muli"/>
              </a:rPr>
              <a:t>rồi</a:t>
            </a:r>
            <a:r>
              <a:rPr lang="en-US" sz="3500" dirty="0">
                <a:solidFill>
                  <a:srgbClr val="000000"/>
                </a:solidFill>
                <a:latin typeface="Muli"/>
              </a:rPr>
              <a:t> </a:t>
            </a:r>
            <a:r>
              <a:rPr lang="en-US" sz="3500" dirty="0" err="1">
                <a:solidFill>
                  <a:srgbClr val="000000"/>
                </a:solidFill>
                <a:latin typeface="Muli"/>
              </a:rPr>
              <a:t>chỉnh</a:t>
            </a:r>
            <a:r>
              <a:rPr lang="en-US" sz="3500" dirty="0">
                <a:solidFill>
                  <a:srgbClr val="000000"/>
                </a:solidFill>
                <a:latin typeface="Muli"/>
              </a:rPr>
              <a:t> </a:t>
            </a:r>
            <a:r>
              <a:rPr lang="en-US" sz="3500" dirty="0" err="1">
                <a:solidFill>
                  <a:srgbClr val="000000"/>
                </a:solidFill>
                <a:latin typeface="Muli"/>
              </a:rPr>
              <a:t>sửa</a:t>
            </a:r>
            <a:r>
              <a:rPr lang="en-US" sz="3500" dirty="0">
                <a:solidFill>
                  <a:srgbClr val="000000"/>
                </a:solidFill>
                <a:latin typeface="Muli"/>
              </a:rPr>
              <a:t> </a:t>
            </a:r>
            <a:r>
              <a:rPr lang="en-US" sz="3500" dirty="0" err="1">
                <a:solidFill>
                  <a:srgbClr val="000000"/>
                </a:solidFill>
                <a:latin typeface="Muli"/>
              </a:rPr>
              <a:t>các</a:t>
            </a:r>
            <a:r>
              <a:rPr lang="en-US" sz="3500" dirty="0">
                <a:solidFill>
                  <a:srgbClr val="000000"/>
                </a:solidFill>
                <a:latin typeface="Muli"/>
              </a:rPr>
              <a:t> </a:t>
            </a:r>
            <a:r>
              <a:rPr lang="en-US" sz="3500" dirty="0" err="1">
                <a:solidFill>
                  <a:srgbClr val="000000"/>
                </a:solidFill>
                <a:latin typeface="Muli"/>
              </a:rPr>
              <a:t>thông</a:t>
            </a:r>
            <a:r>
              <a:rPr lang="en-US" sz="3500" dirty="0">
                <a:solidFill>
                  <a:srgbClr val="000000"/>
                </a:solidFill>
                <a:latin typeface="Muli"/>
              </a:rPr>
              <a:t> </a:t>
            </a:r>
            <a:r>
              <a:rPr lang="en-US" sz="3500" dirty="0" err="1">
                <a:solidFill>
                  <a:srgbClr val="000000"/>
                </a:solidFill>
                <a:latin typeface="Muli"/>
              </a:rPr>
              <a:t>số</a:t>
            </a:r>
            <a:r>
              <a:rPr lang="en-US" sz="3500" dirty="0">
                <a:solidFill>
                  <a:srgbClr val="000000"/>
                </a:solidFill>
                <a:latin typeface="Muli"/>
              </a:rPr>
              <a:t> ở </a:t>
            </a:r>
            <a:r>
              <a:rPr lang="en-US" sz="3500" dirty="0" err="1">
                <a:solidFill>
                  <a:srgbClr val="000000"/>
                </a:solidFill>
                <a:latin typeface="Muli"/>
              </a:rPr>
              <a:t>các</a:t>
            </a:r>
            <a:r>
              <a:rPr lang="en-US" sz="3500" dirty="0">
                <a:solidFill>
                  <a:srgbClr val="000000"/>
                </a:solidFill>
                <a:latin typeface="Muli"/>
              </a:rPr>
              <a:t> </a:t>
            </a:r>
            <a:r>
              <a:rPr lang="en-US" sz="3500" dirty="0" err="1">
                <a:solidFill>
                  <a:srgbClr val="000000"/>
                </a:solidFill>
                <a:latin typeface="Muli"/>
              </a:rPr>
              <a:t>hàng</a:t>
            </a:r>
            <a:r>
              <a:rPr lang="en-US" sz="3500" dirty="0">
                <a:solidFill>
                  <a:srgbClr val="000000"/>
                </a:solidFill>
                <a:latin typeface="Muli"/>
              </a:rPr>
              <a:t> </a:t>
            </a:r>
            <a:r>
              <a:rPr lang="en-US" sz="3500" dirty="0" err="1">
                <a:solidFill>
                  <a:srgbClr val="000000"/>
                </a:solidFill>
                <a:latin typeface="Muli"/>
              </a:rPr>
              <a:t>tương</a:t>
            </a:r>
            <a:r>
              <a:rPr lang="en-US" sz="3500" dirty="0">
                <a:solidFill>
                  <a:srgbClr val="000000"/>
                </a:solidFill>
                <a:latin typeface="Muli"/>
              </a:rPr>
              <a:t> </a:t>
            </a:r>
            <a:r>
              <a:rPr lang="en-US" sz="3500" dirty="0" err="1">
                <a:solidFill>
                  <a:srgbClr val="000000"/>
                </a:solidFill>
                <a:latin typeface="Muli"/>
              </a:rPr>
              <a:t>ứng</a:t>
            </a:r>
            <a:r>
              <a:rPr lang="en-US" sz="3500" dirty="0">
                <a:solidFill>
                  <a:srgbClr val="000000"/>
                </a:solidFill>
                <a:latin typeface="Muli"/>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217384" y="648494"/>
            <a:ext cx="6041916" cy="8990013"/>
          </a:xfrm>
          <a:custGeom>
            <a:avLst/>
            <a:gdLst/>
            <a:ahLst/>
            <a:cxnLst/>
            <a:rect l="l" t="t" r="r" b="b"/>
            <a:pathLst>
              <a:path w="6041916" h="8990013">
                <a:moveTo>
                  <a:pt x="0" y="0"/>
                </a:moveTo>
                <a:lnTo>
                  <a:pt x="6041916" y="0"/>
                </a:lnTo>
                <a:lnTo>
                  <a:pt x="6041916" y="8990012"/>
                </a:lnTo>
                <a:lnTo>
                  <a:pt x="0" y="8990012"/>
                </a:lnTo>
                <a:lnTo>
                  <a:pt x="0" y="0"/>
                </a:lnTo>
                <a:close/>
              </a:path>
            </a:pathLst>
          </a:custGeom>
          <a:blipFill>
            <a:blip r:embed="rId2"/>
            <a:stretch>
              <a:fillRect/>
            </a:stretch>
          </a:blipFill>
        </p:spPr>
      </p:sp>
      <p:sp>
        <p:nvSpPr>
          <p:cNvPr id="3" name="TextBox 3"/>
          <p:cNvSpPr txBox="1"/>
          <p:nvPr/>
        </p:nvSpPr>
        <p:spPr>
          <a:xfrm>
            <a:off x="1028700" y="384175"/>
            <a:ext cx="8267700" cy="666849"/>
          </a:xfrm>
          <a:prstGeom prst="rect">
            <a:avLst/>
          </a:prstGeom>
        </p:spPr>
        <p:txBody>
          <a:bodyPr wrap="square" lIns="0" tIns="0" rIns="0" bIns="0" rtlCol="0" anchor="t">
            <a:spAutoFit/>
          </a:bodyPr>
          <a:lstStyle/>
          <a:p>
            <a:pPr algn="ctr">
              <a:lnSpc>
                <a:spcPts val="5199"/>
              </a:lnSpc>
              <a:spcBef>
                <a:spcPct val="0"/>
              </a:spcBef>
            </a:pPr>
            <a:r>
              <a:rPr lang="en-US" sz="3999" dirty="0">
                <a:solidFill>
                  <a:srgbClr val="000000"/>
                </a:solidFill>
                <a:latin typeface="Muli Bold"/>
              </a:rPr>
              <a:t>GIAO DIỆN </a:t>
            </a:r>
            <a:r>
              <a:rPr lang="en-US" sz="3999" dirty="0" smtClean="0">
                <a:solidFill>
                  <a:srgbClr val="000000"/>
                </a:solidFill>
                <a:latin typeface="Muli Bold"/>
              </a:rPr>
              <a:t>ĐỀ XUẤT SẢN </a:t>
            </a:r>
            <a:r>
              <a:rPr lang="en-US" sz="3999" dirty="0">
                <a:solidFill>
                  <a:srgbClr val="000000"/>
                </a:solidFill>
                <a:latin typeface="Muli Bold"/>
              </a:rPr>
              <a:t>PHẨM</a:t>
            </a:r>
          </a:p>
        </p:txBody>
      </p:sp>
      <p:sp>
        <p:nvSpPr>
          <p:cNvPr id="4" name="TextBox 4"/>
          <p:cNvSpPr txBox="1"/>
          <p:nvPr/>
        </p:nvSpPr>
        <p:spPr>
          <a:xfrm>
            <a:off x="1028700" y="2205038"/>
            <a:ext cx="6362700" cy="589905"/>
          </a:xfrm>
          <a:prstGeom prst="rect">
            <a:avLst/>
          </a:prstGeom>
        </p:spPr>
        <p:txBody>
          <a:bodyPr wrap="square" lIns="0" tIns="0" rIns="0" bIns="0" rtlCol="0" anchor="t">
            <a:spAutoFit/>
          </a:bodyPr>
          <a:lstStyle/>
          <a:p>
            <a:pPr algn="ctr">
              <a:lnSpc>
                <a:spcPts val="4550"/>
              </a:lnSpc>
              <a:spcBef>
                <a:spcPct val="0"/>
              </a:spcBef>
            </a:pPr>
            <a:r>
              <a:rPr lang="en-US" sz="3500" dirty="0" err="1">
                <a:solidFill>
                  <a:srgbClr val="000000"/>
                </a:solidFill>
                <a:latin typeface="Muli Bold Italics"/>
              </a:rPr>
              <a:t>Khi</a:t>
            </a:r>
            <a:r>
              <a:rPr lang="en-US" sz="3500" dirty="0">
                <a:solidFill>
                  <a:srgbClr val="000000"/>
                </a:solidFill>
                <a:latin typeface="Muli Bold Italics"/>
              </a:rPr>
              <a:t> </a:t>
            </a:r>
            <a:r>
              <a:rPr lang="en-US" sz="3500" dirty="0" err="1">
                <a:solidFill>
                  <a:srgbClr val="000000"/>
                </a:solidFill>
                <a:latin typeface="Muli Bold Italics"/>
              </a:rPr>
              <a:t>chọn</a:t>
            </a:r>
            <a:r>
              <a:rPr lang="en-US" sz="3500" dirty="0">
                <a:solidFill>
                  <a:srgbClr val="000000"/>
                </a:solidFill>
                <a:latin typeface="Muli Bold Italics"/>
              </a:rPr>
              <a:t> </a:t>
            </a:r>
            <a:r>
              <a:rPr lang="en-US" sz="3500" dirty="0" err="1">
                <a:solidFill>
                  <a:srgbClr val="000000"/>
                </a:solidFill>
                <a:latin typeface="Muli Bold Italics"/>
              </a:rPr>
              <a:t>vào</a:t>
            </a:r>
            <a:r>
              <a:rPr lang="en-US" sz="3500" dirty="0">
                <a:solidFill>
                  <a:srgbClr val="000000"/>
                </a:solidFill>
                <a:latin typeface="Muli Bold Italics"/>
              </a:rPr>
              <a:t> </a:t>
            </a:r>
            <a:r>
              <a:rPr lang="en-US" sz="3500" dirty="0" err="1">
                <a:solidFill>
                  <a:srgbClr val="000000"/>
                </a:solidFill>
                <a:latin typeface="Muli Bold Italics"/>
              </a:rPr>
              <a:t>nút</a:t>
            </a:r>
            <a:r>
              <a:rPr lang="en-US" sz="3500" dirty="0">
                <a:solidFill>
                  <a:srgbClr val="000000"/>
                </a:solidFill>
                <a:latin typeface="Muli Bold Italics"/>
              </a:rPr>
              <a:t> </a:t>
            </a:r>
            <a:r>
              <a:rPr lang="en-US" sz="3500" dirty="0" err="1">
                <a:solidFill>
                  <a:srgbClr val="000000"/>
                </a:solidFill>
                <a:latin typeface="Muli Bold Italics"/>
              </a:rPr>
              <a:t>Khách</a:t>
            </a:r>
            <a:r>
              <a:rPr lang="en-US" sz="3500" dirty="0">
                <a:solidFill>
                  <a:srgbClr val="000000"/>
                </a:solidFill>
                <a:latin typeface="Muli Bold Italics"/>
              </a:rPr>
              <a:t> </a:t>
            </a:r>
            <a:r>
              <a:rPr lang="en-US" sz="3500" dirty="0" err="1">
                <a:solidFill>
                  <a:srgbClr val="000000"/>
                </a:solidFill>
                <a:latin typeface="Muli Bold Italics"/>
              </a:rPr>
              <a:t>hàng</a:t>
            </a:r>
            <a:endParaRPr lang="en-US" sz="3500" dirty="0">
              <a:solidFill>
                <a:srgbClr val="000000"/>
              </a:solidFill>
              <a:latin typeface="Muli Bold Italics"/>
            </a:endParaRPr>
          </a:p>
        </p:txBody>
      </p:sp>
      <p:sp>
        <p:nvSpPr>
          <p:cNvPr id="5" name="TextBox 5"/>
          <p:cNvSpPr txBox="1"/>
          <p:nvPr/>
        </p:nvSpPr>
        <p:spPr>
          <a:xfrm>
            <a:off x="966609" y="3941762"/>
            <a:ext cx="8115300" cy="4556125"/>
          </a:xfrm>
          <a:prstGeom prst="rect">
            <a:avLst/>
          </a:prstGeom>
        </p:spPr>
        <p:txBody>
          <a:bodyPr lIns="0" tIns="0" rIns="0" bIns="0" rtlCol="0" anchor="t">
            <a:spAutoFit/>
          </a:bodyPr>
          <a:lstStyle/>
          <a:p>
            <a:pPr algn="just">
              <a:lnSpc>
                <a:spcPts val="4550"/>
              </a:lnSpc>
              <a:spcBef>
                <a:spcPct val="0"/>
              </a:spcBef>
            </a:pPr>
            <a:r>
              <a:rPr lang="en-US" sz="3500">
                <a:solidFill>
                  <a:srgbClr val="000000"/>
                </a:solidFill>
                <a:latin typeface="Muli"/>
              </a:rPr>
              <a:t>Đây là nơi thực hiện chức năng chính của đề tài, tại đây chỉ cần nhập thông tin khách hàng, sở thích, mức giá mong muốn của bản thân khách hàng (nếu cần) để hệ thống thực hiện các chức năng truy vấn và đề xuất sản phẩm phù hợp với các yêu cầu của khách hàng.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3901910"/>
            <a:ext cx="11100170" cy="2483179"/>
            <a:chOff x="0" y="0"/>
            <a:chExt cx="14800227" cy="3310906"/>
          </a:xfrm>
        </p:grpSpPr>
        <p:sp>
          <p:nvSpPr>
            <p:cNvPr id="3" name="TextBox 3"/>
            <p:cNvSpPr txBox="1"/>
            <p:nvPr/>
          </p:nvSpPr>
          <p:spPr>
            <a:xfrm>
              <a:off x="0" y="-7620"/>
              <a:ext cx="14800227" cy="2019300"/>
            </a:xfrm>
            <a:prstGeom prst="rect">
              <a:avLst/>
            </a:prstGeom>
          </p:spPr>
          <p:txBody>
            <a:bodyPr lIns="0" tIns="0" rIns="0" bIns="0" rtlCol="0" anchor="t">
              <a:spAutoFit/>
            </a:bodyPr>
            <a:lstStyle/>
            <a:p>
              <a:pPr>
                <a:lnSpc>
                  <a:spcPts val="11999"/>
                </a:lnSpc>
              </a:pPr>
              <a:r>
                <a:rPr lang="en-US" sz="9999">
                  <a:solidFill>
                    <a:srgbClr val="FFFFFF"/>
                  </a:solidFill>
                  <a:latin typeface="Muli Bold"/>
                </a:rPr>
                <a:t>TỔNG KẾT</a:t>
              </a:r>
            </a:p>
          </p:txBody>
        </p:sp>
        <p:sp>
          <p:nvSpPr>
            <p:cNvPr id="4" name="TextBox 4"/>
            <p:cNvSpPr txBox="1"/>
            <p:nvPr/>
          </p:nvSpPr>
          <p:spPr>
            <a:xfrm>
              <a:off x="0" y="2701306"/>
              <a:ext cx="14800227" cy="609600"/>
            </a:xfrm>
            <a:prstGeom prst="rect">
              <a:avLst/>
            </a:prstGeom>
          </p:spPr>
          <p:txBody>
            <a:bodyPr lIns="0" tIns="0" rIns="0" bIns="0" rtlCol="0" anchor="t">
              <a:spAutoFit/>
            </a:bodyPr>
            <a:lstStyle/>
            <a:p>
              <a:pPr>
                <a:lnSpc>
                  <a:spcPts val="3600"/>
                </a:lnSpc>
              </a:pPr>
              <a:r>
                <a:rPr lang="en-US" sz="3000">
                  <a:solidFill>
                    <a:srgbClr val="FFFFFF"/>
                  </a:solidFill>
                  <a:latin typeface="Muli"/>
                </a:rPr>
                <a:t>Những kinh nghiệm rút ra trong quá trình thực hiện đồ án</a:t>
              </a:r>
            </a:p>
          </p:txBody>
        </p:sp>
      </p:grpSp>
      <p:grpSp>
        <p:nvGrpSpPr>
          <p:cNvPr id="5" name="Group 5"/>
          <p:cNvGrpSpPr>
            <a:grpSpLocks noChangeAspect="1"/>
          </p:cNvGrpSpPr>
          <p:nvPr/>
        </p:nvGrpSpPr>
        <p:grpSpPr>
          <a:xfrm rot="-10800000">
            <a:off x="14344170" y="0"/>
            <a:ext cx="5830260" cy="10287000"/>
            <a:chOff x="0" y="0"/>
            <a:chExt cx="3598926" cy="6350000"/>
          </a:xfrm>
        </p:grpSpPr>
        <p:sp>
          <p:nvSpPr>
            <p:cNvPr id="6" name="Freeform 6"/>
            <p:cNvSpPr/>
            <p:nvPr/>
          </p:nvSpPr>
          <p:spPr>
            <a:xfrm>
              <a:off x="0" y="0"/>
              <a:ext cx="3598926" cy="6350000"/>
            </a:xfrm>
            <a:custGeom>
              <a:avLst/>
              <a:gdLst/>
              <a:ahLst/>
              <a:cxnLst/>
              <a:rect l="l" t="t" r="r" b="b"/>
              <a:pathLst>
                <a:path w="3598926" h="6350000">
                  <a:moveTo>
                    <a:pt x="2206625" y="3175000"/>
                  </a:moveTo>
                  <a:lnTo>
                    <a:pt x="3598926" y="6350000"/>
                  </a:lnTo>
                  <a:lnTo>
                    <a:pt x="0" y="6350000"/>
                  </a:lnTo>
                  <a:lnTo>
                    <a:pt x="0" y="0"/>
                  </a:lnTo>
                  <a:lnTo>
                    <a:pt x="3598926" y="0"/>
                  </a:lnTo>
                  <a:lnTo>
                    <a:pt x="2206625" y="3175000"/>
                  </a:lnTo>
                  <a:close/>
                </a:path>
              </a:pathLst>
            </a:custGeom>
            <a:gradFill rotWithShape="1">
              <a:gsLst>
                <a:gs pos="0">
                  <a:srgbClr val="000000">
                    <a:alpha val="100000"/>
                  </a:srgbClr>
                </a:gs>
                <a:gs pos="100000">
                  <a:srgbClr val="3533CD">
                    <a:alpha val="100000"/>
                  </a:srgbClr>
                </a:gs>
              </a:gsLst>
              <a:lin ang="0"/>
            </a:gradFill>
            <a:ln w="12700">
              <a:solidFill>
                <a:srgbClr val="000000"/>
              </a:solidFill>
            </a:ln>
          </p:spPr>
        </p:sp>
      </p:grpSp>
      <p:grpSp>
        <p:nvGrpSpPr>
          <p:cNvPr id="7" name="Group 7"/>
          <p:cNvGrpSpPr/>
          <p:nvPr/>
        </p:nvGrpSpPr>
        <p:grpSpPr>
          <a:xfrm>
            <a:off x="1028700" y="1207297"/>
            <a:ext cx="5394661" cy="466459"/>
            <a:chOff x="0" y="0"/>
            <a:chExt cx="7192882" cy="621946"/>
          </a:xfrm>
        </p:grpSpPr>
        <p:sp>
          <p:nvSpPr>
            <p:cNvPr id="8" name="Freeform 8"/>
            <p:cNvSpPr/>
            <p:nvPr/>
          </p:nvSpPr>
          <p:spPr>
            <a:xfrm>
              <a:off x="0" y="0"/>
              <a:ext cx="919543" cy="621946"/>
            </a:xfrm>
            <a:custGeom>
              <a:avLst/>
              <a:gdLst/>
              <a:ahLst/>
              <a:cxnLst/>
              <a:rect l="l" t="t" r="r" b="b"/>
              <a:pathLst>
                <a:path w="919543" h="621946">
                  <a:moveTo>
                    <a:pt x="0" y="0"/>
                  </a:moveTo>
                  <a:lnTo>
                    <a:pt x="919543" y="0"/>
                  </a:lnTo>
                  <a:lnTo>
                    <a:pt x="919543" y="621946"/>
                  </a:lnTo>
                  <a:lnTo>
                    <a:pt x="0" y="6219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1181251" y="87665"/>
              <a:ext cx="6011630" cy="449792"/>
            </a:xfrm>
            <a:prstGeom prst="rect">
              <a:avLst/>
            </a:prstGeom>
          </p:spPr>
          <p:txBody>
            <a:bodyPr lIns="0" tIns="0" rIns="0" bIns="0" rtlCol="0" anchor="t">
              <a:spAutoFit/>
            </a:bodyPr>
            <a:lstStyle/>
            <a:p>
              <a:pPr>
                <a:lnSpc>
                  <a:spcPts val="2800"/>
                </a:lnSpc>
              </a:pPr>
              <a:r>
                <a:rPr lang="en-US" sz="2000">
                  <a:solidFill>
                    <a:srgbClr val="FFFFFF"/>
                  </a:solidFill>
                  <a:latin typeface="Muli"/>
                </a:rPr>
                <a:t>ĐỒ ÁN NOSQL</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72B4BF">
                <a:alpha val="100000"/>
              </a:srgbClr>
            </a:gs>
            <a:gs pos="100000">
              <a:srgbClr val="9594FD">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850900"/>
            <a:ext cx="16230600" cy="8556625"/>
          </a:xfrm>
          <a:prstGeom prst="rect">
            <a:avLst/>
          </a:prstGeom>
        </p:spPr>
        <p:txBody>
          <a:bodyPr lIns="0" tIns="0" rIns="0" bIns="0" rtlCol="0" anchor="t">
            <a:spAutoFit/>
          </a:bodyPr>
          <a:lstStyle/>
          <a:p>
            <a:pPr algn="just">
              <a:lnSpc>
                <a:spcPts val="4550"/>
              </a:lnSpc>
            </a:pPr>
            <a:r>
              <a:rPr lang="en-US" sz="3500">
                <a:solidFill>
                  <a:srgbClr val="000000"/>
                </a:solidFill>
                <a:latin typeface="Muli"/>
              </a:rPr>
              <a:t>Qua quá trình phân tích và nghiên cứu đề tài được giao, nhóm chúng em đã giải quyết được những yêu cầu cơ bản của công việc đề xuất sản phẩm liên quan đến khách hàng và đưa ra được các báo cáo có thể đáp ứng được một phần các công việc đề xuất sản phẩm liên quan đến khách hàng. Tuy nhiên, chương trình vẫn còn một số hạn chế như:</a:t>
            </a:r>
          </a:p>
          <a:p>
            <a:pPr algn="just">
              <a:lnSpc>
                <a:spcPts val="4550"/>
              </a:lnSpc>
            </a:pPr>
            <a:endParaRPr lang="en-US" sz="3500">
              <a:solidFill>
                <a:srgbClr val="000000"/>
              </a:solidFill>
              <a:latin typeface="Muli"/>
            </a:endParaRPr>
          </a:p>
          <a:p>
            <a:pPr marL="755651" lvl="1" indent="-377825" algn="just">
              <a:lnSpc>
                <a:spcPts val="4550"/>
              </a:lnSpc>
              <a:buFont typeface="Arial"/>
              <a:buChar char="•"/>
            </a:pPr>
            <a:r>
              <a:rPr lang="en-US" sz="3500">
                <a:solidFill>
                  <a:srgbClr val="000000"/>
                </a:solidFill>
                <a:latin typeface="Muli"/>
              </a:rPr>
              <a:t>Chưa mang tính chuyên nghiệp cao, chưa giải quyết được trọn vẹn những vấn đề nảy sinh trong quá trình đề xuất sản phẩm liên quan đến khách hàng.</a:t>
            </a:r>
          </a:p>
          <a:p>
            <a:pPr marL="755651" lvl="1" indent="-377825" algn="just">
              <a:lnSpc>
                <a:spcPts val="4550"/>
              </a:lnSpc>
              <a:buFont typeface="Arial"/>
              <a:buChar char="•"/>
            </a:pPr>
            <a:r>
              <a:rPr lang="en-US" sz="3500">
                <a:solidFill>
                  <a:srgbClr val="000000"/>
                </a:solidFill>
                <a:latin typeface="Muli"/>
              </a:rPr>
              <a:t>Chưa đạt tính thẩm mỹ cao, chương trình còn nhiều phần thiếu sót.</a:t>
            </a:r>
          </a:p>
          <a:p>
            <a:pPr marL="755651" lvl="1" indent="-377825" algn="just">
              <a:lnSpc>
                <a:spcPts val="4550"/>
              </a:lnSpc>
              <a:buFont typeface="Arial"/>
              <a:buChar char="•"/>
            </a:pPr>
            <a:r>
              <a:rPr lang="en-US" sz="3500">
                <a:solidFill>
                  <a:srgbClr val="000000"/>
                </a:solidFill>
                <a:latin typeface="Muli"/>
              </a:rPr>
              <a:t>Do thời gian làm đề tài có giới hạn, nên chương trình cũng chưa phản ánh đầy đủ các vấn đề liên quan.</a:t>
            </a:r>
          </a:p>
          <a:p>
            <a:pPr algn="just">
              <a:lnSpc>
                <a:spcPts val="4550"/>
              </a:lnSpc>
            </a:pPr>
            <a:endParaRPr lang="en-US" sz="3500">
              <a:solidFill>
                <a:srgbClr val="000000"/>
              </a:solidFill>
              <a:latin typeface="Muli"/>
            </a:endParaRPr>
          </a:p>
          <a:p>
            <a:pPr algn="just">
              <a:lnSpc>
                <a:spcPts val="4550"/>
              </a:lnSpc>
              <a:spcBef>
                <a:spcPct val="0"/>
              </a:spcBef>
            </a:pPr>
            <a:r>
              <a:rPr lang="en-US" sz="3500">
                <a:solidFill>
                  <a:srgbClr val="000000"/>
                </a:solidFill>
                <a:latin typeface="Muli"/>
              </a:rPr>
              <a:t>Nhóm chúng em rất mong nhận được sự chỉ dẫn đóng góp, bổ sung ý kiến của các thầy cô và bạn bè để phần mềm này được hoàn thiện hơn.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28700" y="1795939"/>
            <a:ext cx="16230600" cy="6695122"/>
          </a:xfrm>
          <a:custGeom>
            <a:avLst/>
            <a:gdLst/>
            <a:ahLst/>
            <a:cxnLst/>
            <a:rect l="l" t="t" r="r" b="b"/>
            <a:pathLst>
              <a:path w="16230600" h="6695122">
                <a:moveTo>
                  <a:pt x="0" y="0"/>
                </a:moveTo>
                <a:lnTo>
                  <a:pt x="16230600" y="0"/>
                </a:lnTo>
                <a:lnTo>
                  <a:pt x="16230600" y="6695122"/>
                </a:lnTo>
                <a:lnTo>
                  <a:pt x="0" y="6695122"/>
                </a:lnTo>
                <a:lnTo>
                  <a:pt x="0" y="0"/>
                </a:lnTo>
                <a:close/>
              </a:path>
            </a:pathLst>
          </a:custGeom>
          <a:blipFill>
            <a:blip r:embed="rId2"/>
            <a:stretch>
              <a:fillRect/>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13977525" y="2328370"/>
            <a:ext cx="3587334" cy="555625"/>
          </a:xfrm>
          <a:prstGeom prst="rect">
            <a:avLst/>
          </a:prstGeom>
        </p:spPr>
        <p:txBody>
          <a:bodyPr lIns="0" tIns="0" rIns="0" bIns="0" rtlCol="0" anchor="t">
            <a:spAutoFit/>
          </a:bodyPr>
          <a:lstStyle/>
          <a:p>
            <a:pPr>
              <a:lnSpc>
                <a:spcPts val="4550"/>
              </a:lnSpc>
            </a:pPr>
            <a:r>
              <a:rPr lang="en-US" sz="3500">
                <a:solidFill>
                  <a:srgbClr val="000000"/>
                </a:solidFill>
                <a:latin typeface="Muli"/>
              </a:rPr>
              <a:t>Giới thiệu đề tài</a:t>
            </a:r>
          </a:p>
        </p:txBody>
      </p:sp>
      <p:sp>
        <p:nvSpPr>
          <p:cNvPr id="3" name="TextBox 3"/>
          <p:cNvSpPr txBox="1"/>
          <p:nvPr/>
        </p:nvSpPr>
        <p:spPr>
          <a:xfrm>
            <a:off x="13977525" y="4499060"/>
            <a:ext cx="3281775" cy="555625"/>
          </a:xfrm>
          <a:prstGeom prst="rect">
            <a:avLst/>
          </a:prstGeom>
        </p:spPr>
        <p:txBody>
          <a:bodyPr lIns="0" tIns="0" rIns="0" bIns="0" rtlCol="0" anchor="t">
            <a:spAutoFit/>
          </a:bodyPr>
          <a:lstStyle/>
          <a:p>
            <a:pPr>
              <a:lnSpc>
                <a:spcPts val="4550"/>
              </a:lnSpc>
            </a:pPr>
            <a:r>
              <a:rPr lang="en-US" sz="3500">
                <a:solidFill>
                  <a:srgbClr val="000000"/>
                </a:solidFill>
                <a:latin typeface="Muli"/>
              </a:rPr>
              <a:t>Mô tả CSDL</a:t>
            </a:r>
          </a:p>
        </p:txBody>
      </p:sp>
      <p:sp>
        <p:nvSpPr>
          <p:cNvPr id="4" name="TextBox 4"/>
          <p:cNvSpPr txBox="1"/>
          <p:nvPr/>
        </p:nvSpPr>
        <p:spPr>
          <a:xfrm>
            <a:off x="13977525" y="6747094"/>
            <a:ext cx="3281775" cy="555625"/>
          </a:xfrm>
          <a:prstGeom prst="rect">
            <a:avLst/>
          </a:prstGeom>
        </p:spPr>
        <p:txBody>
          <a:bodyPr lIns="0" tIns="0" rIns="0" bIns="0" rtlCol="0" anchor="t">
            <a:spAutoFit/>
          </a:bodyPr>
          <a:lstStyle/>
          <a:p>
            <a:pPr>
              <a:lnSpc>
                <a:spcPts val="4550"/>
              </a:lnSpc>
            </a:pPr>
            <a:r>
              <a:rPr lang="en-US" sz="3500">
                <a:solidFill>
                  <a:srgbClr val="000000"/>
                </a:solidFill>
                <a:latin typeface="Muli"/>
              </a:rPr>
              <a:t>Tổng kết</a:t>
            </a:r>
          </a:p>
        </p:txBody>
      </p:sp>
      <p:grpSp>
        <p:nvGrpSpPr>
          <p:cNvPr id="5" name="Group 5"/>
          <p:cNvGrpSpPr>
            <a:grpSpLocks noChangeAspect="1"/>
          </p:cNvGrpSpPr>
          <p:nvPr/>
        </p:nvGrpSpPr>
        <p:grpSpPr>
          <a:xfrm>
            <a:off x="7868496" y="2190027"/>
            <a:ext cx="1153608" cy="780092"/>
            <a:chOff x="0" y="0"/>
            <a:chExt cx="6221730" cy="4207256"/>
          </a:xfrm>
        </p:grpSpPr>
        <p:sp>
          <p:nvSpPr>
            <p:cNvPr id="6" name="Freeform 6"/>
            <p:cNvSpPr/>
            <p:nvPr/>
          </p:nvSpPr>
          <p:spPr>
            <a:xfrm>
              <a:off x="0" y="0"/>
              <a:ext cx="6221730" cy="4207256"/>
            </a:xfrm>
            <a:custGeom>
              <a:avLst/>
              <a:gdLst/>
              <a:ahLst/>
              <a:cxnLst/>
              <a:rect l="l" t="t" r="r" b="b"/>
              <a:pathLst>
                <a:path w="6221730" h="4207256">
                  <a:moveTo>
                    <a:pt x="6221730" y="0"/>
                  </a:moveTo>
                  <a:lnTo>
                    <a:pt x="3877818" y="3979799"/>
                  </a:lnTo>
                  <a:cubicBezTo>
                    <a:pt x="3799239" y="4120239"/>
                    <a:pt x="3650888" y="4207238"/>
                    <a:pt x="3489960" y="4207256"/>
                  </a:cubicBezTo>
                  <a:lnTo>
                    <a:pt x="0" y="4207256"/>
                  </a:lnTo>
                  <a:lnTo>
                    <a:pt x="0" y="0"/>
                  </a:lnTo>
                  <a:close/>
                </a:path>
              </a:pathLst>
            </a:custGeom>
            <a:solidFill>
              <a:srgbClr val="1F4B7C"/>
            </a:solidFill>
            <a:ln w="12700">
              <a:solidFill>
                <a:srgbClr val="000000"/>
              </a:solidFill>
            </a:ln>
          </p:spPr>
        </p:sp>
      </p:grpSp>
      <p:grpSp>
        <p:nvGrpSpPr>
          <p:cNvPr id="7" name="Group 7"/>
          <p:cNvGrpSpPr>
            <a:grpSpLocks noChangeAspect="1"/>
          </p:cNvGrpSpPr>
          <p:nvPr/>
        </p:nvGrpSpPr>
        <p:grpSpPr>
          <a:xfrm>
            <a:off x="7868496" y="4360718"/>
            <a:ext cx="1153608" cy="780092"/>
            <a:chOff x="0" y="0"/>
            <a:chExt cx="6221730" cy="4207256"/>
          </a:xfrm>
        </p:grpSpPr>
        <p:sp>
          <p:nvSpPr>
            <p:cNvPr id="8" name="Freeform 8"/>
            <p:cNvSpPr/>
            <p:nvPr/>
          </p:nvSpPr>
          <p:spPr>
            <a:xfrm>
              <a:off x="0" y="0"/>
              <a:ext cx="6221730" cy="4207256"/>
            </a:xfrm>
            <a:custGeom>
              <a:avLst/>
              <a:gdLst/>
              <a:ahLst/>
              <a:cxnLst/>
              <a:rect l="l" t="t" r="r" b="b"/>
              <a:pathLst>
                <a:path w="6221730" h="4207256">
                  <a:moveTo>
                    <a:pt x="6221730" y="0"/>
                  </a:moveTo>
                  <a:lnTo>
                    <a:pt x="3877818" y="3979799"/>
                  </a:lnTo>
                  <a:cubicBezTo>
                    <a:pt x="3799239" y="4120239"/>
                    <a:pt x="3650888" y="4207238"/>
                    <a:pt x="3489960" y="4207256"/>
                  </a:cubicBezTo>
                  <a:lnTo>
                    <a:pt x="0" y="4207256"/>
                  </a:lnTo>
                  <a:lnTo>
                    <a:pt x="0" y="0"/>
                  </a:lnTo>
                  <a:close/>
                </a:path>
              </a:pathLst>
            </a:custGeom>
            <a:solidFill>
              <a:srgbClr val="1F4B7C"/>
            </a:solidFill>
            <a:ln w="12700">
              <a:solidFill>
                <a:srgbClr val="000000"/>
              </a:solidFill>
            </a:ln>
          </p:spPr>
        </p:sp>
      </p:grpSp>
      <p:grpSp>
        <p:nvGrpSpPr>
          <p:cNvPr id="9" name="Group 9"/>
          <p:cNvGrpSpPr>
            <a:grpSpLocks noChangeAspect="1"/>
          </p:cNvGrpSpPr>
          <p:nvPr/>
        </p:nvGrpSpPr>
        <p:grpSpPr>
          <a:xfrm>
            <a:off x="7868496" y="6608752"/>
            <a:ext cx="1153608" cy="780092"/>
            <a:chOff x="0" y="0"/>
            <a:chExt cx="6221730" cy="4207256"/>
          </a:xfrm>
        </p:grpSpPr>
        <p:sp>
          <p:nvSpPr>
            <p:cNvPr id="10" name="Freeform 10"/>
            <p:cNvSpPr/>
            <p:nvPr/>
          </p:nvSpPr>
          <p:spPr>
            <a:xfrm>
              <a:off x="0" y="0"/>
              <a:ext cx="6221730" cy="4207256"/>
            </a:xfrm>
            <a:custGeom>
              <a:avLst/>
              <a:gdLst/>
              <a:ahLst/>
              <a:cxnLst/>
              <a:rect l="l" t="t" r="r" b="b"/>
              <a:pathLst>
                <a:path w="6221730" h="4207256">
                  <a:moveTo>
                    <a:pt x="6221730" y="0"/>
                  </a:moveTo>
                  <a:lnTo>
                    <a:pt x="3877818" y="3979799"/>
                  </a:lnTo>
                  <a:cubicBezTo>
                    <a:pt x="3799239" y="4120239"/>
                    <a:pt x="3650888" y="4207238"/>
                    <a:pt x="3489960" y="4207256"/>
                  </a:cubicBezTo>
                  <a:lnTo>
                    <a:pt x="0" y="4207256"/>
                  </a:lnTo>
                  <a:lnTo>
                    <a:pt x="0" y="0"/>
                  </a:lnTo>
                  <a:close/>
                </a:path>
              </a:pathLst>
            </a:custGeom>
            <a:solidFill>
              <a:srgbClr val="1F4B7C"/>
            </a:solidFill>
            <a:ln w="12700">
              <a:solidFill>
                <a:srgbClr val="000000"/>
              </a:solidFill>
            </a:ln>
          </p:spPr>
        </p:sp>
      </p:grpSp>
      <p:grpSp>
        <p:nvGrpSpPr>
          <p:cNvPr id="11" name="Group 11"/>
          <p:cNvGrpSpPr>
            <a:grpSpLocks noChangeAspect="1"/>
          </p:cNvGrpSpPr>
          <p:nvPr/>
        </p:nvGrpSpPr>
        <p:grpSpPr>
          <a:xfrm>
            <a:off x="12681042" y="2190027"/>
            <a:ext cx="1153608" cy="780092"/>
            <a:chOff x="0" y="0"/>
            <a:chExt cx="6221730" cy="4207256"/>
          </a:xfrm>
        </p:grpSpPr>
        <p:sp>
          <p:nvSpPr>
            <p:cNvPr id="12" name="Freeform 12"/>
            <p:cNvSpPr/>
            <p:nvPr/>
          </p:nvSpPr>
          <p:spPr>
            <a:xfrm>
              <a:off x="0" y="0"/>
              <a:ext cx="6221730" cy="4207256"/>
            </a:xfrm>
            <a:custGeom>
              <a:avLst/>
              <a:gdLst/>
              <a:ahLst/>
              <a:cxnLst/>
              <a:rect l="l" t="t" r="r" b="b"/>
              <a:pathLst>
                <a:path w="6221730" h="4207256">
                  <a:moveTo>
                    <a:pt x="6221730" y="0"/>
                  </a:moveTo>
                  <a:lnTo>
                    <a:pt x="3877818" y="3979799"/>
                  </a:lnTo>
                  <a:cubicBezTo>
                    <a:pt x="3799239" y="4120239"/>
                    <a:pt x="3650888" y="4207238"/>
                    <a:pt x="3489960" y="4207256"/>
                  </a:cubicBezTo>
                  <a:lnTo>
                    <a:pt x="0" y="4207256"/>
                  </a:lnTo>
                  <a:lnTo>
                    <a:pt x="0" y="0"/>
                  </a:lnTo>
                  <a:close/>
                </a:path>
              </a:pathLst>
            </a:custGeom>
            <a:solidFill>
              <a:srgbClr val="1F4B7C"/>
            </a:solidFill>
            <a:ln w="12700">
              <a:solidFill>
                <a:srgbClr val="000000"/>
              </a:solidFill>
            </a:ln>
          </p:spPr>
        </p:sp>
      </p:grpSp>
      <p:grpSp>
        <p:nvGrpSpPr>
          <p:cNvPr id="13" name="Group 13"/>
          <p:cNvGrpSpPr>
            <a:grpSpLocks noChangeAspect="1"/>
          </p:cNvGrpSpPr>
          <p:nvPr/>
        </p:nvGrpSpPr>
        <p:grpSpPr>
          <a:xfrm>
            <a:off x="12681042" y="4360718"/>
            <a:ext cx="1153608" cy="780092"/>
            <a:chOff x="0" y="0"/>
            <a:chExt cx="6221730" cy="4207256"/>
          </a:xfrm>
        </p:grpSpPr>
        <p:sp>
          <p:nvSpPr>
            <p:cNvPr id="14" name="Freeform 14"/>
            <p:cNvSpPr/>
            <p:nvPr/>
          </p:nvSpPr>
          <p:spPr>
            <a:xfrm>
              <a:off x="0" y="0"/>
              <a:ext cx="6221730" cy="4207256"/>
            </a:xfrm>
            <a:custGeom>
              <a:avLst/>
              <a:gdLst/>
              <a:ahLst/>
              <a:cxnLst/>
              <a:rect l="l" t="t" r="r" b="b"/>
              <a:pathLst>
                <a:path w="6221730" h="4207256">
                  <a:moveTo>
                    <a:pt x="6221730" y="0"/>
                  </a:moveTo>
                  <a:lnTo>
                    <a:pt x="3877818" y="3979799"/>
                  </a:lnTo>
                  <a:cubicBezTo>
                    <a:pt x="3799239" y="4120239"/>
                    <a:pt x="3650888" y="4207238"/>
                    <a:pt x="3489960" y="4207256"/>
                  </a:cubicBezTo>
                  <a:lnTo>
                    <a:pt x="0" y="4207256"/>
                  </a:lnTo>
                  <a:lnTo>
                    <a:pt x="0" y="0"/>
                  </a:lnTo>
                  <a:close/>
                </a:path>
              </a:pathLst>
            </a:custGeom>
            <a:solidFill>
              <a:srgbClr val="1F4B7C"/>
            </a:solidFill>
            <a:ln w="12700">
              <a:solidFill>
                <a:srgbClr val="000000"/>
              </a:solidFill>
            </a:ln>
          </p:spPr>
        </p:sp>
      </p:grpSp>
      <p:grpSp>
        <p:nvGrpSpPr>
          <p:cNvPr id="15" name="Group 15"/>
          <p:cNvGrpSpPr>
            <a:grpSpLocks noChangeAspect="1"/>
          </p:cNvGrpSpPr>
          <p:nvPr/>
        </p:nvGrpSpPr>
        <p:grpSpPr>
          <a:xfrm>
            <a:off x="12681042" y="6608752"/>
            <a:ext cx="1153608" cy="780092"/>
            <a:chOff x="0" y="0"/>
            <a:chExt cx="6221730" cy="4207256"/>
          </a:xfrm>
        </p:grpSpPr>
        <p:sp>
          <p:nvSpPr>
            <p:cNvPr id="16" name="Freeform 16"/>
            <p:cNvSpPr/>
            <p:nvPr/>
          </p:nvSpPr>
          <p:spPr>
            <a:xfrm>
              <a:off x="0" y="0"/>
              <a:ext cx="6221730" cy="4207256"/>
            </a:xfrm>
            <a:custGeom>
              <a:avLst/>
              <a:gdLst/>
              <a:ahLst/>
              <a:cxnLst/>
              <a:rect l="l" t="t" r="r" b="b"/>
              <a:pathLst>
                <a:path w="6221730" h="4207256">
                  <a:moveTo>
                    <a:pt x="6221730" y="0"/>
                  </a:moveTo>
                  <a:lnTo>
                    <a:pt x="3877818" y="3979799"/>
                  </a:lnTo>
                  <a:cubicBezTo>
                    <a:pt x="3799239" y="4120239"/>
                    <a:pt x="3650888" y="4207238"/>
                    <a:pt x="3489960" y="4207256"/>
                  </a:cubicBezTo>
                  <a:lnTo>
                    <a:pt x="0" y="4207256"/>
                  </a:lnTo>
                  <a:lnTo>
                    <a:pt x="0" y="0"/>
                  </a:lnTo>
                  <a:close/>
                </a:path>
              </a:pathLst>
            </a:custGeom>
            <a:solidFill>
              <a:srgbClr val="1F4B7C"/>
            </a:solidFill>
            <a:ln w="12700">
              <a:solidFill>
                <a:srgbClr val="000000"/>
              </a:solidFill>
            </a:ln>
          </p:spPr>
        </p:sp>
      </p:grpSp>
      <p:sp>
        <p:nvSpPr>
          <p:cNvPr id="17" name="TextBox 17"/>
          <p:cNvSpPr txBox="1"/>
          <p:nvPr/>
        </p:nvSpPr>
        <p:spPr>
          <a:xfrm>
            <a:off x="9164979" y="2328370"/>
            <a:ext cx="3373188" cy="555625"/>
          </a:xfrm>
          <a:prstGeom prst="rect">
            <a:avLst/>
          </a:prstGeom>
        </p:spPr>
        <p:txBody>
          <a:bodyPr lIns="0" tIns="0" rIns="0" bIns="0" rtlCol="0" anchor="t">
            <a:spAutoFit/>
          </a:bodyPr>
          <a:lstStyle/>
          <a:p>
            <a:pPr>
              <a:lnSpc>
                <a:spcPts val="4550"/>
              </a:lnSpc>
            </a:pPr>
            <a:r>
              <a:rPr lang="en-US" sz="3500">
                <a:solidFill>
                  <a:srgbClr val="000000"/>
                </a:solidFill>
                <a:latin typeface="Muli"/>
              </a:rPr>
              <a:t>Giới thiệu CSDL</a:t>
            </a:r>
          </a:p>
        </p:txBody>
      </p:sp>
      <p:sp>
        <p:nvSpPr>
          <p:cNvPr id="18" name="TextBox 18"/>
          <p:cNvSpPr txBox="1"/>
          <p:nvPr/>
        </p:nvSpPr>
        <p:spPr>
          <a:xfrm>
            <a:off x="9164979" y="4499060"/>
            <a:ext cx="3048915" cy="555625"/>
          </a:xfrm>
          <a:prstGeom prst="rect">
            <a:avLst/>
          </a:prstGeom>
        </p:spPr>
        <p:txBody>
          <a:bodyPr lIns="0" tIns="0" rIns="0" bIns="0" rtlCol="0" anchor="t">
            <a:spAutoFit/>
          </a:bodyPr>
          <a:lstStyle/>
          <a:p>
            <a:pPr>
              <a:lnSpc>
                <a:spcPts val="4550"/>
              </a:lnSpc>
            </a:pPr>
            <a:r>
              <a:rPr lang="en-US" sz="3500">
                <a:solidFill>
                  <a:srgbClr val="000000"/>
                </a:solidFill>
                <a:latin typeface="Muli"/>
              </a:rPr>
              <a:t>Thiết kế CSDL</a:t>
            </a:r>
          </a:p>
        </p:txBody>
      </p:sp>
      <p:sp>
        <p:nvSpPr>
          <p:cNvPr id="19" name="TextBox 19"/>
          <p:cNvSpPr txBox="1"/>
          <p:nvPr/>
        </p:nvSpPr>
        <p:spPr>
          <a:xfrm>
            <a:off x="9164979" y="6747094"/>
            <a:ext cx="3048915" cy="555625"/>
          </a:xfrm>
          <a:prstGeom prst="rect">
            <a:avLst/>
          </a:prstGeom>
        </p:spPr>
        <p:txBody>
          <a:bodyPr lIns="0" tIns="0" rIns="0" bIns="0" rtlCol="0" anchor="t">
            <a:spAutoFit/>
          </a:bodyPr>
          <a:lstStyle/>
          <a:p>
            <a:pPr>
              <a:lnSpc>
                <a:spcPts val="4550"/>
              </a:lnSpc>
            </a:pPr>
            <a:r>
              <a:rPr lang="en-US" sz="3500">
                <a:solidFill>
                  <a:srgbClr val="000000"/>
                </a:solidFill>
                <a:latin typeface="Muli"/>
              </a:rPr>
              <a:t>Hiện thực hóa</a:t>
            </a:r>
          </a:p>
        </p:txBody>
      </p:sp>
      <p:sp>
        <p:nvSpPr>
          <p:cNvPr id="20" name="TextBox 20"/>
          <p:cNvSpPr txBox="1"/>
          <p:nvPr/>
        </p:nvSpPr>
        <p:spPr>
          <a:xfrm>
            <a:off x="8122486" y="2297499"/>
            <a:ext cx="575914" cy="555625"/>
          </a:xfrm>
          <a:prstGeom prst="rect">
            <a:avLst/>
          </a:prstGeom>
        </p:spPr>
        <p:txBody>
          <a:bodyPr lIns="0" tIns="0" rIns="0" bIns="0" rtlCol="0" anchor="t">
            <a:spAutoFit/>
          </a:bodyPr>
          <a:lstStyle/>
          <a:p>
            <a:pPr>
              <a:lnSpc>
                <a:spcPts val="4550"/>
              </a:lnSpc>
            </a:pPr>
            <a:r>
              <a:rPr lang="en-US" sz="3500">
                <a:solidFill>
                  <a:srgbClr val="FFFFFF"/>
                </a:solidFill>
                <a:latin typeface="Muli Semi-Bold"/>
              </a:rPr>
              <a:t>1</a:t>
            </a:r>
          </a:p>
        </p:txBody>
      </p:sp>
      <p:sp>
        <p:nvSpPr>
          <p:cNvPr id="21" name="TextBox 21"/>
          <p:cNvSpPr txBox="1"/>
          <p:nvPr/>
        </p:nvSpPr>
        <p:spPr>
          <a:xfrm>
            <a:off x="8122486" y="4468189"/>
            <a:ext cx="575914" cy="555625"/>
          </a:xfrm>
          <a:prstGeom prst="rect">
            <a:avLst/>
          </a:prstGeom>
        </p:spPr>
        <p:txBody>
          <a:bodyPr lIns="0" tIns="0" rIns="0" bIns="0" rtlCol="0" anchor="t">
            <a:spAutoFit/>
          </a:bodyPr>
          <a:lstStyle/>
          <a:p>
            <a:pPr>
              <a:lnSpc>
                <a:spcPts val="4550"/>
              </a:lnSpc>
            </a:pPr>
            <a:r>
              <a:rPr lang="en-US" sz="3500">
                <a:solidFill>
                  <a:srgbClr val="FFFFFF"/>
                </a:solidFill>
                <a:latin typeface="Muli Semi-Bold"/>
              </a:rPr>
              <a:t>3</a:t>
            </a:r>
          </a:p>
        </p:txBody>
      </p:sp>
      <p:sp>
        <p:nvSpPr>
          <p:cNvPr id="22" name="TextBox 22"/>
          <p:cNvSpPr txBox="1"/>
          <p:nvPr/>
        </p:nvSpPr>
        <p:spPr>
          <a:xfrm>
            <a:off x="8122486" y="6716223"/>
            <a:ext cx="575914" cy="555625"/>
          </a:xfrm>
          <a:prstGeom prst="rect">
            <a:avLst/>
          </a:prstGeom>
        </p:spPr>
        <p:txBody>
          <a:bodyPr lIns="0" tIns="0" rIns="0" bIns="0" rtlCol="0" anchor="t">
            <a:spAutoFit/>
          </a:bodyPr>
          <a:lstStyle/>
          <a:p>
            <a:pPr>
              <a:lnSpc>
                <a:spcPts val="4550"/>
              </a:lnSpc>
            </a:pPr>
            <a:r>
              <a:rPr lang="en-US" sz="3500">
                <a:solidFill>
                  <a:srgbClr val="FFFFFF"/>
                </a:solidFill>
                <a:latin typeface="Muli Semi-Bold"/>
              </a:rPr>
              <a:t>5</a:t>
            </a:r>
          </a:p>
        </p:txBody>
      </p:sp>
      <p:sp>
        <p:nvSpPr>
          <p:cNvPr id="23" name="TextBox 23"/>
          <p:cNvSpPr txBox="1"/>
          <p:nvPr/>
        </p:nvSpPr>
        <p:spPr>
          <a:xfrm>
            <a:off x="12935032" y="2297499"/>
            <a:ext cx="575914" cy="555625"/>
          </a:xfrm>
          <a:prstGeom prst="rect">
            <a:avLst/>
          </a:prstGeom>
        </p:spPr>
        <p:txBody>
          <a:bodyPr lIns="0" tIns="0" rIns="0" bIns="0" rtlCol="0" anchor="t">
            <a:spAutoFit/>
          </a:bodyPr>
          <a:lstStyle/>
          <a:p>
            <a:pPr>
              <a:lnSpc>
                <a:spcPts val="4550"/>
              </a:lnSpc>
            </a:pPr>
            <a:r>
              <a:rPr lang="en-US" sz="3500">
                <a:solidFill>
                  <a:srgbClr val="FFFFFF"/>
                </a:solidFill>
                <a:latin typeface="Muli Semi-Bold"/>
              </a:rPr>
              <a:t>2</a:t>
            </a:r>
          </a:p>
        </p:txBody>
      </p:sp>
      <p:sp>
        <p:nvSpPr>
          <p:cNvPr id="24" name="TextBox 24"/>
          <p:cNvSpPr txBox="1"/>
          <p:nvPr/>
        </p:nvSpPr>
        <p:spPr>
          <a:xfrm>
            <a:off x="12935032" y="4468189"/>
            <a:ext cx="575914" cy="555625"/>
          </a:xfrm>
          <a:prstGeom prst="rect">
            <a:avLst/>
          </a:prstGeom>
        </p:spPr>
        <p:txBody>
          <a:bodyPr lIns="0" tIns="0" rIns="0" bIns="0" rtlCol="0" anchor="t">
            <a:spAutoFit/>
          </a:bodyPr>
          <a:lstStyle/>
          <a:p>
            <a:pPr>
              <a:lnSpc>
                <a:spcPts val="4550"/>
              </a:lnSpc>
            </a:pPr>
            <a:r>
              <a:rPr lang="en-US" sz="3500">
                <a:solidFill>
                  <a:srgbClr val="FFFFFF"/>
                </a:solidFill>
                <a:latin typeface="Muli Semi-Bold"/>
              </a:rPr>
              <a:t>4</a:t>
            </a:r>
          </a:p>
        </p:txBody>
      </p:sp>
      <p:sp>
        <p:nvSpPr>
          <p:cNvPr id="25" name="TextBox 25"/>
          <p:cNvSpPr txBox="1"/>
          <p:nvPr/>
        </p:nvSpPr>
        <p:spPr>
          <a:xfrm>
            <a:off x="12935032" y="6716223"/>
            <a:ext cx="575914" cy="555625"/>
          </a:xfrm>
          <a:prstGeom prst="rect">
            <a:avLst/>
          </a:prstGeom>
        </p:spPr>
        <p:txBody>
          <a:bodyPr lIns="0" tIns="0" rIns="0" bIns="0" rtlCol="0" anchor="t">
            <a:spAutoFit/>
          </a:bodyPr>
          <a:lstStyle/>
          <a:p>
            <a:pPr>
              <a:lnSpc>
                <a:spcPts val="4550"/>
              </a:lnSpc>
            </a:pPr>
            <a:r>
              <a:rPr lang="en-US" sz="3500">
                <a:solidFill>
                  <a:srgbClr val="FFFFFF"/>
                </a:solidFill>
                <a:latin typeface="Muli Semi-Bold"/>
              </a:rPr>
              <a:t>6</a:t>
            </a:r>
          </a:p>
        </p:txBody>
      </p:sp>
      <p:grpSp>
        <p:nvGrpSpPr>
          <p:cNvPr id="26" name="Group 26"/>
          <p:cNvGrpSpPr>
            <a:grpSpLocks noChangeAspect="1"/>
          </p:cNvGrpSpPr>
          <p:nvPr/>
        </p:nvGrpSpPr>
        <p:grpSpPr>
          <a:xfrm>
            <a:off x="-1307678" y="-187982"/>
            <a:ext cx="8742601" cy="10474982"/>
            <a:chOff x="0" y="0"/>
            <a:chExt cx="8585708" cy="10287000"/>
          </a:xfrm>
        </p:grpSpPr>
        <p:sp>
          <p:nvSpPr>
            <p:cNvPr id="27" name="Freeform 27"/>
            <p:cNvSpPr/>
            <p:nvPr/>
          </p:nvSpPr>
          <p:spPr>
            <a:xfrm>
              <a:off x="0" y="0"/>
              <a:ext cx="8585708" cy="10286999"/>
            </a:xfrm>
            <a:custGeom>
              <a:avLst/>
              <a:gdLst/>
              <a:ahLst/>
              <a:cxnLst/>
              <a:rect l="l" t="t" r="r" b="b"/>
              <a:pathLst>
                <a:path w="8585708" h="10286999">
                  <a:moveTo>
                    <a:pt x="8585708" y="762"/>
                  </a:moveTo>
                  <a:cubicBezTo>
                    <a:pt x="8581644" y="20447"/>
                    <a:pt x="8577961" y="40132"/>
                    <a:pt x="8573515" y="59690"/>
                  </a:cubicBezTo>
                  <a:cubicBezTo>
                    <a:pt x="8478138" y="485521"/>
                    <a:pt x="8382634" y="911225"/>
                    <a:pt x="8287258" y="1337056"/>
                  </a:cubicBezTo>
                  <a:cubicBezTo>
                    <a:pt x="8146288" y="1966722"/>
                    <a:pt x="8005699" y="2596388"/>
                    <a:pt x="7864602" y="3225927"/>
                  </a:cubicBezTo>
                  <a:cubicBezTo>
                    <a:pt x="7691247" y="3999103"/>
                    <a:pt x="7517384" y="4772152"/>
                    <a:pt x="7344029" y="5545328"/>
                  </a:cubicBezTo>
                  <a:cubicBezTo>
                    <a:pt x="7194677" y="6211443"/>
                    <a:pt x="7045579" y="6877558"/>
                    <a:pt x="6896354" y="7543800"/>
                  </a:cubicBezTo>
                  <a:cubicBezTo>
                    <a:pt x="6765290" y="8129016"/>
                    <a:pt x="6634480" y="8714105"/>
                    <a:pt x="6503162" y="9299194"/>
                  </a:cubicBezTo>
                  <a:cubicBezTo>
                    <a:pt x="6429375" y="9628250"/>
                    <a:pt x="6354953" y="9957181"/>
                    <a:pt x="6280785" y="10286237"/>
                  </a:cubicBezTo>
                  <a:cubicBezTo>
                    <a:pt x="4199382" y="10286237"/>
                    <a:pt x="2118106" y="10286110"/>
                    <a:pt x="36830" y="10286999"/>
                  </a:cubicBezTo>
                  <a:cubicBezTo>
                    <a:pt x="6731" y="10286999"/>
                    <a:pt x="0" y="10280268"/>
                    <a:pt x="0" y="10250043"/>
                  </a:cubicBezTo>
                  <a:cubicBezTo>
                    <a:pt x="762" y="6845681"/>
                    <a:pt x="762" y="3441319"/>
                    <a:pt x="0" y="36957"/>
                  </a:cubicBezTo>
                  <a:cubicBezTo>
                    <a:pt x="0" y="6731"/>
                    <a:pt x="6731" y="0"/>
                    <a:pt x="36830" y="0"/>
                  </a:cubicBezTo>
                  <a:cubicBezTo>
                    <a:pt x="2886456" y="762"/>
                    <a:pt x="5736082" y="762"/>
                    <a:pt x="8585708" y="762"/>
                  </a:cubicBezTo>
                  <a:close/>
                </a:path>
              </a:pathLst>
            </a:custGeom>
            <a:gradFill rotWithShape="1">
              <a:gsLst>
                <a:gs pos="0">
                  <a:srgbClr val="000000">
                    <a:alpha val="100000"/>
                  </a:srgbClr>
                </a:gs>
                <a:gs pos="100000">
                  <a:srgbClr val="3533CD">
                    <a:alpha val="100000"/>
                  </a:srgbClr>
                </a:gs>
              </a:gsLst>
              <a:lin ang="0"/>
            </a:gradFill>
            <a:ln w="12700">
              <a:solidFill>
                <a:srgbClr val="000000"/>
              </a:solidFill>
            </a:ln>
          </p:spPr>
        </p:sp>
      </p:grpSp>
      <p:grpSp>
        <p:nvGrpSpPr>
          <p:cNvPr id="28" name="Group 28"/>
          <p:cNvGrpSpPr/>
          <p:nvPr/>
        </p:nvGrpSpPr>
        <p:grpSpPr>
          <a:xfrm>
            <a:off x="1028700" y="1028700"/>
            <a:ext cx="4884965" cy="2398855"/>
            <a:chOff x="0" y="0"/>
            <a:chExt cx="6513286" cy="3198473"/>
          </a:xfrm>
        </p:grpSpPr>
        <p:sp>
          <p:nvSpPr>
            <p:cNvPr id="29" name="TextBox 29"/>
            <p:cNvSpPr txBox="1"/>
            <p:nvPr/>
          </p:nvSpPr>
          <p:spPr>
            <a:xfrm>
              <a:off x="0" y="0"/>
              <a:ext cx="6513286" cy="1206500"/>
            </a:xfrm>
            <a:prstGeom prst="rect">
              <a:avLst/>
            </a:prstGeom>
          </p:spPr>
          <p:txBody>
            <a:bodyPr lIns="0" tIns="0" rIns="0" bIns="0" rtlCol="0" anchor="t">
              <a:spAutoFit/>
            </a:bodyPr>
            <a:lstStyle/>
            <a:p>
              <a:pPr>
                <a:lnSpc>
                  <a:spcPts val="7199"/>
                </a:lnSpc>
              </a:pPr>
              <a:r>
                <a:rPr lang="en-US" sz="5999">
                  <a:solidFill>
                    <a:srgbClr val="FFFFFF"/>
                  </a:solidFill>
                  <a:latin typeface="Muli Bold"/>
                </a:rPr>
                <a:t>Nội dung</a:t>
              </a:r>
            </a:p>
          </p:txBody>
        </p:sp>
        <p:sp>
          <p:nvSpPr>
            <p:cNvPr id="30" name="TextBox 30"/>
            <p:cNvSpPr txBox="1"/>
            <p:nvPr/>
          </p:nvSpPr>
          <p:spPr>
            <a:xfrm>
              <a:off x="0" y="1506198"/>
              <a:ext cx="6513286" cy="1298575"/>
            </a:xfrm>
            <a:prstGeom prst="rect">
              <a:avLst/>
            </a:prstGeom>
          </p:spPr>
          <p:txBody>
            <a:bodyPr lIns="0" tIns="0" rIns="0" bIns="0" rtlCol="0" anchor="t">
              <a:spAutoFit/>
            </a:bodyPr>
            <a:lstStyle/>
            <a:p>
              <a:pPr>
                <a:lnSpc>
                  <a:spcPts val="3900"/>
                </a:lnSpc>
              </a:pPr>
              <a:r>
                <a:rPr lang="en-US" sz="3000">
                  <a:solidFill>
                    <a:srgbClr val="FFFFFF"/>
                  </a:solidFill>
                  <a:latin typeface="Muli"/>
                </a:rPr>
                <a:t>Các nội dung chính cần trình bày</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3901910"/>
            <a:ext cx="13315470" cy="2483179"/>
            <a:chOff x="0" y="0"/>
            <a:chExt cx="17753960" cy="3310906"/>
          </a:xfrm>
        </p:grpSpPr>
        <p:sp>
          <p:nvSpPr>
            <p:cNvPr id="3" name="TextBox 3"/>
            <p:cNvSpPr txBox="1"/>
            <p:nvPr/>
          </p:nvSpPr>
          <p:spPr>
            <a:xfrm>
              <a:off x="0" y="-7620"/>
              <a:ext cx="17753960" cy="2019300"/>
            </a:xfrm>
            <a:prstGeom prst="rect">
              <a:avLst/>
            </a:prstGeom>
          </p:spPr>
          <p:txBody>
            <a:bodyPr lIns="0" tIns="0" rIns="0" bIns="0" rtlCol="0" anchor="t">
              <a:spAutoFit/>
            </a:bodyPr>
            <a:lstStyle/>
            <a:p>
              <a:pPr>
                <a:lnSpc>
                  <a:spcPts val="11999"/>
                </a:lnSpc>
              </a:pPr>
              <a:r>
                <a:rPr lang="en-US" sz="9999">
                  <a:solidFill>
                    <a:srgbClr val="FFFFFF"/>
                  </a:solidFill>
                  <a:latin typeface="Muli Bold"/>
                </a:rPr>
                <a:t>GIỚI THIỆU</a:t>
              </a:r>
            </a:p>
          </p:txBody>
        </p:sp>
        <p:sp>
          <p:nvSpPr>
            <p:cNvPr id="4" name="TextBox 4"/>
            <p:cNvSpPr txBox="1"/>
            <p:nvPr/>
          </p:nvSpPr>
          <p:spPr>
            <a:xfrm>
              <a:off x="0" y="2701306"/>
              <a:ext cx="17753960" cy="609600"/>
            </a:xfrm>
            <a:prstGeom prst="rect">
              <a:avLst/>
            </a:prstGeom>
          </p:spPr>
          <p:txBody>
            <a:bodyPr lIns="0" tIns="0" rIns="0" bIns="0" rtlCol="0" anchor="t">
              <a:spAutoFit/>
            </a:bodyPr>
            <a:lstStyle/>
            <a:p>
              <a:pPr>
                <a:lnSpc>
                  <a:spcPts val="3600"/>
                </a:lnSpc>
              </a:pPr>
              <a:r>
                <a:rPr lang="en-US" sz="3000">
                  <a:solidFill>
                    <a:srgbClr val="FFFFFF"/>
                  </a:solidFill>
                  <a:latin typeface="Muli"/>
                </a:rPr>
                <a:t>Giới thiệu về csdl NoSQL - csdl đồ thị Neo4J</a:t>
              </a:r>
            </a:p>
          </p:txBody>
        </p:sp>
      </p:grpSp>
      <p:grpSp>
        <p:nvGrpSpPr>
          <p:cNvPr id="5" name="Group 5"/>
          <p:cNvGrpSpPr>
            <a:grpSpLocks noChangeAspect="1"/>
          </p:cNvGrpSpPr>
          <p:nvPr/>
        </p:nvGrpSpPr>
        <p:grpSpPr>
          <a:xfrm rot="-10800000">
            <a:off x="14344170" y="0"/>
            <a:ext cx="5830260" cy="10287000"/>
            <a:chOff x="0" y="0"/>
            <a:chExt cx="3598926" cy="6350000"/>
          </a:xfrm>
        </p:grpSpPr>
        <p:sp>
          <p:nvSpPr>
            <p:cNvPr id="6" name="Freeform 6"/>
            <p:cNvSpPr/>
            <p:nvPr/>
          </p:nvSpPr>
          <p:spPr>
            <a:xfrm>
              <a:off x="0" y="0"/>
              <a:ext cx="3598926" cy="6350000"/>
            </a:xfrm>
            <a:custGeom>
              <a:avLst/>
              <a:gdLst/>
              <a:ahLst/>
              <a:cxnLst/>
              <a:rect l="l" t="t" r="r" b="b"/>
              <a:pathLst>
                <a:path w="3598926" h="6350000">
                  <a:moveTo>
                    <a:pt x="2206625" y="3175000"/>
                  </a:moveTo>
                  <a:lnTo>
                    <a:pt x="3598926" y="6350000"/>
                  </a:lnTo>
                  <a:lnTo>
                    <a:pt x="0" y="6350000"/>
                  </a:lnTo>
                  <a:lnTo>
                    <a:pt x="0" y="0"/>
                  </a:lnTo>
                  <a:lnTo>
                    <a:pt x="3598926" y="0"/>
                  </a:lnTo>
                  <a:lnTo>
                    <a:pt x="2206625" y="3175000"/>
                  </a:lnTo>
                  <a:close/>
                </a:path>
              </a:pathLst>
            </a:custGeom>
            <a:gradFill rotWithShape="1">
              <a:gsLst>
                <a:gs pos="0">
                  <a:srgbClr val="000000">
                    <a:alpha val="100000"/>
                  </a:srgbClr>
                </a:gs>
                <a:gs pos="100000">
                  <a:srgbClr val="3533CD">
                    <a:alpha val="100000"/>
                  </a:srgbClr>
                </a:gs>
              </a:gsLst>
              <a:lin ang="0"/>
            </a:gradFill>
            <a:ln w="12700">
              <a:solidFill>
                <a:srgbClr val="000000"/>
              </a:solidFill>
            </a:ln>
          </p:spPr>
        </p:sp>
      </p:grpSp>
      <p:grpSp>
        <p:nvGrpSpPr>
          <p:cNvPr id="7" name="Group 7"/>
          <p:cNvGrpSpPr/>
          <p:nvPr/>
        </p:nvGrpSpPr>
        <p:grpSpPr>
          <a:xfrm>
            <a:off x="1028700" y="1207297"/>
            <a:ext cx="5394661" cy="466459"/>
            <a:chOff x="0" y="0"/>
            <a:chExt cx="7192882" cy="621946"/>
          </a:xfrm>
        </p:grpSpPr>
        <p:sp>
          <p:nvSpPr>
            <p:cNvPr id="8" name="Freeform 8"/>
            <p:cNvSpPr/>
            <p:nvPr/>
          </p:nvSpPr>
          <p:spPr>
            <a:xfrm>
              <a:off x="0" y="0"/>
              <a:ext cx="919543" cy="621946"/>
            </a:xfrm>
            <a:custGeom>
              <a:avLst/>
              <a:gdLst/>
              <a:ahLst/>
              <a:cxnLst/>
              <a:rect l="l" t="t" r="r" b="b"/>
              <a:pathLst>
                <a:path w="919543" h="621946">
                  <a:moveTo>
                    <a:pt x="0" y="0"/>
                  </a:moveTo>
                  <a:lnTo>
                    <a:pt x="919543" y="0"/>
                  </a:lnTo>
                  <a:lnTo>
                    <a:pt x="919543" y="621946"/>
                  </a:lnTo>
                  <a:lnTo>
                    <a:pt x="0" y="6219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1181251" y="87665"/>
              <a:ext cx="6011630" cy="449792"/>
            </a:xfrm>
            <a:prstGeom prst="rect">
              <a:avLst/>
            </a:prstGeom>
          </p:spPr>
          <p:txBody>
            <a:bodyPr lIns="0" tIns="0" rIns="0" bIns="0" rtlCol="0" anchor="t">
              <a:spAutoFit/>
            </a:bodyPr>
            <a:lstStyle/>
            <a:p>
              <a:pPr>
                <a:lnSpc>
                  <a:spcPts val="2800"/>
                </a:lnSpc>
              </a:pPr>
              <a:r>
                <a:rPr lang="en-US" sz="2000">
                  <a:solidFill>
                    <a:srgbClr val="FFFFFF"/>
                  </a:solidFill>
                  <a:latin typeface="Muli"/>
                </a:rPr>
                <a:t>ĐỒ ÁN NOSQL</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1028700" y="1003616"/>
            <a:ext cx="6597372" cy="555625"/>
          </a:xfrm>
          <a:prstGeom prst="rect">
            <a:avLst/>
          </a:prstGeom>
        </p:spPr>
        <p:txBody>
          <a:bodyPr lIns="0" tIns="0" rIns="0" bIns="0" rtlCol="0" anchor="t">
            <a:spAutoFit/>
          </a:bodyPr>
          <a:lstStyle/>
          <a:p>
            <a:pPr algn="ctr">
              <a:lnSpc>
                <a:spcPts val="4550"/>
              </a:lnSpc>
              <a:spcBef>
                <a:spcPct val="0"/>
              </a:spcBef>
            </a:pPr>
            <a:r>
              <a:rPr lang="en-US" sz="3500">
                <a:solidFill>
                  <a:srgbClr val="000000"/>
                </a:solidFill>
                <a:latin typeface="Muli Bold Italics"/>
              </a:rPr>
              <a:t>– Khái niệm cơ sở dữ liệu NoSql</a:t>
            </a:r>
          </a:p>
        </p:txBody>
      </p:sp>
      <p:sp>
        <p:nvSpPr>
          <p:cNvPr id="3" name="TextBox 3"/>
          <p:cNvSpPr txBox="1"/>
          <p:nvPr/>
        </p:nvSpPr>
        <p:spPr>
          <a:xfrm>
            <a:off x="1028700" y="2121216"/>
            <a:ext cx="16230600" cy="1698625"/>
          </a:xfrm>
          <a:prstGeom prst="rect">
            <a:avLst/>
          </a:prstGeom>
        </p:spPr>
        <p:txBody>
          <a:bodyPr lIns="0" tIns="0" rIns="0" bIns="0" rtlCol="0" anchor="t">
            <a:spAutoFit/>
          </a:bodyPr>
          <a:lstStyle/>
          <a:p>
            <a:pPr algn="just">
              <a:lnSpc>
                <a:spcPts val="4550"/>
              </a:lnSpc>
              <a:spcBef>
                <a:spcPct val="0"/>
              </a:spcBef>
            </a:pPr>
            <a:r>
              <a:rPr lang="en-US" sz="3500">
                <a:solidFill>
                  <a:srgbClr val="000000"/>
                </a:solidFill>
                <a:latin typeface="Muli"/>
              </a:rPr>
              <a:t>Cơ sở dữ liệu NoSQL là một loại cơ sở dữ liệu không sử dụng mô hình quan hệ (RDBMS). Thay vào đó, chúng sử dụng các mô hình dữ liệu khác nhau, chẳng hạn như đồ thị, khóa - giá trị, hàng đợi và cột.</a:t>
            </a:r>
          </a:p>
        </p:txBody>
      </p:sp>
      <p:sp>
        <p:nvSpPr>
          <p:cNvPr id="4" name="TextBox 4"/>
          <p:cNvSpPr txBox="1"/>
          <p:nvPr/>
        </p:nvSpPr>
        <p:spPr>
          <a:xfrm>
            <a:off x="1028700" y="4381816"/>
            <a:ext cx="7925038" cy="555625"/>
          </a:xfrm>
          <a:prstGeom prst="rect">
            <a:avLst/>
          </a:prstGeom>
        </p:spPr>
        <p:txBody>
          <a:bodyPr lIns="0" tIns="0" rIns="0" bIns="0" rtlCol="0" anchor="t">
            <a:spAutoFit/>
          </a:bodyPr>
          <a:lstStyle/>
          <a:p>
            <a:pPr algn="ctr">
              <a:lnSpc>
                <a:spcPts val="4550"/>
              </a:lnSpc>
              <a:spcBef>
                <a:spcPct val="0"/>
              </a:spcBef>
            </a:pPr>
            <a:r>
              <a:rPr lang="en-US" sz="3500">
                <a:solidFill>
                  <a:srgbClr val="000000"/>
                </a:solidFill>
                <a:latin typeface="Muli Bold Italics"/>
              </a:rPr>
              <a:t>– Khái niệm cơ sở dữ liệu đồ thị Neo4J</a:t>
            </a:r>
          </a:p>
        </p:txBody>
      </p:sp>
      <p:sp>
        <p:nvSpPr>
          <p:cNvPr id="5" name="TextBox 5"/>
          <p:cNvSpPr txBox="1"/>
          <p:nvPr/>
        </p:nvSpPr>
        <p:spPr>
          <a:xfrm>
            <a:off x="1028700" y="5499416"/>
            <a:ext cx="16230600" cy="2841625"/>
          </a:xfrm>
          <a:prstGeom prst="rect">
            <a:avLst/>
          </a:prstGeom>
        </p:spPr>
        <p:txBody>
          <a:bodyPr lIns="0" tIns="0" rIns="0" bIns="0" rtlCol="0" anchor="t">
            <a:spAutoFit/>
          </a:bodyPr>
          <a:lstStyle/>
          <a:p>
            <a:pPr algn="just">
              <a:lnSpc>
                <a:spcPts val="4550"/>
              </a:lnSpc>
              <a:spcBef>
                <a:spcPct val="0"/>
              </a:spcBef>
            </a:pPr>
            <a:r>
              <a:rPr lang="en-US" sz="3500">
                <a:solidFill>
                  <a:srgbClr val="000000"/>
                </a:solidFill>
                <a:latin typeface="Muli"/>
              </a:rPr>
              <a:t>Neo4j là một cơ sở dữ liệu đồ thị mã nguồn mở, phân tán, được sử dụng để lưu trữ và truy vấn dữ liệu dưới dạng đồ thị. Trong một đồ thị, dữ liệu được lưu trữ dưới dạng các nút (node) và các cạnh (edge) kết nối các nút với nhau. Các nút đại diện cho các thực thể, chẳng hạn như người, địa điểm hoặc sản phẩm, trong khi các cạnh đại diện cho các mối quan hệ giữa các thực thể đó.</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72B4BF">
                <a:alpha val="100000"/>
              </a:srgbClr>
            </a:gs>
            <a:gs pos="100000">
              <a:srgbClr val="9594FD">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6461001" y="561975"/>
            <a:ext cx="5365999" cy="923925"/>
          </a:xfrm>
          <a:prstGeom prst="rect">
            <a:avLst/>
          </a:prstGeom>
        </p:spPr>
        <p:txBody>
          <a:bodyPr lIns="0" tIns="0" rIns="0" bIns="0" rtlCol="0" anchor="t">
            <a:spAutoFit/>
          </a:bodyPr>
          <a:lstStyle/>
          <a:p>
            <a:pPr>
              <a:lnSpc>
                <a:spcPts val="7200"/>
              </a:lnSpc>
            </a:pPr>
            <a:r>
              <a:rPr lang="en-US" sz="6000">
                <a:solidFill>
                  <a:srgbClr val="000000"/>
                </a:solidFill>
                <a:latin typeface="Muli Bold"/>
              </a:rPr>
              <a:t>MÔ TẢ ĐỀ TÀI</a:t>
            </a:r>
          </a:p>
        </p:txBody>
      </p:sp>
      <p:sp>
        <p:nvSpPr>
          <p:cNvPr id="3" name="TextBox 3"/>
          <p:cNvSpPr txBox="1"/>
          <p:nvPr/>
        </p:nvSpPr>
        <p:spPr>
          <a:xfrm>
            <a:off x="1028700" y="2987675"/>
            <a:ext cx="16230600" cy="6270625"/>
          </a:xfrm>
          <a:prstGeom prst="rect">
            <a:avLst/>
          </a:prstGeom>
        </p:spPr>
        <p:txBody>
          <a:bodyPr lIns="0" tIns="0" rIns="0" bIns="0" rtlCol="0" anchor="t">
            <a:spAutoFit/>
          </a:bodyPr>
          <a:lstStyle/>
          <a:p>
            <a:pPr algn="just">
              <a:lnSpc>
                <a:spcPts val="4550"/>
              </a:lnSpc>
            </a:pPr>
            <a:r>
              <a:rPr lang="en-US" sz="3500">
                <a:solidFill>
                  <a:srgbClr val="000000"/>
                </a:solidFill>
                <a:latin typeface="Muli"/>
              </a:rPr>
              <a:t>Tâm lý chung của khách hàng là mong muốn tìm được sản phẩm phù hợp với nhu cầu và sở thích của mình. Vì vậy, trong kinh doanh, các cửa hàng luôn chú trọng tới việc đề xuất sản phẩm liên quan đến khách hàng với mong muốn tăng tỷ lệ chốt đơn hàng. Việc đề xuất sản phẩm dựa trên nhu cầu và sở thích của khách hàng chính là cách giúp cửa hàng tăng doanh thu và xây dựng mối quan hệ lâu dài với khách hàng.</a:t>
            </a:r>
          </a:p>
          <a:p>
            <a:pPr algn="just">
              <a:lnSpc>
                <a:spcPts val="4550"/>
              </a:lnSpc>
            </a:pPr>
            <a:endParaRPr lang="en-US" sz="3500">
              <a:solidFill>
                <a:srgbClr val="000000"/>
              </a:solidFill>
              <a:latin typeface="Muli"/>
            </a:endParaRPr>
          </a:p>
          <a:p>
            <a:pPr algn="just">
              <a:lnSpc>
                <a:spcPts val="4550"/>
              </a:lnSpc>
              <a:spcBef>
                <a:spcPct val="0"/>
              </a:spcBef>
            </a:pPr>
            <a:r>
              <a:rPr lang="en-US" sz="3500">
                <a:solidFill>
                  <a:srgbClr val="000000"/>
                </a:solidFill>
                <a:latin typeface="Muli"/>
              </a:rPr>
              <a:t>Việc đề xuất sản phẩm liên quan đến khách hàng là một trong những cách hiệu quả để tăng doanh thu và xây dựng mối quan hệ lâu dài với khách hàng. Các cửa hàng cần chú trọng tới việc thu thập và phân tích dữ liệu để đề xuất sản phẩm phù hợp với nhu cầu và sở thích của khách hàng.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72B4BF">
                <a:alpha val="100000"/>
              </a:srgbClr>
            </a:gs>
            <a:gs pos="100000">
              <a:srgbClr val="9594FD">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5264229" y="561975"/>
            <a:ext cx="7759541" cy="923925"/>
          </a:xfrm>
          <a:prstGeom prst="rect">
            <a:avLst/>
          </a:prstGeom>
        </p:spPr>
        <p:txBody>
          <a:bodyPr lIns="0" tIns="0" rIns="0" bIns="0" rtlCol="0" anchor="t">
            <a:spAutoFit/>
          </a:bodyPr>
          <a:lstStyle/>
          <a:p>
            <a:pPr>
              <a:lnSpc>
                <a:spcPts val="7200"/>
              </a:lnSpc>
            </a:pPr>
            <a:r>
              <a:rPr lang="en-US" sz="6000">
                <a:solidFill>
                  <a:srgbClr val="000000"/>
                </a:solidFill>
                <a:latin typeface="Muli Bold"/>
              </a:rPr>
              <a:t>LÝ DO CHỌN ĐỀ TÀI</a:t>
            </a:r>
          </a:p>
        </p:txBody>
      </p:sp>
      <p:sp>
        <p:nvSpPr>
          <p:cNvPr id="3" name="TextBox 3"/>
          <p:cNvSpPr txBox="1"/>
          <p:nvPr/>
        </p:nvSpPr>
        <p:spPr>
          <a:xfrm>
            <a:off x="1028700" y="2416175"/>
            <a:ext cx="16230600" cy="6842125"/>
          </a:xfrm>
          <a:prstGeom prst="rect">
            <a:avLst/>
          </a:prstGeom>
        </p:spPr>
        <p:txBody>
          <a:bodyPr lIns="0" tIns="0" rIns="0" bIns="0" rtlCol="0" anchor="t">
            <a:spAutoFit/>
          </a:bodyPr>
          <a:lstStyle/>
          <a:p>
            <a:pPr algn="just">
              <a:lnSpc>
                <a:spcPts val="4550"/>
              </a:lnSpc>
            </a:pPr>
            <a:r>
              <a:rPr lang="en-US" sz="3500">
                <a:solidFill>
                  <a:srgbClr val="000000"/>
                </a:solidFill>
                <a:latin typeface="Muli"/>
              </a:rPr>
              <a:t>Chúng em chọn đề tài này để tận dụng sức mạnh của Cơ sở dữ liệu đồ thị, một cách hiệu quả để lưu trữ và thăm dò các mối quan hệ phức tạp giữa các yếu tố khách hàng, sản phẩm và dịch vụ. Thiết kế CSDL đồ thị sẽ giúp chúng em hiểu rõ hơn về cách mà các khách hàng tương tác với sản phẩm và dịch vụ của chúng em, từ đó cải thiện trải nghiệm của họ. </a:t>
            </a:r>
          </a:p>
          <a:p>
            <a:pPr algn="just">
              <a:lnSpc>
                <a:spcPts val="4550"/>
              </a:lnSpc>
            </a:pPr>
            <a:endParaRPr lang="en-US" sz="3500">
              <a:solidFill>
                <a:srgbClr val="000000"/>
              </a:solidFill>
              <a:latin typeface="Muli"/>
            </a:endParaRPr>
          </a:p>
          <a:p>
            <a:pPr algn="just">
              <a:lnSpc>
                <a:spcPts val="4550"/>
              </a:lnSpc>
            </a:pPr>
            <a:r>
              <a:rPr lang="en-US" sz="3500">
                <a:solidFill>
                  <a:srgbClr val="000000"/>
                </a:solidFill>
                <a:latin typeface="Muli"/>
              </a:rPr>
              <a:t>Việc xây dựng ứng dụng minh họa đi kèm với CSDL đồ thị sẽ giúp chúng em trực quan hóa dữ liệu và cung cấp thông tin chi tiết cho các bộ phận quản lý và tiếp thị trong việc đưa ra quyết định chiến lược. Ngoài ra, ứng dụng này cũng giúp tạo ra một kênh giao tiếp hiệu quả với khách hàng, giúp họ tìm hiểu về sản phẩm và dịch vụ của chúng em một cách dễ dàng hơn. </a:t>
            </a:r>
          </a:p>
          <a:p>
            <a:pPr algn="just">
              <a:lnSpc>
                <a:spcPts val="4550"/>
              </a:lnSpc>
              <a:spcBef>
                <a:spcPct val="0"/>
              </a:spcBef>
            </a:pPr>
            <a:endParaRPr lang="en-US" sz="3500">
              <a:solidFill>
                <a:srgbClr val="000000"/>
              </a:solidFill>
              <a:latin typeface="Mul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310218" y="0"/>
            <a:ext cx="9858596" cy="11293976"/>
            <a:chOff x="0" y="0"/>
            <a:chExt cx="3130550" cy="3586348"/>
          </a:xfrm>
        </p:grpSpPr>
        <p:sp>
          <p:nvSpPr>
            <p:cNvPr id="3" name="Freeform 3"/>
            <p:cNvSpPr/>
            <p:nvPr/>
          </p:nvSpPr>
          <p:spPr>
            <a:xfrm>
              <a:off x="0" y="0"/>
              <a:ext cx="3130550" cy="3586348"/>
            </a:xfrm>
            <a:custGeom>
              <a:avLst/>
              <a:gdLst/>
              <a:ahLst/>
              <a:cxnLst/>
              <a:rect l="l" t="t" r="r" b="b"/>
              <a:pathLst>
                <a:path w="3130550" h="3586348">
                  <a:moveTo>
                    <a:pt x="0" y="1123950"/>
                  </a:moveTo>
                  <a:lnTo>
                    <a:pt x="0" y="3586348"/>
                  </a:lnTo>
                  <a:lnTo>
                    <a:pt x="3130550" y="3586348"/>
                  </a:lnTo>
                  <a:lnTo>
                    <a:pt x="3130550" y="0"/>
                  </a:lnTo>
                  <a:close/>
                </a:path>
              </a:pathLst>
            </a:custGeom>
            <a:gradFill rotWithShape="1">
              <a:gsLst>
                <a:gs pos="0">
                  <a:srgbClr val="000000">
                    <a:alpha val="100000"/>
                  </a:srgbClr>
                </a:gs>
                <a:gs pos="100000">
                  <a:srgbClr val="3533CD">
                    <a:alpha val="100000"/>
                  </a:srgbClr>
                </a:gs>
              </a:gsLst>
              <a:lin ang="0"/>
            </a:gradFill>
          </p:spPr>
        </p:sp>
      </p:grpSp>
      <p:sp>
        <p:nvSpPr>
          <p:cNvPr id="4" name="Freeform 4"/>
          <p:cNvSpPr/>
          <p:nvPr/>
        </p:nvSpPr>
        <p:spPr>
          <a:xfrm>
            <a:off x="7496429" y="1028700"/>
            <a:ext cx="9762871" cy="8229600"/>
          </a:xfrm>
          <a:custGeom>
            <a:avLst/>
            <a:gdLst/>
            <a:ahLst/>
            <a:cxnLst/>
            <a:rect l="l" t="t" r="r" b="b"/>
            <a:pathLst>
              <a:path w="9762871" h="8229600">
                <a:moveTo>
                  <a:pt x="0" y="0"/>
                </a:moveTo>
                <a:lnTo>
                  <a:pt x="9762871" y="0"/>
                </a:lnTo>
                <a:lnTo>
                  <a:pt x="9762871" y="8229600"/>
                </a:lnTo>
                <a:lnTo>
                  <a:pt x="0" y="8229600"/>
                </a:lnTo>
                <a:lnTo>
                  <a:pt x="0" y="0"/>
                </a:lnTo>
                <a:close/>
              </a:path>
            </a:pathLst>
          </a:custGeom>
          <a:blipFill>
            <a:blip r:embed="rId2"/>
            <a:stretch>
              <a:fillRect/>
            </a:stretch>
          </a:blipFill>
        </p:spPr>
      </p:sp>
      <p:sp>
        <p:nvSpPr>
          <p:cNvPr id="5" name="TextBox 5"/>
          <p:cNvSpPr txBox="1"/>
          <p:nvPr/>
        </p:nvSpPr>
        <p:spPr>
          <a:xfrm>
            <a:off x="646752" y="4200525"/>
            <a:ext cx="5297448" cy="1885950"/>
          </a:xfrm>
          <a:prstGeom prst="rect">
            <a:avLst/>
          </a:prstGeom>
        </p:spPr>
        <p:txBody>
          <a:bodyPr lIns="0" tIns="0" rIns="0" bIns="0" rtlCol="0" anchor="t">
            <a:spAutoFit/>
          </a:bodyPr>
          <a:lstStyle/>
          <a:p>
            <a:pPr>
              <a:lnSpc>
                <a:spcPts val="7499"/>
              </a:lnSpc>
            </a:pPr>
            <a:r>
              <a:rPr lang="en-US" sz="6249">
                <a:solidFill>
                  <a:srgbClr val="FFFFFF"/>
                </a:solidFill>
                <a:latin typeface="Muli"/>
              </a:rPr>
              <a:t>THIẾT KẾ CSDL ĐỒ THỊ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4357" y="504825"/>
            <a:ext cx="7619286" cy="981075"/>
          </a:xfrm>
          <a:prstGeom prst="rect">
            <a:avLst/>
          </a:prstGeom>
        </p:spPr>
        <p:txBody>
          <a:bodyPr lIns="0" tIns="0" rIns="0" bIns="0" rtlCol="0" anchor="t">
            <a:spAutoFit/>
          </a:bodyPr>
          <a:lstStyle/>
          <a:p>
            <a:pPr algn="ctr">
              <a:lnSpc>
                <a:spcPts val="7800"/>
              </a:lnSpc>
              <a:spcBef>
                <a:spcPct val="0"/>
              </a:spcBef>
            </a:pPr>
            <a:r>
              <a:rPr lang="en-US" sz="6000">
                <a:solidFill>
                  <a:srgbClr val="000000"/>
                </a:solidFill>
                <a:latin typeface="Muli Bold"/>
              </a:rPr>
              <a:t>MÔ TẢ CSDL ĐỒ THỊ</a:t>
            </a:r>
          </a:p>
        </p:txBody>
      </p:sp>
      <p:sp>
        <p:nvSpPr>
          <p:cNvPr id="3" name="TextBox 3"/>
          <p:cNvSpPr txBox="1"/>
          <p:nvPr/>
        </p:nvSpPr>
        <p:spPr>
          <a:xfrm>
            <a:off x="1028700" y="3708400"/>
            <a:ext cx="16230600" cy="2841625"/>
          </a:xfrm>
          <a:prstGeom prst="rect">
            <a:avLst/>
          </a:prstGeom>
        </p:spPr>
        <p:txBody>
          <a:bodyPr lIns="0" tIns="0" rIns="0" bIns="0" rtlCol="0" anchor="t">
            <a:spAutoFit/>
          </a:bodyPr>
          <a:lstStyle/>
          <a:p>
            <a:pPr algn="just">
              <a:lnSpc>
                <a:spcPts val="4550"/>
              </a:lnSpc>
              <a:spcBef>
                <a:spcPct val="0"/>
              </a:spcBef>
            </a:pPr>
            <a:r>
              <a:rPr lang="en-US" sz="3500">
                <a:solidFill>
                  <a:srgbClr val="000000"/>
                </a:solidFill>
                <a:latin typeface="Muli"/>
              </a:rPr>
              <a:t>Cơ sở dữ liệu đồ thị trong đề tài này bao gồm ba loại nút chính: "Brand" (Thương hiệu), "Product" (Sản phẩm), và "Customer" (Khách hàng). Các nút này đại diện cho các yếu tố cốt lõi trong mô hình kinh doanh của doanh nghiệp và có vai trò quan trọng trong việc theo dõi và quản lý thông tin liên quan đến khách hàng và sản phẩm.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1892</Words>
  <Application>Microsoft Office PowerPoint</Application>
  <PresentationFormat>Custom</PresentationFormat>
  <Paragraphs>136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Muli Semi-Bold</vt:lpstr>
      <vt:lpstr>Muli</vt:lpstr>
      <vt:lpstr>Muli Bold Italics</vt:lpstr>
      <vt:lpstr>Muli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Lộ trình Mua nhà</dc:title>
  <cp:lastModifiedBy>Admin</cp:lastModifiedBy>
  <cp:revision>6</cp:revision>
  <dcterms:created xsi:type="dcterms:W3CDTF">2006-08-16T00:00:00Z</dcterms:created>
  <dcterms:modified xsi:type="dcterms:W3CDTF">2023-10-19T09:42:57Z</dcterms:modified>
  <dc:identifier>DAFxhrNov38</dc:identifier>
</cp:coreProperties>
</file>