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FA85E-945F-4B59-8B78-9C9D43284F20}" v="4" dt="2022-06-29T15:18:39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Lan" userId="1e35476b906a1eb3" providerId="LiveId" clId="{297FA85E-945F-4B59-8B78-9C9D43284F20}"/>
    <pc:docChg chg="custSel delSld modSld modMainMaster modNotesMaster">
      <pc:chgData name="Pham Lan" userId="1e35476b906a1eb3" providerId="LiveId" clId="{297FA85E-945F-4B59-8B78-9C9D43284F20}" dt="2022-06-29T15:18:50.109" v="19" actId="47"/>
      <pc:docMkLst>
        <pc:docMk/>
      </pc:docMkLst>
      <pc:sldChg chg="modSp">
        <pc:chgData name="Pham Lan" userId="1e35476b906a1eb3" providerId="LiveId" clId="{297FA85E-945F-4B59-8B78-9C9D43284F20}" dt="2022-06-29T15:18:07.731" v="11"/>
        <pc:sldMkLst>
          <pc:docMk/>
          <pc:sldMk cId="1181406236" sldId="256"/>
        </pc:sldMkLst>
        <pc:spChg chg="mod">
          <ac:chgData name="Pham Lan" userId="1e35476b906a1eb3" providerId="LiveId" clId="{297FA85E-945F-4B59-8B78-9C9D43284F20}" dt="2022-06-29T15:18:07.731" v="11"/>
          <ac:spMkLst>
            <pc:docMk/>
            <pc:sldMk cId="1181406236" sldId="256"/>
            <ac:spMk id="2" creationId="{A7D2E98E-3308-3CAD-CBE1-642BA00E78C5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1181406236" sldId="256"/>
            <ac:spMk id="3" creationId="{7A404546-648A-F7AF-033D-327FA74FF51D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1181406236" sldId="256"/>
            <ac:spMk id="4" creationId="{D8E55F0D-D771-6DBD-2EA4-64B7A891B79C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1181406236" sldId="256"/>
            <ac:spMk id="5" creationId="{D1FB5B95-9880-664A-53D5-38DE914DC93E}"/>
          </ac:spMkLst>
        </pc:spChg>
      </pc:sldChg>
      <pc:sldChg chg="modSp mod">
        <pc:chgData name="Pham Lan" userId="1e35476b906a1eb3" providerId="LiveId" clId="{297FA85E-945F-4B59-8B78-9C9D43284F20}" dt="2022-06-29T15:18:07.731" v="11"/>
        <pc:sldMkLst>
          <pc:docMk/>
          <pc:sldMk cId="3920988689" sldId="257"/>
        </pc:sldMkLst>
        <pc:spChg chg="mod">
          <ac:chgData name="Pham Lan" userId="1e35476b906a1eb3" providerId="LiveId" clId="{297FA85E-945F-4B59-8B78-9C9D43284F20}" dt="2022-06-29T15:18:07.731" v="11"/>
          <ac:spMkLst>
            <pc:docMk/>
            <pc:sldMk cId="3920988689" sldId="257"/>
            <ac:spMk id="2" creationId="{70CBE191-4830-62A3-2117-9F4EB26474DE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3920988689" sldId="257"/>
            <ac:spMk id="3" creationId="{A708A0ED-C544-880C-798A-B7143DD71E50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3920988689" sldId="257"/>
            <ac:spMk id="4" creationId="{62878BF9-4610-611F-A97B-F2352D46922A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3920988689" sldId="257"/>
            <ac:spMk id="5" creationId="{5382E4F3-2CEE-DA04-4AAE-930EF8619B3E}"/>
          </ac:spMkLst>
        </pc:spChg>
      </pc:sldChg>
      <pc:sldChg chg="modSp del">
        <pc:chgData name="Pham Lan" userId="1e35476b906a1eb3" providerId="LiveId" clId="{297FA85E-945F-4B59-8B78-9C9D43284F20}" dt="2022-06-29T15:17:48.901" v="6" actId="47"/>
        <pc:sldMkLst>
          <pc:docMk/>
          <pc:sldMk cId="1522243968" sldId="258"/>
        </pc:sldMkLst>
        <pc:spChg chg="mod">
          <ac:chgData name="Pham Lan" userId="1e35476b906a1eb3" providerId="LiveId" clId="{297FA85E-945F-4B59-8B78-9C9D43284F20}" dt="2022-06-29T15:17:38.747" v="0"/>
          <ac:spMkLst>
            <pc:docMk/>
            <pc:sldMk cId="1522243968" sldId="258"/>
            <ac:spMk id="2" creationId="{C943BDBD-C5FD-30D8-DEE5-525AAF334A6F}"/>
          </ac:spMkLst>
        </pc:spChg>
        <pc:spChg chg="mod">
          <ac:chgData name="Pham Lan" userId="1e35476b906a1eb3" providerId="LiveId" clId="{297FA85E-945F-4B59-8B78-9C9D43284F20}" dt="2022-06-29T15:17:38.747" v="0"/>
          <ac:spMkLst>
            <pc:docMk/>
            <pc:sldMk cId="1522243968" sldId="258"/>
            <ac:spMk id="7" creationId="{C4B0D108-57FA-3906-EBF7-9483B06E18C0}"/>
          </ac:spMkLst>
        </pc:spChg>
        <pc:spChg chg="mod">
          <ac:chgData name="Pham Lan" userId="1e35476b906a1eb3" providerId="LiveId" clId="{297FA85E-945F-4B59-8B78-9C9D43284F20}" dt="2022-06-29T15:17:38.747" v="0"/>
          <ac:spMkLst>
            <pc:docMk/>
            <pc:sldMk cId="1522243968" sldId="258"/>
            <ac:spMk id="8" creationId="{5C72AD8F-E886-748C-B915-7FCF6CC2DB2A}"/>
          </ac:spMkLst>
        </pc:spChg>
      </pc:sldChg>
      <pc:sldChg chg="modSp del mod">
        <pc:chgData name="Pham Lan" userId="1e35476b906a1eb3" providerId="LiveId" clId="{297FA85E-945F-4B59-8B78-9C9D43284F20}" dt="2022-06-29T15:17:50.070" v="7" actId="47"/>
        <pc:sldMkLst>
          <pc:docMk/>
          <pc:sldMk cId="1534740691" sldId="259"/>
        </pc:sldMkLst>
        <pc:spChg chg="mod">
          <ac:chgData name="Pham Lan" userId="1e35476b906a1eb3" providerId="LiveId" clId="{297FA85E-945F-4B59-8B78-9C9D43284F20}" dt="2022-06-29T15:17:38.979" v="2" actId="27636"/>
          <ac:spMkLst>
            <pc:docMk/>
            <pc:sldMk cId="1534740691" sldId="259"/>
            <ac:spMk id="2" creationId="{3EDFA915-EF68-C162-D55B-0B078F0856E9}"/>
          </ac:spMkLst>
        </pc:spChg>
        <pc:spChg chg="mod">
          <ac:chgData name="Pham Lan" userId="1e35476b906a1eb3" providerId="LiveId" clId="{297FA85E-945F-4B59-8B78-9C9D43284F20}" dt="2022-06-29T15:17:38.747" v="0"/>
          <ac:spMkLst>
            <pc:docMk/>
            <pc:sldMk cId="1534740691" sldId="259"/>
            <ac:spMk id="8" creationId="{78230705-6E4A-FE52-9664-53AEEC255969}"/>
          </ac:spMkLst>
        </pc:spChg>
        <pc:spChg chg="mod">
          <ac:chgData name="Pham Lan" userId="1e35476b906a1eb3" providerId="LiveId" clId="{297FA85E-945F-4B59-8B78-9C9D43284F20}" dt="2022-06-29T15:17:38.747" v="0"/>
          <ac:spMkLst>
            <pc:docMk/>
            <pc:sldMk cId="1534740691" sldId="259"/>
            <ac:spMk id="9" creationId="{92872F1C-E973-E85B-18E1-5D6A034EF248}"/>
          </ac:spMkLst>
        </pc:spChg>
        <pc:picChg chg="mod">
          <ac:chgData name="Pham Lan" userId="1e35476b906a1eb3" providerId="LiveId" clId="{297FA85E-945F-4B59-8B78-9C9D43284F20}" dt="2022-06-29T15:17:38.747" v="0"/>
          <ac:picMkLst>
            <pc:docMk/>
            <pc:sldMk cId="1534740691" sldId="259"/>
            <ac:picMk id="7" creationId="{2AB75345-D36A-0B20-AEEA-F163D1E18D11}"/>
          </ac:picMkLst>
        </pc:picChg>
      </pc:sldChg>
      <pc:sldChg chg="modSp del mod">
        <pc:chgData name="Pham Lan" userId="1e35476b906a1eb3" providerId="LiveId" clId="{297FA85E-945F-4B59-8B78-9C9D43284F20}" dt="2022-06-29T15:18:50.109" v="19" actId="47"/>
        <pc:sldMkLst>
          <pc:docMk/>
          <pc:sldMk cId="4248736103" sldId="260"/>
        </pc:sldMkLst>
        <pc:spChg chg="mod">
          <ac:chgData name="Pham Lan" userId="1e35476b906a1eb3" providerId="LiveId" clId="{297FA85E-945F-4B59-8B78-9C9D43284F20}" dt="2022-06-29T15:18:07.731" v="11"/>
          <ac:spMkLst>
            <pc:docMk/>
            <pc:sldMk cId="4248736103" sldId="260"/>
            <ac:spMk id="2" creationId="{9FC0A68C-6159-66D9-A228-6F3A0070DDCE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4248736103" sldId="260"/>
            <ac:spMk id="4" creationId="{D222B1FA-65AF-F5C2-3F9A-EC687AE42491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4248736103" sldId="260"/>
            <ac:spMk id="5" creationId="{E6E35476-2C59-47FA-02ED-55FD570DCF83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4248736103" sldId="260"/>
            <ac:spMk id="6" creationId="{0AF15E60-1071-67EC-EF2A-E7108CD822DF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4248736103" sldId="260"/>
            <ac:spMk id="7" creationId="{E7153B6D-5C7A-ADE3-48BC-9B848AAD50F3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4248736103" sldId="260"/>
            <ac:spMk id="10" creationId="{D073B7AF-6368-88FB-2713-D182932C9F8B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4248736103" sldId="260"/>
            <ac:spMk id="11" creationId="{88E29BDA-7C8A-E79F-663B-D7F45C6C4AA2}"/>
          </ac:spMkLst>
        </pc:spChg>
      </pc:sldChg>
      <pc:sldChg chg="modSp del">
        <pc:chgData name="Pham Lan" userId="1e35476b906a1eb3" providerId="LiveId" clId="{297FA85E-945F-4B59-8B78-9C9D43284F20}" dt="2022-06-29T15:17:52.096" v="8" actId="47"/>
        <pc:sldMkLst>
          <pc:docMk/>
          <pc:sldMk cId="923200225" sldId="261"/>
        </pc:sldMkLst>
        <pc:spChg chg="mod">
          <ac:chgData name="Pham Lan" userId="1e35476b906a1eb3" providerId="LiveId" clId="{297FA85E-945F-4B59-8B78-9C9D43284F20}" dt="2022-06-29T15:17:38.747" v="0"/>
          <ac:spMkLst>
            <pc:docMk/>
            <pc:sldMk cId="923200225" sldId="261"/>
            <ac:spMk id="2" creationId="{2CAFBA5F-498C-18C6-E01B-A5BCEBC1A360}"/>
          </ac:spMkLst>
        </pc:spChg>
        <pc:spChg chg="mod">
          <ac:chgData name="Pham Lan" userId="1e35476b906a1eb3" providerId="LiveId" clId="{297FA85E-945F-4B59-8B78-9C9D43284F20}" dt="2022-06-29T15:17:38.747" v="0"/>
          <ac:spMkLst>
            <pc:docMk/>
            <pc:sldMk cId="923200225" sldId="261"/>
            <ac:spMk id="4" creationId="{3D2BC18C-966B-56C0-2E3C-D1684F10BA38}"/>
          </ac:spMkLst>
        </pc:spChg>
        <pc:spChg chg="mod">
          <ac:chgData name="Pham Lan" userId="1e35476b906a1eb3" providerId="LiveId" clId="{297FA85E-945F-4B59-8B78-9C9D43284F20}" dt="2022-06-29T15:17:38.747" v="0"/>
          <ac:spMkLst>
            <pc:docMk/>
            <pc:sldMk cId="923200225" sldId="261"/>
            <ac:spMk id="13" creationId="{D8FD5A4D-004B-D1AE-06FC-E47CD8DF8EF6}"/>
          </ac:spMkLst>
        </pc:spChg>
        <pc:spChg chg="mod">
          <ac:chgData name="Pham Lan" userId="1e35476b906a1eb3" providerId="LiveId" clId="{297FA85E-945F-4B59-8B78-9C9D43284F20}" dt="2022-06-29T15:17:38.747" v="0"/>
          <ac:spMkLst>
            <pc:docMk/>
            <pc:sldMk cId="923200225" sldId="261"/>
            <ac:spMk id="18" creationId="{F9246C47-00E5-F446-B58E-2F8CD1EFD2E2}"/>
          </ac:spMkLst>
        </pc:spChg>
        <pc:picChg chg="mod">
          <ac:chgData name="Pham Lan" userId="1e35476b906a1eb3" providerId="LiveId" clId="{297FA85E-945F-4B59-8B78-9C9D43284F20}" dt="2022-06-29T15:17:38.747" v="0"/>
          <ac:picMkLst>
            <pc:docMk/>
            <pc:sldMk cId="923200225" sldId="261"/>
            <ac:picMk id="17" creationId="{6A3E9F2F-25EE-9CEF-1F43-8AEA222629FA}"/>
          </ac:picMkLst>
        </pc:picChg>
      </pc:sldChg>
      <pc:sldChg chg="modSp del">
        <pc:chgData name="Pham Lan" userId="1e35476b906a1eb3" providerId="LiveId" clId="{297FA85E-945F-4B59-8B78-9C9D43284F20}" dt="2022-06-29T15:17:53.531" v="9" actId="47"/>
        <pc:sldMkLst>
          <pc:docMk/>
          <pc:sldMk cId="205196411" sldId="262"/>
        </pc:sldMkLst>
        <pc:spChg chg="mod">
          <ac:chgData name="Pham Lan" userId="1e35476b906a1eb3" providerId="LiveId" clId="{297FA85E-945F-4B59-8B78-9C9D43284F20}" dt="2022-06-29T15:17:38.747" v="0"/>
          <ac:spMkLst>
            <pc:docMk/>
            <pc:sldMk cId="205196411" sldId="262"/>
            <ac:spMk id="6" creationId="{7161833F-74BF-E9D4-027B-363AD5ED0F03}"/>
          </ac:spMkLst>
        </pc:spChg>
        <pc:spChg chg="mod">
          <ac:chgData name="Pham Lan" userId="1e35476b906a1eb3" providerId="LiveId" clId="{297FA85E-945F-4B59-8B78-9C9D43284F20}" dt="2022-06-29T15:17:38.747" v="0"/>
          <ac:spMkLst>
            <pc:docMk/>
            <pc:sldMk cId="205196411" sldId="262"/>
            <ac:spMk id="10" creationId="{21615865-3FB2-ECC4-D168-0A6779492A9A}"/>
          </ac:spMkLst>
        </pc:spChg>
        <pc:spChg chg="mod">
          <ac:chgData name="Pham Lan" userId="1e35476b906a1eb3" providerId="LiveId" clId="{297FA85E-945F-4B59-8B78-9C9D43284F20}" dt="2022-06-29T15:17:38.747" v="0"/>
          <ac:spMkLst>
            <pc:docMk/>
            <pc:sldMk cId="205196411" sldId="262"/>
            <ac:spMk id="11" creationId="{B1000531-5691-7D5E-7930-2EBB11248B8F}"/>
          </ac:spMkLst>
        </pc:spChg>
      </pc:sldChg>
      <pc:sldChg chg="modSp del">
        <pc:chgData name="Pham Lan" userId="1e35476b906a1eb3" providerId="LiveId" clId="{297FA85E-945F-4B59-8B78-9C9D43284F20}" dt="2022-06-29T15:17:47.564" v="5" actId="47"/>
        <pc:sldMkLst>
          <pc:docMk/>
          <pc:sldMk cId="2503428186" sldId="263"/>
        </pc:sldMkLst>
        <pc:spChg chg="mod">
          <ac:chgData name="Pham Lan" userId="1e35476b906a1eb3" providerId="LiveId" clId="{297FA85E-945F-4B59-8B78-9C9D43284F20}" dt="2022-06-29T15:17:38.747" v="0"/>
          <ac:spMkLst>
            <pc:docMk/>
            <pc:sldMk cId="2503428186" sldId="263"/>
            <ac:spMk id="2" creationId="{2F84A9F0-6A3E-D415-DB95-53A73CA4C692}"/>
          </ac:spMkLst>
        </pc:spChg>
        <pc:spChg chg="mod">
          <ac:chgData name="Pham Lan" userId="1e35476b906a1eb3" providerId="LiveId" clId="{297FA85E-945F-4B59-8B78-9C9D43284F20}" dt="2022-06-29T15:17:38.747" v="0"/>
          <ac:spMkLst>
            <pc:docMk/>
            <pc:sldMk cId="2503428186" sldId="263"/>
            <ac:spMk id="5" creationId="{664E88EB-7344-A238-161D-3504781FC506}"/>
          </ac:spMkLst>
        </pc:spChg>
        <pc:spChg chg="mod">
          <ac:chgData name="Pham Lan" userId="1e35476b906a1eb3" providerId="LiveId" clId="{297FA85E-945F-4B59-8B78-9C9D43284F20}" dt="2022-06-29T15:17:38.747" v="0"/>
          <ac:spMkLst>
            <pc:docMk/>
            <pc:sldMk cId="2503428186" sldId="263"/>
            <ac:spMk id="6" creationId="{99E0FACE-91AF-9421-01C7-DD2082633A7C}"/>
          </ac:spMkLst>
        </pc:spChg>
        <pc:graphicFrameChg chg="mod">
          <ac:chgData name="Pham Lan" userId="1e35476b906a1eb3" providerId="LiveId" clId="{297FA85E-945F-4B59-8B78-9C9D43284F20}" dt="2022-06-29T15:17:38.747" v="0"/>
          <ac:graphicFrameMkLst>
            <pc:docMk/>
            <pc:sldMk cId="2503428186" sldId="263"/>
            <ac:graphicFrameMk id="4" creationId="{C58913D2-9C96-CE4D-8A46-C8EDC77B9D2D}"/>
          </ac:graphicFrameMkLst>
        </pc:graphicFrameChg>
      </pc:sldChg>
      <pc:sldChg chg="modSp mod">
        <pc:chgData name="Pham Lan" userId="1e35476b906a1eb3" providerId="LiveId" clId="{297FA85E-945F-4B59-8B78-9C9D43284F20}" dt="2022-06-29T15:18:39.223" v="18"/>
        <pc:sldMkLst>
          <pc:docMk/>
          <pc:sldMk cId="1755608155" sldId="264"/>
        </pc:sldMkLst>
        <pc:spChg chg="mod">
          <ac:chgData name="Pham Lan" userId="1e35476b906a1eb3" providerId="LiveId" clId="{297FA85E-945F-4B59-8B78-9C9D43284F20}" dt="2022-06-29T15:18:07.731" v="11"/>
          <ac:spMkLst>
            <pc:docMk/>
            <pc:sldMk cId="1755608155" sldId="264"/>
            <ac:spMk id="2" creationId="{C03B6755-4A4A-3902-E7E2-3C7F08DB8623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1755608155" sldId="264"/>
            <ac:spMk id="5" creationId="{4625EACE-BA40-C7D4-E821-A0C25D8B0310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k cId="1755608155" sldId="264"/>
            <ac:spMk id="6" creationId="{EA255FC9-7910-844B-CBC4-532DA91C0ACF}"/>
          </ac:spMkLst>
        </pc:spChg>
        <pc:graphicFrameChg chg="mod modGraphic">
          <ac:chgData name="Pham Lan" userId="1e35476b906a1eb3" providerId="LiveId" clId="{297FA85E-945F-4B59-8B78-9C9D43284F20}" dt="2022-06-29T15:18:39.223" v="18"/>
          <ac:graphicFrameMkLst>
            <pc:docMk/>
            <pc:sldMk cId="1755608155" sldId="264"/>
            <ac:graphicFrameMk id="4" creationId="{BC1E7F2E-0933-6D2F-88CE-1347801B7C1A}"/>
          </ac:graphicFrameMkLst>
        </pc:graphicFrameChg>
      </pc:sldChg>
      <pc:sldMasterChg chg="addSp delSp modSp mod delSldLayout modSldLayout">
        <pc:chgData name="Pham Lan" userId="1e35476b906a1eb3" providerId="LiveId" clId="{297FA85E-945F-4B59-8B78-9C9D43284F20}" dt="2022-06-29T15:18:07.731" v="11"/>
        <pc:sldMasterMkLst>
          <pc:docMk/>
          <pc:sldMasterMk cId="581429670" sldId="2147483744"/>
        </pc:sldMasterMkLst>
        <pc:spChg chg="mod">
          <ac:chgData name="Pham Lan" userId="1e35476b906a1eb3" providerId="LiveId" clId="{297FA85E-945F-4B59-8B78-9C9D43284F20}" dt="2022-06-29T15:18:07.731" v="11"/>
          <ac:spMkLst>
            <pc:docMk/>
            <pc:sldMasterMk cId="581429670" sldId="2147483744"/>
            <ac:spMk id="2" creationId="{00000000-0000-0000-0000-000000000000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asterMk cId="581429670" sldId="2147483744"/>
            <ac:spMk id="3" creationId="{00000000-0000-0000-0000-000000000000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asterMk cId="581429670" sldId="2147483744"/>
            <ac:spMk id="4" creationId="{00000000-0000-0000-0000-000000000000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asterMk cId="581429670" sldId="2147483744"/>
            <ac:spMk id="5" creationId="{00000000-0000-0000-0000-000000000000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asterMk cId="581429670" sldId="2147483744"/>
            <ac:spMk id="6" creationId="{00000000-0000-0000-0000-000000000000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asterMk cId="581429670" sldId="2147483744"/>
            <ac:spMk id="7" creationId="{00000000-0000-0000-0000-000000000000}"/>
          </ac:spMkLst>
        </pc:spChg>
        <pc:spChg chg="mod">
          <ac:chgData name="Pham Lan" userId="1e35476b906a1eb3" providerId="LiveId" clId="{297FA85E-945F-4B59-8B78-9C9D43284F20}" dt="2022-06-29T15:18:07.731" v="11"/>
          <ac:spMkLst>
            <pc:docMk/>
            <pc:sldMasterMk cId="581429670" sldId="2147483744"/>
            <ac:spMk id="9" creationId="{00000000-0000-0000-0000-000000000000}"/>
          </ac:spMkLst>
        </pc:spChg>
        <pc:picChg chg="add del">
          <ac:chgData name="Pham Lan" userId="1e35476b906a1eb3" providerId="LiveId" clId="{297FA85E-945F-4B59-8B78-9C9D43284F20}" dt="2022-06-29T15:18:02.459" v="10" actId="478"/>
          <ac:picMkLst>
            <pc:docMk/>
            <pc:sldMasterMk cId="581429670" sldId="2147483744"/>
            <ac:picMk id="11" creationId="{5B0629D8-3F6F-528C-E8D5-DABF5B17533E}"/>
          </ac:picMkLst>
        </pc:picChg>
        <pc:cxnChg chg="mod">
          <ac:chgData name="Pham Lan" userId="1e35476b906a1eb3" providerId="LiveId" clId="{297FA85E-945F-4B59-8B78-9C9D43284F20}" dt="2022-06-29T15:18:07.731" v="11"/>
          <ac:cxnSpMkLst>
            <pc:docMk/>
            <pc:sldMasterMk cId="581429670" sldId="2147483744"/>
            <ac:cxnSpMk id="10" creationId="{00000000-0000-0000-0000-000000000000}"/>
          </ac:cxnSpMkLst>
        </pc:cxnChg>
        <pc:sldLayoutChg chg="modSp">
          <pc:chgData name="Pham Lan" userId="1e35476b906a1eb3" providerId="LiveId" clId="{297FA85E-945F-4B59-8B78-9C9D43284F20}" dt="2022-06-29T15:18:07.731" v="11"/>
          <pc:sldLayoutMkLst>
            <pc:docMk/>
            <pc:sldMasterMk cId="581429670" sldId="2147483744"/>
            <pc:sldLayoutMk cId="2204395507" sldId="2147483745"/>
          </pc:sldLayoutMkLst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2204395507" sldId="2147483745"/>
              <ac:spMk id="2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2204395507" sldId="2147483745"/>
              <ac:spMk id="3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2204395507" sldId="2147483745"/>
              <ac:spMk id="7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2204395507" sldId="2147483745"/>
              <ac:spMk id="8" creationId="{00000000-0000-0000-0000-000000000000}"/>
            </ac:spMkLst>
          </pc:spChg>
          <pc:cxnChg chg="mod">
            <ac:chgData name="Pham Lan" userId="1e35476b906a1eb3" providerId="LiveId" clId="{297FA85E-945F-4B59-8B78-9C9D43284F20}" dt="2022-06-29T15:18:07.731" v="11"/>
            <ac:cxnSpMkLst>
              <pc:docMk/>
              <pc:sldMasterMk cId="581429670" sldId="2147483744"/>
              <pc:sldLayoutMk cId="2204395507" sldId="2147483745"/>
              <ac:cxnSpMk id="9" creationId="{00000000-0000-0000-0000-000000000000}"/>
            </ac:cxnSpMkLst>
          </pc:cxnChg>
        </pc:sldLayoutChg>
        <pc:sldLayoutChg chg="modSp">
          <pc:chgData name="Pham Lan" userId="1e35476b906a1eb3" providerId="LiveId" clId="{297FA85E-945F-4B59-8B78-9C9D43284F20}" dt="2022-06-29T15:18:07.731" v="11"/>
          <pc:sldLayoutMkLst>
            <pc:docMk/>
            <pc:sldMasterMk cId="581429670" sldId="2147483744"/>
            <pc:sldLayoutMk cId="3192370429" sldId="2147483747"/>
          </pc:sldLayoutMkLst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3192370429" sldId="2147483747"/>
              <ac:spMk id="2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3192370429" sldId="2147483747"/>
              <ac:spMk id="3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3192370429" sldId="2147483747"/>
              <ac:spMk id="7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3192370429" sldId="2147483747"/>
              <ac:spMk id="8" creationId="{00000000-0000-0000-0000-000000000000}"/>
            </ac:spMkLst>
          </pc:spChg>
          <pc:cxnChg chg="mod">
            <ac:chgData name="Pham Lan" userId="1e35476b906a1eb3" providerId="LiveId" clId="{297FA85E-945F-4B59-8B78-9C9D43284F20}" dt="2022-06-29T15:18:07.731" v="11"/>
            <ac:cxnSpMkLst>
              <pc:docMk/>
              <pc:sldMasterMk cId="581429670" sldId="2147483744"/>
              <pc:sldLayoutMk cId="3192370429" sldId="2147483747"/>
              <ac:cxnSpMk id="9" creationId="{00000000-0000-0000-0000-000000000000}"/>
            </ac:cxnSpMkLst>
          </pc:cxnChg>
        </pc:sldLayoutChg>
        <pc:sldLayoutChg chg="modSp">
          <pc:chgData name="Pham Lan" userId="1e35476b906a1eb3" providerId="LiveId" clId="{297FA85E-945F-4B59-8B78-9C9D43284F20}" dt="2022-06-29T15:18:07.731" v="11"/>
          <pc:sldLayoutMkLst>
            <pc:docMk/>
            <pc:sldMasterMk cId="581429670" sldId="2147483744"/>
            <pc:sldLayoutMk cId="3315966636" sldId="2147483748"/>
          </pc:sldLayoutMkLst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3315966636" sldId="2147483748"/>
              <ac:spMk id="3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3315966636" sldId="2147483748"/>
              <ac:spMk id="4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3315966636" sldId="2147483748"/>
              <ac:spMk id="8" creationId="{00000000-0000-0000-0000-000000000000}"/>
            </ac:spMkLst>
          </pc:spChg>
        </pc:sldLayoutChg>
        <pc:sldLayoutChg chg="modSp">
          <pc:chgData name="Pham Lan" userId="1e35476b906a1eb3" providerId="LiveId" clId="{297FA85E-945F-4B59-8B78-9C9D43284F20}" dt="2022-06-29T15:18:07.731" v="11"/>
          <pc:sldLayoutMkLst>
            <pc:docMk/>
            <pc:sldMasterMk cId="581429670" sldId="2147483744"/>
            <pc:sldLayoutMk cId="2176318141" sldId="2147483749"/>
          </pc:sldLayoutMkLst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2176318141" sldId="2147483749"/>
              <ac:spMk id="3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2176318141" sldId="2147483749"/>
              <ac:spMk id="4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2176318141" sldId="2147483749"/>
              <ac:spMk id="5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2176318141" sldId="2147483749"/>
              <ac:spMk id="6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2176318141" sldId="2147483749"/>
              <ac:spMk id="10" creationId="{00000000-0000-0000-0000-000000000000}"/>
            </ac:spMkLst>
          </pc:spChg>
        </pc:sldLayoutChg>
        <pc:sldLayoutChg chg="modSp">
          <pc:chgData name="Pham Lan" userId="1e35476b906a1eb3" providerId="LiveId" clId="{297FA85E-945F-4B59-8B78-9C9D43284F20}" dt="2022-06-29T15:18:07.731" v="11"/>
          <pc:sldLayoutMkLst>
            <pc:docMk/>
            <pc:sldMasterMk cId="581429670" sldId="2147483744"/>
            <pc:sldLayoutMk cId="1240503802" sldId="2147483751"/>
          </pc:sldLayoutMkLst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240503802" sldId="2147483751"/>
              <ac:spMk id="5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240503802" sldId="2147483751"/>
              <ac:spMk id="6" creationId="{00000000-0000-0000-0000-000000000000}"/>
            </ac:spMkLst>
          </pc:spChg>
        </pc:sldLayoutChg>
        <pc:sldLayoutChg chg="modSp">
          <pc:chgData name="Pham Lan" userId="1e35476b906a1eb3" providerId="LiveId" clId="{297FA85E-945F-4B59-8B78-9C9D43284F20}" dt="2022-06-29T15:18:07.731" v="11"/>
          <pc:sldLayoutMkLst>
            <pc:docMk/>
            <pc:sldMasterMk cId="581429670" sldId="2147483744"/>
            <pc:sldLayoutMk cId="1228252284" sldId="2147483752"/>
          </pc:sldLayoutMkLst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228252284" sldId="2147483752"/>
              <ac:spMk id="2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228252284" sldId="2147483752"/>
              <ac:spMk id="3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228252284" sldId="2147483752"/>
              <ac:spMk id="4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228252284" sldId="2147483752"/>
              <ac:spMk id="5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228252284" sldId="2147483752"/>
              <ac:spMk id="6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228252284" sldId="2147483752"/>
              <ac:spMk id="8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228252284" sldId="2147483752"/>
              <ac:spMk id="9" creationId="{00000000-0000-0000-0000-000000000000}"/>
            </ac:spMkLst>
          </pc:spChg>
        </pc:sldLayoutChg>
        <pc:sldLayoutChg chg="modSp">
          <pc:chgData name="Pham Lan" userId="1e35476b906a1eb3" providerId="LiveId" clId="{297FA85E-945F-4B59-8B78-9C9D43284F20}" dt="2022-06-29T15:18:07.731" v="11"/>
          <pc:sldLayoutMkLst>
            <pc:docMk/>
            <pc:sldMasterMk cId="581429670" sldId="2147483744"/>
            <pc:sldLayoutMk cId="1121460600" sldId="2147483753"/>
          </pc:sldLayoutMkLst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121460600" sldId="2147483753"/>
              <ac:spMk id="2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121460600" sldId="2147483753"/>
              <ac:spMk id="3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121460600" sldId="2147483753"/>
              <ac:spMk id="4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121460600" sldId="2147483753"/>
              <ac:spMk id="8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1121460600" sldId="2147483753"/>
              <ac:spMk id="9" creationId="{00000000-0000-0000-0000-000000000000}"/>
            </ac:spMkLst>
          </pc:spChg>
        </pc:sldLayoutChg>
        <pc:sldLayoutChg chg="modSp">
          <pc:chgData name="Pham Lan" userId="1e35476b906a1eb3" providerId="LiveId" clId="{297FA85E-945F-4B59-8B78-9C9D43284F20}" dt="2022-06-29T15:18:07.731" v="11"/>
          <pc:sldLayoutMkLst>
            <pc:docMk/>
            <pc:sldMasterMk cId="581429670" sldId="2147483744"/>
            <pc:sldLayoutMk cId="3632302376" sldId="2147483755"/>
          </pc:sldLayoutMkLst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3632302376" sldId="2147483755"/>
              <ac:spMk id="2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3632302376" sldId="2147483755"/>
              <ac:spMk id="3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3632302376" sldId="2147483755"/>
              <ac:spMk id="7" creationId="{00000000-0000-0000-0000-000000000000}"/>
            </ac:spMkLst>
          </pc:spChg>
          <pc:spChg chg="mod">
            <ac:chgData name="Pham Lan" userId="1e35476b906a1eb3" providerId="LiveId" clId="{297FA85E-945F-4B59-8B78-9C9D43284F20}" dt="2022-06-29T15:18:07.731" v="11"/>
            <ac:spMkLst>
              <pc:docMk/>
              <pc:sldMasterMk cId="581429670" sldId="2147483744"/>
              <pc:sldLayoutMk cId="3632302376" sldId="2147483755"/>
              <ac:spMk id="8" creationId="{00000000-0000-0000-0000-000000000000}"/>
            </ac:spMkLst>
          </pc:spChg>
        </pc:sldLayoutChg>
        <pc:sldLayoutChg chg="del">
          <pc:chgData name="Pham Lan" userId="1e35476b906a1eb3" providerId="LiveId" clId="{297FA85E-945F-4B59-8B78-9C9D43284F20}" dt="2022-06-29T15:17:53.531" v="9" actId="47"/>
          <pc:sldLayoutMkLst>
            <pc:docMk/>
            <pc:sldMasterMk cId="581429670" sldId="2147483744"/>
            <pc:sldLayoutMk cId="2646729591" sldId="2147483756"/>
          </pc:sldLayoutMkLst>
        </pc:sldLayoutChg>
      </pc:sldMasterChg>
    </pc:docChg>
  </pc:docChgLst>
  <pc:docChgLst>
    <pc:chgData name="Pham Lan" userId="1e35476b906a1eb3" providerId="LiveId" clId="{1180862B-A9D8-4100-9D64-7F225C14E65F}"/>
    <pc:docChg chg="undo custSel addSld modSld modMainMaster">
      <pc:chgData name="Pham Lan" userId="1e35476b906a1eb3" providerId="LiveId" clId="{1180862B-A9D8-4100-9D64-7F225C14E65F}" dt="2022-06-20T09:13:46.306" v="1770"/>
      <pc:docMkLst>
        <pc:docMk/>
      </pc:docMkLst>
      <pc:sldChg chg="modSp new mod">
        <pc:chgData name="Pham Lan" userId="1e35476b906a1eb3" providerId="LiveId" clId="{1180862B-A9D8-4100-9D64-7F225C14E65F}" dt="2022-06-20T09:09:30.349" v="1755" actId="1076"/>
        <pc:sldMkLst>
          <pc:docMk/>
          <pc:sldMk cId="1181406236" sldId="256"/>
        </pc:sldMkLst>
        <pc:spChg chg="mod">
          <ac:chgData name="Pham Lan" userId="1e35476b906a1eb3" providerId="LiveId" clId="{1180862B-A9D8-4100-9D64-7F225C14E65F}" dt="2022-06-20T09:09:30.349" v="1755" actId="1076"/>
          <ac:spMkLst>
            <pc:docMk/>
            <pc:sldMk cId="1181406236" sldId="256"/>
            <ac:spMk id="2" creationId="{A7D2E98E-3308-3CAD-CBE1-642BA00E78C5}"/>
          </ac:spMkLst>
        </pc:spChg>
        <pc:spChg chg="mod">
          <ac:chgData name="Pham Lan" userId="1e35476b906a1eb3" providerId="LiveId" clId="{1180862B-A9D8-4100-9D64-7F225C14E65F}" dt="2022-06-20T07:53:36.196" v="585" actId="404"/>
          <ac:spMkLst>
            <pc:docMk/>
            <pc:sldMk cId="1181406236" sldId="256"/>
            <ac:spMk id="3" creationId="{7A404546-648A-F7AF-033D-327FA74FF51D}"/>
          </ac:spMkLst>
        </pc:spChg>
      </pc:sldChg>
      <pc:sldChg chg="modSp new mod">
        <pc:chgData name="Pham Lan" userId="1e35476b906a1eb3" providerId="LiveId" clId="{1180862B-A9D8-4100-9D64-7F225C14E65F}" dt="2022-06-20T07:53:44.754" v="588" actId="27636"/>
        <pc:sldMkLst>
          <pc:docMk/>
          <pc:sldMk cId="3920988689" sldId="257"/>
        </pc:sldMkLst>
        <pc:spChg chg="mod">
          <ac:chgData name="Pham Lan" userId="1e35476b906a1eb3" providerId="LiveId" clId="{1180862B-A9D8-4100-9D64-7F225C14E65F}" dt="2022-06-20T07:52:57.517" v="572"/>
          <ac:spMkLst>
            <pc:docMk/>
            <pc:sldMk cId="3920988689" sldId="257"/>
            <ac:spMk id="2" creationId="{70CBE191-4830-62A3-2117-9F4EB26474DE}"/>
          </ac:spMkLst>
        </pc:spChg>
        <pc:spChg chg="mod">
          <ac:chgData name="Pham Lan" userId="1e35476b906a1eb3" providerId="LiveId" clId="{1180862B-A9D8-4100-9D64-7F225C14E65F}" dt="2022-06-20T07:53:44.754" v="588" actId="27636"/>
          <ac:spMkLst>
            <pc:docMk/>
            <pc:sldMk cId="3920988689" sldId="257"/>
            <ac:spMk id="3" creationId="{A708A0ED-C544-880C-798A-B7143DD71E50}"/>
          </ac:spMkLst>
        </pc:spChg>
      </pc:sldChg>
      <pc:sldChg chg="addSp delSp modSp new mod">
        <pc:chgData name="Pham Lan" userId="1e35476b906a1eb3" providerId="LiveId" clId="{1180862B-A9D8-4100-9D64-7F225C14E65F}" dt="2022-06-20T09:13:46.306" v="1770"/>
        <pc:sldMkLst>
          <pc:docMk/>
          <pc:sldMk cId="1522243968" sldId="258"/>
        </pc:sldMkLst>
        <pc:spChg chg="mod">
          <ac:chgData name="Pham Lan" userId="1e35476b906a1eb3" providerId="LiveId" clId="{1180862B-A9D8-4100-9D64-7F225C14E65F}" dt="2022-06-20T07:52:57.517" v="572"/>
          <ac:spMkLst>
            <pc:docMk/>
            <pc:sldMk cId="1522243968" sldId="258"/>
            <ac:spMk id="2" creationId="{C943BDBD-C5FD-30D8-DEE5-525AAF334A6F}"/>
          </ac:spMkLst>
        </pc:spChg>
        <pc:spChg chg="del">
          <ac:chgData name="Pham Lan" userId="1e35476b906a1eb3" providerId="LiveId" clId="{1180862B-A9D8-4100-9D64-7F225C14E65F}" dt="2022-06-20T07:45:17.544" v="175" actId="1957"/>
          <ac:spMkLst>
            <pc:docMk/>
            <pc:sldMk cId="1522243968" sldId="258"/>
            <ac:spMk id="3" creationId="{7E7C3358-2A27-C3E2-5296-EBF8980A28EB}"/>
          </ac:spMkLst>
        </pc:spChg>
        <pc:graphicFrameChg chg="add mod">
          <ac:chgData name="Pham Lan" userId="1e35476b906a1eb3" providerId="LiveId" clId="{1180862B-A9D8-4100-9D64-7F225C14E65F}" dt="2022-06-20T09:13:46.306" v="1770"/>
          <ac:graphicFrameMkLst>
            <pc:docMk/>
            <pc:sldMk cId="1522243968" sldId="258"/>
            <ac:graphicFrameMk id="6" creationId="{D6248314-E2C2-1F1C-3E88-66402387D217}"/>
          </ac:graphicFrameMkLst>
        </pc:graphicFrameChg>
      </pc:sldChg>
      <pc:sldChg chg="addSp delSp modSp new mod modClrScheme chgLayout">
        <pc:chgData name="Pham Lan" userId="1e35476b906a1eb3" providerId="LiveId" clId="{1180862B-A9D8-4100-9D64-7F225C14E65F}" dt="2022-06-20T09:12:10.959" v="1757" actId="1076"/>
        <pc:sldMkLst>
          <pc:docMk/>
          <pc:sldMk cId="1534740691" sldId="259"/>
        </pc:sldMkLst>
        <pc:spChg chg="mod ord">
          <ac:chgData name="Pham Lan" userId="1e35476b906a1eb3" providerId="LiveId" clId="{1180862B-A9D8-4100-9D64-7F225C14E65F}" dt="2022-06-20T07:56:39.057" v="609" actId="700"/>
          <ac:spMkLst>
            <pc:docMk/>
            <pc:sldMk cId="1534740691" sldId="259"/>
            <ac:spMk id="2" creationId="{3EDFA915-EF68-C162-D55B-0B078F0856E9}"/>
          </ac:spMkLst>
        </pc:spChg>
        <pc:spChg chg="del">
          <ac:chgData name="Pham Lan" userId="1e35476b906a1eb3" providerId="LiveId" clId="{1180862B-A9D8-4100-9D64-7F225C14E65F}" dt="2022-06-20T07:48:58.535" v="245" actId="1032"/>
          <ac:spMkLst>
            <pc:docMk/>
            <pc:sldMk cId="1534740691" sldId="259"/>
            <ac:spMk id="3" creationId="{95A4F4FF-F0C6-50F8-9C3C-CD9B0E391BDF}"/>
          </ac:spMkLst>
        </pc:spChg>
        <pc:spChg chg="add del mod ord">
          <ac:chgData name="Pham Lan" userId="1e35476b906a1eb3" providerId="LiveId" clId="{1180862B-A9D8-4100-9D64-7F225C14E65F}" dt="2022-06-20T07:56:44.983" v="610" actId="931"/>
          <ac:spMkLst>
            <pc:docMk/>
            <pc:sldMk cId="1534740691" sldId="259"/>
            <ac:spMk id="5" creationId="{9779B0FF-3CA6-D3E8-ACA7-1DC6BAF5ADA6}"/>
          </ac:spMkLst>
        </pc:spChg>
        <pc:graphicFrameChg chg="add mod ord modGraphic">
          <ac:chgData name="Pham Lan" userId="1e35476b906a1eb3" providerId="LiveId" clId="{1180862B-A9D8-4100-9D64-7F225C14E65F}" dt="2022-06-20T07:57:00.285" v="616" actId="404"/>
          <ac:graphicFrameMkLst>
            <pc:docMk/>
            <pc:sldMk cId="1534740691" sldId="259"/>
            <ac:graphicFrameMk id="4" creationId="{DE0EEBBD-1642-ABC5-EAAD-2488FABFEC37}"/>
          </ac:graphicFrameMkLst>
        </pc:graphicFrameChg>
        <pc:picChg chg="add mod">
          <ac:chgData name="Pham Lan" userId="1e35476b906a1eb3" providerId="LiveId" clId="{1180862B-A9D8-4100-9D64-7F225C14E65F}" dt="2022-06-20T09:12:10.959" v="1757" actId="1076"/>
          <ac:picMkLst>
            <pc:docMk/>
            <pc:sldMk cId="1534740691" sldId="259"/>
            <ac:picMk id="7" creationId="{2AB75345-D36A-0B20-AEEA-F163D1E18D11}"/>
          </ac:picMkLst>
        </pc:picChg>
      </pc:sldChg>
      <pc:sldChg chg="addSp delSp modSp new mod modClrScheme chgLayout">
        <pc:chgData name="Pham Lan" userId="1e35476b906a1eb3" providerId="LiveId" clId="{1180862B-A9D8-4100-9D64-7F225C14E65F}" dt="2022-06-20T07:55:57.126" v="606" actId="478"/>
        <pc:sldMkLst>
          <pc:docMk/>
          <pc:sldMk cId="4248736103" sldId="260"/>
        </pc:sldMkLst>
        <pc:spChg chg="mod ord">
          <ac:chgData name="Pham Lan" userId="1e35476b906a1eb3" providerId="LiveId" clId="{1180862B-A9D8-4100-9D64-7F225C14E65F}" dt="2022-06-20T07:53:11.076" v="574" actId="27636"/>
          <ac:spMkLst>
            <pc:docMk/>
            <pc:sldMk cId="4248736103" sldId="260"/>
            <ac:spMk id="2" creationId="{9FC0A68C-6159-66D9-A228-6F3A0070DDCE}"/>
          </ac:spMkLst>
        </pc:spChg>
        <pc:spChg chg="del mod ord">
          <ac:chgData name="Pham Lan" userId="1e35476b906a1eb3" providerId="LiveId" clId="{1180862B-A9D8-4100-9D64-7F225C14E65F}" dt="2022-06-20T07:51:08.098" v="255" actId="700"/>
          <ac:spMkLst>
            <pc:docMk/>
            <pc:sldMk cId="4248736103" sldId="260"/>
            <ac:spMk id="3" creationId="{9E010BFB-4181-3D0E-BBD2-D5699D64990A}"/>
          </ac:spMkLst>
        </pc:spChg>
        <pc:spChg chg="add mod ord">
          <ac:chgData name="Pham Lan" userId="1e35476b906a1eb3" providerId="LiveId" clId="{1180862B-A9D8-4100-9D64-7F225C14E65F}" dt="2022-06-20T07:52:57.517" v="572"/>
          <ac:spMkLst>
            <pc:docMk/>
            <pc:sldMk cId="4248736103" sldId="260"/>
            <ac:spMk id="4" creationId="{D222B1FA-65AF-F5C2-3F9A-EC687AE42491}"/>
          </ac:spMkLst>
        </pc:spChg>
        <pc:spChg chg="add mod ord">
          <ac:chgData name="Pham Lan" userId="1e35476b906a1eb3" providerId="LiveId" clId="{1180862B-A9D8-4100-9D64-7F225C14E65F}" dt="2022-06-20T07:55:41.435" v="599" actId="27636"/>
          <ac:spMkLst>
            <pc:docMk/>
            <pc:sldMk cId="4248736103" sldId="260"/>
            <ac:spMk id="5" creationId="{E6E35476-2C59-47FA-02ED-55FD570DCF83}"/>
          </ac:spMkLst>
        </pc:spChg>
        <pc:spChg chg="add mod ord">
          <ac:chgData name="Pham Lan" userId="1e35476b906a1eb3" providerId="LiveId" clId="{1180862B-A9D8-4100-9D64-7F225C14E65F}" dt="2022-06-20T07:52:57.517" v="572"/>
          <ac:spMkLst>
            <pc:docMk/>
            <pc:sldMk cId="4248736103" sldId="260"/>
            <ac:spMk id="6" creationId="{0AF15E60-1071-67EC-EF2A-E7108CD822DF}"/>
          </ac:spMkLst>
        </pc:spChg>
        <pc:spChg chg="add mod ord">
          <ac:chgData name="Pham Lan" userId="1e35476b906a1eb3" providerId="LiveId" clId="{1180862B-A9D8-4100-9D64-7F225C14E65F}" dt="2022-06-20T07:55:41.434" v="598" actId="27636"/>
          <ac:spMkLst>
            <pc:docMk/>
            <pc:sldMk cId="4248736103" sldId="260"/>
            <ac:spMk id="7" creationId="{E7153B6D-5C7A-ADE3-48BC-9B848AAD50F3}"/>
          </ac:spMkLst>
        </pc:spChg>
        <pc:picChg chg="add del mod">
          <ac:chgData name="Pham Lan" userId="1e35476b906a1eb3" providerId="LiveId" clId="{1180862B-A9D8-4100-9D64-7F225C14E65F}" dt="2022-06-20T07:55:57.126" v="606" actId="478"/>
          <ac:picMkLst>
            <pc:docMk/>
            <pc:sldMk cId="4248736103" sldId="260"/>
            <ac:picMk id="9" creationId="{CD2B83ED-E198-86F8-9B86-68DD9CE90E26}"/>
          </ac:picMkLst>
        </pc:picChg>
      </pc:sldChg>
      <pc:sldChg chg="addSp delSp modSp new mod modClrScheme chgLayout">
        <pc:chgData name="Pham Lan" userId="1e35476b906a1eb3" providerId="LiveId" clId="{1180862B-A9D8-4100-9D64-7F225C14E65F}" dt="2022-06-20T09:13:21.081" v="1769" actId="962"/>
        <pc:sldMkLst>
          <pc:docMk/>
          <pc:sldMk cId="923200225" sldId="261"/>
        </pc:sldMkLst>
        <pc:spChg chg="mod ord">
          <ac:chgData name="Pham Lan" userId="1e35476b906a1eb3" providerId="LiveId" clId="{1180862B-A9D8-4100-9D64-7F225C14E65F}" dt="2022-06-20T09:13:04.194" v="1763" actId="700"/>
          <ac:spMkLst>
            <pc:docMk/>
            <pc:sldMk cId="923200225" sldId="261"/>
            <ac:spMk id="2" creationId="{2CAFBA5F-498C-18C6-E01B-A5BCEBC1A360}"/>
          </ac:spMkLst>
        </pc:spChg>
        <pc:spChg chg="add del mod">
          <ac:chgData name="Pham Lan" userId="1e35476b906a1eb3" providerId="LiveId" clId="{1180862B-A9D8-4100-9D64-7F225C14E65F}" dt="2022-06-20T07:59:56.749" v="644" actId="931"/>
          <ac:spMkLst>
            <pc:docMk/>
            <pc:sldMk cId="923200225" sldId="261"/>
            <ac:spMk id="3" creationId="{E706C222-B62C-716D-8C2A-32214EFF1271}"/>
          </ac:spMkLst>
        </pc:spChg>
        <pc:spChg chg="mod ord">
          <ac:chgData name="Pham Lan" userId="1e35476b906a1eb3" providerId="LiveId" clId="{1180862B-A9D8-4100-9D64-7F225C14E65F}" dt="2022-06-20T09:13:04.194" v="1763" actId="700"/>
          <ac:spMkLst>
            <pc:docMk/>
            <pc:sldMk cId="923200225" sldId="261"/>
            <ac:spMk id="4" creationId="{3D2BC18C-966B-56C0-2E3C-D1684F10BA38}"/>
          </ac:spMkLst>
        </pc:spChg>
        <pc:spChg chg="mod ord">
          <ac:chgData name="Pham Lan" userId="1e35476b906a1eb3" providerId="LiveId" clId="{1180862B-A9D8-4100-9D64-7F225C14E65F}" dt="2022-06-20T09:13:04.194" v="1763" actId="700"/>
          <ac:spMkLst>
            <pc:docMk/>
            <pc:sldMk cId="923200225" sldId="261"/>
            <ac:spMk id="13" creationId="{D8FD5A4D-004B-D1AE-06FC-E47CD8DF8EF6}"/>
          </ac:spMkLst>
        </pc:spChg>
        <pc:spChg chg="add del mod">
          <ac:chgData name="Pham Lan" userId="1e35476b906a1eb3" providerId="LiveId" clId="{1180862B-A9D8-4100-9D64-7F225C14E65F}" dt="2022-06-20T09:13:20.012" v="1767" actId="931"/>
          <ac:spMkLst>
            <pc:docMk/>
            <pc:sldMk cId="923200225" sldId="261"/>
            <ac:spMk id="15" creationId="{855DA13B-286F-B5AE-F922-74BAAC4D636A}"/>
          </ac:spMkLst>
        </pc:spChg>
        <pc:picChg chg="add del mod">
          <ac:chgData name="Pham Lan" userId="1e35476b906a1eb3" providerId="LiveId" clId="{1180862B-A9D8-4100-9D64-7F225C14E65F}" dt="2022-06-20T07:59:28.631" v="626" actId="931"/>
          <ac:picMkLst>
            <pc:docMk/>
            <pc:sldMk cId="923200225" sldId="261"/>
            <ac:picMk id="6" creationId="{DE6476A0-3FDC-4F8F-72CC-6F7C58A22DAC}"/>
          </ac:picMkLst>
        </pc:picChg>
        <pc:picChg chg="add del mod">
          <ac:chgData name="Pham Lan" userId="1e35476b906a1eb3" providerId="LiveId" clId="{1180862B-A9D8-4100-9D64-7F225C14E65F}" dt="2022-06-20T07:59:40.740" v="634" actId="931"/>
          <ac:picMkLst>
            <pc:docMk/>
            <pc:sldMk cId="923200225" sldId="261"/>
            <ac:picMk id="8" creationId="{FEC92706-E42E-513A-A452-E5AE5E6B03BA}"/>
          </ac:picMkLst>
        </pc:picChg>
        <pc:picChg chg="add del mod">
          <ac:chgData name="Pham Lan" userId="1e35476b906a1eb3" providerId="LiveId" clId="{1180862B-A9D8-4100-9D64-7F225C14E65F}" dt="2022-06-20T07:59:51.760" v="642" actId="931"/>
          <ac:picMkLst>
            <pc:docMk/>
            <pc:sldMk cId="923200225" sldId="261"/>
            <ac:picMk id="10" creationId="{71A49D70-6AAE-9039-540F-4876C901BF11}"/>
          </ac:picMkLst>
        </pc:picChg>
        <pc:picChg chg="add del mod ord modCrop">
          <ac:chgData name="Pham Lan" userId="1e35476b906a1eb3" providerId="LiveId" clId="{1180862B-A9D8-4100-9D64-7F225C14E65F}" dt="2022-06-20T09:13:16.210" v="1766" actId="478"/>
          <ac:picMkLst>
            <pc:docMk/>
            <pc:sldMk cId="923200225" sldId="261"/>
            <ac:picMk id="12" creationId="{1C4ECCFD-C97A-BF33-BC45-94C5FE4DA841}"/>
          </ac:picMkLst>
        </pc:picChg>
        <pc:picChg chg="add mod">
          <ac:chgData name="Pham Lan" userId="1e35476b906a1eb3" providerId="LiveId" clId="{1180862B-A9D8-4100-9D64-7F225C14E65F}" dt="2022-06-20T09:13:21.081" v="1769" actId="962"/>
          <ac:picMkLst>
            <pc:docMk/>
            <pc:sldMk cId="923200225" sldId="261"/>
            <ac:picMk id="17" creationId="{6A3E9F2F-25EE-9CEF-1F43-8AEA222629FA}"/>
          </ac:picMkLst>
        </pc:picChg>
      </pc:sldChg>
      <pc:sldChg chg="addSp delSp modSp new mod modAnim chgLayout">
        <pc:chgData name="Pham Lan" userId="1e35476b906a1eb3" providerId="LiveId" clId="{1180862B-A9D8-4100-9D64-7F225C14E65F}" dt="2022-06-20T08:12:48.794" v="862" actId="14100"/>
        <pc:sldMkLst>
          <pc:docMk/>
          <pc:sldMk cId="205196411" sldId="262"/>
        </pc:sldMkLst>
        <pc:spChg chg="del">
          <ac:chgData name="Pham Lan" userId="1e35476b906a1eb3" providerId="LiveId" clId="{1180862B-A9D8-4100-9D64-7F225C14E65F}" dt="2022-06-20T08:11:54.428" v="808" actId="700"/>
          <ac:spMkLst>
            <pc:docMk/>
            <pc:sldMk cId="205196411" sldId="262"/>
            <ac:spMk id="2" creationId="{D1250D9D-FC7D-A607-51EC-E5DEA8BE5539}"/>
          </ac:spMkLst>
        </pc:spChg>
        <pc:spChg chg="del">
          <ac:chgData name="Pham Lan" userId="1e35476b906a1eb3" providerId="LiveId" clId="{1180862B-A9D8-4100-9D64-7F225C14E65F}" dt="2022-06-20T08:11:54.428" v="808" actId="700"/>
          <ac:spMkLst>
            <pc:docMk/>
            <pc:sldMk cId="205196411" sldId="262"/>
            <ac:spMk id="3" creationId="{97641BE1-0F67-F8C9-BF9F-F32F3E912264}"/>
          </ac:spMkLst>
        </pc:spChg>
        <pc:spChg chg="del">
          <ac:chgData name="Pham Lan" userId="1e35476b906a1eb3" providerId="LiveId" clId="{1180862B-A9D8-4100-9D64-7F225C14E65F}" dt="2022-06-20T08:11:54.428" v="808" actId="700"/>
          <ac:spMkLst>
            <pc:docMk/>
            <pc:sldMk cId="205196411" sldId="262"/>
            <ac:spMk id="4" creationId="{73B5888A-BBBA-B50C-D587-83D7AF88DF17}"/>
          </ac:spMkLst>
        </pc:spChg>
        <pc:spChg chg="add mod ord">
          <ac:chgData name="Pham Lan" userId="1e35476b906a1eb3" providerId="LiveId" clId="{1180862B-A9D8-4100-9D64-7F225C14E65F}" dt="2022-06-20T08:12:37.262" v="857" actId="20577"/>
          <ac:spMkLst>
            <pc:docMk/>
            <pc:sldMk cId="205196411" sldId="262"/>
            <ac:spMk id="5" creationId="{3B60C706-2B87-771F-B119-66271A313F76}"/>
          </ac:spMkLst>
        </pc:spChg>
        <pc:spChg chg="add mod ord">
          <ac:chgData name="Pham Lan" userId="1e35476b906a1eb3" providerId="LiveId" clId="{1180862B-A9D8-4100-9D64-7F225C14E65F}" dt="2022-06-20T08:11:54.428" v="808" actId="700"/>
          <ac:spMkLst>
            <pc:docMk/>
            <pc:sldMk cId="205196411" sldId="262"/>
            <ac:spMk id="6" creationId="{7161833F-74BF-E9D4-027B-363AD5ED0F03}"/>
          </ac:spMkLst>
        </pc:spChg>
        <pc:spChg chg="add mod ord">
          <ac:chgData name="Pham Lan" userId="1e35476b906a1eb3" providerId="LiveId" clId="{1180862B-A9D8-4100-9D64-7F225C14E65F}" dt="2022-06-20T08:12:28.313" v="815" actId="1076"/>
          <ac:spMkLst>
            <pc:docMk/>
            <pc:sldMk cId="205196411" sldId="262"/>
            <ac:spMk id="7" creationId="{C873EA83-0A13-F255-D660-E8F0A369B6DC}"/>
          </ac:spMkLst>
        </pc:spChg>
        <pc:picChg chg="add mod">
          <ac:chgData name="Pham Lan" userId="1e35476b906a1eb3" providerId="LiveId" clId="{1180862B-A9D8-4100-9D64-7F225C14E65F}" dt="2022-06-20T08:12:48.794" v="862" actId="14100"/>
          <ac:picMkLst>
            <pc:docMk/>
            <pc:sldMk cId="205196411" sldId="262"/>
            <ac:picMk id="9" creationId="{6E832C56-AD45-AE5F-EBA4-9E4DF3CB22FD}"/>
          </ac:picMkLst>
        </pc:picChg>
      </pc:sldChg>
      <pc:sldChg chg="addSp delSp modSp new mod">
        <pc:chgData name="Pham Lan" userId="1e35476b906a1eb3" providerId="LiveId" clId="{1180862B-A9D8-4100-9D64-7F225C14E65F}" dt="2022-06-20T08:54:05.343" v="1151" actId="122"/>
        <pc:sldMkLst>
          <pc:docMk/>
          <pc:sldMk cId="2503428186" sldId="263"/>
        </pc:sldMkLst>
        <pc:spChg chg="mod">
          <ac:chgData name="Pham Lan" userId="1e35476b906a1eb3" providerId="LiveId" clId="{1180862B-A9D8-4100-9D64-7F225C14E65F}" dt="2022-06-20T08:52:33.532" v="864"/>
          <ac:spMkLst>
            <pc:docMk/>
            <pc:sldMk cId="2503428186" sldId="263"/>
            <ac:spMk id="2" creationId="{2F84A9F0-6A3E-D415-DB95-53A73CA4C692}"/>
          </ac:spMkLst>
        </pc:spChg>
        <pc:spChg chg="del">
          <ac:chgData name="Pham Lan" userId="1e35476b906a1eb3" providerId="LiveId" clId="{1180862B-A9D8-4100-9D64-7F225C14E65F}" dt="2022-06-20T08:52:41.862" v="865" actId="3680"/>
          <ac:spMkLst>
            <pc:docMk/>
            <pc:sldMk cId="2503428186" sldId="263"/>
            <ac:spMk id="3" creationId="{0A1D771C-ABD3-6F59-C7F4-EFE06028A4F8}"/>
          </ac:spMkLst>
        </pc:spChg>
        <pc:graphicFrameChg chg="add mod ord modGraphic">
          <ac:chgData name="Pham Lan" userId="1e35476b906a1eb3" providerId="LiveId" clId="{1180862B-A9D8-4100-9D64-7F225C14E65F}" dt="2022-06-20T08:54:05.343" v="1151" actId="122"/>
          <ac:graphicFrameMkLst>
            <pc:docMk/>
            <pc:sldMk cId="2503428186" sldId="263"/>
            <ac:graphicFrameMk id="4" creationId="{C58913D2-9C96-CE4D-8A46-C8EDC77B9D2D}"/>
          </ac:graphicFrameMkLst>
        </pc:graphicFrameChg>
      </pc:sldChg>
      <pc:sldChg chg="addSp delSp modSp new mod">
        <pc:chgData name="Pham Lan" userId="1e35476b906a1eb3" providerId="LiveId" clId="{1180862B-A9D8-4100-9D64-7F225C14E65F}" dt="2022-06-20T08:56:33.353" v="1745" actId="14734"/>
        <pc:sldMkLst>
          <pc:docMk/>
          <pc:sldMk cId="1755608155" sldId="264"/>
        </pc:sldMkLst>
        <pc:spChg chg="mod">
          <ac:chgData name="Pham Lan" userId="1e35476b906a1eb3" providerId="LiveId" clId="{1180862B-A9D8-4100-9D64-7F225C14E65F}" dt="2022-06-20T08:54:23.995" v="1154" actId="27636"/>
          <ac:spMkLst>
            <pc:docMk/>
            <pc:sldMk cId="1755608155" sldId="264"/>
            <ac:spMk id="2" creationId="{C03B6755-4A4A-3902-E7E2-3C7F08DB8623}"/>
          </ac:spMkLst>
        </pc:spChg>
        <pc:spChg chg="del">
          <ac:chgData name="Pham Lan" userId="1e35476b906a1eb3" providerId="LiveId" clId="{1180862B-A9D8-4100-9D64-7F225C14E65F}" dt="2022-06-20T08:54:29.541" v="1155" actId="3680"/>
          <ac:spMkLst>
            <pc:docMk/>
            <pc:sldMk cId="1755608155" sldId="264"/>
            <ac:spMk id="3" creationId="{1BFE2599-D855-FF1A-2BB6-BB7890BD8D18}"/>
          </ac:spMkLst>
        </pc:spChg>
        <pc:graphicFrameChg chg="add mod ord modGraphic">
          <ac:chgData name="Pham Lan" userId="1e35476b906a1eb3" providerId="LiveId" clId="{1180862B-A9D8-4100-9D64-7F225C14E65F}" dt="2022-06-20T08:56:33.353" v="1745" actId="14734"/>
          <ac:graphicFrameMkLst>
            <pc:docMk/>
            <pc:sldMk cId="1755608155" sldId="264"/>
            <ac:graphicFrameMk id="4" creationId="{BC1E7F2E-0933-6D2F-88CE-1347801B7C1A}"/>
          </ac:graphicFrameMkLst>
        </pc:graphicFrameChg>
      </pc:sldChg>
      <pc:sldMasterChg chg="modSp modSldLayout">
        <pc:chgData name="Pham Lan" userId="1e35476b906a1eb3" providerId="LiveId" clId="{1180862B-A9D8-4100-9D64-7F225C14E65F}" dt="2022-06-20T07:32:25.691" v="2"/>
        <pc:sldMasterMkLst>
          <pc:docMk/>
          <pc:sldMasterMk cId="220169162" sldId="2147483660"/>
        </pc:sldMasterMkLst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2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3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4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5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6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7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11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12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13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14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15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16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17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18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19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20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21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22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24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25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26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27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28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29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30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31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32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33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34" creationId="{00000000-0000-0000-0000-000000000000}"/>
          </ac:spMkLst>
        </pc:spChg>
        <pc:spChg chg="mod">
          <ac:chgData name="Pham Lan" userId="1e35476b906a1eb3" providerId="LiveId" clId="{1180862B-A9D8-4100-9D64-7F225C14E65F}" dt="2022-06-20T07:32:25.691" v="2"/>
          <ac:spMkLst>
            <pc:docMk/>
            <pc:sldMasterMk cId="220169162" sldId="2147483660"/>
            <ac:spMk id="35" creationId="{00000000-0000-0000-0000-000000000000}"/>
          </ac:spMkLst>
        </pc:spChg>
        <pc:grpChg chg="mod">
          <ac:chgData name="Pham Lan" userId="1e35476b906a1eb3" providerId="LiveId" clId="{1180862B-A9D8-4100-9D64-7F225C14E65F}" dt="2022-06-20T07:32:25.691" v="2"/>
          <ac:grpSpMkLst>
            <pc:docMk/>
            <pc:sldMasterMk cId="220169162" sldId="2147483660"/>
            <ac:grpSpMk id="10" creationId="{00000000-0000-0000-0000-000000000000}"/>
          </ac:grpSpMkLst>
        </pc:grpChg>
        <pc:grpChg chg="mod">
          <ac:chgData name="Pham Lan" userId="1e35476b906a1eb3" providerId="LiveId" clId="{1180862B-A9D8-4100-9D64-7F225C14E65F}" dt="2022-06-20T07:32:25.691" v="2"/>
          <ac:grpSpMkLst>
            <pc:docMk/>
            <pc:sldMasterMk cId="220169162" sldId="2147483660"/>
            <ac:grpSpMk id="23" creationId="{00000000-0000-0000-0000-000000000000}"/>
          </ac:grpSpMkLst>
        </pc:grp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186489539" sldId="2147483661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86489539" sldId="2147483661"/>
              <ac:spMk id="2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86489539" sldId="2147483661"/>
              <ac:spMk id="3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86489539" sldId="2147483661"/>
              <ac:spMk id="6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86489539" sldId="2147483661"/>
              <ac:spMk id="7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3758174086" sldId="2147483662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758174086" sldId="2147483662"/>
              <ac:spMk id="2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758174086" sldId="2147483662"/>
              <ac:spMk id="3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758174086" sldId="2147483662"/>
              <ac:spMk id="8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4203668677" sldId="2147483663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4203668677" sldId="2147483663"/>
              <ac:spMk id="2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4203668677" sldId="2147483663"/>
              <ac:spMk id="3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4203668677" sldId="2147483663"/>
              <ac:spMk id="6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4203668677" sldId="2147483663"/>
              <ac:spMk id="9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3958987506" sldId="2147483664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958987506" sldId="2147483664"/>
              <ac:spMk id="3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958987506" sldId="2147483664"/>
              <ac:spMk id="4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958987506" sldId="2147483664"/>
              <ac:spMk id="10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958987506" sldId="2147483664"/>
              <ac:spMk id="11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662259234" sldId="2147483665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662259234" sldId="2147483665"/>
              <ac:spMk id="3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662259234" sldId="2147483665"/>
              <ac:spMk id="4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662259234" sldId="2147483665"/>
              <ac:spMk id="5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662259234" sldId="2147483665"/>
              <ac:spMk id="6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662259234" sldId="2147483665"/>
              <ac:spMk id="12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662259234" sldId="2147483665"/>
              <ac:spMk id="13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3556248854" sldId="2147483666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556248854" sldId="2147483666"/>
              <ac:spMk id="7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337132901" sldId="2147483667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37132901" sldId="2147483667"/>
              <ac:spMk id="6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3407038641" sldId="2147483668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407038641" sldId="2147483668"/>
              <ac:spMk id="2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407038641" sldId="2147483668"/>
              <ac:spMk id="3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407038641" sldId="2147483668"/>
              <ac:spMk id="4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407038641" sldId="2147483668"/>
              <ac:spMk id="9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303684998" sldId="2147483669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03684998" sldId="2147483669"/>
              <ac:spMk id="2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03684998" sldId="2147483669"/>
              <ac:spMk id="3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03684998" sldId="2147483669"/>
              <ac:spMk id="4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03684998" sldId="2147483669"/>
              <ac:spMk id="7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03684998" sldId="2147483669"/>
              <ac:spMk id="9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1261730189" sldId="2147483670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261730189" sldId="2147483670"/>
              <ac:spMk id="2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261730189" sldId="2147483670"/>
              <ac:spMk id="3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261730189" sldId="2147483670"/>
              <ac:spMk id="6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261730189" sldId="2147483670"/>
              <ac:spMk id="9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113083006" sldId="2147483671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13083006" sldId="2147483671"/>
              <ac:spMk id="2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13083006" sldId="2147483671"/>
              <ac:spMk id="3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13083006" sldId="2147483671"/>
              <ac:spMk id="6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13083006" sldId="2147483671"/>
              <ac:spMk id="11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13083006" sldId="2147483671"/>
              <ac:spMk id="13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13083006" sldId="2147483671"/>
              <ac:spMk id="14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113083006" sldId="2147483671"/>
              <ac:spMk id="15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562078181" sldId="2147483672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562078181" sldId="2147483672"/>
              <ac:spMk id="2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562078181" sldId="2147483672"/>
              <ac:spMk id="4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562078181" sldId="2147483672"/>
              <ac:spMk id="7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562078181" sldId="2147483672"/>
              <ac:spMk id="9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2356207780" sldId="2147483673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2356207780" sldId="2147483673"/>
              <ac:spMk id="4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2356207780" sldId="2147483673"/>
              <ac:spMk id="7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2356207780" sldId="2147483673"/>
              <ac:spMk id="11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2356207780" sldId="2147483673"/>
              <ac:spMk id="12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2356207780" sldId="2147483673"/>
              <ac:spMk id="17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2356207780" sldId="2147483673"/>
              <ac:spMk id="18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2356207780" sldId="2147483673"/>
              <ac:spMk id="21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71882798" sldId="2147483674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71882798" sldId="2147483674"/>
              <ac:spMk id="2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71882798" sldId="2147483674"/>
              <ac:spMk id="4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71882798" sldId="2147483674"/>
              <ac:spMk id="7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71882798" sldId="2147483674"/>
              <ac:spMk id="9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71882798" sldId="2147483674"/>
              <ac:spMk id="21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303780774" sldId="2147483675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303780774" sldId="2147483675"/>
              <ac:spMk id="8" creationId="{00000000-0000-0000-0000-000000000000}"/>
            </ac:spMkLst>
          </pc:spChg>
        </pc:sldLayoutChg>
        <pc:sldLayoutChg chg="modSp">
          <pc:chgData name="Pham Lan" userId="1e35476b906a1eb3" providerId="LiveId" clId="{1180862B-A9D8-4100-9D64-7F225C14E65F}" dt="2022-06-20T07:32:25.691" v="2"/>
          <pc:sldLayoutMkLst>
            <pc:docMk/>
            <pc:sldMasterMk cId="220169162" sldId="2147483660"/>
            <pc:sldLayoutMk cId="2901072744" sldId="2147483676"/>
          </pc:sldLayoutMkLst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2901072744" sldId="2147483676"/>
              <ac:spMk id="2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2901072744" sldId="2147483676"/>
              <ac:spMk id="3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7:32:25.691" v="2"/>
            <ac:spMkLst>
              <pc:docMk/>
              <pc:sldMasterMk cId="220169162" sldId="2147483660"/>
              <pc:sldLayoutMk cId="2901072744" sldId="2147483676"/>
              <ac:spMk id="8" creationId="{00000000-0000-0000-0000-000000000000}"/>
            </ac:spMkLst>
          </pc:spChg>
        </pc:sldLayoutChg>
      </pc:sldMasterChg>
      <pc:sldMasterChg chg="addSp delSp modSp mod">
        <pc:chgData name="Pham Lan" userId="1e35476b906a1eb3" providerId="LiveId" clId="{1180862B-A9D8-4100-9D64-7F225C14E65F}" dt="2022-06-20T07:42:06.743" v="49" actId="14100"/>
        <pc:sldMasterMkLst>
          <pc:docMk/>
          <pc:sldMasterMk cId="954270222" sldId="2147483677"/>
        </pc:sldMasterMkLst>
        <pc:spChg chg="mod">
          <ac:chgData name="Pham Lan" userId="1e35476b906a1eb3" providerId="LiveId" clId="{1180862B-A9D8-4100-9D64-7F225C14E65F}" dt="2022-06-20T07:42:06.743" v="49" actId="14100"/>
          <ac:spMkLst>
            <pc:docMk/>
            <pc:sldMasterMk cId="954270222" sldId="2147483677"/>
            <ac:spMk id="2" creationId="{00000000-0000-0000-0000-000000000000}"/>
          </ac:spMkLst>
        </pc:spChg>
        <pc:spChg chg="mod">
          <ac:chgData name="Pham Lan" userId="1e35476b906a1eb3" providerId="LiveId" clId="{1180862B-A9D8-4100-9D64-7F225C14E65F}" dt="2022-06-20T07:33:40.259" v="23" actId="14100"/>
          <ac:spMkLst>
            <pc:docMk/>
            <pc:sldMasterMk cId="954270222" sldId="2147483677"/>
            <ac:spMk id="3" creationId="{00000000-0000-0000-0000-000000000000}"/>
          </ac:spMkLst>
        </pc:spChg>
        <pc:spChg chg="mod">
          <ac:chgData name="Pham Lan" userId="1e35476b906a1eb3" providerId="LiveId" clId="{1180862B-A9D8-4100-9D64-7F225C14E65F}" dt="2022-06-20T07:33:05.184" v="8" actId="1076"/>
          <ac:spMkLst>
            <pc:docMk/>
            <pc:sldMasterMk cId="954270222" sldId="2147483677"/>
            <ac:spMk id="4" creationId="{00000000-0000-0000-0000-000000000000}"/>
          </ac:spMkLst>
        </pc:spChg>
        <pc:spChg chg="mod">
          <ac:chgData name="Pham Lan" userId="1e35476b906a1eb3" providerId="LiveId" clId="{1180862B-A9D8-4100-9D64-7F225C14E65F}" dt="2022-06-20T07:33:00.938" v="7" actId="1076"/>
          <ac:spMkLst>
            <pc:docMk/>
            <pc:sldMasterMk cId="954270222" sldId="2147483677"/>
            <ac:spMk id="5" creationId="{00000000-0000-0000-0000-000000000000}"/>
          </ac:spMkLst>
        </pc:spChg>
        <pc:spChg chg="mod">
          <ac:chgData name="Pham Lan" userId="1e35476b906a1eb3" providerId="LiveId" clId="{1180862B-A9D8-4100-9D64-7F225C14E65F}" dt="2022-06-20T07:33:18.783" v="15" actId="113"/>
          <ac:spMkLst>
            <pc:docMk/>
            <pc:sldMasterMk cId="954270222" sldId="2147483677"/>
            <ac:spMk id="6" creationId="{00000000-0000-0000-0000-000000000000}"/>
          </ac:spMkLst>
        </pc:spChg>
        <pc:picChg chg="add del mod">
          <ac:chgData name="Pham Lan" userId="1e35476b906a1eb3" providerId="LiveId" clId="{1180862B-A9D8-4100-9D64-7F225C14E65F}" dt="2022-06-20T07:40:51.439" v="33" actId="478"/>
          <ac:picMkLst>
            <pc:docMk/>
            <pc:sldMasterMk cId="954270222" sldId="2147483677"/>
            <ac:picMk id="8" creationId="{E130BA21-942C-117E-5AA1-510DE69BA577}"/>
          </ac:picMkLst>
        </pc:picChg>
        <pc:picChg chg="add mod">
          <ac:chgData name="Pham Lan" userId="1e35476b906a1eb3" providerId="LiveId" clId="{1180862B-A9D8-4100-9D64-7F225C14E65F}" dt="2022-06-20T07:42:04.252" v="48" actId="1076"/>
          <ac:picMkLst>
            <pc:docMk/>
            <pc:sldMasterMk cId="954270222" sldId="2147483677"/>
            <ac:picMk id="10" creationId="{45658AF2-8CD3-03C8-C9B9-0CBFF873EDA4}"/>
          </ac:picMkLst>
        </pc:picChg>
      </pc:sldMasterChg>
      <pc:sldMasterChg chg="addSp modSldLayout">
        <pc:chgData name="Pham Lan" userId="1e35476b906a1eb3" providerId="LiveId" clId="{1180862B-A9D8-4100-9D64-7F225C14E65F}" dt="2022-06-20T07:52:28.554" v="570"/>
        <pc:sldMasterMkLst>
          <pc:docMk/>
          <pc:sldMasterMk cId="1676011512" sldId="2147483694"/>
        </pc:sldMasterMkLst>
        <pc:picChg chg="add">
          <ac:chgData name="Pham Lan" userId="1e35476b906a1eb3" providerId="LiveId" clId="{1180862B-A9D8-4100-9D64-7F225C14E65F}" dt="2022-06-20T07:52:28.554" v="570"/>
          <ac:picMkLst>
            <pc:docMk/>
            <pc:sldMasterMk cId="1676011512" sldId="2147483694"/>
            <ac:picMk id="8" creationId="{CF57CD08-D88B-356C-8C43-B94B31E3DEDD}"/>
          </ac:picMkLst>
        </pc:picChg>
        <pc:sldLayoutChg chg="delSp">
          <pc:chgData name="Pham Lan" userId="1e35476b906a1eb3" providerId="LiveId" clId="{1180862B-A9D8-4100-9D64-7F225C14E65F}" dt="2022-06-20T07:52:28.554" v="570"/>
          <pc:sldLayoutMkLst>
            <pc:docMk/>
            <pc:sldMasterMk cId="1676011512" sldId="2147483694"/>
            <pc:sldLayoutMk cId="2945052029" sldId="2147483712"/>
          </pc:sldLayoutMkLst>
          <pc:spChg chg="del">
            <ac:chgData name="Pham Lan" userId="1e35476b906a1eb3" providerId="LiveId" clId="{1180862B-A9D8-4100-9D64-7F225C14E65F}" dt="2022-06-20T07:52:28.554" v="570"/>
            <ac:spMkLst>
              <pc:docMk/>
              <pc:sldMasterMk cId="1676011512" sldId="2147483694"/>
              <pc:sldLayoutMk cId="2945052029" sldId="2147483712"/>
              <ac:spMk id="10" creationId="{00000000-0000-0000-0000-000000000000}"/>
            </ac:spMkLst>
          </pc:spChg>
        </pc:sldLayoutChg>
        <pc:sldLayoutChg chg="delSp">
          <pc:chgData name="Pham Lan" userId="1e35476b906a1eb3" providerId="LiveId" clId="{1180862B-A9D8-4100-9D64-7F225C14E65F}" dt="2022-06-20T07:52:28.554" v="570"/>
          <pc:sldLayoutMkLst>
            <pc:docMk/>
            <pc:sldMasterMk cId="1676011512" sldId="2147483694"/>
            <pc:sldLayoutMk cId="3512433505" sldId="2147483713"/>
          </pc:sldLayoutMkLst>
          <pc:spChg chg="del">
            <ac:chgData name="Pham Lan" userId="1e35476b906a1eb3" providerId="LiveId" clId="{1180862B-A9D8-4100-9D64-7F225C14E65F}" dt="2022-06-20T07:52:28.554" v="570"/>
            <ac:spMkLst>
              <pc:docMk/>
              <pc:sldMasterMk cId="1676011512" sldId="2147483694"/>
              <pc:sldLayoutMk cId="3512433505" sldId="2147483713"/>
              <ac:spMk id="11" creationId="{00000000-0000-0000-0000-000000000000}"/>
            </ac:spMkLst>
          </pc:spChg>
        </pc:sldLayoutChg>
      </pc:sldMasterChg>
      <pc:sldMasterChg chg="addSp">
        <pc:chgData name="Pham Lan" userId="1e35476b906a1eb3" providerId="LiveId" clId="{1180862B-A9D8-4100-9D64-7F225C14E65F}" dt="2022-06-20T07:52:43.799" v="571"/>
        <pc:sldMasterMkLst>
          <pc:docMk/>
          <pc:sldMasterMk cId="3687119539" sldId="2147483714"/>
        </pc:sldMasterMkLst>
        <pc:picChg chg="add">
          <ac:chgData name="Pham Lan" userId="1e35476b906a1eb3" providerId="LiveId" clId="{1180862B-A9D8-4100-9D64-7F225C14E65F}" dt="2022-06-20T07:52:43.799" v="571"/>
          <ac:picMkLst>
            <pc:docMk/>
            <pc:sldMasterMk cId="3687119539" sldId="2147483714"/>
            <ac:picMk id="9" creationId="{1AF33A7C-BDC6-232F-18AD-496D7F8D475E}"/>
          </ac:picMkLst>
        </pc:picChg>
      </pc:sldMasterChg>
      <pc:sldMasterChg chg="addSp modSp mod modSldLayout">
        <pc:chgData name="Pham Lan" userId="1e35476b906a1eb3" providerId="LiveId" clId="{1180862B-A9D8-4100-9D64-7F225C14E65F}" dt="2022-06-20T09:09:20.891" v="1754" actId="14100"/>
        <pc:sldMasterMkLst>
          <pc:docMk/>
          <pc:sldMasterMk cId="745080343" sldId="2147483726"/>
        </pc:sldMasterMkLst>
        <pc:spChg chg="mod">
          <ac:chgData name="Pham Lan" userId="1e35476b906a1eb3" providerId="LiveId" clId="{1180862B-A9D8-4100-9D64-7F225C14E65F}" dt="2022-06-20T09:09:12.786" v="1751" actId="207"/>
          <ac:spMkLst>
            <pc:docMk/>
            <pc:sldMasterMk cId="745080343" sldId="2147483726"/>
            <ac:spMk id="2" creationId="{00000000-0000-0000-0000-000000000000}"/>
          </ac:spMkLst>
        </pc:spChg>
        <pc:spChg chg="mod">
          <ac:chgData name="Pham Lan" userId="1e35476b906a1eb3" providerId="LiveId" clId="{1180862B-A9D8-4100-9D64-7F225C14E65F}" dt="2022-06-20T09:09:20.891" v="1754" actId="14100"/>
          <ac:spMkLst>
            <pc:docMk/>
            <pc:sldMasterMk cId="745080343" sldId="2147483726"/>
            <ac:spMk id="6" creationId="{00000000-0000-0000-0000-000000000000}"/>
          </ac:spMkLst>
        </pc:spChg>
        <pc:picChg chg="add">
          <ac:chgData name="Pham Lan" userId="1e35476b906a1eb3" providerId="LiveId" clId="{1180862B-A9D8-4100-9D64-7F225C14E65F}" dt="2022-06-20T07:52:57.517" v="572"/>
          <ac:picMkLst>
            <pc:docMk/>
            <pc:sldMasterMk cId="745080343" sldId="2147483726"/>
            <ac:picMk id="12" creationId="{28838813-6B42-F126-ECBA-8749DA529F8F}"/>
          </ac:picMkLst>
        </pc:picChg>
        <pc:sldLayoutChg chg="modSp mod">
          <pc:chgData name="Pham Lan" userId="1e35476b906a1eb3" providerId="LiveId" clId="{1180862B-A9D8-4100-9D64-7F225C14E65F}" dt="2022-06-20T09:08:46.156" v="1750" actId="207"/>
          <pc:sldLayoutMkLst>
            <pc:docMk/>
            <pc:sldMasterMk cId="745080343" sldId="2147483726"/>
            <pc:sldLayoutMk cId="1534098999" sldId="2147483728"/>
          </pc:sldLayoutMkLst>
          <pc:spChg chg="mod">
            <ac:chgData name="Pham Lan" userId="1e35476b906a1eb3" providerId="LiveId" clId="{1180862B-A9D8-4100-9D64-7F225C14E65F}" dt="2022-06-20T09:08:46.156" v="1750" actId="207"/>
            <ac:spMkLst>
              <pc:docMk/>
              <pc:sldMasterMk cId="745080343" sldId="2147483726"/>
              <pc:sldLayoutMk cId="1534098999" sldId="2147483728"/>
              <ac:spMk id="2" creationId="{00000000-0000-0000-0000-000000000000}"/>
            </ac:spMkLst>
          </pc:spChg>
          <pc:spChg chg="mod">
            <ac:chgData name="Pham Lan" userId="1e35476b906a1eb3" providerId="LiveId" clId="{1180862B-A9D8-4100-9D64-7F225C14E65F}" dt="2022-06-20T09:08:32.445" v="1748" actId="14100"/>
            <ac:spMkLst>
              <pc:docMk/>
              <pc:sldMasterMk cId="745080343" sldId="2147483726"/>
              <pc:sldLayoutMk cId="1534098999" sldId="2147483728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A437-D79F-4551-B6B1-E5E563D235C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43BCC-4D03-46EE-9726-C4446B5E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3A17-E60F-4C3C-8DEF-404D3779ADB0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8ADD-996C-4532-A476-41F0D34277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4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353F-B434-419C-846F-C3B72498C34D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8ADD-996C-4532-A476-41F0D342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6F41-05FA-47DC-9454-EC6457DB3331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8ADD-996C-4532-A476-41F0D342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6975-64E4-4873-80F1-7D837C1E23D7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8ADD-996C-4532-A476-41F0D342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C22D-2BC0-451D-AC07-8B4D6585B718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8ADD-996C-4532-A476-41F0D34277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0189-3D2C-4D2C-8A71-40AE8B04904B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8ADD-996C-4532-A476-41F0D342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6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1D9E-C186-43AC-931F-196B28D5A115}" type="datetime1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8ADD-996C-4532-A476-41F0D342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B387-4352-48DF-A910-AF7FD8C39631}" type="datetime1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8ADD-996C-4532-A476-41F0D342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6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CE33-F96E-4D64-A5BD-B9B4949E1829}" type="datetime1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8ADD-996C-4532-A476-41F0D342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32CAFD-D776-49BC-99C9-9A39B8A51D5D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8ADD-996C-4532-A476-41F0D342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A58F-468D-41EA-B33F-FDE32FE6B855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8ADD-996C-4532-A476-41F0D342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51474F-877B-4586-9176-BD603CD36B79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AA8ADD-996C-4532-A476-41F0D34277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3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E98E-3308-3CAD-CBE1-642BA00E7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4142" y="1789471"/>
            <a:ext cx="5643716" cy="1465006"/>
          </a:xfrm>
        </p:spPr>
        <p:txBody>
          <a:bodyPr>
            <a:noAutofit/>
          </a:bodyPr>
          <a:lstStyle/>
          <a:p>
            <a:pPr algn="ctr"/>
            <a:r>
              <a:rPr 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BỔ SUNG CANXI CHO TRẺ ĐÚNG CÁCH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04546-648A-F7AF-033D-327FA74FF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768" y="3736259"/>
            <a:ext cx="5112774" cy="1557805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Họ tên:</a:t>
            </a:r>
          </a:p>
          <a:p>
            <a:pPr algn="l"/>
            <a:r>
              <a:rPr lang="en-US" sz="1800"/>
              <a:t>Lớp:</a:t>
            </a:r>
          </a:p>
          <a:p>
            <a:pPr algn="l"/>
            <a:r>
              <a:rPr lang="en-US" sz="1800"/>
              <a:t>Khoa: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B5B95-9880-664A-53D5-38DE914D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5F0D-D771-6DBD-2EA4-64B7A891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8ADD-996C-4532-A476-41F0D34277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E191-4830-62A3-2117-9F4EB264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Vai trò của canxi đối với trẻ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A0ED-C544-880C-798A-B7143DD7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867" y="2585884"/>
            <a:ext cx="7357534" cy="3411794"/>
          </a:xfrm>
        </p:spPr>
        <p:txBody>
          <a:bodyPr>
            <a:normAutofit/>
          </a:bodyPr>
          <a:lstStyle/>
          <a:p>
            <a:pPr algn="just"/>
            <a:r>
              <a:rPr lang="vi-VN"/>
              <a:t>Khi bị thiếu canxi trẻ sẽ bị còi xương, răng mọc chậm, hay giật mình, xương nhô, ức lõm, ngủ trằn trọc không ngon giấc.</a:t>
            </a:r>
            <a:endParaRPr lang="en-US"/>
          </a:p>
          <a:p>
            <a:pPr algn="just"/>
            <a:r>
              <a:rPr lang="en-US"/>
              <a:t>T</a:t>
            </a:r>
            <a:r>
              <a:rPr lang="vi-VN"/>
              <a:t>hiếu canxi còn ảnh hưởng đến hệ miễn dịch và khiến các tế bào mất đi khả năng nhận biết để tiêu diệt tế bào ung thư trong cơ thể.</a:t>
            </a:r>
            <a:endParaRPr lang="en-US"/>
          </a:p>
          <a:p>
            <a:pPr algn="just"/>
            <a:r>
              <a:rPr lang="vi-VN"/>
              <a:t>Đối với trẻ dưới 8 tuổi, thiếu canxi khiến cơ thể mệt mỏi, lười ăn, hay bị tê mỏi chân tay và dễ bị ngã.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E4F3-2CEE-DA04-4AAE-930EF861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78BF9-4610-611F-A97B-F2352D46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8ADD-996C-4532-A476-41F0D34277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8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6755-4A4A-3902-E7E2-3C7F08DB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Một số cách để canxi hấp thụ tốt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1E7F2E-0933-6D2F-88CE-1347801B7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0613"/>
              </p:ext>
            </p:extLst>
          </p:nvPr>
        </p:nvGraphicFramePr>
        <p:xfrm>
          <a:off x="776747" y="2490788"/>
          <a:ext cx="10435735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098">
                  <a:extLst>
                    <a:ext uri="{9D8B030D-6E8A-4147-A177-3AD203B41FA5}">
                      <a16:colId xmlns:a16="http://schemas.microsoft.com/office/drawing/2014/main" val="1842002078"/>
                    </a:ext>
                  </a:extLst>
                </a:gridCol>
                <a:gridCol w="5606637">
                  <a:extLst>
                    <a:ext uri="{9D8B030D-6E8A-4147-A177-3AD203B41FA5}">
                      <a16:colId xmlns:a16="http://schemas.microsoft.com/office/drawing/2014/main" val="550772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Những việc nên làm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Những việc không được làm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83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/>
                        <a:t>Kết hợp vận động ngoài trời.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/>
                        <a:t>Tắm nắng sớm 15 – 20 phút mỗi ngày.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/>
                        <a:t>Bổ sung canxi vào mùa đông.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/>
                        <a:t>Uống canxi khi đói.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/>
                        <a:t>Uống canxi vào buổi chiều muộn hoặc tối.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/>
                        <a:t>Uống canxi kèm trong sữa.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55000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55FC9-7910-844B-CBC4-532DA91C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Nhu cầu Canxi ở trẻ em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5EACE-BA40-C7D4-E821-A0C25D8B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8ADD-996C-4532-A476-41F0D342774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08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195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BỔ SUNG CANXI CHO TRẺ ĐÚNG CÁCH</vt:lpstr>
      <vt:lpstr>Vai trò của canxi đối với trẻ</vt:lpstr>
      <vt:lpstr>Một số cách để canxi hấp thụ tốt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BỔ SUNG CANXI CHO TRẺ ĐÚNG CÁCH</dc:title>
  <dc:creator>Pham Lan</dc:creator>
  <cp:lastModifiedBy>Pham Lan</cp:lastModifiedBy>
  <cp:revision>1</cp:revision>
  <dcterms:created xsi:type="dcterms:W3CDTF">2022-06-20T07:31:55Z</dcterms:created>
  <dcterms:modified xsi:type="dcterms:W3CDTF">2022-06-29T15:19:35Z</dcterms:modified>
</cp:coreProperties>
</file>