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</p:sldMasterIdLst>
  <p:notesMasterIdLst>
    <p:notesMasterId r:id="rId25"/>
  </p:notesMasterIdLst>
  <p:handoutMasterIdLst>
    <p:handoutMasterId r:id="rId26"/>
  </p:handoutMasterIdLst>
  <p:sldIdLst>
    <p:sldId id="298" r:id="rId5"/>
    <p:sldId id="301" r:id="rId6"/>
    <p:sldId id="321" r:id="rId7"/>
    <p:sldId id="302" r:id="rId8"/>
    <p:sldId id="303" r:id="rId9"/>
    <p:sldId id="305" r:id="rId10"/>
    <p:sldId id="306" r:id="rId11"/>
    <p:sldId id="324" r:id="rId12"/>
    <p:sldId id="307" r:id="rId13"/>
    <p:sldId id="308" r:id="rId14"/>
    <p:sldId id="309" r:id="rId15"/>
    <p:sldId id="314" r:id="rId16"/>
    <p:sldId id="315" r:id="rId17"/>
    <p:sldId id="316" r:id="rId18"/>
    <p:sldId id="317" r:id="rId19"/>
    <p:sldId id="318" r:id="rId20"/>
    <p:sldId id="319" r:id="rId21"/>
    <p:sldId id="310" r:id="rId22"/>
    <p:sldId id="311" r:id="rId23"/>
    <p:sldId id="31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E3D6"/>
    <a:srgbClr val="38CABC"/>
    <a:srgbClr val="95E3DC"/>
    <a:srgbClr val="4376AB"/>
    <a:srgbClr val="1991AC"/>
    <a:srgbClr val="01A59E"/>
    <a:srgbClr val="785CA3"/>
    <a:srgbClr val="004C4C"/>
    <a:srgbClr val="00CC99"/>
    <a:srgbClr val="215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71424B-9076-4715-B522-D91F6EB174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3F748-D56B-4861-95C0-69D323BAF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A28D6-43CB-4994-823F-5885EADC8334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FEE4-1D8D-4EDA-B0E2-4BC3CF24CD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1397E-3BAC-4406-93D3-0AD1DC185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A3E43-D549-4A9C-8CCC-10C67C59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32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110CA-B176-4320-9F55-A88131F7E08D}" type="datetimeFigureOut">
              <a:rPr lang="en-US" smtClean="0"/>
              <a:t>2021-06-14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7835-2723-4EE2-A268-5F0B44378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2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5062-5D66-4A7E-8FEE-02F9F4542441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7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70D3-7EBE-4F2E-A002-0907B8DB96AC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6674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70D3-7EBE-4F2E-A002-0907B8DB96AC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25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CBA-D3A7-4E6E-AD83-408E5FAE2C8D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AE3C-B0B3-4E05-9362-CC9F5A0B4F56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3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C558-1D3C-49A3-B54B-BDBE76D6A7EA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5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0195-D073-49DD-90E3-AFA803CB2D6A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F2E-A4C9-4A2E-9525-7BBDCBC82AD7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A171-F464-4906-B2AC-9AF0F8D0EE50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AB2710-D765-4090-9F7D-0E893200800D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1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5800-BFB1-4AC1-8DB6-A7B0AFED02ED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6170D3-7EBE-4F2E-A002-0907B8DB96AC}" type="datetime1">
              <a:rPr lang="en-US" smtClean="0"/>
              <a:t>2021-06-14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Ứng dụng ôn thi tiếng anh vào lớp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4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13526"/>
            <a:ext cx="10058400" cy="231158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ôn thi tiếng anh vào lớp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2083-4B90-4FA7-9BEB-C7E08EB7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84A5-A16F-424D-9EE1-B7978412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70E49-B245-4DAC-8E90-7C6F67FF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10</a:t>
            </a:fld>
            <a:endParaRPr lang="en-US" sz="10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F528B9-498E-4DE0-8AA5-64BF6B84576E}"/>
              </a:ext>
            </a:extLst>
          </p:cNvPr>
          <p:cNvSpPr txBox="1">
            <a:spLocks/>
          </p:cNvSpPr>
          <p:nvPr/>
        </p:nvSpPr>
        <p:spPr>
          <a:xfrm>
            <a:off x="876300" y="2053307"/>
            <a:ext cx="547878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4.1.a Use case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E4726-CB16-4581-9049-810311C817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90" y="2508300"/>
            <a:ext cx="5580380" cy="30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256C79-34B0-4922-ACBE-15C21D85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EE00F-E286-4F45-BA72-8E02C1BC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11</a:t>
            </a:fld>
            <a:endParaRPr lang="en-US" sz="1000" dirty="0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C820237D-636A-4CE2-8B7E-B44D75AB7BBD}"/>
              </a:ext>
            </a:extLst>
          </p:cNvPr>
          <p:cNvSpPr txBox="1">
            <a:spLocks/>
          </p:cNvSpPr>
          <p:nvPr/>
        </p:nvSpPr>
        <p:spPr>
          <a:xfrm>
            <a:off x="241300" y="656307"/>
            <a:ext cx="3998410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4.1.b Use case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quát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5307C-9CF7-42AA-B70F-651E2345D6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10" y="276226"/>
            <a:ext cx="6301290" cy="61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1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5FC3-6712-4326-9F05-606D3F5F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Use Case Hoàn thành bài thi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F68D1-2A20-4E22-8B01-8BD9E89C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Ứng dụng ôn thi tiếng anh vào lớp 10</a:t>
            </a: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CB5C3-E1DC-43B1-AC2D-FAF1C603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12</a:t>
            </a:fld>
            <a:endParaRPr lang="en-US" sz="10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A13ADAD-ED04-42BC-ADEE-8A89D6643E3A}"/>
              </a:ext>
            </a:extLst>
          </p:cNvPr>
          <p:cNvSpPr txBox="1">
            <a:spLocks/>
          </p:cNvSpPr>
          <p:nvPr/>
        </p:nvSpPr>
        <p:spPr>
          <a:xfrm>
            <a:off x="1052226" y="22132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4.2.1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C31DE2-5D41-49FF-8A43-865FFE4F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03880"/>
              </p:ext>
            </p:extLst>
          </p:nvPr>
        </p:nvGraphicFramePr>
        <p:xfrm>
          <a:off x="4506410" y="1935921"/>
          <a:ext cx="4968893" cy="439861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655965">
                  <a:extLst>
                    <a:ext uri="{9D8B030D-6E8A-4147-A177-3AD203B41FA5}">
                      <a16:colId xmlns:a16="http://schemas.microsoft.com/office/drawing/2014/main" val="3559839313"/>
                    </a:ext>
                  </a:extLst>
                </a:gridCol>
                <a:gridCol w="1656464">
                  <a:extLst>
                    <a:ext uri="{9D8B030D-6E8A-4147-A177-3AD203B41FA5}">
                      <a16:colId xmlns:a16="http://schemas.microsoft.com/office/drawing/2014/main" val="552965074"/>
                    </a:ext>
                  </a:extLst>
                </a:gridCol>
                <a:gridCol w="1656464">
                  <a:extLst>
                    <a:ext uri="{9D8B030D-6E8A-4147-A177-3AD203B41FA5}">
                      <a16:colId xmlns:a16="http://schemas.microsoft.com/office/drawing/2014/main" val="1199126370"/>
                    </a:ext>
                  </a:extLst>
                </a:gridCol>
              </a:tblGrid>
              <a:tr h="21466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Use case: Hoàn thành bài thi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23410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Mục đích: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Tính kết quả của bài thi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30105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Mô tả: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Kiểm tra kết quả của bài thi vừa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1083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Tác nhân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70742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Điều kiện trước: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Người dùng ở giao diện làm đề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48404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Điều kiện sau: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Kết quả làm bài của người dùng được hiển thị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5936"/>
                  </a:ext>
                </a:extLst>
              </a:tr>
              <a:tr h="215240">
                <a:tc rowSpan="5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Luồng sự kiện chính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(Basic flows)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Tác nhân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Hệ thống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2583473158"/>
                  </a:ext>
                </a:extLst>
              </a:tr>
              <a:tr h="7024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Người dùng chọn các đáp án đúng của đề thi trên giao diện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3070241940"/>
                  </a:ext>
                </a:extLst>
              </a:tr>
              <a:tr h="458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Người dùng chọn nút hoàn thành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4286652314"/>
                  </a:ext>
                </a:extLst>
              </a:tr>
              <a:tr h="515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Hệ thống tính số câu đúng cho 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1166353689"/>
                  </a:ext>
                </a:extLst>
              </a:tr>
              <a:tr h="515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 Hệ thống hiển thị kết quả của bài thi lên giao diện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1221604090"/>
                  </a:ext>
                </a:extLst>
              </a:tr>
              <a:tr h="7024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Luồng sự kiện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phụ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</a:rPr>
                        <a:t>(Alternative Flows)</a:t>
                      </a:r>
                      <a:endParaRPr lang="en-US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129" marR="48129" marT="0" marB="0"/>
                </a:tc>
                <a:extLst>
                  <a:ext uri="{0D108BD9-81ED-4DB2-BD59-A6C34878D82A}">
                    <a16:rowId xmlns:a16="http://schemas.microsoft.com/office/drawing/2014/main" val="200556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5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7D80-28E1-4701-AD52-838A5D7C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AE852-2E5C-4BC5-926B-C1ED7BF3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53BA5-5938-4D5E-B971-F9BEBDA7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13</a:t>
            </a:fld>
            <a:endParaRPr lang="en-US" sz="10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5C8950-5E76-4DE7-A363-682B30F22B67}"/>
              </a:ext>
            </a:extLst>
          </p:cNvPr>
          <p:cNvSpPr txBox="1">
            <a:spLocks/>
          </p:cNvSpPr>
          <p:nvPr/>
        </p:nvSpPr>
        <p:spPr>
          <a:xfrm>
            <a:off x="1052226" y="22132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4.2.2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AB5B8-5B23-49BB-9E94-DD7E280F59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59" y="1935333"/>
            <a:ext cx="4259745" cy="45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0FB7-E272-4A64-8524-74FAF41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61A8B-0ABA-47B1-868C-062BC72D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4048-DF8C-4F95-AC5E-8E916EB2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14</a:t>
            </a:fld>
            <a:endParaRPr lang="en-US" sz="10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7A7AD42-CDD8-4301-BC44-9BF0EB0BE56A}"/>
              </a:ext>
            </a:extLst>
          </p:cNvPr>
          <p:cNvSpPr txBox="1">
            <a:spLocks/>
          </p:cNvSpPr>
          <p:nvPr/>
        </p:nvSpPr>
        <p:spPr>
          <a:xfrm>
            <a:off x="1052226" y="22132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4.2.3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A673D-BFF8-4582-9613-0CD81FAF30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2" y="2108559"/>
            <a:ext cx="5798434" cy="37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0168-334E-44C4-B12A-ADC19F2A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22334-0FD8-45D0-8EE8-FF54E388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F6BAB-E486-4ABF-BB3F-492139B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15</a:t>
            </a:fld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47960-87DB-46A5-B000-712D2B2D0C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1" y="1737360"/>
            <a:ext cx="5387617" cy="4570675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950FA68-6438-4CFE-92D4-36D0BEC6F555}"/>
              </a:ext>
            </a:extLst>
          </p:cNvPr>
          <p:cNvSpPr txBox="1">
            <a:spLocks/>
          </p:cNvSpPr>
          <p:nvPr/>
        </p:nvSpPr>
        <p:spPr>
          <a:xfrm>
            <a:off x="1052226" y="22132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 Class diagram</a:t>
            </a:r>
          </a:p>
        </p:txBody>
      </p:sp>
    </p:spTree>
    <p:extLst>
      <p:ext uri="{BB962C8B-B14F-4D97-AF65-F5344CB8AC3E}">
        <p14:creationId xmlns:p14="http://schemas.microsoft.com/office/powerpoint/2010/main" val="50368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65CACB-9EE0-49EB-82E8-7842331B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12752-C9B7-4EE6-A498-D679E10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16</a:t>
            </a:fld>
            <a:endParaRPr lang="en-US" sz="10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41F38E0-EA62-4EB2-90D6-29F4FFC1F4D2}"/>
              </a:ext>
            </a:extLst>
          </p:cNvPr>
          <p:cNvSpPr txBox="1">
            <a:spLocks/>
          </p:cNvSpPr>
          <p:nvPr/>
        </p:nvSpPr>
        <p:spPr>
          <a:xfrm>
            <a:off x="328326" y="5749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 Database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C50CF-A87A-4A64-8C21-5D2E62625F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3727" y="1184514"/>
            <a:ext cx="8695373" cy="44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8F0417-C942-47EE-9F26-655A681C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F242D-776F-4E76-AF13-25680AA5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17</a:t>
            </a:fld>
            <a:endParaRPr lang="en-US" sz="10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73F02AB-DAD4-4B01-9EA7-D2B2C0339150}"/>
              </a:ext>
            </a:extLst>
          </p:cNvPr>
          <p:cNvSpPr txBox="1">
            <a:spLocks/>
          </p:cNvSpPr>
          <p:nvPr/>
        </p:nvSpPr>
        <p:spPr>
          <a:xfrm>
            <a:off x="328326" y="574914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 Sitemap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19956-D5FE-4878-9416-3D9F6E0FAF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038" y="2041525"/>
            <a:ext cx="4075061" cy="2562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41001-FD86-4DA8-B8A9-0FED7DE71A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97" y="2041525"/>
            <a:ext cx="6470303" cy="2526664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4F7BFE6-5C66-4939-ADD3-A868CD88B8A2}"/>
              </a:ext>
            </a:extLst>
          </p:cNvPr>
          <p:cNvSpPr txBox="1">
            <a:spLocks/>
          </p:cNvSpPr>
          <p:nvPr/>
        </p:nvSpPr>
        <p:spPr>
          <a:xfrm>
            <a:off x="1769756" y="1431925"/>
            <a:ext cx="160562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ACA887-6C82-4655-8F2F-5FA2DA0F933A}"/>
              </a:ext>
            </a:extLst>
          </p:cNvPr>
          <p:cNvSpPr txBox="1">
            <a:spLocks/>
          </p:cNvSpPr>
          <p:nvPr/>
        </p:nvSpPr>
        <p:spPr>
          <a:xfrm>
            <a:off x="7581903" y="1431925"/>
            <a:ext cx="160562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28986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1666-DB48-4257-B3C3-61F66FEB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D7252-7B44-45F8-AC53-C6019A63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23152-937C-482A-B8EC-0C377081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18</a:t>
            </a:fld>
            <a:endParaRPr lang="en-US" sz="100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DC2769BA-F13B-4E1A-8D22-C6730F78ED55}"/>
              </a:ext>
            </a:extLst>
          </p:cNvPr>
          <p:cNvSpPr txBox="1">
            <a:spLocks/>
          </p:cNvSpPr>
          <p:nvPr/>
        </p:nvSpPr>
        <p:spPr>
          <a:xfrm>
            <a:off x="4006872" y="2610779"/>
            <a:ext cx="3454184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load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chậm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411704A-EEBB-4393-8647-711F47714086}"/>
              </a:ext>
            </a:extLst>
          </p:cNvPr>
          <p:cNvSpPr txBox="1">
            <a:spLocks/>
          </p:cNvSpPr>
          <p:nvPr/>
        </p:nvSpPr>
        <p:spPr>
          <a:xfrm>
            <a:off x="4178516" y="3573287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1B32006-B520-46A5-8F63-C614323BB2EF}"/>
              </a:ext>
            </a:extLst>
          </p:cNvPr>
          <p:cNvSpPr txBox="1">
            <a:spLocks/>
          </p:cNvSpPr>
          <p:nvPr/>
        </p:nvSpPr>
        <p:spPr>
          <a:xfrm>
            <a:off x="4172058" y="3039927"/>
            <a:ext cx="5352942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ngân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5B7B6-F0DD-44C2-88A2-198F5664B3F1}"/>
              </a:ext>
            </a:extLst>
          </p:cNvPr>
          <p:cNvSpPr txBox="1">
            <a:spLocks/>
          </p:cNvSpPr>
          <p:nvPr/>
        </p:nvSpPr>
        <p:spPr>
          <a:xfrm>
            <a:off x="4172058" y="4128682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DD6CBF-5B38-4A0B-8298-82CF1A458028}"/>
              </a:ext>
            </a:extLst>
          </p:cNvPr>
          <p:cNvSpPr/>
          <p:nvPr/>
        </p:nvSpPr>
        <p:spPr>
          <a:xfrm>
            <a:off x="3632200" y="26217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4BE468-B873-4EAD-863A-FF40DF7EF512}"/>
              </a:ext>
            </a:extLst>
          </p:cNvPr>
          <p:cNvSpPr/>
          <p:nvPr/>
        </p:nvSpPr>
        <p:spPr>
          <a:xfrm>
            <a:off x="3627034" y="31551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7253BA-F6B5-4444-BF7E-324FCDACCC86}"/>
              </a:ext>
            </a:extLst>
          </p:cNvPr>
          <p:cNvSpPr/>
          <p:nvPr/>
        </p:nvSpPr>
        <p:spPr>
          <a:xfrm>
            <a:off x="3627034" y="36885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DB103D-8F0F-4276-B67E-05D6A1CF6DF1}"/>
              </a:ext>
            </a:extLst>
          </p:cNvPr>
          <p:cNvSpPr/>
          <p:nvPr/>
        </p:nvSpPr>
        <p:spPr>
          <a:xfrm>
            <a:off x="3627034" y="4242982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1A55953-DE52-4FAD-B503-D76355576B33}"/>
              </a:ext>
            </a:extLst>
          </p:cNvPr>
          <p:cNvSpPr txBox="1">
            <a:spLocks/>
          </p:cNvSpPr>
          <p:nvPr/>
        </p:nvSpPr>
        <p:spPr>
          <a:xfrm>
            <a:off x="4170896" y="4705262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check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8413E3-280B-4C89-84D7-BF33B0333EC3}"/>
              </a:ext>
            </a:extLst>
          </p:cNvPr>
          <p:cNvSpPr/>
          <p:nvPr/>
        </p:nvSpPr>
        <p:spPr>
          <a:xfrm>
            <a:off x="3625872" y="4819562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784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A67D-5178-4DA0-B978-4B20FFAA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171F-5D66-4229-B005-F1B2112A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928D6-EC52-4100-8963-B9EAF667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19</a:t>
            </a:fld>
            <a:endParaRPr lang="en-US" sz="100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7140DE6-267B-4A6A-9B28-2E69B4EF007A}"/>
              </a:ext>
            </a:extLst>
          </p:cNvPr>
          <p:cNvSpPr txBox="1">
            <a:spLocks/>
          </p:cNvSpPr>
          <p:nvPr/>
        </p:nvSpPr>
        <p:spPr>
          <a:xfrm>
            <a:off x="4008034" y="2607654"/>
            <a:ext cx="4509662" cy="6096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B8A2BEB-8B09-43ED-853D-22DC5C4E0EE5}"/>
              </a:ext>
            </a:extLst>
          </p:cNvPr>
          <p:cNvSpPr txBox="1">
            <a:spLocks/>
          </p:cNvSpPr>
          <p:nvPr/>
        </p:nvSpPr>
        <p:spPr>
          <a:xfrm>
            <a:off x="4178516" y="3573287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Google Store.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7593C33-928A-4A08-8D43-49EA5070680F}"/>
              </a:ext>
            </a:extLst>
          </p:cNvPr>
          <p:cNvSpPr txBox="1">
            <a:spLocks/>
          </p:cNvSpPr>
          <p:nvPr/>
        </p:nvSpPr>
        <p:spPr>
          <a:xfrm>
            <a:off x="4172058" y="3039927"/>
            <a:ext cx="5352942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FB8C9049-A978-49D1-8A00-B6A8B484BB04}"/>
              </a:ext>
            </a:extLst>
          </p:cNvPr>
          <p:cNvSpPr txBox="1">
            <a:spLocks/>
          </p:cNvSpPr>
          <p:nvPr/>
        </p:nvSpPr>
        <p:spPr>
          <a:xfrm>
            <a:off x="4172058" y="4128682"/>
            <a:ext cx="401191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6EFB86-B9EC-42C1-9842-68A1249A9FA8}"/>
              </a:ext>
            </a:extLst>
          </p:cNvPr>
          <p:cNvSpPr/>
          <p:nvPr/>
        </p:nvSpPr>
        <p:spPr>
          <a:xfrm>
            <a:off x="3632200" y="26217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A6A5DE-6EAC-486C-8350-328278ADC765}"/>
              </a:ext>
            </a:extLst>
          </p:cNvPr>
          <p:cNvSpPr/>
          <p:nvPr/>
        </p:nvSpPr>
        <p:spPr>
          <a:xfrm>
            <a:off x="3627034" y="31551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35AF93-92C9-4DF9-B711-0CA53A1BD209}"/>
              </a:ext>
            </a:extLst>
          </p:cNvPr>
          <p:cNvSpPr/>
          <p:nvPr/>
        </p:nvSpPr>
        <p:spPr>
          <a:xfrm>
            <a:off x="3627034" y="3688556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24CFDD-838E-4FDB-A6ED-4ABD861017AB}"/>
              </a:ext>
            </a:extLst>
          </p:cNvPr>
          <p:cNvSpPr/>
          <p:nvPr/>
        </p:nvSpPr>
        <p:spPr>
          <a:xfrm>
            <a:off x="3627034" y="4242982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731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7027-ED83-4858-B77D-1FAB754E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3DF649-914F-4FC7-A5E4-4E57391A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1237" y="2387293"/>
            <a:ext cx="453065" cy="453065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A8003A5-E4CA-488B-9EFD-AF90D344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2806890-C93A-417B-BA47-31DBEE69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2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ED192-7754-4AB3-B1F3-3FB15774A4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731" y="3271485"/>
            <a:ext cx="482052" cy="482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C1929-4F75-40A7-BEF8-5B6DF62C7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815" y="4184664"/>
            <a:ext cx="485477" cy="485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0CA7E6-F42A-4EFC-8381-D493A11A54FA}"/>
              </a:ext>
            </a:extLst>
          </p:cNvPr>
          <p:cNvSpPr txBox="1"/>
          <p:nvPr/>
        </p:nvSpPr>
        <p:spPr>
          <a:xfrm>
            <a:off x="-211771" y="247102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DC65F-78DE-43BA-A1B9-59C6CF44FDC9}"/>
              </a:ext>
            </a:extLst>
          </p:cNvPr>
          <p:cNvSpPr txBox="1"/>
          <p:nvPr/>
        </p:nvSpPr>
        <p:spPr>
          <a:xfrm>
            <a:off x="-211771" y="338736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Đỗ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Thùy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3F7CD-94D9-454E-A1EA-B09CDE5DDE42}"/>
              </a:ext>
            </a:extLst>
          </p:cNvPr>
          <p:cNvSpPr txBox="1"/>
          <p:nvPr/>
        </p:nvSpPr>
        <p:spPr>
          <a:xfrm>
            <a:off x="-211771" y="430080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2D1A0-518C-4E02-9E7C-3B84345BD2EB}"/>
              </a:ext>
            </a:extLst>
          </p:cNvPr>
          <p:cNvSpPr/>
          <p:nvPr/>
        </p:nvSpPr>
        <p:spPr>
          <a:xfrm>
            <a:off x="5771322" y="2334579"/>
            <a:ext cx="76200" cy="266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980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25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25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25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25 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25 -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2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A32A-A921-4D66-B8AB-DBF8058A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Demo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08FDA-9B61-4A27-91E3-7BC635D1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5AC4-62BF-4D62-8F68-FB0EA123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20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30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7027-ED83-4858-B77D-1FAB754E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3DF649-914F-4FC7-A5E4-4E57391A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84" y="2387293"/>
            <a:ext cx="453065" cy="453065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A8003A5-E4CA-488B-9EFD-AF90D344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2806890-C93A-417B-BA47-31DBEE69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3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ED192-7754-4AB3-B1F3-3FB15774A4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90" y="3271485"/>
            <a:ext cx="482052" cy="482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C1929-4F75-40A7-BEF8-5B6DF62C7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06" y="4184664"/>
            <a:ext cx="485477" cy="485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0CA7E6-F42A-4EFC-8381-D493A11A54FA}"/>
              </a:ext>
            </a:extLst>
          </p:cNvPr>
          <p:cNvSpPr txBox="1"/>
          <p:nvPr/>
        </p:nvSpPr>
        <p:spPr>
          <a:xfrm>
            <a:off x="2836250" y="247102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DC65F-78DE-43BA-A1B9-59C6CF44FDC9}"/>
              </a:ext>
            </a:extLst>
          </p:cNvPr>
          <p:cNvSpPr txBox="1"/>
          <p:nvPr/>
        </p:nvSpPr>
        <p:spPr>
          <a:xfrm>
            <a:off x="2836250" y="338736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Đỗ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Thùy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3F7CD-94D9-454E-A1EA-B09CDE5DDE42}"/>
              </a:ext>
            </a:extLst>
          </p:cNvPr>
          <p:cNvSpPr txBox="1"/>
          <p:nvPr/>
        </p:nvSpPr>
        <p:spPr>
          <a:xfrm>
            <a:off x="2836250" y="430080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2D1A0-518C-4E02-9E7C-3B84345BD2EB}"/>
              </a:ext>
            </a:extLst>
          </p:cNvPr>
          <p:cNvSpPr/>
          <p:nvPr/>
        </p:nvSpPr>
        <p:spPr>
          <a:xfrm>
            <a:off x="5771322" y="2334579"/>
            <a:ext cx="76200" cy="266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CCE3C-ACD5-4201-AED6-2E7D15909081}"/>
              </a:ext>
            </a:extLst>
          </p:cNvPr>
          <p:cNvSpPr txBox="1"/>
          <p:nvPr/>
        </p:nvSpPr>
        <p:spPr>
          <a:xfrm>
            <a:off x="9246705" y="2334579"/>
            <a:ext cx="350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141035-1348-43D2-9166-DCF5E63B8BCC}"/>
              </a:ext>
            </a:extLst>
          </p:cNvPr>
          <p:cNvSpPr txBox="1"/>
          <p:nvPr/>
        </p:nvSpPr>
        <p:spPr>
          <a:xfrm>
            <a:off x="9246705" y="2975738"/>
            <a:ext cx="350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vụ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62538-09DD-441E-A3DD-3905C85F7132}"/>
              </a:ext>
            </a:extLst>
          </p:cNvPr>
          <p:cNvSpPr txBox="1"/>
          <p:nvPr/>
        </p:nvSpPr>
        <p:spPr>
          <a:xfrm>
            <a:off x="9246705" y="3533585"/>
            <a:ext cx="3505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763E2-E1FD-4BC0-B749-69037DCAC897}"/>
              </a:ext>
            </a:extLst>
          </p:cNvPr>
          <p:cNvSpPr txBox="1"/>
          <p:nvPr/>
        </p:nvSpPr>
        <p:spPr>
          <a:xfrm>
            <a:off x="9246705" y="3929347"/>
            <a:ext cx="3505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0F5BE-C3DE-42E6-9C02-1C44550E7937}"/>
              </a:ext>
            </a:extLst>
          </p:cNvPr>
          <p:cNvSpPr txBox="1"/>
          <p:nvPr/>
        </p:nvSpPr>
        <p:spPr>
          <a:xfrm>
            <a:off x="9246705" y="4318797"/>
            <a:ext cx="3505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E47001-9EDD-4D63-84AD-09D1492625DA}"/>
              </a:ext>
            </a:extLst>
          </p:cNvPr>
          <p:cNvSpPr txBox="1"/>
          <p:nvPr/>
        </p:nvSpPr>
        <p:spPr>
          <a:xfrm>
            <a:off x="9246705" y="4714901"/>
            <a:ext cx="35052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25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-0.25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0.25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25 -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0.25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25 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DAAE-218A-44D9-9363-0B81664F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lục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F65D3-7C74-40BC-82E8-B53A9122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A16FF-F0A9-4460-841D-60A7A333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4</a:t>
            </a:fld>
            <a:endParaRPr lang="en-US" sz="100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6494425-3AD7-4061-A7F2-FB5CEC3AC9A2}"/>
              </a:ext>
            </a:extLst>
          </p:cNvPr>
          <p:cNvSpPr txBox="1">
            <a:spLocks/>
          </p:cNvSpPr>
          <p:nvPr/>
        </p:nvSpPr>
        <p:spPr>
          <a:xfrm>
            <a:off x="3143707" y="2560201"/>
            <a:ext cx="3182099" cy="47262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ECB69F3-DFDD-4370-8B3A-EE67AA529502}"/>
              </a:ext>
            </a:extLst>
          </p:cNvPr>
          <p:cNvSpPr txBox="1">
            <a:spLocks/>
          </p:cNvSpPr>
          <p:nvPr/>
        </p:nvSpPr>
        <p:spPr>
          <a:xfrm>
            <a:off x="3280849" y="3511977"/>
            <a:ext cx="3051416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4D50BF2-45E1-4FD1-B26A-FE4A56ED15D7}"/>
              </a:ext>
            </a:extLst>
          </p:cNvPr>
          <p:cNvSpPr txBox="1">
            <a:spLocks/>
          </p:cNvSpPr>
          <p:nvPr/>
        </p:nvSpPr>
        <p:spPr>
          <a:xfrm>
            <a:off x="6844146" y="3471924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F8ACFB-4A54-460B-B016-E23B4695C1E0}"/>
              </a:ext>
            </a:extLst>
          </p:cNvPr>
          <p:cNvSpPr txBox="1">
            <a:spLocks/>
          </p:cNvSpPr>
          <p:nvPr/>
        </p:nvSpPr>
        <p:spPr>
          <a:xfrm>
            <a:off x="3274391" y="2978617"/>
            <a:ext cx="3051416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B9B6EAA-B525-4ECF-92A7-A21E4355C826}"/>
              </a:ext>
            </a:extLst>
          </p:cNvPr>
          <p:cNvSpPr txBox="1">
            <a:spLocks/>
          </p:cNvSpPr>
          <p:nvPr/>
        </p:nvSpPr>
        <p:spPr>
          <a:xfrm>
            <a:off x="3274391" y="4067372"/>
            <a:ext cx="3051416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0FCA75-CDB0-4652-9210-A6D6E0E8AE95}"/>
              </a:ext>
            </a:extLst>
          </p:cNvPr>
          <p:cNvSpPr/>
          <p:nvPr/>
        </p:nvSpPr>
        <p:spPr>
          <a:xfrm>
            <a:off x="2734533" y="2560446"/>
            <a:ext cx="401502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2EE617-90F5-47F7-982F-436281644E8F}"/>
              </a:ext>
            </a:extLst>
          </p:cNvPr>
          <p:cNvSpPr/>
          <p:nvPr/>
        </p:nvSpPr>
        <p:spPr>
          <a:xfrm>
            <a:off x="2729367" y="3093846"/>
            <a:ext cx="401502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E078E9-215B-40D3-9887-1DCDFC5E8AE3}"/>
              </a:ext>
            </a:extLst>
          </p:cNvPr>
          <p:cNvSpPr/>
          <p:nvPr/>
        </p:nvSpPr>
        <p:spPr>
          <a:xfrm>
            <a:off x="2729367" y="3627246"/>
            <a:ext cx="401502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B7C7B4-2D38-440D-ACD2-8887731E0BF9}"/>
              </a:ext>
            </a:extLst>
          </p:cNvPr>
          <p:cNvSpPr/>
          <p:nvPr/>
        </p:nvSpPr>
        <p:spPr>
          <a:xfrm>
            <a:off x="2729367" y="4181672"/>
            <a:ext cx="401502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4063726-FABD-4270-ACEB-3E2768E8C427}"/>
              </a:ext>
            </a:extLst>
          </p:cNvPr>
          <p:cNvSpPr txBox="1">
            <a:spLocks/>
          </p:cNvSpPr>
          <p:nvPr/>
        </p:nvSpPr>
        <p:spPr>
          <a:xfrm>
            <a:off x="7498927" y="2954257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3138B17-3280-4030-ADAE-DE0F324FF0B8}"/>
              </a:ext>
            </a:extLst>
          </p:cNvPr>
          <p:cNvSpPr txBox="1">
            <a:spLocks/>
          </p:cNvSpPr>
          <p:nvPr/>
        </p:nvSpPr>
        <p:spPr>
          <a:xfrm>
            <a:off x="7511843" y="4031994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FF8BBFBD-CFDA-4C73-8F93-605C0B480254}"/>
              </a:ext>
            </a:extLst>
          </p:cNvPr>
          <p:cNvSpPr txBox="1">
            <a:spLocks/>
          </p:cNvSpPr>
          <p:nvPr/>
        </p:nvSpPr>
        <p:spPr>
          <a:xfrm>
            <a:off x="7505385" y="3498634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6878E3-ACA8-4A0B-8F3B-35577E0B280A}"/>
              </a:ext>
            </a:extLst>
          </p:cNvPr>
          <p:cNvSpPr/>
          <p:nvPr/>
        </p:nvSpPr>
        <p:spPr>
          <a:xfrm>
            <a:off x="6857320" y="2525068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200742-F5C4-44FD-8B65-E43342C60A8F}"/>
              </a:ext>
            </a:extLst>
          </p:cNvPr>
          <p:cNvSpPr/>
          <p:nvPr/>
        </p:nvSpPr>
        <p:spPr>
          <a:xfrm>
            <a:off x="6852154" y="3058468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8335DB-7D4B-4F25-AC8B-B8736A7F9AEC}"/>
              </a:ext>
            </a:extLst>
          </p:cNvPr>
          <p:cNvSpPr/>
          <p:nvPr/>
        </p:nvSpPr>
        <p:spPr>
          <a:xfrm>
            <a:off x="6852154" y="3591868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8C9FD0-77B3-4819-8536-CBECD3D86609}"/>
              </a:ext>
            </a:extLst>
          </p:cNvPr>
          <p:cNvSpPr/>
          <p:nvPr/>
        </p:nvSpPr>
        <p:spPr>
          <a:xfrm>
            <a:off x="6874626" y="4127375"/>
            <a:ext cx="381000" cy="381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2FDF17D-5EF4-4908-BFF6-A05263191E0E}"/>
              </a:ext>
            </a:extLst>
          </p:cNvPr>
          <p:cNvSpPr txBox="1">
            <a:spLocks/>
          </p:cNvSpPr>
          <p:nvPr/>
        </p:nvSpPr>
        <p:spPr>
          <a:xfrm>
            <a:off x="7492301" y="2389193"/>
            <a:ext cx="2895600" cy="6096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4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024E-73E9-45C2-819C-C916777F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FD533-EF54-4F1A-B80D-707C8ABF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E6B5-E89A-4A02-BC25-EAB282E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5</a:t>
            </a:fld>
            <a:endParaRPr lang="en-US" sz="1000" dirty="0"/>
          </a:p>
        </p:txBody>
      </p:sp>
      <p:pic>
        <p:nvPicPr>
          <p:cNvPr id="1030" name="Picture 6" descr="Hiểu Về Bài Kiểm Tra Tâm Lý (Psychometric Test) Trong Tuyển Dụng - YBOX">
            <a:extLst>
              <a:ext uri="{FF2B5EF4-FFF2-40B4-BE49-F238E27FC236}">
                <a16:creationId xmlns:a16="http://schemas.microsoft.com/office/drawing/2014/main" id="{64C36A73-B8F3-41C8-8880-E71693582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6" y="3365196"/>
            <a:ext cx="4201967" cy="240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CFD78CC-29C4-4E88-A17B-7D8592469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29" y="3429000"/>
            <a:ext cx="3599116" cy="240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B003E-3FB0-48EB-B9E5-4040F77C28D1}"/>
              </a:ext>
            </a:extLst>
          </p:cNvPr>
          <p:cNvSpPr txBox="1"/>
          <p:nvPr/>
        </p:nvSpPr>
        <p:spPr>
          <a:xfrm>
            <a:off x="693306" y="2074224"/>
            <a:ext cx="4296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/>
              <a:t>Học sinh phải làm bài thi trên giấy gây lãng phí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58D13-6376-4537-B371-9D67E5263985}"/>
              </a:ext>
            </a:extLst>
          </p:cNvPr>
          <p:cNvSpPr txBox="1"/>
          <p:nvPr/>
        </p:nvSpPr>
        <p:spPr>
          <a:xfrm>
            <a:off x="7202235" y="1933895"/>
            <a:ext cx="3862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/>
              <a:t>Giáo viên phải áp lực việc chấm bài của rất nhiều học sinh</a:t>
            </a:r>
          </a:p>
        </p:txBody>
      </p:sp>
    </p:spTree>
    <p:extLst>
      <p:ext uri="{BB962C8B-B14F-4D97-AF65-F5344CB8AC3E}">
        <p14:creationId xmlns:p14="http://schemas.microsoft.com/office/powerpoint/2010/main" val="6276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0911E1-B614-494F-ACEC-CCFD1CED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D323A0-0659-4043-9137-AC652E4D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6</a:t>
            </a:fld>
            <a:endParaRPr lang="en-US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082668-2E7A-47BC-92F1-362DCF07ADC1}"/>
              </a:ext>
            </a:extLst>
          </p:cNvPr>
          <p:cNvGrpSpPr/>
          <p:nvPr/>
        </p:nvGrpSpPr>
        <p:grpSpPr>
          <a:xfrm>
            <a:off x="318868" y="225137"/>
            <a:ext cx="3598961" cy="7247683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02009D2-AE98-48B9-902D-1FA2AA710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239276D-321D-4731-ADA4-AD17E216A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A4D0D8C-D8EC-42AB-A7BD-9EE74C15B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C052BD9-879C-493E-909A-0013657B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FB5AEE6-2C14-4C61-84EB-BD2C9C99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033DD4E-33CB-4AB0-973B-E39CC9E78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27304020-53BC-426B-8DC8-0C1F3A1FA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131966E8-5A6A-4FC7-82A9-4669C04C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306851F2-A968-4683-9E5D-FB51555A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24CD4D03-8B59-417D-A3F3-426BB060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6EB6ADFF-FA3E-49A2-B589-A056C99DE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BBFB508-81CC-4649-978A-C3280D0D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83E067D-8482-4292-8B30-7CC588C9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0" y="1132392"/>
            <a:ext cx="3349182" cy="5515117"/>
          </a:xfrm>
          <a:prstGeom prst="rect">
            <a:avLst/>
          </a:prstGeom>
        </p:spPr>
      </p:pic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16182B1A-9314-4EAF-8BAA-18B16DFAECF8}"/>
              </a:ext>
            </a:extLst>
          </p:cNvPr>
          <p:cNvSpPr txBox="1">
            <a:spLocks/>
          </p:cNvSpPr>
          <p:nvPr/>
        </p:nvSpPr>
        <p:spPr>
          <a:xfrm>
            <a:off x="5768340" y="443132"/>
            <a:ext cx="4724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anh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</a:t>
            </a: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0F0F7351-4600-4DC8-A557-4871D04B8D41}"/>
              </a:ext>
            </a:extLst>
          </p:cNvPr>
          <p:cNvSpPr txBox="1">
            <a:spLocks/>
          </p:cNvSpPr>
          <p:nvPr/>
        </p:nvSpPr>
        <p:spPr>
          <a:xfrm>
            <a:off x="4148052" y="2310393"/>
            <a:ext cx="8043948" cy="2971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Miễn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43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E343-691C-4AC3-8104-008A3B6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2014-5F74-4EBD-9961-C8312B47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42DB-795B-42A9-9CFA-12DBA04A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7</a:t>
            </a:fld>
            <a:endParaRPr lang="en-US" sz="1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8FF6A-C93A-4F7E-875F-AFB563608A67}"/>
              </a:ext>
            </a:extLst>
          </p:cNvPr>
          <p:cNvGrpSpPr/>
          <p:nvPr/>
        </p:nvGrpSpPr>
        <p:grpSpPr>
          <a:xfrm>
            <a:off x="418408" y="1946060"/>
            <a:ext cx="2129747" cy="4105568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09EA503-EB9E-4243-BFF8-689E0CF2E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6CC8BF4-F2EE-4F52-88BE-6502DD925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E75A6B4-A5DE-49C1-A8EE-08E7692B4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CC75C18-0020-4EAC-84DA-E935B973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5A75A9E7-D7BF-43DE-AF37-2332DFA0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F55F6E9E-64A5-40EB-B1CD-5435DD9FB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BE246D0-586C-46D5-853E-BC951F511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E9EC7A8-1650-4D51-9202-4B3C317A6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44A01345-BA8C-4485-8A36-156C19FB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7788B008-354F-49B3-9379-8D319777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19E07C0F-D1E3-4C9B-AD8C-73415E62D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A9FD4E4-5E97-48F8-BAE9-3E23AAB8C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B4A2C-5373-4B7E-87D4-AA8A25A7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9" y="2488500"/>
            <a:ext cx="1981937" cy="31291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447310-0DE8-4683-A55E-CE3E7526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82" y="2223216"/>
            <a:ext cx="609600" cy="609600"/>
          </a:xfrm>
          <a:prstGeom prst="rect">
            <a:avLst/>
          </a:prstGeom>
        </p:spPr>
      </p:pic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EC29936E-224F-448F-A15C-C30E56E69F7E}"/>
              </a:ext>
            </a:extLst>
          </p:cNvPr>
          <p:cNvSpPr txBox="1">
            <a:spLocks/>
          </p:cNvSpPr>
          <p:nvPr/>
        </p:nvSpPr>
        <p:spPr>
          <a:xfrm>
            <a:off x="3509517" y="2348914"/>
            <a:ext cx="1453615" cy="2215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1600" b="1" dirty="0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b="1" dirty="0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1200" dirty="0">
              <a:solidFill>
                <a:srgbClr val="004C4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E343-691C-4AC3-8104-008A3B6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2014-5F74-4EBD-9961-C8312B47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42DB-795B-42A9-9CFA-12DBA04A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8</a:t>
            </a:fld>
            <a:endParaRPr lang="en-US" sz="1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8FF6A-C93A-4F7E-875F-AFB563608A67}"/>
              </a:ext>
            </a:extLst>
          </p:cNvPr>
          <p:cNvGrpSpPr/>
          <p:nvPr/>
        </p:nvGrpSpPr>
        <p:grpSpPr>
          <a:xfrm>
            <a:off x="418408" y="1946060"/>
            <a:ext cx="2129747" cy="4105568"/>
            <a:chOff x="3505200" y="431800"/>
            <a:chExt cx="2127250" cy="4279900"/>
          </a:xfrm>
          <a:effectLst>
            <a:reflection blurRad="6350" stA="9000" endPos="35000" dir="5400000" sy="-100000" algn="bl" rotWithShape="0"/>
          </a:effectLst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09EA503-EB9E-4243-BFF8-689E0CF2E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2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2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6CC8BF4-F2EE-4F52-88BE-6502DD925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E75A6B4-A5DE-49C1-A8EE-08E7692B4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CC75C18-0020-4EAC-84DA-E935B9732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5A75A9E7-D7BF-43DE-AF37-2332DFA0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solidFill>
              <a:srgbClr val="7C7979"/>
            </a:solid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F55F6E9E-64A5-40EB-B1CD-5435DD9FB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BE246D0-586C-46D5-853E-BC951F511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E9EC7A8-1650-4D51-9202-4B3C317A6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44A01345-BA8C-4485-8A36-156C19FB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7788B008-354F-49B3-9379-8D319777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5000"/>
                    <a:lumOff val="75000"/>
                    <a:tint val="66000"/>
                    <a:satMod val="160000"/>
                  </a:schemeClr>
                </a:gs>
                <a:gs pos="50000">
                  <a:schemeClr val="tx2">
                    <a:lumMod val="25000"/>
                    <a:lumOff val="75000"/>
                    <a:tint val="44500"/>
                    <a:satMod val="160000"/>
                  </a:schemeClr>
                </a:gs>
                <a:gs pos="100000">
                  <a:schemeClr val="tx2">
                    <a:lumMod val="25000"/>
                    <a:lumOff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19E07C0F-D1E3-4C9B-AD8C-73415E62D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A9FD4E4-5E97-48F8-BAE9-3E23AAB8C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adFill flip="none" rotWithShape="1">
              <a:gsLst>
                <a:gs pos="0">
                  <a:srgbClr val="070B0A">
                    <a:tint val="66000"/>
                    <a:satMod val="160000"/>
                  </a:srgbClr>
                </a:gs>
                <a:gs pos="50000">
                  <a:srgbClr val="070B0A">
                    <a:tint val="44500"/>
                    <a:satMod val="160000"/>
                  </a:srgbClr>
                </a:gs>
                <a:gs pos="100000">
                  <a:srgbClr val="070B0A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63B4A2C-5373-4B7E-87D4-AA8A25A7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9" y="2488500"/>
            <a:ext cx="1981937" cy="31291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447310-0DE8-4683-A55E-CE3E7526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82" y="2223216"/>
            <a:ext cx="609600" cy="609600"/>
          </a:xfrm>
          <a:prstGeom prst="rect">
            <a:avLst/>
          </a:prstGeom>
        </p:spPr>
      </p:pic>
      <p:sp>
        <p:nvSpPr>
          <p:cNvPr id="38" name="Inhaltsplatzhalter 4">
            <a:extLst>
              <a:ext uri="{FF2B5EF4-FFF2-40B4-BE49-F238E27FC236}">
                <a16:creationId xmlns:a16="http://schemas.microsoft.com/office/drawing/2014/main" id="{EC29936E-224F-448F-A15C-C30E56E69F7E}"/>
              </a:ext>
            </a:extLst>
          </p:cNvPr>
          <p:cNvSpPr txBox="1">
            <a:spLocks/>
          </p:cNvSpPr>
          <p:nvPr/>
        </p:nvSpPr>
        <p:spPr>
          <a:xfrm>
            <a:off x="3509517" y="2348914"/>
            <a:ext cx="1453615" cy="2215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1600" b="1" dirty="0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b="1" dirty="0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04C4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1200" dirty="0">
              <a:solidFill>
                <a:srgbClr val="004C4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ED6F90-4ADA-42EA-A407-B494EAC4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323" y="3182067"/>
            <a:ext cx="4432744" cy="2090102"/>
          </a:xfrm>
          <a:prstGeom prst="rect">
            <a:avLst/>
          </a:prstGeom>
        </p:spPr>
      </p:pic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4732167A-B8CF-403B-883A-6C7A5559C70B}"/>
              </a:ext>
            </a:extLst>
          </p:cNvPr>
          <p:cNvSpPr txBox="1">
            <a:spLocks/>
          </p:cNvSpPr>
          <p:nvPr/>
        </p:nvSpPr>
        <p:spPr>
          <a:xfrm>
            <a:off x="9569059" y="2402438"/>
            <a:ext cx="1453615" cy="2215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b="1" dirty="0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b="1" dirty="0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b="1" dirty="0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01A59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endParaRPr lang="en-US" sz="1200" dirty="0">
              <a:solidFill>
                <a:srgbClr val="01A59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908195-45D5-40BD-984F-81C8B34C1C54}"/>
              </a:ext>
            </a:extLst>
          </p:cNvPr>
          <p:cNvSpPr/>
          <p:nvPr/>
        </p:nvSpPr>
        <p:spPr>
          <a:xfrm>
            <a:off x="8833361" y="2223216"/>
            <a:ext cx="607978" cy="607978"/>
          </a:xfrm>
          <a:prstGeom prst="ellipse">
            <a:avLst/>
          </a:prstGeom>
          <a:solidFill>
            <a:srgbClr val="01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DFD888-B692-4B2E-B903-4CBD8736A0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50" y="2347914"/>
            <a:ext cx="347720" cy="347720"/>
          </a:xfrm>
          <a:prstGeom prst="rect">
            <a:avLst/>
          </a:prstGeom>
          <a:solidFill>
            <a:srgbClr val="01A59E"/>
          </a:solidFill>
        </p:spPr>
      </p:pic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C0FA45B2-5D34-49DC-89A1-E80F80BE2068}"/>
              </a:ext>
            </a:extLst>
          </p:cNvPr>
          <p:cNvSpPr txBox="1">
            <a:spLocks/>
          </p:cNvSpPr>
          <p:nvPr/>
        </p:nvSpPr>
        <p:spPr>
          <a:xfrm>
            <a:off x="9569060" y="3167650"/>
            <a:ext cx="1453615" cy="44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600" b="1" dirty="0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600" b="1" dirty="0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b="1" dirty="0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1991A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sz="1200" dirty="0">
              <a:solidFill>
                <a:srgbClr val="1991A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2B4104-0639-4A13-85A0-5AA698210EC3}"/>
              </a:ext>
            </a:extLst>
          </p:cNvPr>
          <p:cNvSpPr/>
          <p:nvPr/>
        </p:nvSpPr>
        <p:spPr>
          <a:xfrm>
            <a:off x="8833361" y="3086546"/>
            <a:ext cx="607978" cy="607978"/>
          </a:xfrm>
          <a:prstGeom prst="ellipse">
            <a:avLst/>
          </a:prstGeom>
          <a:solidFill>
            <a:srgbClr val="199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B5694B3-A0C6-4447-B85A-CFCC583A15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50" y="3211244"/>
            <a:ext cx="347720" cy="347720"/>
          </a:xfrm>
          <a:prstGeom prst="rect">
            <a:avLst/>
          </a:prstGeom>
          <a:solidFill>
            <a:srgbClr val="1991AC"/>
          </a:solidFill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4B77799-B572-4043-AB9A-3D1BEA0BBD76}"/>
              </a:ext>
            </a:extLst>
          </p:cNvPr>
          <p:cNvSpPr/>
          <p:nvPr/>
        </p:nvSpPr>
        <p:spPr>
          <a:xfrm>
            <a:off x="8843834" y="3963379"/>
            <a:ext cx="607978" cy="607978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3F9037C-888E-4DB4-9A02-BBAA3A1E9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575" y="4036014"/>
            <a:ext cx="458495" cy="458495"/>
          </a:xfrm>
          <a:prstGeom prst="rect">
            <a:avLst/>
          </a:prstGeom>
        </p:spPr>
      </p:pic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B8705E3C-CFD6-4155-A349-A7D158117491}"/>
              </a:ext>
            </a:extLst>
          </p:cNvPr>
          <p:cNvSpPr txBox="1">
            <a:spLocks/>
          </p:cNvSpPr>
          <p:nvPr/>
        </p:nvSpPr>
        <p:spPr>
          <a:xfrm>
            <a:off x="9602310" y="4102886"/>
            <a:ext cx="1610173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600" b="1" dirty="0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1600" b="1" dirty="0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b="1" dirty="0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4376A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en-US" sz="1200" dirty="0">
              <a:solidFill>
                <a:srgbClr val="4376A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A2D78B-AC73-44C3-883B-032FDD15631C}"/>
              </a:ext>
            </a:extLst>
          </p:cNvPr>
          <p:cNvSpPr/>
          <p:nvPr/>
        </p:nvSpPr>
        <p:spPr>
          <a:xfrm>
            <a:off x="8843834" y="4769200"/>
            <a:ext cx="607978" cy="607978"/>
          </a:xfrm>
          <a:prstGeom prst="ellipse">
            <a:avLst/>
          </a:prstGeom>
          <a:solidFill>
            <a:srgbClr val="78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F350AC8-A0A9-483B-9FAA-6CF99CD28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6242" y="4843941"/>
            <a:ext cx="458495" cy="458495"/>
          </a:xfrm>
          <a:prstGeom prst="rect">
            <a:avLst/>
          </a:prstGeom>
          <a:solidFill>
            <a:srgbClr val="785CA3"/>
          </a:solidFill>
        </p:spPr>
      </p:pic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6F5A6CE8-1B16-4E5E-BF08-7B9D7A23B676}"/>
              </a:ext>
            </a:extLst>
          </p:cNvPr>
          <p:cNvSpPr txBox="1">
            <a:spLocks/>
          </p:cNvSpPr>
          <p:nvPr/>
        </p:nvSpPr>
        <p:spPr>
          <a:xfrm>
            <a:off x="9602310" y="4908707"/>
            <a:ext cx="1610173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600" b="1" dirty="0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1600" b="1" dirty="0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b="1" dirty="0">
                <a:solidFill>
                  <a:srgbClr val="785C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</a:t>
            </a:r>
            <a:endParaRPr lang="en-US" sz="1200" dirty="0">
              <a:solidFill>
                <a:srgbClr val="785CA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25 L 2.29167E-6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2" grpId="0" animBg="1"/>
      <p:bldP spid="33" grpId="0" animBg="1"/>
      <p:bldP spid="35" grpId="0" animBg="1"/>
      <p:bldP spid="39" grpId="0"/>
      <p:bldP spid="40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07D4-31E1-4E01-9492-6145D913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ABC52-38AB-4093-A715-7A4EC892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err="1"/>
              <a:t>Ứng</a:t>
            </a:r>
            <a:r>
              <a:rPr lang="en-US" sz="1000" dirty="0"/>
              <a:t> </a:t>
            </a:r>
            <a:r>
              <a:rPr lang="en-US" sz="1000" dirty="0" err="1"/>
              <a:t>dụng</a:t>
            </a:r>
            <a:r>
              <a:rPr lang="en-US" sz="1000" dirty="0"/>
              <a:t> </a:t>
            </a:r>
            <a:r>
              <a:rPr lang="en-US" sz="1000" dirty="0" err="1"/>
              <a:t>ôn</a:t>
            </a:r>
            <a:r>
              <a:rPr lang="en-US" sz="1000" dirty="0"/>
              <a:t> </a:t>
            </a:r>
            <a:r>
              <a:rPr lang="en-US" sz="1000" dirty="0" err="1"/>
              <a:t>thi</a:t>
            </a:r>
            <a:r>
              <a:rPr lang="en-US" sz="1000" dirty="0"/>
              <a:t> </a:t>
            </a:r>
            <a:r>
              <a:rPr lang="en-US" sz="1000" dirty="0" err="1"/>
              <a:t>tiếng</a:t>
            </a:r>
            <a:r>
              <a:rPr lang="en-US" sz="1000" dirty="0"/>
              <a:t> </a:t>
            </a:r>
            <a:r>
              <a:rPr lang="en-US" sz="1000" dirty="0" err="1"/>
              <a:t>anh</a:t>
            </a:r>
            <a:r>
              <a:rPr lang="en-US" sz="1000" dirty="0"/>
              <a:t> </a:t>
            </a:r>
            <a:r>
              <a:rPr lang="en-US" sz="1000" dirty="0" err="1"/>
              <a:t>vào</a:t>
            </a:r>
            <a:r>
              <a:rPr lang="en-US" sz="1000" dirty="0"/>
              <a:t> </a:t>
            </a:r>
            <a:r>
              <a:rPr lang="en-US" sz="1000" dirty="0" err="1"/>
              <a:t>lớp</a:t>
            </a:r>
            <a:r>
              <a:rPr lang="en-US" sz="1000" dirty="0"/>
              <a:t>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993C-96BB-4386-BCE0-A17A0928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000" smtClean="0"/>
              <a:t>9</a:t>
            </a:fld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C4372-1B8B-4F96-81AD-E5269CDDCC4A}"/>
              </a:ext>
            </a:extLst>
          </p:cNvPr>
          <p:cNvSpPr/>
          <p:nvPr/>
        </p:nvSpPr>
        <p:spPr>
          <a:xfrm>
            <a:off x="1487978" y="2466172"/>
            <a:ext cx="1882157" cy="554671"/>
          </a:xfrm>
          <a:prstGeom prst="rect">
            <a:avLst/>
          </a:prstGeom>
          <a:solidFill>
            <a:srgbClr val="01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BC611-1583-48AE-B1BA-45461A9DBCA0}"/>
              </a:ext>
            </a:extLst>
          </p:cNvPr>
          <p:cNvSpPr/>
          <p:nvPr/>
        </p:nvSpPr>
        <p:spPr>
          <a:xfrm>
            <a:off x="1487977" y="3497212"/>
            <a:ext cx="1882157" cy="554671"/>
          </a:xfrm>
          <a:prstGeom prst="rect">
            <a:avLst/>
          </a:prstGeom>
          <a:solidFill>
            <a:srgbClr val="199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07F70-DB55-4DBE-B525-FEA581AD3752}"/>
              </a:ext>
            </a:extLst>
          </p:cNvPr>
          <p:cNvSpPr/>
          <p:nvPr/>
        </p:nvSpPr>
        <p:spPr>
          <a:xfrm>
            <a:off x="1487977" y="4402894"/>
            <a:ext cx="1882157" cy="554671"/>
          </a:xfrm>
          <a:prstGeom prst="rect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1F73E96-1283-4E25-A021-C2E9CFF66A5D}"/>
              </a:ext>
            </a:extLst>
          </p:cNvPr>
          <p:cNvSpPr txBox="1">
            <a:spLocks/>
          </p:cNvSpPr>
          <p:nvPr/>
        </p:nvSpPr>
        <p:spPr>
          <a:xfrm>
            <a:off x="3686185" y="2312621"/>
            <a:ext cx="6449047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 Studio Vs Android Studio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C# và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lâp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nay. 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32836FB-50E5-41D9-B0D9-FF849CF32FE7}"/>
              </a:ext>
            </a:extLst>
          </p:cNvPr>
          <p:cNvSpPr txBox="1">
            <a:spLocks/>
          </p:cNvSpPr>
          <p:nvPr/>
        </p:nvSpPr>
        <p:spPr>
          <a:xfrm>
            <a:off x="3686185" y="4249343"/>
            <a:ext cx="6214273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80A5C58C-50FE-4CFA-8CE0-82AACE5C1330}"/>
              </a:ext>
            </a:extLst>
          </p:cNvPr>
          <p:cNvSpPr txBox="1">
            <a:spLocks/>
          </p:cNvSpPr>
          <p:nvPr/>
        </p:nvSpPr>
        <p:spPr>
          <a:xfrm>
            <a:off x="3686185" y="3343661"/>
            <a:ext cx="6214273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native,ReactJS,CSharp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406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325</TotalTime>
  <Words>819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Roboto Light</vt:lpstr>
      <vt:lpstr>Tahoma</vt:lpstr>
      <vt:lpstr>Times New Roman</vt:lpstr>
      <vt:lpstr>Wingdings</vt:lpstr>
      <vt:lpstr>Retrospect</vt:lpstr>
      <vt:lpstr>Ứng dụng ôn thi tiếng anh vào lớp 10</vt:lpstr>
      <vt:lpstr>Thành viên nhóm và kế hoạch thực hiện</vt:lpstr>
      <vt:lpstr>Thành viên nhóm và kế hoạch thực hiện</vt:lpstr>
      <vt:lpstr>Mục lục</vt:lpstr>
      <vt:lpstr>1. Thực trạng và giải pháp</vt:lpstr>
      <vt:lpstr>PowerPoint Presentation</vt:lpstr>
      <vt:lpstr>2. Các chức năng chính</vt:lpstr>
      <vt:lpstr>2. Các chức năng chính</vt:lpstr>
      <vt:lpstr>3. Công nghệ sử dụng</vt:lpstr>
      <vt:lpstr>4. Phân tích</vt:lpstr>
      <vt:lpstr>PowerPoint Presentation</vt:lpstr>
      <vt:lpstr>4.2 Use Case Hoàn thành bài thi</vt:lpstr>
      <vt:lpstr>Use Case Hoàn thành bài thi</vt:lpstr>
      <vt:lpstr>Use Case Hoàn thành bài thi</vt:lpstr>
      <vt:lpstr>5. Thiết kế</vt:lpstr>
      <vt:lpstr>PowerPoint Presentation</vt:lpstr>
      <vt:lpstr>PowerPoint Presentation</vt:lpstr>
      <vt:lpstr>6. Những hạn chế</vt:lpstr>
      <vt:lpstr>7. Hướng phát triển</vt:lpstr>
      <vt:lpstr>8. Demo ứng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ôn thi tiếng anh vào lớp 10</dc:title>
  <dc:creator>dothuylinh2105@gmail.com</dc:creator>
  <cp:lastModifiedBy>Trương Đăng Quang</cp:lastModifiedBy>
  <cp:revision>62</cp:revision>
  <dcterms:created xsi:type="dcterms:W3CDTF">2021-06-13T13:50:22Z</dcterms:created>
  <dcterms:modified xsi:type="dcterms:W3CDTF">2021-06-13T21:43:30Z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