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DCD73-80E7-46FD-A82B-EACA935964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5FA02F-2564-45F4-BD41-7A4FCC1A43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B6585-8669-4819-8EBB-40DF5FC48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EF66-2EE4-4174-9E18-77BBFA2EDBE5}" type="datetimeFigureOut">
              <a:rPr lang="vi-VN" smtClean="0"/>
              <a:t>12/06/2021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7ABAE-2649-4F14-87BC-8983A3282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30AC6-6EC4-4005-887D-0D0732F75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E2371-20BC-4F28-B85F-F10D28C42A2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99309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46ECB-0A35-4015-836C-0078C420C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59FF34-45C7-4E38-BEDA-CFB4A0AAC4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F11AA-C1B3-4EB4-A369-AA887D27F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EF66-2EE4-4174-9E18-77BBFA2EDBE5}" type="datetimeFigureOut">
              <a:rPr lang="vi-VN" smtClean="0"/>
              <a:t>12/06/2021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B49D7-0F46-4513-9973-4C81FA143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E31A2-39BF-48A0-97EA-1F7C37B9C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E2371-20BC-4F28-B85F-F10D28C42A2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92642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CC4FD1-309B-489A-8223-9CAA917F4F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18202-797D-4B96-8464-90563D23C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56AFA-6121-4BF8-8CBE-5217CC2DF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EF66-2EE4-4174-9E18-77BBFA2EDBE5}" type="datetimeFigureOut">
              <a:rPr lang="vi-VN" smtClean="0"/>
              <a:t>12/06/2021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6AC7F-1CEA-472A-8770-5225E1939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BC28F-7739-4DC5-AC81-201F87DD7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E2371-20BC-4F28-B85F-F10D28C42A2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41515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D83BA-34D4-4B7B-A7B7-852E5B615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C96E6-1619-495A-A48D-42C2FCD5E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D4B40-4783-48ED-960F-AB9210509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EF66-2EE4-4174-9E18-77BBFA2EDBE5}" type="datetimeFigureOut">
              <a:rPr lang="vi-VN" smtClean="0"/>
              <a:t>12/06/2021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5AA15-68BD-4F66-AA5C-1601953F4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1BF86-F873-424C-9BC1-95BE8AD38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E2371-20BC-4F28-B85F-F10D28C42A2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51153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3D19-B015-40D2-9E4E-B1493D707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D5C9F-53F5-4A95-96CD-5DFA183B2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0CA47-FC1E-4D2A-B285-9DC6D8F5D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EF66-2EE4-4174-9E18-77BBFA2EDBE5}" type="datetimeFigureOut">
              <a:rPr lang="vi-VN" smtClean="0"/>
              <a:t>12/06/2021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93644-EEFD-4D52-9E12-63218A38C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54B8A-741B-4181-A7BC-C7E4FDC6B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E2371-20BC-4F28-B85F-F10D28C42A2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8231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E3BC2-1994-4FBF-99F9-1C8193563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92D0B-0274-4CE6-9BDB-004432842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50DE18-51BB-4330-B496-94163F6AF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9B879D-7A4D-483A-90E1-B025627D1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EF66-2EE4-4174-9E18-77BBFA2EDBE5}" type="datetimeFigureOut">
              <a:rPr lang="vi-VN" smtClean="0"/>
              <a:t>12/06/2021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59336D-6363-400C-97AE-DE6940C10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021DE-B93B-4DD2-9E12-8E71EAED3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E2371-20BC-4F28-B85F-F10D28C42A2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6092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D3A77-0854-4F86-AF24-C5065F2A3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A1E58D-EB54-4653-97BE-498768F8C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4EA3AA-CD0B-425B-8E1E-71E2F8F56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13B245-56AD-4D91-83DE-5983CE7BCA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EBA135-94CF-48F1-A567-325EFA96AF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EA751F-1627-4A69-AC4F-9C6489775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EF66-2EE4-4174-9E18-77BBFA2EDBE5}" type="datetimeFigureOut">
              <a:rPr lang="vi-VN" smtClean="0"/>
              <a:t>12/06/2021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2E7DC8-EAB4-4C25-A95F-DDFB7A988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3BFF9B-1A96-4811-B890-01DE8B3DE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E2371-20BC-4F28-B85F-F10D28C42A2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5105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54523-6D56-48FB-B4CF-5249822EA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8E182E-ACB2-4379-8BD0-93948E962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EF66-2EE4-4174-9E18-77BBFA2EDBE5}" type="datetimeFigureOut">
              <a:rPr lang="vi-VN" smtClean="0"/>
              <a:t>12/06/2021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31EED5-049C-4D90-BFF7-8AB52DDE4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7CE10D-6B1E-492D-BE58-868CFD660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E2371-20BC-4F28-B85F-F10D28C42A2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32708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A2F315-B073-4FE8-B206-0E99A3528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EF66-2EE4-4174-9E18-77BBFA2EDBE5}" type="datetimeFigureOut">
              <a:rPr lang="vi-VN" smtClean="0"/>
              <a:t>12/06/2021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A03DB1-073F-4E09-AB25-E994FA85D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E740A-76AA-427B-92C9-8FCCB2C6D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E2371-20BC-4F28-B85F-F10D28C42A2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9403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34B42-6F32-4BE8-A3CB-913387AE5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DEAEA-C963-4488-A0AD-80C24F5DB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9FB038-5E7F-4693-89A0-CE4223AFBF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EBD2E2-7220-45DE-8919-2BBA48CDA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EF66-2EE4-4174-9E18-77BBFA2EDBE5}" type="datetimeFigureOut">
              <a:rPr lang="vi-VN" smtClean="0"/>
              <a:t>12/06/2021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5BF4FB-F1D4-4890-8556-389B9E769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AB4A3E-8D56-4D49-B0B9-F5454C3E3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E2371-20BC-4F28-B85F-F10D28C42A2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62435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331A8-5DFE-4EDD-B9A4-0DEBE4706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1827A5-91AD-4880-AB83-CD06B2122A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2050EC-48D1-4681-8FD5-8C7A36A4B1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4CB47-B023-4CCC-AA76-2F0B94F09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EF66-2EE4-4174-9E18-77BBFA2EDBE5}" type="datetimeFigureOut">
              <a:rPr lang="vi-VN" smtClean="0"/>
              <a:t>12/06/2021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BC9731-5087-4B2C-90F7-D4CB4B3E0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DECA3-5A2C-4183-ACD2-0FBC729F1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E2371-20BC-4F28-B85F-F10D28C42A2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6905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DC4810-30F6-4B7C-BE74-AFD69BE9A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2F41B-8952-45CA-A58F-009F2BA2E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776F6-40D6-42C3-AAED-25967FE5B3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CEF66-2EE4-4174-9E18-77BBFA2EDBE5}" type="datetimeFigureOut">
              <a:rPr lang="vi-VN" smtClean="0"/>
              <a:t>12/06/2021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7C825-729F-4074-89FA-5C8BB2DDA5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D2A42-7012-4249-9966-2AA7DF1C66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E2371-20BC-4F28-B85F-F10D28C42A2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7645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227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 Trương</dc:creator>
  <cp:lastModifiedBy>Quang Trương</cp:lastModifiedBy>
  <cp:revision>1</cp:revision>
  <dcterms:created xsi:type="dcterms:W3CDTF">2021-06-12T09:49:58Z</dcterms:created>
  <dcterms:modified xsi:type="dcterms:W3CDTF">2021-06-12T09:50:22Z</dcterms:modified>
</cp:coreProperties>
</file>