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81" r:id="rId7"/>
    <p:sldId id="273" r:id="rId8"/>
    <p:sldId id="274" r:id="rId9"/>
    <p:sldId id="261" r:id="rId10"/>
    <p:sldId id="262" r:id="rId11"/>
    <p:sldId id="282" r:id="rId12"/>
    <p:sldId id="267" r:id="rId13"/>
    <p:sldId id="268" r:id="rId14"/>
    <p:sldId id="277" r:id="rId15"/>
    <p:sldId id="278" r:id="rId16"/>
    <p:sldId id="269" r:id="rId17"/>
    <p:sldId id="276" r:id="rId18"/>
    <p:sldId id="270" r:id="rId19"/>
    <p:sldId id="271" r:id="rId20"/>
    <p:sldId id="284" r:id="rId21"/>
    <p:sldId id="285" r:id="rId22"/>
    <p:sldId id="286" r:id="rId23"/>
    <p:sldId id="279" r:id="rId24"/>
    <p:sldId id="280" r:id="rId25"/>
    <p:sldId id="283" r:id="rId26"/>
    <p:sldId id="275" r:id="rId27"/>
    <p:sldId id="265"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86" d="100"/>
          <a:sy n="86" d="100"/>
        </p:scale>
        <p:origin x="1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1A8AA-1BFD-46CE-A64A-FAF54FEFDAD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078E8F5-A37D-4439-83D6-526A23A954C4}">
      <dgm:prSet/>
      <dgm:spPr/>
      <dgm:t>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ty</a:t>
          </a:r>
        </a:p>
      </dgm:t>
    </dgm:pt>
    <dgm:pt modelId="{D545EFA0-5D44-4188-B158-20DF01541F1E}" type="parTrans" cxnId="{E2671494-8350-4C5E-B191-28E62EAC867D}">
      <dgm:prSet/>
      <dgm:spPr/>
      <dgm:t>
        <a:bodyPr/>
        <a:lstStyle/>
        <a:p>
          <a:endParaRPr lang="en-US"/>
        </a:p>
      </dgm:t>
    </dgm:pt>
    <dgm:pt modelId="{D5D829F1-A7B7-4851-860D-6C5608CD33F8}" type="sibTrans" cxnId="{E2671494-8350-4C5E-B191-28E62EAC867D}">
      <dgm:prSet/>
      <dgm:spPr/>
      <dgm:t>
        <a:bodyPr/>
        <a:lstStyle/>
        <a:p>
          <a:endParaRPr lang="en-US"/>
        </a:p>
      </dgm:t>
    </dgm:pt>
    <dgm:pt modelId="{AA4A5D9C-50CC-4831-8A4B-E6ED1A1C448F}">
      <dgm:prSet/>
      <dgm:spPr/>
      <dgm:t>
        <a:bodyPr/>
        <a:lstStyle/>
        <a:p>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vi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dgm:t>
    </dgm:pt>
    <dgm:pt modelId="{6CB16449-045C-46A8-A535-12FD6FED0E02}" type="parTrans" cxnId="{6ADD721B-927E-4DDB-81ED-6930C91F269F}">
      <dgm:prSet/>
      <dgm:spPr/>
      <dgm:t>
        <a:bodyPr/>
        <a:lstStyle/>
        <a:p>
          <a:endParaRPr lang="en-US"/>
        </a:p>
      </dgm:t>
    </dgm:pt>
    <dgm:pt modelId="{063E051E-AECE-420A-8D29-875DBAEBAA71}" type="sibTrans" cxnId="{6ADD721B-927E-4DDB-81ED-6930C91F269F}">
      <dgm:prSet/>
      <dgm:spPr/>
      <dgm:t>
        <a:bodyPr/>
        <a:lstStyle/>
        <a:p>
          <a:endParaRPr lang="en-US"/>
        </a:p>
      </dgm:t>
    </dgm:pt>
    <dgm:pt modelId="{CEEDEDE6-8797-4865-B76B-8320000381B8}">
      <dgm:prSet/>
      <dgm:spPr/>
      <dgm:t>
        <a:bodyPr/>
        <a:lstStyle/>
        <a:p>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dirty="0">
            <a:latin typeface="Arial" panose="020B0604020202020204" pitchFamily="34" charset="0"/>
            <a:cs typeface="Arial" panose="020B0604020202020204" pitchFamily="34" charset="0"/>
          </a:endParaRPr>
        </a:p>
      </dgm:t>
    </dgm:pt>
    <dgm:pt modelId="{E67A1539-D0B2-4625-9EAB-F13CF62EE5E8}" type="parTrans" cxnId="{A563BACD-011C-42C7-A46A-7C8AC477AB3B}">
      <dgm:prSet/>
      <dgm:spPr/>
      <dgm:t>
        <a:bodyPr/>
        <a:lstStyle/>
        <a:p>
          <a:endParaRPr lang="en-US"/>
        </a:p>
      </dgm:t>
    </dgm:pt>
    <dgm:pt modelId="{BCAC7968-CDDD-4BF9-A5D6-F875CD303A20}" type="sibTrans" cxnId="{A563BACD-011C-42C7-A46A-7C8AC477AB3B}">
      <dgm:prSet/>
      <dgm:spPr/>
      <dgm:t>
        <a:bodyPr/>
        <a:lstStyle/>
        <a:p>
          <a:endParaRPr lang="en-US"/>
        </a:p>
      </dgm:t>
    </dgm:pt>
    <dgm:pt modelId="{20871486-CB67-4429-ADDA-970F6BC73589}">
      <dgm:prSet/>
      <dgm:spPr/>
      <dgm:t>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đặt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endParaRPr lang="en-US" dirty="0">
            <a:latin typeface="Arial" panose="020B0604020202020204" pitchFamily="34" charset="0"/>
            <a:cs typeface="Arial" panose="020B0604020202020204" pitchFamily="34" charset="0"/>
          </a:endParaRPr>
        </a:p>
      </dgm:t>
    </dgm:pt>
    <dgm:pt modelId="{E3A773F6-BD69-40C6-85E0-7CCC0CAC5D90}" type="parTrans" cxnId="{D04CEED8-D41A-48CB-BF99-FB04A7DFF0CD}">
      <dgm:prSet/>
      <dgm:spPr/>
      <dgm:t>
        <a:bodyPr/>
        <a:lstStyle/>
        <a:p>
          <a:endParaRPr lang="en-US"/>
        </a:p>
      </dgm:t>
    </dgm:pt>
    <dgm:pt modelId="{9809EE36-4255-49DA-A07C-5651A3699A0C}" type="sibTrans" cxnId="{D04CEED8-D41A-48CB-BF99-FB04A7DFF0CD}">
      <dgm:prSet/>
      <dgm:spPr/>
      <dgm:t>
        <a:bodyPr/>
        <a:lstStyle/>
        <a:p>
          <a:endParaRPr lang="en-US"/>
        </a:p>
      </dgm:t>
    </dgm:pt>
    <dgm:pt modelId="{CD5AEA10-2892-4FAC-878F-D6388A06CCC8}">
      <dgm:prSet/>
      <dgm:spPr/>
      <dgm:t>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endParaRPr lang="en-US" dirty="0">
            <a:latin typeface="Arial" panose="020B0604020202020204" pitchFamily="34" charset="0"/>
            <a:cs typeface="Arial" panose="020B0604020202020204" pitchFamily="34" charset="0"/>
          </a:endParaRPr>
        </a:p>
      </dgm:t>
    </dgm:pt>
    <dgm:pt modelId="{AB197610-5B9C-468B-880E-5A989FFFC754}" type="parTrans" cxnId="{2DE86866-D09E-493E-B8B9-ED11B11E45F1}">
      <dgm:prSet/>
      <dgm:spPr/>
      <dgm:t>
        <a:bodyPr/>
        <a:lstStyle/>
        <a:p>
          <a:endParaRPr lang="en-US"/>
        </a:p>
      </dgm:t>
    </dgm:pt>
    <dgm:pt modelId="{058B97B8-6FE6-4C82-9B19-4BE8CCFA979B}" type="sibTrans" cxnId="{2DE86866-D09E-493E-B8B9-ED11B11E45F1}">
      <dgm:prSet/>
      <dgm:spPr/>
      <dgm:t>
        <a:bodyPr/>
        <a:lstStyle/>
        <a:p>
          <a:endParaRPr lang="en-US"/>
        </a:p>
      </dgm:t>
    </dgm:pt>
    <dgm:pt modelId="{D3D77FF5-DB6D-40B4-AE08-3C5063C0CB7F}" type="pres">
      <dgm:prSet presAssocID="{3CD1A8AA-1BFD-46CE-A64A-FAF54FEFDADE}" presName="vert0" presStyleCnt="0">
        <dgm:presLayoutVars>
          <dgm:dir/>
          <dgm:animOne val="branch"/>
          <dgm:animLvl val="lvl"/>
        </dgm:presLayoutVars>
      </dgm:prSet>
      <dgm:spPr/>
    </dgm:pt>
    <dgm:pt modelId="{F3FAE1D2-4D92-4D23-B423-3CCE2418C33E}" type="pres">
      <dgm:prSet presAssocID="{2078E8F5-A37D-4439-83D6-526A23A954C4}" presName="thickLine" presStyleLbl="alignNode1" presStyleIdx="0" presStyleCnt="5"/>
      <dgm:spPr/>
    </dgm:pt>
    <dgm:pt modelId="{FF717816-021F-48C0-B84C-BA9B5330B05D}" type="pres">
      <dgm:prSet presAssocID="{2078E8F5-A37D-4439-83D6-526A23A954C4}" presName="horz1" presStyleCnt="0"/>
      <dgm:spPr/>
    </dgm:pt>
    <dgm:pt modelId="{9EC4D67B-5C8C-4916-8E63-5A4FCE1E7F3E}" type="pres">
      <dgm:prSet presAssocID="{2078E8F5-A37D-4439-83D6-526A23A954C4}" presName="tx1" presStyleLbl="revTx" presStyleIdx="0" presStyleCnt="5"/>
      <dgm:spPr/>
    </dgm:pt>
    <dgm:pt modelId="{D2229C72-8CAC-439C-AE57-E20C2BC1F036}" type="pres">
      <dgm:prSet presAssocID="{2078E8F5-A37D-4439-83D6-526A23A954C4}" presName="vert1" presStyleCnt="0"/>
      <dgm:spPr/>
    </dgm:pt>
    <dgm:pt modelId="{916C19D0-BE8C-4C02-A08A-60A5511A68DB}" type="pres">
      <dgm:prSet presAssocID="{AA4A5D9C-50CC-4831-8A4B-E6ED1A1C448F}" presName="thickLine" presStyleLbl="alignNode1" presStyleIdx="1" presStyleCnt="5"/>
      <dgm:spPr/>
    </dgm:pt>
    <dgm:pt modelId="{693D20DA-5343-4C8D-8A6A-65FD11900FB4}" type="pres">
      <dgm:prSet presAssocID="{AA4A5D9C-50CC-4831-8A4B-E6ED1A1C448F}" presName="horz1" presStyleCnt="0"/>
      <dgm:spPr/>
    </dgm:pt>
    <dgm:pt modelId="{6BA369A9-F288-4FCE-9C2F-DD73B317B8C7}" type="pres">
      <dgm:prSet presAssocID="{AA4A5D9C-50CC-4831-8A4B-E6ED1A1C448F}" presName="tx1" presStyleLbl="revTx" presStyleIdx="1" presStyleCnt="5"/>
      <dgm:spPr/>
    </dgm:pt>
    <dgm:pt modelId="{BD59BAE4-FDB9-40CA-926F-82DCCBF96951}" type="pres">
      <dgm:prSet presAssocID="{AA4A5D9C-50CC-4831-8A4B-E6ED1A1C448F}" presName="vert1" presStyleCnt="0"/>
      <dgm:spPr/>
    </dgm:pt>
    <dgm:pt modelId="{4D89DAC9-2016-4756-AAF0-BA23297AEAA9}" type="pres">
      <dgm:prSet presAssocID="{CEEDEDE6-8797-4865-B76B-8320000381B8}" presName="thickLine" presStyleLbl="alignNode1" presStyleIdx="2" presStyleCnt="5"/>
      <dgm:spPr/>
    </dgm:pt>
    <dgm:pt modelId="{6D90A684-B242-433D-B152-352A97262F3F}" type="pres">
      <dgm:prSet presAssocID="{CEEDEDE6-8797-4865-B76B-8320000381B8}" presName="horz1" presStyleCnt="0"/>
      <dgm:spPr/>
    </dgm:pt>
    <dgm:pt modelId="{220071C7-A5B5-4540-A12A-4E692600B711}" type="pres">
      <dgm:prSet presAssocID="{CEEDEDE6-8797-4865-B76B-8320000381B8}" presName="tx1" presStyleLbl="revTx" presStyleIdx="2" presStyleCnt="5"/>
      <dgm:spPr/>
    </dgm:pt>
    <dgm:pt modelId="{E2506B07-07E8-412A-92EF-5BD584AE23C0}" type="pres">
      <dgm:prSet presAssocID="{CEEDEDE6-8797-4865-B76B-8320000381B8}" presName="vert1" presStyleCnt="0"/>
      <dgm:spPr/>
    </dgm:pt>
    <dgm:pt modelId="{E052D0FA-8722-4AFD-B963-D4FDE58A013F}" type="pres">
      <dgm:prSet presAssocID="{20871486-CB67-4429-ADDA-970F6BC73589}" presName="thickLine" presStyleLbl="alignNode1" presStyleIdx="3" presStyleCnt="5"/>
      <dgm:spPr/>
    </dgm:pt>
    <dgm:pt modelId="{C0C82E16-BEAC-4A56-853E-E72BF9F2CF4D}" type="pres">
      <dgm:prSet presAssocID="{20871486-CB67-4429-ADDA-970F6BC73589}" presName="horz1" presStyleCnt="0"/>
      <dgm:spPr/>
    </dgm:pt>
    <dgm:pt modelId="{62F0599E-DA65-4DA4-8009-D2200F9EACBC}" type="pres">
      <dgm:prSet presAssocID="{20871486-CB67-4429-ADDA-970F6BC73589}" presName="tx1" presStyleLbl="revTx" presStyleIdx="3" presStyleCnt="5"/>
      <dgm:spPr/>
    </dgm:pt>
    <dgm:pt modelId="{E634FC2A-53C0-43FB-9D1C-85D5B884744D}" type="pres">
      <dgm:prSet presAssocID="{20871486-CB67-4429-ADDA-970F6BC73589}" presName="vert1" presStyleCnt="0"/>
      <dgm:spPr/>
    </dgm:pt>
    <dgm:pt modelId="{FBBF7F23-7FB3-4E0F-8B73-97455040A743}" type="pres">
      <dgm:prSet presAssocID="{CD5AEA10-2892-4FAC-878F-D6388A06CCC8}" presName="thickLine" presStyleLbl="alignNode1" presStyleIdx="4" presStyleCnt="5"/>
      <dgm:spPr/>
    </dgm:pt>
    <dgm:pt modelId="{2349EFA3-ED22-4AFD-96FA-FA94F9FD5050}" type="pres">
      <dgm:prSet presAssocID="{CD5AEA10-2892-4FAC-878F-D6388A06CCC8}" presName="horz1" presStyleCnt="0"/>
      <dgm:spPr/>
    </dgm:pt>
    <dgm:pt modelId="{747527D9-F33B-4D9B-B124-0EE53BC1D744}" type="pres">
      <dgm:prSet presAssocID="{CD5AEA10-2892-4FAC-878F-D6388A06CCC8}" presName="tx1" presStyleLbl="revTx" presStyleIdx="4" presStyleCnt="5"/>
      <dgm:spPr/>
    </dgm:pt>
    <dgm:pt modelId="{81FCEEC4-F844-403C-BD24-B6C5CDC0859B}" type="pres">
      <dgm:prSet presAssocID="{CD5AEA10-2892-4FAC-878F-D6388A06CCC8}" presName="vert1" presStyleCnt="0"/>
      <dgm:spPr/>
    </dgm:pt>
  </dgm:ptLst>
  <dgm:cxnLst>
    <dgm:cxn modelId="{010E8103-CAB0-4A69-9F5C-4E783593FE01}" type="presOf" srcId="{2078E8F5-A37D-4439-83D6-526A23A954C4}" destId="{9EC4D67B-5C8C-4916-8E63-5A4FCE1E7F3E}" srcOrd="0" destOrd="0" presId="urn:microsoft.com/office/officeart/2008/layout/LinedList"/>
    <dgm:cxn modelId="{A13B5E11-AEAF-456B-8AB8-8779D0B7D5AE}" type="presOf" srcId="{20871486-CB67-4429-ADDA-970F6BC73589}" destId="{62F0599E-DA65-4DA4-8009-D2200F9EACBC}" srcOrd="0" destOrd="0" presId="urn:microsoft.com/office/officeart/2008/layout/LinedList"/>
    <dgm:cxn modelId="{6ADD721B-927E-4DDB-81ED-6930C91F269F}" srcId="{3CD1A8AA-1BFD-46CE-A64A-FAF54FEFDADE}" destId="{AA4A5D9C-50CC-4831-8A4B-E6ED1A1C448F}" srcOrd="1" destOrd="0" parTransId="{6CB16449-045C-46A8-A535-12FD6FED0E02}" sibTransId="{063E051E-AECE-420A-8D29-875DBAEBAA71}"/>
    <dgm:cxn modelId="{91F9B323-A618-4D92-8526-86F3AA8487D3}" type="presOf" srcId="{3CD1A8AA-1BFD-46CE-A64A-FAF54FEFDADE}" destId="{D3D77FF5-DB6D-40B4-AE08-3C5063C0CB7F}" srcOrd="0" destOrd="0" presId="urn:microsoft.com/office/officeart/2008/layout/LinedList"/>
    <dgm:cxn modelId="{CE02C361-8A3F-4021-8B6E-22548F2C91D4}" type="presOf" srcId="{CD5AEA10-2892-4FAC-878F-D6388A06CCC8}" destId="{747527D9-F33B-4D9B-B124-0EE53BC1D744}" srcOrd="0" destOrd="0" presId="urn:microsoft.com/office/officeart/2008/layout/LinedList"/>
    <dgm:cxn modelId="{2DE86866-D09E-493E-B8B9-ED11B11E45F1}" srcId="{3CD1A8AA-1BFD-46CE-A64A-FAF54FEFDADE}" destId="{CD5AEA10-2892-4FAC-878F-D6388A06CCC8}" srcOrd="4" destOrd="0" parTransId="{AB197610-5B9C-468B-880E-5A989FFFC754}" sibTransId="{058B97B8-6FE6-4C82-9B19-4BE8CCFA979B}"/>
    <dgm:cxn modelId="{6DC1826A-D58B-4F19-8859-9736C5A2286D}" type="presOf" srcId="{CEEDEDE6-8797-4865-B76B-8320000381B8}" destId="{220071C7-A5B5-4540-A12A-4E692600B711}" srcOrd="0" destOrd="0" presId="urn:microsoft.com/office/officeart/2008/layout/LinedList"/>
    <dgm:cxn modelId="{CD3CDB4B-F418-42D3-8DF7-66ACED3CC62B}" type="presOf" srcId="{AA4A5D9C-50CC-4831-8A4B-E6ED1A1C448F}" destId="{6BA369A9-F288-4FCE-9C2F-DD73B317B8C7}" srcOrd="0" destOrd="0" presId="urn:microsoft.com/office/officeart/2008/layout/LinedList"/>
    <dgm:cxn modelId="{E2671494-8350-4C5E-B191-28E62EAC867D}" srcId="{3CD1A8AA-1BFD-46CE-A64A-FAF54FEFDADE}" destId="{2078E8F5-A37D-4439-83D6-526A23A954C4}" srcOrd="0" destOrd="0" parTransId="{D545EFA0-5D44-4188-B158-20DF01541F1E}" sibTransId="{D5D829F1-A7B7-4851-860D-6C5608CD33F8}"/>
    <dgm:cxn modelId="{A563BACD-011C-42C7-A46A-7C8AC477AB3B}" srcId="{3CD1A8AA-1BFD-46CE-A64A-FAF54FEFDADE}" destId="{CEEDEDE6-8797-4865-B76B-8320000381B8}" srcOrd="2" destOrd="0" parTransId="{E67A1539-D0B2-4625-9EAB-F13CF62EE5E8}" sibTransId="{BCAC7968-CDDD-4BF9-A5D6-F875CD303A20}"/>
    <dgm:cxn modelId="{D04CEED8-D41A-48CB-BF99-FB04A7DFF0CD}" srcId="{3CD1A8AA-1BFD-46CE-A64A-FAF54FEFDADE}" destId="{20871486-CB67-4429-ADDA-970F6BC73589}" srcOrd="3" destOrd="0" parTransId="{E3A773F6-BD69-40C6-85E0-7CCC0CAC5D90}" sibTransId="{9809EE36-4255-49DA-A07C-5651A3699A0C}"/>
    <dgm:cxn modelId="{0FEAFAF2-CB88-4C2B-90A7-B9DABF40A41E}" type="presParOf" srcId="{D3D77FF5-DB6D-40B4-AE08-3C5063C0CB7F}" destId="{F3FAE1D2-4D92-4D23-B423-3CCE2418C33E}" srcOrd="0" destOrd="0" presId="urn:microsoft.com/office/officeart/2008/layout/LinedList"/>
    <dgm:cxn modelId="{CB62DE51-50A1-42F2-972F-8D9586BCA313}" type="presParOf" srcId="{D3D77FF5-DB6D-40B4-AE08-3C5063C0CB7F}" destId="{FF717816-021F-48C0-B84C-BA9B5330B05D}" srcOrd="1" destOrd="0" presId="urn:microsoft.com/office/officeart/2008/layout/LinedList"/>
    <dgm:cxn modelId="{1B85C2F6-C0C4-41B6-AED5-40F8D3FA8A19}" type="presParOf" srcId="{FF717816-021F-48C0-B84C-BA9B5330B05D}" destId="{9EC4D67B-5C8C-4916-8E63-5A4FCE1E7F3E}" srcOrd="0" destOrd="0" presId="urn:microsoft.com/office/officeart/2008/layout/LinedList"/>
    <dgm:cxn modelId="{BCAFB75A-6E52-4AA1-8E7D-3C649C539D63}" type="presParOf" srcId="{FF717816-021F-48C0-B84C-BA9B5330B05D}" destId="{D2229C72-8CAC-439C-AE57-E20C2BC1F036}" srcOrd="1" destOrd="0" presId="urn:microsoft.com/office/officeart/2008/layout/LinedList"/>
    <dgm:cxn modelId="{CBACF820-DD02-4C0E-8CFC-C71FFEEA16E6}" type="presParOf" srcId="{D3D77FF5-DB6D-40B4-AE08-3C5063C0CB7F}" destId="{916C19D0-BE8C-4C02-A08A-60A5511A68DB}" srcOrd="2" destOrd="0" presId="urn:microsoft.com/office/officeart/2008/layout/LinedList"/>
    <dgm:cxn modelId="{2FD361FA-1A76-4F45-B3E0-ED06F3819300}" type="presParOf" srcId="{D3D77FF5-DB6D-40B4-AE08-3C5063C0CB7F}" destId="{693D20DA-5343-4C8D-8A6A-65FD11900FB4}" srcOrd="3" destOrd="0" presId="urn:microsoft.com/office/officeart/2008/layout/LinedList"/>
    <dgm:cxn modelId="{ED1D0E7F-7DE2-4A89-A1AE-FB19EE821F6A}" type="presParOf" srcId="{693D20DA-5343-4C8D-8A6A-65FD11900FB4}" destId="{6BA369A9-F288-4FCE-9C2F-DD73B317B8C7}" srcOrd="0" destOrd="0" presId="urn:microsoft.com/office/officeart/2008/layout/LinedList"/>
    <dgm:cxn modelId="{EC53573C-53C7-4B16-9E9A-25B072061C3C}" type="presParOf" srcId="{693D20DA-5343-4C8D-8A6A-65FD11900FB4}" destId="{BD59BAE4-FDB9-40CA-926F-82DCCBF96951}" srcOrd="1" destOrd="0" presId="urn:microsoft.com/office/officeart/2008/layout/LinedList"/>
    <dgm:cxn modelId="{CD97FF4C-9FA4-4C5A-A281-D62AA4205A00}" type="presParOf" srcId="{D3D77FF5-DB6D-40B4-AE08-3C5063C0CB7F}" destId="{4D89DAC9-2016-4756-AAF0-BA23297AEAA9}" srcOrd="4" destOrd="0" presId="urn:microsoft.com/office/officeart/2008/layout/LinedList"/>
    <dgm:cxn modelId="{2CD909D1-9CB6-46F3-B41F-1D04BAE0C71F}" type="presParOf" srcId="{D3D77FF5-DB6D-40B4-AE08-3C5063C0CB7F}" destId="{6D90A684-B242-433D-B152-352A97262F3F}" srcOrd="5" destOrd="0" presId="urn:microsoft.com/office/officeart/2008/layout/LinedList"/>
    <dgm:cxn modelId="{FDEA5ACF-0251-4BCD-AD39-49DB12A3B916}" type="presParOf" srcId="{6D90A684-B242-433D-B152-352A97262F3F}" destId="{220071C7-A5B5-4540-A12A-4E692600B711}" srcOrd="0" destOrd="0" presId="urn:microsoft.com/office/officeart/2008/layout/LinedList"/>
    <dgm:cxn modelId="{505FFE1E-9B19-4E12-B9C5-B14AFED3A615}" type="presParOf" srcId="{6D90A684-B242-433D-B152-352A97262F3F}" destId="{E2506B07-07E8-412A-92EF-5BD584AE23C0}" srcOrd="1" destOrd="0" presId="urn:microsoft.com/office/officeart/2008/layout/LinedList"/>
    <dgm:cxn modelId="{219C371B-B563-4914-BF3C-BCBF5C2AF66D}" type="presParOf" srcId="{D3D77FF5-DB6D-40B4-AE08-3C5063C0CB7F}" destId="{E052D0FA-8722-4AFD-B963-D4FDE58A013F}" srcOrd="6" destOrd="0" presId="urn:microsoft.com/office/officeart/2008/layout/LinedList"/>
    <dgm:cxn modelId="{1A550862-EFA4-4874-A6AB-343806DB1AB8}" type="presParOf" srcId="{D3D77FF5-DB6D-40B4-AE08-3C5063C0CB7F}" destId="{C0C82E16-BEAC-4A56-853E-E72BF9F2CF4D}" srcOrd="7" destOrd="0" presId="urn:microsoft.com/office/officeart/2008/layout/LinedList"/>
    <dgm:cxn modelId="{D69CFBE8-9967-40DF-8406-E3DA6A7D993A}" type="presParOf" srcId="{C0C82E16-BEAC-4A56-853E-E72BF9F2CF4D}" destId="{62F0599E-DA65-4DA4-8009-D2200F9EACBC}" srcOrd="0" destOrd="0" presId="urn:microsoft.com/office/officeart/2008/layout/LinedList"/>
    <dgm:cxn modelId="{C2A7737C-D858-4876-9A66-9A5E23354481}" type="presParOf" srcId="{C0C82E16-BEAC-4A56-853E-E72BF9F2CF4D}" destId="{E634FC2A-53C0-43FB-9D1C-85D5B884744D}" srcOrd="1" destOrd="0" presId="urn:microsoft.com/office/officeart/2008/layout/LinedList"/>
    <dgm:cxn modelId="{0E4B83B2-3268-4C99-B134-ABC474766453}" type="presParOf" srcId="{D3D77FF5-DB6D-40B4-AE08-3C5063C0CB7F}" destId="{FBBF7F23-7FB3-4E0F-8B73-97455040A743}" srcOrd="8" destOrd="0" presId="urn:microsoft.com/office/officeart/2008/layout/LinedList"/>
    <dgm:cxn modelId="{AAF6610A-5AD3-4B17-BD1D-9464F35B654F}" type="presParOf" srcId="{D3D77FF5-DB6D-40B4-AE08-3C5063C0CB7F}" destId="{2349EFA3-ED22-4AFD-96FA-FA94F9FD5050}" srcOrd="9" destOrd="0" presId="urn:microsoft.com/office/officeart/2008/layout/LinedList"/>
    <dgm:cxn modelId="{21D848C7-8660-40A3-B007-1A64489121DE}" type="presParOf" srcId="{2349EFA3-ED22-4AFD-96FA-FA94F9FD5050}" destId="{747527D9-F33B-4D9B-B124-0EE53BC1D744}" srcOrd="0" destOrd="0" presId="urn:microsoft.com/office/officeart/2008/layout/LinedList"/>
    <dgm:cxn modelId="{94185A84-EC3A-4BF6-8397-703B357B6C39}" type="presParOf" srcId="{2349EFA3-ED22-4AFD-96FA-FA94F9FD5050}" destId="{81FCEEC4-F844-403C-BD24-B6C5CDC085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AE1D2-4D92-4D23-B423-3CCE2418C33E}">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4D67B-5C8C-4916-8E63-5A4FCE1E7F3E}">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Arial" panose="020B0604020202020204" pitchFamily="34" charset="0"/>
              <a:cs typeface="Arial" panose="020B0604020202020204" pitchFamily="34" charset="0"/>
            </a:rPr>
            <a:t>Giới</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thiệu</a:t>
          </a:r>
          <a:r>
            <a:rPr lang="en-US" sz="4400" kern="1200" dirty="0">
              <a:latin typeface="Arial" panose="020B0604020202020204" pitchFamily="34" charset="0"/>
              <a:cs typeface="Arial" panose="020B0604020202020204" pitchFamily="34" charset="0"/>
            </a:rPr>
            <a:t> qua </a:t>
          </a:r>
          <a:r>
            <a:rPr lang="en-US" sz="4400" kern="1200" dirty="0" err="1">
              <a:latin typeface="Arial" panose="020B0604020202020204" pitchFamily="34" charset="0"/>
              <a:cs typeface="Arial" panose="020B0604020202020204" pitchFamily="34" charset="0"/>
            </a:rPr>
            <a:t>công</a:t>
          </a:r>
          <a:r>
            <a:rPr lang="en-US" sz="4400" kern="1200" dirty="0">
              <a:latin typeface="Arial" panose="020B0604020202020204" pitchFamily="34" charset="0"/>
              <a:cs typeface="Arial" panose="020B0604020202020204" pitchFamily="34" charset="0"/>
            </a:rPr>
            <a:t> ty</a:t>
          </a:r>
        </a:p>
      </dsp:txBody>
      <dsp:txXfrm>
        <a:off x="0" y="675"/>
        <a:ext cx="6900512" cy="1106957"/>
      </dsp:txXfrm>
    </dsp:sp>
    <dsp:sp modelId="{916C19D0-BE8C-4C02-A08A-60A5511A68DB}">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369A9-F288-4FCE-9C2F-DD73B317B8C7}">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Arial" panose="020B0604020202020204" pitchFamily="34" charset="0"/>
              <a:cs typeface="Arial" panose="020B0604020202020204" pitchFamily="34" charset="0"/>
            </a:rPr>
            <a:t>Phạm</a:t>
          </a:r>
          <a:r>
            <a:rPr lang="en-US" sz="4400" kern="1200" dirty="0">
              <a:latin typeface="Arial" panose="020B0604020202020204" pitchFamily="34" charset="0"/>
              <a:cs typeface="Arial" panose="020B0604020202020204" pitchFamily="34" charset="0"/>
            </a:rPr>
            <a:t> vi </a:t>
          </a:r>
          <a:r>
            <a:rPr lang="en-US" sz="4400" kern="1200" dirty="0" err="1">
              <a:latin typeface="Arial" panose="020B0604020202020204" pitchFamily="34" charset="0"/>
              <a:cs typeface="Arial" panose="020B0604020202020204" pitchFamily="34" charset="0"/>
            </a:rPr>
            <a:t>đề</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tài</a:t>
          </a:r>
          <a:endParaRPr lang="en-US" sz="4400" kern="1200" dirty="0">
            <a:latin typeface="Arial" panose="020B0604020202020204" pitchFamily="34" charset="0"/>
            <a:cs typeface="Arial" panose="020B0604020202020204" pitchFamily="34" charset="0"/>
          </a:endParaRPr>
        </a:p>
      </dsp:txBody>
      <dsp:txXfrm>
        <a:off x="0" y="1107633"/>
        <a:ext cx="6900512" cy="1106957"/>
      </dsp:txXfrm>
    </dsp:sp>
    <dsp:sp modelId="{4D89DAC9-2016-4756-AAF0-BA23297AEAA9}">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071C7-A5B5-4540-A12A-4E692600B711}">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Arial" panose="020B0604020202020204" pitchFamily="34" charset="0"/>
              <a:cs typeface="Arial" panose="020B0604020202020204" pitchFamily="34" charset="0"/>
            </a:rPr>
            <a:t>Xây</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dựng</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hệ</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thống</a:t>
          </a:r>
          <a:endParaRPr lang="en-US" sz="4400" kern="1200" dirty="0">
            <a:latin typeface="Arial" panose="020B0604020202020204" pitchFamily="34" charset="0"/>
            <a:cs typeface="Arial" panose="020B0604020202020204" pitchFamily="34" charset="0"/>
          </a:endParaRPr>
        </a:p>
      </dsp:txBody>
      <dsp:txXfrm>
        <a:off x="0" y="2214591"/>
        <a:ext cx="6900512" cy="1106957"/>
      </dsp:txXfrm>
    </dsp:sp>
    <dsp:sp modelId="{E052D0FA-8722-4AFD-B963-D4FDE58A013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0599E-DA65-4DA4-8009-D2200F9EACBC}">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Arial" panose="020B0604020202020204" pitchFamily="34" charset="0"/>
              <a:cs typeface="Arial" panose="020B0604020202020204" pitchFamily="34" charset="0"/>
            </a:rPr>
            <a:t>Cài</a:t>
          </a:r>
          <a:r>
            <a:rPr lang="en-US" sz="4400" kern="1200" dirty="0">
              <a:latin typeface="Arial" panose="020B0604020202020204" pitchFamily="34" charset="0"/>
              <a:cs typeface="Arial" panose="020B0604020202020204" pitchFamily="34" charset="0"/>
            </a:rPr>
            <a:t> đặt </a:t>
          </a:r>
          <a:r>
            <a:rPr lang="en-US" sz="4400" kern="1200" dirty="0" err="1">
              <a:latin typeface="Arial" panose="020B0604020202020204" pitchFamily="34" charset="0"/>
              <a:cs typeface="Arial" panose="020B0604020202020204" pitchFamily="34" charset="0"/>
            </a:rPr>
            <a:t>thử</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nghiệm</a:t>
          </a:r>
          <a:endParaRPr lang="en-US" sz="4400" kern="1200" dirty="0">
            <a:latin typeface="Arial" panose="020B0604020202020204" pitchFamily="34" charset="0"/>
            <a:cs typeface="Arial" panose="020B0604020202020204" pitchFamily="34" charset="0"/>
          </a:endParaRPr>
        </a:p>
      </dsp:txBody>
      <dsp:txXfrm>
        <a:off x="0" y="3321549"/>
        <a:ext cx="6900512" cy="1106957"/>
      </dsp:txXfrm>
    </dsp:sp>
    <dsp:sp modelId="{FBBF7F23-7FB3-4E0F-8B73-97455040A743}">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527D9-F33B-4D9B-B124-0EE53BC1D744}">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err="1">
              <a:latin typeface="Arial" panose="020B0604020202020204" pitchFamily="34" charset="0"/>
              <a:cs typeface="Arial" panose="020B0604020202020204" pitchFamily="34" charset="0"/>
            </a:rPr>
            <a:t>Kết</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luận</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hướng</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phát</a:t>
          </a:r>
          <a:r>
            <a:rPr lang="en-US" sz="4400" kern="1200" dirty="0">
              <a:latin typeface="Arial" panose="020B0604020202020204" pitchFamily="34" charset="0"/>
              <a:cs typeface="Arial" panose="020B0604020202020204" pitchFamily="34" charset="0"/>
            </a:rPr>
            <a:t> </a:t>
          </a:r>
          <a:r>
            <a:rPr lang="en-US" sz="4400" kern="1200" dirty="0" err="1">
              <a:latin typeface="Arial" panose="020B0604020202020204" pitchFamily="34" charset="0"/>
              <a:cs typeface="Arial" panose="020B0604020202020204" pitchFamily="34" charset="0"/>
            </a:rPr>
            <a:t>triển</a:t>
          </a:r>
          <a:endParaRPr lang="en-US" sz="4400" kern="1200" dirty="0">
            <a:latin typeface="Arial" panose="020B0604020202020204" pitchFamily="34" charset="0"/>
            <a:cs typeface="Arial" panose="020B0604020202020204" pitchFamily="34" charset="0"/>
          </a:endParaRP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AD78-9A32-D73D-5D32-26E3DF2F6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CBC547-1364-546F-0CE2-5CCA32E44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794A69-0298-8883-E227-262394B522C6}"/>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72287D9B-C065-F6DB-675B-D185C412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1D5A1-8E48-53F4-85CE-FD40CA49DC1B}"/>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105823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9CA9-FDBD-5F5C-781C-1C934CA3CB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BDC32-EFF2-248D-9FEC-6B627491F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0EF1D-A9B7-5A06-107D-8704BD339C44}"/>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B1DDE71E-D166-F5C2-C06A-03EB50E94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0A12C-81F5-FD4D-F6EB-6B6BEBA3F940}"/>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20555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36B21-AF34-5796-7EE8-E48CA808D9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CB86E7-30F1-B2C0-ED80-C613896D5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9BE87-3E37-BA5A-4317-D52A2CDE8EC9}"/>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3D69267B-882C-D9A8-1ACF-55DA22C29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2FBEF-5C4B-6C7E-11CF-72110CBE3D1F}"/>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332984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966A-B9D0-7A09-0927-6E8629880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51119-7311-0853-0E83-4A61C2CAC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52FD-CD8D-D1DF-E26F-97910408373E}"/>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676DBDDF-AF94-7776-E662-3E04A00DC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0F578-AFB0-A9FA-0BC3-98D3884627CF}"/>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13919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BD97-4002-D377-EF23-60889B278D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145939-DC74-4D28-E921-3E169E1FC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6194A3-985C-E15D-3C3E-56A36AA1F0C5}"/>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680C53D7-B846-A252-871B-F1DA30FBD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20EBD-BB91-0569-9F8D-B3C780C7C474}"/>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351114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5566-DD45-3C81-8822-7F0570C4A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3AC89-CE60-C58E-5894-855B1AFC2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07E4E6-69C1-0079-63C6-DD55B9C28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F5FFF-DF3E-4E56-CB95-75805FE882B1}"/>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6" name="Footer Placeholder 5">
            <a:extLst>
              <a:ext uri="{FF2B5EF4-FFF2-40B4-BE49-F238E27FC236}">
                <a16:creationId xmlns:a16="http://schemas.microsoft.com/office/drawing/2014/main" id="{A4F72BBD-F42E-27DA-572C-FF7D12E08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8B24-A868-CB80-1438-87B001A253FD}"/>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247540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9871-DDB4-B663-510A-AA8BB9816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2F924-8A78-BE20-CBC2-F1E914B4D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72861-EE0C-D652-AB45-4981F2F42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583B4-34A4-8608-C840-A0FC4DEEF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C5885-5824-5A6F-E0F2-47C2C5AD9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0E5CCB-3D6F-330A-F6EF-4C2585F11E4F}"/>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8" name="Footer Placeholder 7">
            <a:extLst>
              <a:ext uri="{FF2B5EF4-FFF2-40B4-BE49-F238E27FC236}">
                <a16:creationId xmlns:a16="http://schemas.microsoft.com/office/drawing/2014/main" id="{F3B95288-C2F2-73B3-8FBC-C8C0C444E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2C5083-71F3-F6EF-CB9D-D5BAE91744A4}"/>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9935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7B5-0EE2-FBF7-9589-D06D14660F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4A7F1C-739F-0F66-7C12-92D9834810CD}"/>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4" name="Footer Placeholder 3">
            <a:extLst>
              <a:ext uri="{FF2B5EF4-FFF2-40B4-BE49-F238E27FC236}">
                <a16:creationId xmlns:a16="http://schemas.microsoft.com/office/drawing/2014/main" id="{5AD04C4D-AAB2-71C8-A05C-057BC2293C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4BAB5-9559-7F72-63F5-D3165F997789}"/>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90806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F0A7B-7D77-6A51-1754-6B64B661B89B}"/>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3" name="Footer Placeholder 2">
            <a:extLst>
              <a:ext uri="{FF2B5EF4-FFF2-40B4-BE49-F238E27FC236}">
                <a16:creationId xmlns:a16="http://schemas.microsoft.com/office/drawing/2014/main" id="{34D77EA8-F845-AF13-8F24-088509676B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387AA-1EE2-2267-A195-0C133FD8F2F1}"/>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116548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A6B7-8FEF-7059-5A2D-C0A7697CD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ECFE8E-4F79-302F-F494-96745C8DB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ABFAA-212C-BAA9-0711-40B0AB065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2F5E4-D8C7-3D61-947C-D2E43D5BDC91}"/>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6" name="Footer Placeholder 5">
            <a:extLst>
              <a:ext uri="{FF2B5EF4-FFF2-40B4-BE49-F238E27FC236}">
                <a16:creationId xmlns:a16="http://schemas.microsoft.com/office/drawing/2014/main" id="{E9259AAF-B707-45A2-7162-B7B7D41DD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9B37F-750D-66A9-4053-FD9989918322}"/>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109094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A769-6B8B-82A9-1A0C-117AA42F9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43441A-EC8D-61F0-E975-B4DF12634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92410B-C046-E5C6-82EB-11499B9F5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D4A6-CD6B-89AB-A468-45D491E3B977}"/>
              </a:ext>
            </a:extLst>
          </p:cNvPr>
          <p:cNvSpPr>
            <a:spLocks noGrp="1"/>
          </p:cNvSpPr>
          <p:nvPr>
            <p:ph type="dt" sz="half" idx="10"/>
          </p:nvPr>
        </p:nvSpPr>
        <p:spPr/>
        <p:txBody>
          <a:bodyPr/>
          <a:lstStyle/>
          <a:p>
            <a:fld id="{EB2D93A0-9317-4244-ABF5-CA965C819892}" type="datetimeFigureOut">
              <a:rPr lang="en-US" smtClean="0"/>
              <a:t>2/6/2023</a:t>
            </a:fld>
            <a:endParaRPr lang="en-US"/>
          </a:p>
        </p:txBody>
      </p:sp>
      <p:sp>
        <p:nvSpPr>
          <p:cNvPr id="6" name="Footer Placeholder 5">
            <a:extLst>
              <a:ext uri="{FF2B5EF4-FFF2-40B4-BE49-F238E27FC236}">
                <a16:creationId xmlns:a16="http://schemas.microsoft.com/office/drawing/2014/main" id="{38B96731-FF5F-3484-FBBB-7B785E23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73E39-29A4-6BCE-3B0D-8CB5ACB9CF8B}"/>
              </a:ext>
            </a:extLst>
          </p:cNvPr>
          <p:cNvSpPr>
            <a:spLocks noGrp="1"/>
          </p:cNvSpPr>
          <p:nvPr>
            <p:ph type="sldNum" sz="quarter" idx="12"/>
          </p:nvPr>
        </p:nvSpPr>
        <p:spPr/>
        <p:txBody>
          <a:bodyPr/>
          <a:lstStyle/>
          <a:p>
            <a:fld id="{5A779C7A-D086-4890-8BED-FF411888F0A1}" type="slidenum">
              <a:rPr lang="en-US" smtClean="0"/>
              <a:t>‹#›</a:t>
            </a:fld>
            <a:endParaRPr lang="en-US"/>
          </a:p>
        </p:txBody>
      </p:sp>
    </p:spTree>
    <p:extLst>
      <p:ext uri="{BB962C8B-B14F-4D97-AF65-F5344CB8AC3E}">
        <p14:creationId xmlns:p14="http://schemas.microsoft.com/office/powerpoint/2010/main" val="302348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483D8-B888-BDFD-3337-A6E50DF8F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D7C6CA-6D95-6ECD-9D8B-6BFB00D89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63082-77A6-A63B-D467-E8DC07010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D93A0-9317-4244-ABF5-CA965C819892}" type="datetimeFigureOut">
              <a:rPr lang="en-US" smtClean="0"/>
              <a:t>2/6/2023</a:t>
            </a:fld>
            <a:endParaRPr lang="en-US"/>
          </a:p>
        </p:txBody>
      </p:sp>
      <p:sp>
        <p:nvSpPr>
          <p:cNvPr id="5" name="Footer Placeholder 4">
            <a:extLst>
              <a:ext uri="{FF2B5EF4-FFF2-40B4-BE49-F238E27FC236}">
                <a16:creationId xmlns:a16="http://schemas.microsoft.com/office/drawing/2014/main" id="{650ED8FE-DFF5-497B-2D6A-A0E20F21A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D6FDDB-AC6D-1EAD-033C-6FABF2DC8D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79C7A-D086-4890-8BED-FF411888F0A1}" type="slidenum">
              <a:rPr lang="en-US" smtClean="0"/>
              <a:t>‹#›</a:t>
            </a:fld>
            <a:endParaRPr lang="en-US"/>
          </a:p>
        </p:txBody>
      </p:sp>
    </p:spTree>
    <p:extLst>
      <p:ext uri="{BB962C8B-B14F-4D97-AF65-F5344CB8AC3E}">
        <p14:creationId xmlns:p14="http://schemas.microsoft.com/office/powerpoint/2010/main" val="1510735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FCF0-8A48-01D3-91E4-76D5750452D2}"/>
              </a:ext>
            </a:extLst>
          </p:cNvPr>
          <p:cNvSpPr>
            <a:spLocks noGrp="1"/>
          </p:cNvSpPr>
          <p:nvPr>
            <p:ph type="ctrTitle" idx="4294967295"/>
          </p:nvPr>
        </p:nvSpPr>
        <p:spPr>
          <a:xfrm>
            <a:off x="816746" y="209888"/>
            <a:ext cx="11177588" cy="1373065"/>
          </a:xfrm>
        </p:spPr>
        <p:txBody>
          <a:bodyPr>
            <a:normAutofit fontScale="90000"/>
          </a:bodyPr>
          <a:lstStyle/>
          <a:p>
            <a:pPr algn="ctr"/>
            <a:r>
              <a:rPr lang="en-US" sz="2400" dirty="0">
                <a:latin typeface="Arial" panose="020B0604020202020204" pitchFamily="34" charset="0"/>
                <a:cs typeface="Arial" panose="020B0604020202020204" pitchFamily="34" charset="0"/>
              </a:rPr>
              <a:t>TRƯỜNG ĐẠI HỌC TÀI NGUYÊN VÀ MÔI TRƯỜNG TPHCM</a:t>
            </a:r>
            <a:br>
              <a:rPr lang="en-US" sz="24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KHOA HỆ THỐNG THÔNG TIN VÀ VIỄN THÁM</a:t>
            </a:r>
            <a:br>
              <a:rPr 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C9EA1B9-CDA2-716B-8F2C-B5C592AB0DAB}"/>
              </a:ext>
            </a:extLst>
          </p:cNvPr>
          <p:cNvSpPr>
            <a:spLocks noGrp="1"/>
          </p:cNvSpPr>
          <p:nvPr>
            <p:ph type="subTitle" idx="4294967295"/>
          </p:nvPr>
        </p:nvSpPr>
        <p:spPr>
          <a:xfrm>
            <a:off x="698641" y="3755255"/>
            <a:ext cx="11177588" cy="2798348"/>
          </a:xfrm>
        </p:spPr>
        <p:txBody>
          <a:bodyPr>
            <a:normAutofit fontScale="85000" lnSpcReduction="20000"/>
          </a:bodyPr>
          <a:lstStyle/>
          <a:p>
            <a:pPr marL="0" indent="0" algn="ctr">
              <a:buNone/>
            </a:pPr>
            <a:r>
              <a:rPr lang="en-US" b="1" dirty="0">
                <a:latin typeface="Arial" panose="020B0604020202020204" pitchFamily="34" charset="0"/>
                <a:cs typeface="Arial" panose="020B0604020202020204" pitchFamily="34" charset="0"/>
              </a:rPr>
              <a:t>ĐỒ ÁN THỰC TẬP</a:t>
            </a:r>
          </a:p>
          <a:p>
            <a:pPr marL="0" indent="0" algn="ctr">
              <a:buNone/>
            </a:pP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ĐỀ TÀI : XÂY DỰNG PHẦN MỀM QUẢN LÝ KHÁCH SẠN BẰNG</a:t>
            </a:r>
          </a:p>
          <a:p>
            <a:pPr marL="0" indent="0" algn="ctr">
              <a:buNone/>
            </a:pPr>
            <a:r>
              <a:rPr lang="en-US" b="1" dirty="0">
                <a:latin typeface="Arial" panose="020B0604020202020204" pitchFamily="34" charset="0"/>
                <a:cs typeface="Arial" panose="020B0604020202020204" pitchFamily="34" charset="0"/>
              </a:rPr>
              <a:t> WINDOWS FORMS C#</a:t>
            </a:r>
          </a:p>
          <a:p>
            <a:pPr marL="0" indent="0" algn="ctr">
              <a:buNone/>
            </a:pPr>
            <a:endParaRPr lang="en-US" sz="1100" dirty="0">
              <a:latin typeface="Arial" panose="020B0604020202020204" pitchFamily="34" charset="0"/>
              <a:cs typeface="Arial" panose="020B0604020202020204" pitchFamily="34" charset="0"/>
            </a:endParaRPr>
          </a:p>
          <a:p>
            <a:pPr marL="0" indent="0">
              <a:buNone/>
            </a:pPr>
            <a:r>
              <a:rPr lang="en-US" sz="1600" dirty="0" err="1">
                <a:latin typeface="Arial" panose="020B0604020202020204" pitchFamily="34" charset="0"/>
                <a:cs typeface="Arial" panose="020B0604020202020204" pitchFamily="34" charset="0"/>
              </a:rPr>
              <a:t>Giảng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hướng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dẫn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ThS.Phạm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Trọng</a:t>
            </a:r>
            <a:r>
              <a:rPr lang="en-US" sz="1600" dirty="0">
                <a:latin typeface="Arial" panose="020B0604020202020204" pitchFamily="34" charset="0"/>
                <a:cs typeface="Arial" panose="020B0604020202020204" pitchFamily="34" charset="0"/>
              </a:rPr>
              <a:t> Huynh</a:t>
            </a:r>
          </a:p>
          <a:p>
            <a:pPr marL="0" indent="0">
              <a:buNone/>
            </a:pPr>
            <a:r>
              <a:rPr lang="en-US" sz="1600" dirty="0" err="1">
                <a:latin typeface="Arial" panose="020B0604020202020204" pitchFamily="34" charset="0"/>
                <a:cs typeface="Arial" panose="020B0604020202020204" pitchFamily="34" charset="0"/>
              </a:rPr>
              <a:t>Sinh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thực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hiện</a:t>
            </a:r>
            <a:r>
              <a:rPr lang="en-US" sz="1600" dirty="0">
                <a:latin typeface="Arial" panose="020B0604020202020204" pitchFamily="34" charset="0"/>
                <a:cs typeface="Arial" panose="020B0604020202020204" pitchFamily="34" charset="0"/>
              </a:rPr>
              <a:t>:      Trương Đăng Quý</a:t>
            </a:r>
          </a:p>
          <a:p>
            <a:pPr marL="0" indent="0">
              <a:buNone/>
            </a:pPr>
            <a:r>
              <a:rPr lang="en-US" sz="1600" dirty="0" err="1">
                <a:latin typeface="Arial" panose="020B0604020202020204" pitchFamily="34" charset="0"/>
                <a:cs typeface="Arial" panose="020B0604020202020204" pitchFamily="34" charset="0"/>
              </a:rPr>
              <a:t>Mã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            0850080039</a:t>
            </a:r>
          </a:p>
          <a:p>
            <a:pPr marL="0" indent="0">
              <a:buNone/>
            </a:pPr>
            <a:r>
              <a:rPr lang="en-US" sz="1600" dirty="0" err="1">
                <a:latin typeface="Arial" panose="020B0604020202020204" pitchFamily="34" charset="0"/>
                <a:cs typeface="Arial" panose="020B0604020202020204" pitchFamily="34" charset="0"/>
              </a:rPr>
              <a:t>Lớp</a:t>
            </a:r>
            <a:r>
              <a:rPr lang="en-US" sz="1600" dirty="0">
                <a:latin typeface="Arial" panose="020B0604020202020204" pitchFamily="34" charset="0"/>
                <a:cs typeface="Arial" panose="020B0604020202020204" pitchFamily="34" charset="0"/>
              </a:rPr>
              <a:t>:                               08ĐHCNPM</a:t>
            </a:r>
          </a:p>
        </p:txBody>
      </p:sp>
      <p:pic>
        <p:nvPicPr>
          <p:cNvPr id="4" name="Picture 3">
            <a:extLst>
              <a:ext uri="{FF2B5EF4-FFF2-40B4-BE49-F238E27FC236}">
                <a16:creationId xmlns:a16="http://schemas.microsoft.com/office/drawing/2014/main" id="{1973E872-8261-CDEA-A9CC-CD22EF73A254}"/>
              </a:ext>
            </a:extLst>
          </p:cNvPr>
          <p:cNvPicPr>
            <a:picLocks noChangeAspect="1"/>
          </p:cNvPicPr>
          <p:nvPr/>
        </p:nvPicPr>
        <p:blipFill rotWithShape="1">
          <a:blip r:embed="rId2"/>
          <a:srcRect r="1" b="1"/>
          <a:stretch/>
        </p:blipFill>
        <p:spPr>
          <a:xfrm>
            <a:off x="5093554" y="1231554"/>
            <a:ext cx="2387762" cy="219744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25603573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CABECF-BBF3-736D-EEB3-BB323C545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7" y="443323"/>
            <a:ext cx="12124572" cy="6057431"/>
          </a:xfrm>
          <a:prstGeom prst="rect">
            <a:avLst/>
          </a:prstGeom>
        </p:spPr>
      </p:pic>
    </p:spTree>
    <p:extLst>
      <p:ext uri="{BB962C8B-B14F-4D97-AF65-F5344CB8AC3E}">
        <p14:creationId xmlns:p14="http://schemas.microsoft.com/office/powerpoint/2010/main" val="41565777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DCAC13-1A3E-73CC-3BAC-83FBC1604C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25" y="97654"/>
            <a:ext cx="12124573" cy="6613864"/>
          </a:xfrm>
          <a:prstGeom prst="rect">
            <a:avLst/>
          </a:prstGeom>
          <a:noFill/>
          <a:ln>
            <a:noFill/>
          </a:ln>
        </p:spPr>
      </p:pic>
    </p:spTree>
    <p:extLst>
      <p:ext uri="{BB962C8B-B14F-4D97-AF65-F5344CB8AC3E}">
        <p14:creationId xmlns:p14="http://schemas.microsoft.com/office/powerpoint/2010/main" val="42834227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B2C62-33FA-1503-5F21-94CB1E9BFDD5}"/>
              </a:ext>
            </a:extLst>
          </p:cNvPr>
          <p:cNvSpPr>
            <a:spLocks noGrp="1"/>
          </p:cNvSpPr>
          <p:nvPr>
            <p:ph type="title"/>
          </p:nvPr>
        </p:nvSpPr>
        <p:spPr>
          <a:xfrm>
            <a:off x="1944460" y="2628650"/>
            <a:ext cx="9231410" cy="1414433"/>
          </a:xfrm>
        </p:spPr>
        <p:txBody>
          <a:bodyPr vert="horz" lIns="91440" tIns="45720" rIns="91440" bIns="45720" rtlCol="0" anchor="b">
            <a:normAutofit/>
          </a:bodyPr>
          <a:lstStyle/>
          <a:p>
            <a:r>
              <a:rPr lang="en-US" sz="5000" kern="1200" dirty="0" err="1">
                <a:solidFill>
                  <a:schemeClr val="tx1"/>
                </a:solidFill>
                <a:latin typeface="Arial" panose="020B0604020202020204" pitchFamily="34" charset="0"/>
                <a:cs typeface="Arial" panose="020B0604020202020204" pitchFamily="34" charset="0"/>
              </a:rPr>
              <a:t>Cài</a:t>
            </a:r>
            <a:r>
              <a:rPr lang="en-US" sz="5000" kern="1200" dirty="0">
                <a:solidFill>
                  <a:schemeClr val="tx1"/>
                </a:solidFill>
                <a:latin typeface="Arial" panose="020B0604020202020204" pitchFamily="34" charset="0"/>
                <a:cs typeface="Arial" panose="020B0604020202020204" pitchFamily="34" charset="0"/>
              </a:rPr>
              <a:t> đặt </a:t>
            </a:r>
            <a:r>
              <a:rPr lang="en-US" sz="5000" kern="1200" dirty="0" err="1">
                <a:solidFill>
                  <a:schemeClr val="tx1"/>
                </a:solidFill>
                <a:latin typeface="Arial" panose="020B0604020202020204" pitchFamily="34" charset="0"/>
                <a:cs typeface="Arial" panose="020B0604020202020204" pitchFamily="34" charset="0"/>
              </a:rPr>
              <a:t>và</a:t>
            </a:r>
            <a:r>
              <a:rPr lang="en-US" sz="5000" kern="1200" dirty="0">
                <a:solidFill>
                  <a:schemeClr val="tx1"/>
                </a:solidFill>
                <a:latin typeface="Arial" panose="020B0604020202020204" pitchFamily="34" charset="0"/>
                <a:cs typeface="Arial" panose="020B0604020202020204" pitchFamily="34" charset="0"/>
              </a:rPr>
              <a:t> </a:t>
            </a:r>
            <a:r>
              <a:rPr lang="en-US" sz="5000" kern="1200" dirty="0" err="1">
                <a:solidFill>
                  <a:schemeClr val="tx1"/>
                </a:solidFill>
                <a:latin typeface="Arial" panose="020B0604020202020204" pitchFamily="34" charset="0"/>
                <a:cs typeface="Arial" panose="020B0604020202020204" pitchFamily="34" charset="0"/>
              </a:rPr>
              <a:t>thử</a:t>
            </a:r>
            <a:r>
              <a:rPr lang="en-US" sz="5000" kern="1200" dirty="0">
                <a:solidFill>
                  <a:schemeClr val="tx1"/>
                </a:solidFill>
                <a:latin typeface="Arial" panose="020B0604020202020204" pitchFamily="34" charset="0"/>
                <a:cs typeface="Arial" panose="020B0604020202020204" pitchFamily="34" charset="0"/>
              </a:rPr>
              <a:t> </a:t>
            </a:r>
            <a:r>
              <a:rPr lang="en-US" sz="5000" kern="1200" dirty="0" err="1">
                <a:solidFill>
                  <a:schemeClr val="tx1"/>
                </a:solidFill>
                <a:latin typeface="Arial" panose="020B0604020202020204" pitchFamily="34" charset="0"/>
                <a:cs typeface="Arial" panose="020B0604020202020204" pitchFamily="34" charset="0"/>
              </a:rPr>
              <a:t>nghiệm</a:t>
            </a:r>
            <a:endParaRPr lang="en-US" sz="5000"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81648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105A87-8925-FCE4-B16C-CE309FB68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703" y="319596"/>
            <a:ext cx="11070453" cy="6267635"/>
          </a:xfrm>
          <a:prstGeom prst="rect">
            <a:avLst/>
          </a:prstGeom>
        </p:spPr>
      </p:pic>
    </p:spTree>
    <p:extLst>
      <p:ext uri="{BB962C8B-B14F-4D97-AF65-F5344CB8AC3E}">
        <p14:creationId xmlns:p14="http://schemas.microsoft.com/office/powerpoint/2010/main" val="92987865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1AC17D-B583-BBC0-9BE2-9EC9711952F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533" y="159798"/>
            <a:ext cx="11825056" cy="6374167"/>
          </a:xfrm>
          <a:prstGeom prst="rect">
            <a:avLst/>
          </a:prstGeom>
        </p:spPr>
      </p:pic>
    </p:spTree>
    <p:extLst>
      <p:ext uri="{BB962C8B-B14F-4D97-AF65-F5344CB8AC3E}">
        <p14:creationId xmlns:p14="http://schemas.microsoft.com/office/powerpoint/2010/main" val="154011844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D86C5-9864-DF94-BE43-51FA1B9602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32" y="233861"/>
            <a:ext cx="11904955" cy="6539801"/>
          </a:xfrm>
          <a:prstGeom prst="rect">
            <a:avLst/>
          </a:prstGeom>
        </p:spPr>
      </p:pic>
    </p:spTree>
    <p:extLst>
      <p:ext uri="{BB962C8B-B14F-4D97-AF65-F5344CB8AC3E}">
        <p14:creationId xmlns:p14="http://schemas.microsoft.com/office/powerpoint/2010/main" val="32511570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696994-50D1-3A19-9E14-2124766FC73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330" y="204186"/>
            <a:ext cx="11807301" cy="6471822"/>
          </a:xfrm>
          <a:prstGeom prst="rect">
            <a:avLst/>
          </a:prstGeom>
        </p:spPr>
      </p:pic>
    </p:spTree>
    <p:extLst>
      <p:ext uri="{BB962C8B-B14F-4D97-AF65-F5344CB8AC3E}">
        <p14:creationId xmlns:p14="http://schemas.microsoft.com/office/powerpoint/2010/main" val="22143985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D6FBC-34B5-23DB-953C-320F7C441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171" y="399494"/>
            <a:ext cx="11221375" cy="5939161"/>
          </a:xfrm>
          <a:prstGeom prst="rect">
            <a:avLst/>
          </a:prstGeom>
        </p:spPr>
      </p:pic>
    </p:spTree>
    <p:extLst>
      <p:ext uri="{BB962C8B-B14F-4D97-AF65-F5344CB8AC3E}">
        <p14:creationId xmlns:p14="http://schemas.microsoft.com/office/powerpoint/2010/main" val="188827980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C2F666-DF5B-2604-4D1F-4A4AC7AAD0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3394" y="195310"/>
            <a:ext cx="11710237" cy="6516208"/>
          </a:xfrm>
          <a:prstGeom prst="rect">
            <a:avLst/>
          </a:prstGeom>
        </p:spPr>
      </p:pic>
    </p:spTree>
    <p:extLst>
      <p:ext uri="{BB962C8B-B14F-4D97-AF65-F5344CB8AC3E}">
        <p14:creationId xmlns:p14="http://schemas.microsoft.com/office/powerpoint/2010/main" val="13063612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81380-C8B6-D70C-AD7F-B619195AC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30A2B0C-45AD-F637-2FE0-231D93933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310" y="230819"/>
            <a:ext cx="11807300" cy="6454066"/>
          </a:xfrm>
          <a:prstGeom prst="rect">
            <a:avLst/>
          </a:prstGeom>
        </p:spPr>
      </p:pic>
    </p:spTree>
    <p:extLst>
      <p:ext uri="{BB962C8B-B14F-4D97-AF65-F5344CB8AC3E}">
        <p14:creationId xmlns:p14="http://schemas.microsoft.com/office/powerpoint/2010/main" val="36355541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ABE83-C8A7-70BD-2790-692925885201}"/>
              </a:ext>
            </a:extLst>
          </p:cNvPr>
          <p:cNvSpPr>
            <a:spLocks noGrp="1"/>
          </p:cNvSpPr>
          <p:nvPr>
            <p:ph type="title"/>
          </p:nvPr>
        </p:nvSpPr>
        <p:spPr>
          <a:xfrm>
            <a:off x="635000" y="640823"/>
            <a:ext cx="3418659" cy="5583148"/>
          </a:xfrm>
        </p:spPr>
        <p:txBody>
          <a:bodyPr anchor="ctr">
            <a:normAutofit/>
          </a:bodyPr>
          <a:lstStyle/>
          <a:p>
            <a:r>
              <a:rPr lang="en-US" sz="5400" b="1" dirty="0" err="1">
                <a:latin typeface="Arial" panose="020B0604020202020204" pitchFamily="34" charset="0"/>
                <a:cs typeface="Arial" panose="020B0604020202020204" pitchFamily="34" charset="0"/>
              </a:rPr>
              <a:t>Mục</a:t>
            </a:r>
            <a:r>
              <a:rPr lang="en-US" sz="5400" b="1" dirty="0">
                <a:latin typeface="Arial" panose="020B0604020202020204" pitchFamily="34" charset="0"/>
                <a:cs typeface="Arial" panose="020B0604020202020204" pitchFamily="34" charset="0"/>
              </a:rPr>
              <a:t> </a:t>
            </a:r>
            <a:r>
              <a:rPr lang="en-US" sz="5400" b="1" dirty="0" err="1">
                <a:latin typeface="Arial" panose="020B0604020202020204" pitchFamily="34" charset="0"/>
                <a:cs typeface="Arial" panose="020B0604020202020204" pitchFamily="34" charset="0"/>
              </a:rPr>
              <a:t>lục</a:t>
            </a:r>
            <a:endParaRPr lang="en-US" sz="5400" b="1"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E1E9B97-CCC2-208F-0C06-3755DAEE5A22}"/>
              </a:ext>
            </a:extLst>
          </p:cNvPr>
          <p:cNvGraphicFramePr>
            <a:graphicFrameLocks noGrp="1"/>
          </p:cNvGraphicFramePr>
          <p:nvPr>
            <p:ph idx="1"/>
            <p:extLst>
              <p:ext uri="{D42A27DB-BD31-4B8C-83A1-F6EECF244321}">
                <p14:modId xmlns:p14="http://schemas.microsoft.com/office/powerpoint/2010/main" val="100930972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418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81380-C8B6-D70C-AD7F-B619195AC77A}"/>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C60A05C2-39B2-9EAF-EF07-E3DFCCA70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42" y="239697"/>
            <a:ext cx="11860567" cy="6312023"/>
          </a:xfrm>
          <a:prstGeom prst="rect">
            <a:avLst/>
          </a:prstGeom>
        </p:spPr>
      </p:pic>
    </p:spTree>
    <p:extLst>
      <p:ext uri="{BB962C8B-B14F-4D97-AF65-F5344CB8AC3E}">
        <p14:creationId xmlns:p14="http://schemas.microsoft.com/office/powerpoint/2010/main" val="385457581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81380-C8B6-D70C-AD7F-B619195AC77A}"/>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98224358-1F67-766F-AEC7-0FB09B326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8" y="381009"/>
            <a:ext cx="11709646" cy="6223977"/>
          </a:xfrm>
          <a:prstGeom prst="rect">
            <a:avLst/>
          </a:prstGeom>
        </p:spPr>
      </p:pic>
    </p:spTree>
    <p:extLst>
      <p:ext uri="{BB962C8B-B14F-4D97-AF65-F5344CB8AC3E}">
        <p14:creationId xmlns:p14="http://schemas.microsoft.com/office/powerpoint/2010/main" val="195461443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81380-C8B6-D70C-AD7F-B619195AC7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F6D59D-DC34-34BD-1334-74CC73B30A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841" y="221941"/>
            <a:ext cx="11461072" cy="6374167"/>
          </a:xfrm>
          <a:prstGeom prst="rect">
            <a:avLst/>
          </a:prstGeom>
        </p:spPr>
      </p:pic>
    </p:spTree>
    <p:extLst>
      <p:ext uri="{BB962C8B-B14F-4D97-AF65-F5344CB8AC3E}">
        <p14:creationId xmlns:p14="http://schemas.microsoft.com/office/powerpoint/2010/main" val="13838808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C292F-2D83-E59C-2E35-D5408F8776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820" y="310718"/>
            <a:ext cx="11736279" cy="6258758"/>
          </a:xfrm>
          <a:prstGeom prst="rect">
            <a:avLst/>
          </a:prstGeom>
        </p:spPr>
      </p:pic>
    </p:spTree>
    <p:extLst>
      <p:ext uri="{BB962C8B-B14F-4D97-AF65-F5344CB8AC3E}">
        <p14:creationId xmlns:p14="http://schemas.microsoft.com/office/powerpoint/2010/main" val="271016391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1D61F7-2282-1FCE-43A5-3F068D5E54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06533"/>
            <a:ext cx="11798423" cy="6640496"/>
          </a:xfrm>
          <a:prstGeom prst="rect">
            <a:avLst/>
          </a:prstGeom>
        </p:spPr>
      </p:pic>
    </p:spTree>
    <p:extLst>
      <p:ext uri="{BB962C8B-B14F-4D97-AF65-F5344CB8AC3E}">
        <p14:creationId xmlns:p14="http://schemas.microsoft.com/office/powerpoint/2010/main" val="266179361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59F43-A8B8-BDBA-6553-15E676DA55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43" y="186430"/>
            <a:ext cx="11691890" cy="6671569"/>
          </a:xfrm>
          <a:prstGeom prst="rect">
            <a:avLst/>
          </a:prstGeom>
        </p:spPr>
      </p:pic>
    </p:spTree>
    <p:extLst>
      <p:ext uri="{BB962C8B-B14F-4D97-AF65-F5344CB8AC3E}">
        <p14:creationId xmlns:p14="http://schemas.microsoft.com/office/powerpoint/2010/main" val="17030789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4AD76-4B98-F89C-75DE-E582D14AA4AC}"/>
              </a:ext>
            </a:extLst>
          </p:cNvPr>
          <p:cNvSpPr>
            <a:spLocks noGrp="1"/>
          </p:cNvSpPr>
          <p:nvPr>
            <p:ph type="title"/>
          </p:nvPr>
        </p:nvSpPr>
        <p:spPr>
          <a:xfrm>
            <a:off x="4619218" y="771416"/>
            <a:ext cx="3326298" cy="1039629"/>
          </a:xfrm>
        </p:spPr>
        <p:txBody>
          <a:bodyPr anchor="ctr">
            <a:normAutofit/>
          </a:bodyPr>
          <a:lstStyle/>
          <a:p>
            <a:r>
              <a:rPr lang="en-US" sz="5000" dirty="0">
                <a:latin typeface="Arial" panose="020B0604020202020204" pitchFamily="34" charset="0"/>
                <a:cs typeface="Arial" panose="020B0604020202020204" pitchFamily="34" charset="0"/>
              </a:rPr>
              <a:t>KẾT LUẬN</a:t>
            </a:r>
          </a:p>
        </p:txBody>
      </p:sp>
      <p:sp>
        <p:nvSpPr>
          <p:cNvPr id="4" name="TextBox 3">
            <a:extLst>
              <a:ext uri="{FF2B5EF4-FFF2-40B4-BE49-F238E27FC236}">
                <a16:creationId xmlns:a16="http://schemas.microsoft.com/office/drawing/2014/main" id="{3BC98B95-E6A5-7A29-AA63-8BAD34445AF3}"/>
              </a:ext>
            </a:extLst>
          </p:cNvPr>
          <p:cNvSpPr txBox="1"/>
          <p:nvPr/>
        </p:nvSpPr>
        <p:spPr>
          <a:xfrm>
            <a:off x="710213" y="1791152"/>
            <a:ext cx="10836613" cy="3754874"/>
          </a:xfrm>
          <a:prstGeom prst="rect">
            <a:avLst/>
          </a:prstGeom>
          <a:noFill/>
        </p:spPr>
        <p:txBody>
          <a:bodyPr wrap="square" rtlCol="0">
            <a:sp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Đồ án “xây dựng phần mềm quản lý khách sạn bằng </a:t>
            </a:r>
            <a:r>
              <a:rPr lang="vi-VN" sz="2000" dirty="0" err="1">
                <a:effectLst/>
                <a:latin typeface="Times New Roman" panose="02020603050405020304" pitchFamily="18" charset="0"/>
                <a:ea typeface="Calibri" panose="020F0502020204030204" pitchFamily="34" charset="0"/>
                <a:cs typeface="Times New Roman" panose="02020603050405020304" pitchFamily="18" charset="0"/>
              </a:rPr>
              <a:t>winform</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C#” cơ bản đã xử lí hết các chức năng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theo yêu cầu đề ra của các khách sạn như đặt phòng, nhận phòng, quản lý nguồn tài nguyên nhân lực để tạo ra một phần mềm quản lý khách sạn nhằm đáp ứng cho các khách sạn có quy mô vừa và nhỏ.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Sau khi hoàn thành đồ án trên, em nắm vững các bước để xây dựng một phần mềm gồm các bước: khảo sát, phân tích hệ thống, thiết kế giao diện, cài đặt các </a:t>
            </a:r>
            <a:r>
              <a:rPr lang="vi-VN" sz="2000" dirty="0" err="1">
                <a:effectLst/>
                <a:latin typeface="Times New Roman" panose="02020603050405020304" pitchFamily="18" charset="0"/>
                <a:ea typeface="Calibri" panose="020F0502020204030204" pitchFamily="34" charset="0"/>
                <a:cs typeface="Times New Roman" panose="02020603050405020304" pitchFamily="18" charset="0"/>
              </a:rPr>
              <a:t>tool</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xây dựng chức năng. Đồ án tập trung xử lí các kĩ thuật liên quan đến quản lý nguồn tài nguyên nhân lực, thanh toán, lưu trữ , phân tích, thống kê.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Đáp ứng được mọi điều kiện cho các công việc kinh doanh dịch vụ khách sạn.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Xây dựng </a:t>
            </a:r>
            <a:r>
              <a:rPr lang="vi-VN" sz="2000" dirty="0" err="1">
                <a:effectLst/>
                <a:latin typeface="Times New Roman" panose="02020603050405020304" pitchFamily="18" charset="0"/>
                <a:ea typeface="Calibri" panose="020F0502020204030204" pitchFamily="34" charset="0"/>
                <a:cs typeface="Times New Roman" panose="02020603050405020304" pitchFamily="18" charset="0"/>
              </a:rPr>
              <a:t>module</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cho công việc tìm kiếm và đề xuất các đối tượng thích hợp nhất với người dùng trong công việc lựa chọn dịch vụ, đặt nhận phòng, thống kê và thanh toán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tin</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Tx/>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775261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C049B-DD77-3F15-F2EC-579BF11B7253}"/>
              </a:ext>
            </a:extLst>
          </p:cNvPr>
          <p:cNvSpPr>
            <a:spLocks noGrp="1"/>
          </p:cNvSpPr>
          <p:nvPr>
            <p:ph type="title"/>
          </p:nvPr>
        </p:nvSpPr>
        <p:spPr>
          <a:xfrm>
            <a:off x="1075767" y="1188637"/>
            <a:ext cx="2988234" cy="4480726"/>
          </a:xfrm>
        </p:spPr>
        <p:txBody>
          <a:bodyPr>
            <a:normAutofit/>
          </a:bodyPr>
          <a:lstStyle/>
          <a:p>
            <a:pPr algn="r"/>
            <a:r>
              <a:rPr lang="en-US" sz="5000" dirty="0">
                <a:latin typeface="Arial" panose="020B0604020202020204" pitchFamily="34" charset="0"/>
                <a:cs typeface="Arial" panose="020B0604020202020204" pitchFamily="34" charset="0"/>
              </a:rPr>
              <a:t>MỤC TIÊU VÀ HƯỚNG PHÁT TRIỂN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5A3CC3-64C0-0F20-A741-7F675924BC68}"/>
              </a:ext>
            </a:extLst>
          </p:cNvPr>
          <p:cNvSpPr>
            <a:spLocks noGrp="1"/>
          </p:cNvSpPr>
          <p:nvPr>
            <p:ph idx="1"/>
          </p:nvPr>
        </p:nvSpPr>
        <p:spPr>
          <a:xfrm>
            <a:off x="5255259" y="1648870"/>
            <a:ext cx="5960135" cy="3560260"/>
          </a:xfrm>
        </p:spPr>
        <p:txBody>
          <a:bodyPr anchor="ctr">
            <a:normAutofit/>
          </a:bodyPr>
          <a:lstStyle/>
          <a:p>
            <a:pPr marL="0" indent="0">
              <a:buNone/>
            </a:pPr>
            <a:endParaRPr lang="en-US" sz="2400" dirty="0">
              <a:latin typeface="Arial" panose="020B0604020202020204" pitchFamily="34" charset="0"/>
              <a:cs typeface="Arial" panose="020B0604020202020204" pitchFamily="34" charset="0"/>
            </a:endParaRPr>
          </a:p>
          <a:p>
            <a:pPr>
              <a:buFont typeface="Times New Roman" panose="02020603050405020304" pitchFamily="18" charset="0"/>
              <a:buChar char="⁃"/>
            </a:pP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online.</a:t>
            </a:r>
          </a:p>
          <a:p>
            <a:pPr>
              <a:buFont typeface="Times New Roman" panose="02020603050405020304" pitchFamily="18" charset="0"/>
              <a:buChar char="⁃"/>
            </a:pP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a:t>
            </a:r>
          </a:p>
          <a:p>
            <a:pPr>
              <a:buFont typeface="Times New Roman" panose="02020603050405020304" pitchFamily="18" charset="0"/>
              <a:buChar char="⁃"/>
            </a:pP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gửi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qua Email.</a:t>
            </a:r>
          </a:p>
          <a:p>
            <a:pPr>
              <a:buFont typeface="Times New Roman" panose="02020603050405020304" pitchFamily="18" charset="0"/>
              <a:buChar char="⁃"/>
            </a:pPr>
            <a:r>
              <a:rPr lang="en-US" sz="2400" dirty="0" err="1">
                <a:latin typeface="Arial" panose="020B0604020202020204" pitchFamily="34" charset="0"/>
                <a:cs typeface="Arial" panose="020B0604020202020204" pitchFamily="34" charset="0"/>
              </a:rPr>
              <a:t>Tối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a:t>
            </a:r>
          </a:p>
          <a:p>
            <a:pPr>
              <a:buFont typeface="Times New Roman" panose="02020603050405020304" pitchFamily="18" charset="0"/>
              <a:buChar char="⁃"/>
            </a:pPr>
            <a:r>
              <a:rPr lang="en-US" sz="2400" dirty="0" err="1">
                <a:latin typeface="Arial" panose="020B0604020202020204" pitchFamily="34" charset="0"/>
                <a:cs typeface="Arial" panose="020B0604020202020204" pitchFamily="34" charset="0"/>
              </a:rPr>
              <a:t>Nâng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2985395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2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2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5" name="Freeform: Shape 3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5D801A9-732B-8E07-02EE-B5A2330FD50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000" kern="1200" dirty="0">
                <a:solidFill>
                  <a:srgbClr val="080808"/>
                </a:solidFill>
                <a:latin typeface="Arial" panose="020B0604020202020204" pitchFamily="34" charset="0"/>
                <a:cs typeface="Arial" panose="020B0604020202020204" pitchFamily="34" charset="0"/>
              </a:rPr>
              <a:t>CÁM ƠN QUÝ THẦY CÔ ĐÃ LẮNG NGHE</a:t>
            </a:r>
          </a:p>
        </p:txBody>
      </p:sp>
      <p:sp>
        <p:nvSpPr>
          <p:cNvPr id="39" name="Freeform: Shape 3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10675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4A3A2-075D-F92B-B7B3-A0AECD2C8F5E}"/>
              </a:ext>
            </a:extLst>
          </p:cNvPr>
          <p:cNvSpPr>
            <a:spLocks noGrp="1"/>
          </p:cNvSpPr>
          <p:nvPr>
            <p:ph type="title"/>
          </p:nvPr>
        </p:nvSpPr>
        <p:spPr>
          <a:xfrm>
            <a:off x="1285240" y="2508176"/>
            <a:ext cx="8702139" cy="1618489"/>
          </a:xfrm>
        </p:spPr>
        <p:txBody>
          <a:bodyPr anchor="ctr">
            <a:normAutofit/>
          </a:bodyPr>
          <a:lstStyle/>
          <a:p>
            <a:r>
              <a:rPr lang="en-US" sz="5000" dirty="0">
                <a:latin typeface="Arial" panose="020B0604020202020204" pitchFamily="34" charset="0"/>
                <a:cs typeface="Arial" panose="020B0604020202020204" pitchFamily="34" charset="0"/>
              </a:rPr>
              <a:t>GIỚI THIỆU QUA CÔNG TY</a:t>
            </a:r>
          </a:p>
        </p:txBody>
      </p:sp>
    </p:spTree>
    <p:extLst>
      <p:ext uri="{BB962C8B-B14F-4D97-AF65-F5344CB8AC3E}">
        <p14:creationId xmlns:p14="http://schemas.microsoft.com/office/powerpoint/2010/main" val="626759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FA1F3-078C-15E5-810D-743BCEB588FA}"/>
              </a:ext>
            </a:extLst>
          </p:cNvPr>
          <p:cNvSpPr>
            <a:spLocks noGrp="1"/>
          </p:cNvSpPr>
          <p:nvPr>
            <p:ph type="title"/>
          </p:nvPr>
        </p:nvSpPr>
        <p:spPr>
          <a:xfrm>
            <a:off x="1075767" y="1188637"/>
            <a:ext cx="2988234" cy="4480726"/>
          </a:xfrm>
        </p:spPr>
        <p:txBody>
          <a:bodyPr>
            <a:normAutofit fontScale="90000"/>
          </a:bodyPr>
          <a:lstStyle/>
          <a:p>
            <a:pPr algn="r"/>
            <a:r>
              <a:rPr lang="en-US" sz="5000" dirty="0">
                <a:latin typeface="Arial" panose="020B0604020202020204" pitchFamily="34" charset="0"/>
                <a:cs typeface="Arial" panose="020B0604020202020204" pitchFamily="34" charset="0"/>
              </a:rPr>
              <a:t>GIỚI THIỆU SƠ LƯỢC QUA CÔNG TY</a:t>
            </a:r>
          </a:p>
        </p:txBody>
      </p:sp>
      <p:cxnSp>
        <p:nvCxnSpPr>
          <p:cNvPr id="23" name="Straight Connector 2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D1856E-90C1-340F-29D1-E70B6588DC95}"/>
              </a:ext>
            </a:extLst>
          </p:cNvPr>
          <p:cNvSpPr>
            <a:spLocks noGrp="1"/>
          </p:cNvSpPr>
          <p:nvPr>
            <p:ph idx="1"/>
          </p:nvPr>
        </p:nvSpPr>
        <p:spPr>
          <a:xfrm>
            <a:off x="4705775" y="719091"/>
            <a:ext cx="6693151" cy="5424257"/>
          </a:xfrm>
        </p:spPr>
        <p:txBody>
          <a:bodyPr anchor="ctr">
            <a:noAutofit/>
          </a:bodyPr>
          <a:lstStyle/>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ty </a:t>
            </a:r>
            <a:r>
              <a:rPr lang="en-US" sz="2000" dirty="0" err="1">
                <a:latin typeface="Times New Roman" panose="02020603050405020304" pitchFamily="18" charset="0"/>
                <a:cs typeface="Times New Roman" panose="02020603050405020304" pitchFamily="18" charset="0"/>
              </a:rPr>
              <a:t>Cổ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EnterSoft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ty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ERP (Enterprise Resource Planning)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12/03/2011. </a:t>
            </a:r>
          </a:p>
          <a:p>
            <a:pPr marL="0" indent="0">
              <a:buNone/>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Địa chỉ trụ sở: số 54A Nơ Trang Long, Phường 14, Quận Bình Thạnh, TP Hồ Chí Minh</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vi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Ngành nghề kinh doanh: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Lập trình máy vi tính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Tư vấn máy vi tính và quản trị hệ thống máy vi tính</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Hoạt động thiết kế chuyên dụng</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1600" b="1" dirty="0">
              <a:latin typeface="Arial" panose="020B0604020202020204" pitchFamily="34" charset="0"/>
              <a:cs typeface="Arial" panose="020B0604020202020204" pitchFamily="34" charset="0"/>
            </a:endParaRPr>
          </a:p>
          <a:p>
            <a:pPr marL="514350" indent="-514350">
              <a:buFont typeface="+mj-lt"/>
              <a:buAutoNum type="arabicPeriod"/>
            </a:pPr>
            <a:endParaRPr lang="en-US" sz="1600" b="1" dirty="0">
              <a:latin typeface="Arial" panose="020B0604020202020204" pitchFamily="34" charset="0"/>
              <a:cs typeface="Arial" panose="020B0604020202020204" pitchFamily="34" charset="0"/>
            </a:endParaRPr>
          </a:p>
          <a:p>
            <a:pPr marL="514350" indent="-514350">
              <a:buFont typeface="+mj-lt"/>
              <a:buAutoNum type="arabicPeriod"/>
            </a:pPr>
            <a:endParaRPr lang="en-US" sz="1600" b="1" dirty="0">
              <a:latin typeface="Arial" panose="020B0604020202020204" pitchFamily="34" charset="0"/>
              <a:cs typeface="Arial" panose="020B0604020202020204" pitchFamily="34" charset="0"/>
            </a:endParaRPr>
          </a:p>
          <a:p>
            <a:pPr marL="514350" indent="-514350">
              <a:buFont typeface="+mj-lt"/>
              <a:buAutoNum type="arabicPeriod"/>
            </a:pPr>
            <a:endParaRPr lang="en-US" sz="1600" b="1" dirty="0">
              <a:latin typeface="Arial" panose="020B0604020202020204" pitchFamily="34" charset="0"/>
              <a:cs typeface="Arial" panose="020B0604020202020204" pitchFamily="34" charset="0"/>
            </a:endParaRPr>
          </a:p>
          <a:p>
            <a:pPr marL="514350" indent="-514350">
              <a:buFont typeface="+mj-lt"/>
              <a:buAutoNum type="arabicPeriod"/>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9019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9A3D5-A888-65C7-D75B-1521355AECF7}"/>
              </a:ext>
            </a:extLst>
          </p:cNvPr>
          <p:cNvSpPr>
            <a:spLocks noGrp="1"/>
          </p:cNvSpPr>
          <p:nvPr>
            <p:ph type="title"/>
          </p:nvPr>
        </p:nvSpPr>
        <p:spPr>
          <a:xfrm>
            <a:off x="1075767" y="1188637"/>
            <a:ext cx="2988234" cy="4480726"/>
          </a:xfrm>
        </p:spPr>
        <p:txBody>
          <a:bodyPr>
            <a:normAutofit/>
          </a:bodyPr>
          <a:lstStyle/>
          <a:p>
            <a:pPr algn="r"/>
            <a:r>
              <a:rPr lang="en-US" sz="5000">
                <a:latin typeface="Arial" panose="020B0604020202020204" pitchFamily="34" charset="0"/>
                <a:cs typeface="Arial" panose="020B0604020202020204" pitchFamily="34" charset="0"/>
              </a:rPr>
              <a:t>PHẠM VI ĐỀ TÀI</a:t>
            </a:r>
            <a:endParaRPr lang="en-US" sz="5000" dirty="0">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ABF96E-4215-E65B-4BE8-CB4AF3ECCB7C}"/>
              </a:ext>
            </a:extLst>
          </p:cNvPr>
          <p:cNvSpPr>
            <a:spLocks noGrp="1"/>
          </p:cNvSpPr>
          <p:nvPr>
            <p:ph idx="1"/>
          </p:nvPr>
        </p:nvSpPr>
        <p:spPr>
          <a:xfrm>
            <a:off x="4785065" y="4829452"/>
            <a:ext cx="6667125" cy="379677"/>
          </a:xfrm>
        </p:spPr>
        <p:txBody>
          <a:bodyPr anchor="ctr">
            <a:no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F11F87-C5F8-3076-4AB5-B8BF03696722}"/>
              </a:ext>
            </a:extLst>
          </p:cNvPr>
          <p:cNvSpPr txBox="1"/>
          <p:nvPr/>
        </p:nvSpPr>
        <p:spPr>
          <a:xfrm>
            <a:off x="4654296" y="2260950"/>
            <a:ext cx="6797895"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Sử dụng nền tảng </a:t>
            </a:r>
            <a:r>
              <a:rPr lang="vi-VN" sz="2000" dirty="0" err="1">
                <a:latin typeface="Times New Roman" panose="02020603050405020304" pitchFamily="18" charset="0"/>
                <a:cs typeface="Times New Roman" panose="02020603050405020304" pitchFamily="18" charset="0"/>
              </a:rPr>
              <a:t>Window</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Form</a:t>
            </a:r>
            <a:r>
              <a:rPr lang="vi-VN" sz="2000" dirty="0">
                <a:latin typeface="Times New Roman" panose="02020603050405020304" pitchFamily="18" charset="0"/>
                <a:cs typeface="Times New Roman" panose="02020603050405020304" pitchFamily="18" charset="0"/>
              </a:rPr>
              <a:t> C# xây dựng giao diện và chức 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sạn</a:t>
            </a:r>
            <a:r>
              <a:rPr lang="vi-VN" sz="2000" dirty="0">
                <a:latin typeface="Times New Roman" panose="02020603050405020304" pitchFamily="18" charset="0"/>
                <a:cs typeface="Times New Roman" panose="02020603050405020304" pitchFamily="18" charset="0"/>
              </a:rPr>
              <a:t> cho người dùng (quản lý và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tân</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Đối tượng sử dụng là quản lý của khách sạn, nhân viên lễ tân.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Giúp khách sạn quản lý được tình trạng thuê phòng.  Quản lý được dịch vụ khách sạn và các khách hàng sử dụng dịch vụ.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Thống kê, báo cáo và in ấn doanh thu hàng tháng/năm.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7294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9A3D5-A888-65C7-D75B-1521355AECF7}"/>
              </a:ext>
            </a:extLst>
          </p:cNvPr>
          <p:cNvSpPr>
            <a:spLocks noGrp="1"/>
          </p:cNvSpPr>
          <p:nvPr>
            <p:ph type="title"/>
          </p:nvPr>
        </p:nvSpPr>
        <p:spPr>
          <a:xfrm>
            <a:off x="1075767" y="1188637"/>
            <a:ext cx="2988234" cy="4480726"/>
          </a:xfrm>
        </p:spPr>
        <p:txBody>
          <a:bodyPr>
            <a:normAutofit/>
          </a:bodyPr>
          <a:lstStyle/>
          <a:p>
            <a:pPr algn="r"/>
            <a:r>
              <a:rPr lang="en-US" sz="5000" dirty="0" err="1">
                <a:latin typeface="Arial" panose="020B0604020202020204" pitchFamily="34" charset="0"/>
                <a:cs typeface="Arial" panose="020B0604020202020204" pitchFamily="34" charset="0"/>
              </a:rPr>
              <a:t>Công</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nghệ</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sử</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dụng</a:t>
            </a:r>
            <a:endParaRPr lang="en-US" sz="5000" dirty="0">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ABF96E-4215-E65B-4BE8-CB4AF3ECCB7C}"/>
              </a:ext>
            </a:extLst>
          </p:cNvPr>
          <p:cNvSpPr>
            <a:spLocks noGrp="1"/>
          </p:cNvSpPr>
          <p:nvPr>
            <p:ph idx="1"/>
          </p:nvPr>
        </p:nvSpPr>
        <p:spPr>
          <a:xfrm>
            <a:off x="5255260" y="1648870"/>
            <a:ext cx="4702848" cy="3560260"/>
          </a:xfrm>
        </p:spPr>
        <p:txBody>
          <a:bodyPr anchor="ctr">
            <a:no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BB9C23C1-C45A-AA65-1019-FEE5E9D76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915" y="4464383"/>
            <a:ext cx="4092150" cy="1671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19847D5-D2E2-1B1A-EBAB-074AE0FB8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658" y="762161"/>
            <a:ext cx="3412859" cy="28510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97EFC6-3432-9A49-F7E4-0FC558AE4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487" y="762161"/>
            <a:ext cx="2878553" cy="30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0535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4ED58-2EC7-2EA7-D74A-2D338F0CFA70}"/>
              </a:ext>
            </a:extLst>
          </p:cNvPr>
          <p:cNvSpPr>
            <a:spLocks noGrp="1"/>
          </p:cNvSpPr>
          <p:nvPr>
            <p:ph type="title"/>
          </p:nvPr>
        </p:nvSpPr>
        <p:spPr>
          <a:xfrm>
            <a:off x="1568149" y="2617971"/>
            <a:ext cx="9531696" cy="1618489"/>
          </a:xfrm>
        </p:spPr>
        <p:txBody>
          <a:bodyPr anchor="ctr">
            <a:normAutofit/>
          </a:bodyPr>
          <a:lstStyle/>
          <a:p>
            <a:r>
              <a:rPr lang="en-US" sz="5000" dirty="0" err="1">
                <a:latin typeface="Arial" panose="020B0604020202020204" pitchFamily="34" charset="0"/>
                <a:cs typeface="Arial" panose="020B0604020202020204" pitchFamily="34" charset="0"/>
              </a:rPr>
              <a:t>Xây</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dựng</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hệ</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thống</a:t>
            </a:r>
            <a:endParaRPr lang="en-US" sz="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5679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1AAAF-F6A5-711D-C926-B249F0776A11}"/>
              </a:ext>
            </a:extLst>
          </p:cNvPr>
          <p:cNvSpPr>
            <a:spLocks noGrp="1"/>
          </p:cNvSpPr>
          <p:nvPr>
            <p:ph type="title"/>
          </p:nvPr>
        </p:nvSpPr>
        <p:spPr>
          <a:xfrm>
            <a:off x="1075767" y="1188637"/>
            <a:ext cx="2988234" cy="4480726"/>
          </a:xfrm>
        </p:spPr>
        <p:txBody>
          <a:bodyPr>
            <a:normAutofit/>
          </a:bodyPr>
          <a:lstStyle/>
          <a:p>
            <a:pPr algn="r"/>
            <a:r>
              <a:rPr lang="en-US" sz="5000" dirty="0" err="1">
                <a:latin typeface="Arial" panose="020B0604020202020204" pitchFamily="34" charset="0"/>
                <a:cs typeface="Arial" panose="020B0604020202020204" pitchFamily="34" charset="0"/>
              </a:rPr>
              <a:t>Xây</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dựng</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hệ</a:t>
            </a:r>
            <a:r>
              <a:rPr lang="en-US" sz="5000" dirty="0">
                <a:latin typeface="Arial" panose="020B0604020202020204" pitchFamily="34" charset="0"/>
                <a:cs typeface="Arial" panose="020B0604020202020204" pitchFamily="34" charset="0"/>
              </a:rPr>
              <a:t> </a:t>
            </a:r>
            <a:r>
              <a:rPr lang="en-US" sz="5000" dirty="0" err="1">
                <a:latin typeface="Arial" panose="020B0604020202020204" pitchFamily="34" charset="0"/>
                <a:cs typeface="Arial" panose="020B0604020202020204" pitchFamily="34" charset="0"/>
              </a:rPr>
              <a:t>thống</a:t>
            </a:r>
            <a:endParaRPr lang="en-US" sz="5000" dirty="0">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CEFEC4-89F7-C768-B644-D6CD6905B42D}"/>
              </a:ext>
            </a:extLst>
          </p:cNvPr>
          <p:cNvSpPr>
            <a:spLocks noGrp="1"/>
          </p:cNvSpPr>
          <p:nvPr>
            <p:ph idx="1"/>
          </p:nvPr>
        </p:nvSpPr>
        <p:spPr>
          <a:xfrm>
            <a:off x="4976007" y="707836"/>
            <a:ext cx="6502817" cy="5204691"/>
          </a:xfrm>
        </p:spPr>
        <p:txBody>
          <a:bodyPr anchor="ctr">
            <a:normAutofit/>
          </a:bodyPr>
          <a:lstStyle/>
          <a:p>
            <a:pPr marL="0" indent="0">
              <a:buNone/>
            </a:pP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lễ</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tân</a:t>
            </a:r>
            <a:r>
              <a:rPr lang="en-US" sz="2400" dirty="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Đăng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Đặt </a:t>
            </a:r>
            <a:r>
              <a:rPr lang="en-US" sz="2400" dirty="0" err="1">
                <a:latin typeface="Arial" panose="020B0604020202020204" pitchFamily="34" charset="0"/>
                <a:cs typeface="Arial" panose="020B0604020202020204" pitchFamily="34" charset="0"/>
              </a:rPr>
              <a:t>phòng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phòng</a:t>
            </a:r>
            <a:r>
              <a:rPr lang="en-US" sz="2400" dirty="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a:t>
            </a:r>
          </a:p>
          <a:p>
            <a:pPr marL="0" indent="0">
              <a:buNone/>
            </a:pP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sạn</a:t>
            </a:r>
            <a:r>
              <a:rPr lang="en-US" sz="2400" dirty="0">
                <a:latin typeface="Arial" panose="020B0604020202020204" pitchFamily="34" charset="0"/>
                <a:cs typeface="Arial" panose="020B0604020202020204" pitchFamily="34" charset="0"/>
              </a:rPr>
              <a:t>:</a:t>
            </a:r>
          </a:p>
          <a:p>
            <a:pPr>
              <a:buFontTx/>
              <a:buChar char="-"/>
            </a:pP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a:t>
            </a:r>
          </a:p>
          <a:p>
            <a:pPr>
              <a:buFontTx/>
              <a:buChar char="-"/>
            </a:pP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a:t>
            </a:r>
          </a:p>
          <a:p>
            <a:pPr>
              <a:buFontTx/>
              <a:buChar char="-"/>
            </a:pP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phòng</a:t>
            </a:r>
            <a:endParaRPr lang="en-US" sz="2400" dirty="0">
              <a:latin typeface="Arial" panose="020B0604020202020204" pitchFamily="34" charset="0"/>
              <a:cs typeface="Arial" panose="020B0604020202020204" pitchFamily="34" charset="0"/>
            </a:endParaRPr>
          </a:p>
          <a:p>
            <a:pPr>
              <a:buFontTx/>
              <a:buChar char="-"/>
            </a:pP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kê</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doanh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929105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7F8FB8-60C7-7994-1F3E-384D7207AC9D}"/>
              </a:ext>
            </a:extLst>
          </p:cNvPr>
          <p:cNvSpPr txBox="1"/>
          <p:nvPr/>
        </p:nvSpPr>
        <p:spPr>
          <a:xfrm>
            <a:off x="814999" y="1405161"/>
            <a:ext cx="3626427"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a:t>
            </a:r>
          </a:p>
        </p:txBody>
      </p:sp>
      <p:pic>
        <p:nvPicPr>
          <p:cNvPr id="2" name="Picture 1">
            <a:extLst>
              <a:ext uri="{FF2B5EF4-FFF2-40B4-BE49-F238E27FC236}">
                <a16:creationId xmlns:a16="http://schemas.microsoft.com/office/drawing/2014/main" id="{10A1484C-B642-BA42-3908-DB48F13645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9935" y="204187"/>
            <a:ext cx="7033556" cy="6065984"/>
          </a:xfrm>
          <a:prstGeom prst="rect">
            <a:avLst/>
          </a:prstGeom>
          <a:noFill/>
          <a:ln>
            <a:noFill/>
          </a:ln>
        </p:spPr>
      </p:pic>
    </p:spTree>
    <p:extLst>
      <p:ext uri="{BB962C8B-B14F-4D97-AF65-F5344CB8AC3E}">
        <p14:creationId xmlns:p14="http://schemas.microsoft.com/office/powerpoint/2010/main" val="339338455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737</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TRƯỜNG ĐẠI HỌC TÀI NGUYÊN VÀ MÔI TRƯỜNG TPHCM  KHOA HỆ THỐNG THÔNG TIN VÀ VIỄN THÁM </vt:lpstr>
      <vt:lpstr>Mục lục</vt:lpstr>
      <vt:lpstr>GIỚI THIỆU QUA CÔNG TY</vt:lpstr>
      <vt:lpstr>GIỚI THIỆU SƠ LƯỢC QUA CÔNG TY</vt:lpstr>
      <vt:lpstr>PHẠM VI ĐỀ TÀI</vt:lpstr>
      <vt:lpstr>Công nghệ sử dụng</vt:lpstr>
      <vt:lpstr>Xây dựng hệ thống</vt:lpstr>
      <vt:lpstr>Xây dựng hệ thống</vt:lpstr>
      <vt:lpstr>PowerPoint Presentation</vt:lpstr>
      <vt:lpstr>PowerPoint Presentation</vt:lpstr>
      <vt:lpstr>PowerPoint Presentation</vt:lpstr>
      <vt:lpstr>Cài đặt và thử nghiệm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MỤC TIÊU VÀ HƯỚNG PHÁT TRIỂN</vt:lpstr>
      <vt:lpstr>CÁM ƠN QUÝ THẦY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TPHCM</dc:title>
  <dc:creator>Kin</dc:creator>
  <cp:lastModifiedBy>Quý Trương Đăng</cp:lastModifiedBy>
  <cp:revision>35</cp:revision>
  <dcterms:created xsi:type="dcterms:W3CDTF">2023-01-02T17:54:02Z</dcterms:created>
  <dcterms:modified xsi:type="dcterms:W3CDTF">2023-02-06T14:23:58Z</dcterms:modified>
</cp:coreProperties>
</file>