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6" r:id="rId1"/>
  </p:sldMasterIdLst>
  <p:notesMasterIdLst>
    <p:notesMasterId r:id="rId21"/>
  </p:notesMasterIdLst>
  <p:sldIdLst>
    <p:sldId id="256" r:id="rId2"/>
    <p:sldId id="304" r:id="rId3"/>
    <p:sldId id="306" r:id="rId4"/>
    <p:sldId id="305" r:id="rId5"/>
    <p:sldId id="292" r:id="rId6"/>
    <p:sldId id="284" r:id="rId7"/>
    <p:sldId id="301" r:id="rId8"/>
    <p:sldId id="307" r:id="rId9"/>
    <p:sldId id="285" r:id="rId10"/>
    <p:sldId id="298" r:id="rId11"/>
    <p:sldId id="299" r:id="rId12"/>
    <p:sldId id="302" r:id="rId13"/>
    <p:sldId id="303" r:id="rId14"/>
    <p:sldId id="287" r:id="rId15"/>
    <p:sldId id="288" r:id="rId16"/>
    <p:sldId id="289" r:id="rId17"/>
    <p:sldId id="291" r:id="rId18"/>
    <p:sldId id="297" r:id="rId19"/>
    <p:sldId id="278" r:id="rId20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Helvetica Neue" panose="020005030000000200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A051"/>
    <a:srgbClr val="60B30D"/>
    <a:srgbClr val="00863D"/>
    <a:srgbClr val="58A40C"/>
    <a:srgbClr val="6DCB0F"/>
    <a:srgbClr val="7DE911"/>
    <a:srgbClr val="009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4660"/>
  </p:normalViewPr>
  <p:slideViewPr>
    <p:cSldViewPr snapToGrid="0">
      <p:cViewPr>
        <p:scale>
          <a:sx n="110" d="100"/>
          <a:sy n="110" d="100"/>
        </p:scale>
        <p:origin x="159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c4147e5b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c4147e5b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018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c4147e5b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c4147e5b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12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c4147e5b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c4147e5b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512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c4147e5ba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c4147e5ba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902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c4147e5ba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c4147e5ba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99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c4147e5ba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c4147e5ba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793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c4147e5ba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c4147e5ba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573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c4147e5ba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c4147e5ba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36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c4147e5ba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c4147e5ba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8581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c4147e5ba_0_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1c4147e5ba_0_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3e5f588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3e5f588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6405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3e5f588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3e5f588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411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3e5f588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3e5f588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027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3e5f588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3e5f588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928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3e5f588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3e5f588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264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3e5f588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3e5f588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097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3e5f588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3e5f588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330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c4111605a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c4111605a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687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926D-0657-4E20-95B0-05BA0E9C9D1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83165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926D-0657-4E20-95B0-05BA0E9C9D1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09756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926D-0657-4E20-95B0-05BA0E9C9D1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68238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926D-0657-4E20-95B0-05BA0E9C9D1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54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926D-0657-4E20-95B0-05BA0E9C9D1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46977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926D-0657-4E20-95B0-05BA0E9C9D1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4666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926D-0657-4E20-95B0-05BA0E9C9D1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4290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926D-0657-4E20-95B0-05BA0E9C9D1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63290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926D-0657-4E20-95B0-05BA0E9C9D1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94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926D-0657-4E20-95B0-05BA0E9C9D1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95325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926D-0657-4E20-95B0-05BA0E9C9D1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25780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8926D-0657-4E20-95B0-05BA0E9C9D1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09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/>
          <p:nvPr/>
        </p:nvSpPr>
        <p:spPr>
          <a:xfrm>
            <a:off x="-2" y="0"/>
            <a:ext cx="9144000" cy="5143500"/>
          </a:xfrm>
          <a:prstGeom prst="rect">
            <a:avLst/>
          </a:prstGeom>
          <a:solidFill>
            <a:srgbClr val="10A051">
              <a:alpha val="9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 panose="02000503000000020004" pitchFamily="2" charset="0"/>
            </a:endParaRPr>
          </a:p>
        </p:txBody>
      </p:sp>
      <p:sp>
        <p:nvSpPr>
          <p:cNvPr id="163" name="Google Shape;163;p30"/>
          <p:cNvSpPr txBox="1"/>
          <p:nvPr/>
        </p:nvSpPr>
        <p:spPr>
          <a:xfrm>
            <a:off x="1236905" y="2525736"/>
            <a:ext cx="6670187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 err="1" smtClean="0">
                <a:solidFill>
                  <a:srgbClr val="FFFFFF"/>
                </a:solidFill>
                <a:latin typeface="Helvetica Neue" panose="02000503000000020004" pitchFamily="2" charset="0"/>
                <a:ea typeface="Trebuchet MS"/>
                <a:cs typeface="Trebuchet MS"/>
                <a:sym typeface="Trebuchet MS"/>
              </a:rPr>
              <a:t>Quản</a:t>
            </a:r>
            <a:r>
              <a:rPr lang="en-GB" sz="2000" b="1" dirty="0" smtClean="0">
                <a:solidFill>
                  <a:srgbClr val="FFFFFF"/>
                </a:solidFill>
                <a:latin typeface="Helvetica Neue" panose="02000503000000020004" pitchFamily="2" charset="0"/>
                <a:ea typeface="Trebuchet MS"/>
                <a:cs typeface="Trebuchet MS"/>
                <a:sym typeface="Trebuchet MS"/>
              </a:rPr>
              <a:t> </a:t>
            </a:r>
            <a:r>
              <a:rPr lang="en-GB" sz="2000" b="1" dirty="0" err="1" smtClean="0">
                <a:solidFill>
                  <a:srgbClr val="FFFFFF"/>
                </a:solidFill>
                <a:latin typeface="Helvetica Neue" panose="02000503000000020004" pitchFamily="2" charset="0"/>
                <a:ea typeface="Trebuchet MS"/>
                <a:cs typeface="Trebuchet MS"/>
                <a:sym typeface="Trebuchet MS"/>
              </a:rPr>
              <a:t>lý</a:t>
            </a:r>
            <a:r>
              <a:rPr lang="en-GB" sz="2000" b="1" dirty="0" smtClean="0">
                <a:solidFill>
                  <a:srgbClr val="FFFFFF"/>
                </a:solidFill>
                <a:latin typeface="Helvetica Neue" panose="02000503000000020004" pitchFamily="2" charset="0"/>
                <a:ea typeface="Trebuchet MS"/>
                <a:cs typeface="Trebuchet MS"/>
                <a:sym typeface="Trebuchet MS"/>
              </a:rPr>
              <a:t>, chia </a:t>
            </a:r>
            <a:r>
              <a:rPr lang="en-GB" sz="2000" b="1" dirty="0" err="1" smtClean="0">
                <a:solidFill>
                  <a:srgbClr val="FFFFFF"/>
                </a:solidFill>
                <a:latin typeface="Helvetica Neue" panose="02000503000000020004" pitchFamily="2" charset="0"/>
                <a:ea typeface="Trebuchet MS"/>
                <a:cs typeface="Trebuchet MS"/>
                <a:sym typeface="Trebuchet MS"/>
              </a:rPr>
              <a:t>sẻ</a:t>
            </a:r>
            <a:r>
              <a:rPr lang="en-GB" sz="2000" b="1" dirty="0" smtClean="0">
                <a:solidFill>
                  <a:srgbClr val="FFFFFF"/>
                </a:solidFill>
                <a:latin typeface="Helvetica Neue" panose="02000503000000020004" pitchFamily="2" charset="0"/>
                <a:ea typeface="Trebuchet MS"/>
                <a:cs typeface="Trebuchet MS"/>
                <a:sym typeface="Trebuchet MS"/>
              </a:rPr>
              <a:t> </a:t>
            </a:r>
            <a:r>
              <a:rPr lang="en-GB" sz="2000" b="1" dirty="0" err="1" smtClean="0">
                <a:solidFill>
                  <a:srgbClr val="FFFFFF"/>
                </a:solidFill>
                <a:latin typeface="Helvetica Neue" panose="02000503000000020004" pitchFamily="2" charset="0"/>
                <a:ea typeface="Trebuchet MS"/>
                <a:cs typeface="Trebuchet MS"/>
                <a:sym typeface="Trebuchet MS"/>
              </a:rPr>
              <a:t>và</a:t>
            </a:r>
            <a:r>
              <a:rPr lang="en-GB" sz="2000" b="1" dirty="0" smtClean="0">
                <a:solidFill>
                  <a:srgbClr val="FFFFFF"/>
                </a:solidFill>
                <a:latin typeface="Helvetica Neue" panose="02000503000000020004" pitchFamily="2" charset="0"/>
                <a:ea typeface="Trebuchet MS"/>
                <a:cs typeface="Trebuchet MS"/>
                <a:sym typeface="Trebuchet MS"/>
              </a:rPr>
              <a:t> </a:t>
            </a:r>
            <a:r>
              <a:rPr lang="en-GB" sz="2000" b="1" dirty="0" err="1" smtClean="0">
                <a:solidFill>
                  <a:srgbClr val="FFFFFF"/>
                </a:solidFill>
                <a:latin typeface="Helvetica Neue" panose="02000503000000020004" pitchFamily="2" charset="0"/>
                <a:ea typeface="Trebuchet MS"/>
                <a:cs typeface="Trebuchet MS"/>
                <a:sym typeface="Trebuchet MS"/>
              </a:rPr>
              <a:t>sử</a:t>
            </a:r>
            <a:r>
              <a:rPr lang="en-GB" sz="2000" b="1" dirty="0" smtClean="0">
                <a:solidFill>
                  <a:srgbClr val="FFFFFF"/>
                </a:solidFill>
                <a:latin typeface="Helvetica Neue" panose="02000503000000020004" pitchFamily="2" charset="0"/>
                <a:ea typeface="Trebuchet MS"/>
                <a:cs typeface="Trebuchet MS"/>
                <a:sym typeface="Trebuchet MS"/>
              </a:rPr>
              <a:t> </a:t>
            </a:r>
            <a:r>
              <a:rPr lang="en-GB" sz="2000" b="1" dirty="0" err="1" smtClean="0">
                <a:solidFill>
                  <a:srgbClr val="FFFFFF"/>
                </a:solidFill>
                <a:latin typeface="Helvetica Neue" panose="02000503000000020004" pitchFamily="2" charset="0"/>
                <a:ea typeface="Trebuchet MS"/>
                <a:cs typeface="Trebuchet MS"/>
                <a:sym typeface="Trebuchet MS"/>
              </a:rPr>
              <a:t>dụng</a:t>
            </a:r>
            <a:r>
              <a:rPr lang="en-GB" sz="2000" b="1" dirty="0" smtClean="0">
                <a:solidFill>
                  <a:srgbClr val="FFFFFF"/>
                </a:solidFill>
                <a:latin typeface="Helvetica Neue" panose="02000503000000020004" pitchFamily="2" charset="0"/>
                <a:ea typeface="Trebuchet MS"/>
                <a:cs typeface="Trebuchet MS"/>
                <a:sym typeface="Trebuchet MS"/>
              </a:rPr>
              <a:t> </a:t>
            </a:r>
            <a:r>
              <a:rPr lang="en-GB" sz="2000" b="1" dirty="0" err="1" smtClean="0">
                <a:solidFill>
                  <a:srgbClr val="FFFFFF"/>
                </a:solidFill>
                <a:latin typeface="Helvetica Neue" panose="02000503000000020004" pitchFamily="2" charset="0"/>
                <a:ea typeface="Trebuchet MS"/>
                <a:cs typeface="Trebuchet MS"/>
                <a:sym typeface="Trebuchet MS"/>
              </a:rPr>
              <a:t>tài</a:t>
            </a:r>
            <a:r>
              <a:rPr lang="en-GB" sz="2000" b="1" dirty="0" smtClean="0">
                <a:solidFill>
                  <a:srgbClr val="FFFFFF"/>
                </a:solidFill>
                <a:latin typeface="Helvetica Neue" panose="02000503000000020004" pitchFamily="2" charset="0"/>
                <a:ea typeface="Trebuchet MS"/>
                <a:cs typeface="Trebuchet MS"/>
                <a:sym typeface="Trebuchet MS"/>
              </a:rPr>
              <a:t> </a:t>
            </a:r>
            <a:r>
              <a:rPr lang="en-GB" sz="2000" b="1" dirty="0" err="1" smtClean="0">
                <a:solidFill>
                  <a:srgbClr val="FFFFFF"/>
                </a:solidFill>
                <a:latin typeface="Helvetica Neue" panose="02000503000000020004" pitchFamily="2" charset="0"/>
                <a:ea typeface="Trebuchet MS"/>
                <a:cs typeface="Trebuchet MS"/>
                <a:sym typeface="Trebuchet MS"/>
              </a:rPr>
              <a:t>liệu</a:t>
            </a:r>
            <a:r>
              <a:rPr lang="en-GB" sz="2000" b="1" dirty="0" smtClean="0">
                <a:solidFill>
                  <a:srgbClr val="FFFFFF"/>
                </a:solidFill>
                <a:latin typeface="Helvetica Neue" panose="02000503000000020004" pitchFamily="2" charset="0"/>
                <a:ea typeface="Trebuchet MS"/>
                <a:cs typeface="Trebuchet MS"/>
                <a:sym typeface="Trebuchet MS"/>
              </a:rPr>
              <a:t> </a:t>
            </a:r>
            <a:r>
              <a:rPr lang="en-GB" sz="2000" b="1" dirty="0" err="1" smtClean="0">
                <a:solidFill>
                  <a:srgbClr val="FFFFFF"/>
                </a:solidFill>
                <a:latin typeface="Helvetica Neue" panose="02000503000000020004" pitchFamily="2" charset="0"/>
                <a:ea typeface="Trebuchet MS"/>
                <a:cs typeface="Trebuchet MS"/>
                <a:sym typeface="Trebuchet MS"/>
              </a:rPr>
              <a:t>dễ</a:t>
            </a:r>
            <a:r>
              <a:rPr lang="en-GB" sz="2000" b="1" dirty="0" smtClean="0">
                <a:solidFill>
                  <a:srgbClr val="FFFFFF"/>
                </a:solidFill>
                <a:latin typeface="Helvetica Neue" panose="02000503000000020004" pitchFamily="2" charset="0"/>
                <a:ea typeface="Trebuchet MS"/>
                <a:cs typeface="Trebuchet MS"/>
                <a:sym typeface="Trebuchet MS"/>
              </a:rPr>
              <a:t> </a:t>
            </a:r>
            <a:r>
              <a:rPr lang="en-GB" sz="2000" b="1" dirty="0" err="1" smtClean="0">
                <a:solidFill>
                  <a:srgbClr val="FFFFFF"/>
                </a:solidFill>
                <a:latin typeface="Helvetica Neue" panose="02000503000000020004" pitchFamily="2" charset="0"/>
                <a:ea typeface="Trebuchet MS"/>
                <a:cs typeface="Trebuchet MS"/>
                <a:sym typeface="Trebuchet MS"/>
              </a:rPr>
              <a:t>dàng</a:t>
            </a:r>
            <a:endParaRPr sz="2000" b="1" dirty="0">
              <a:solidFill>
                <a:srgbClr val="FFFFFF"/>
              </a:solidFill>
              <a:latin typeface="Helvetica Neue" panose="02000503000000020004" pitchFamily="2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p30"/>
          <p:cNvSpPr txBox="1"/>
          <p:nvPr/>
        </p:nvSpPr>
        <p:spPr>
          <a:xfrm>
            <a:off x="-2" y="1217824"/>
            <a:ext cx="9144002" cy="121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dirty="0" err="1" smtClean="0">
                <a:solidFill>
                  <a:srgbClr val="FFFFFF"/>
                </a:solidFill>
                <a:latin typeface="Helvetica Neue" panose="02000503000000020004" pitchFamily="2" charset="0"/>
                <a:ea typeface="Trebuchet MS"/>
                <a:cs typeface="Trebuchet MS"/>
                <a:sym typeface="Trebuchet MS"/>
              </a:rPr>
              <a:t>Ứng</a:t>
            </a:r>
            <a:r>
              <a:rPr lang="en-GB" sz="5400" b="1" dirty="0" smtClean="0">
                <a:solidFill>
                  <a:srgbClr val="FFFFFF"/>
                </a:solidFill>
                <a:latin typeface="Helvetica Neue" panose="02000503000000020004" pitchFamily="2" charset="0"/>
                <a:ea typeface="Trebuchet MS"/>
                <a:cs typeface="Trebuchet MS"/>
                <a:sym typeface="Trebuchet MS"/>
              </a:rPr>
              <a:t> </a:t>
            </a:r>
            <a:r>
              <a:rPr lang="en-GB" sz="5400" b="1" dirty="0" err="1" smtClean="0">
                <a:solidFill>
                  <a:srgbClr val="FFFFFF"/>
                </a:solidFill>
                <a:latin typeface="Helvetica Neue" panose="02000503000000020004" pitchFamily="2" charset="0"/>
                <a:ea typeface="Trebuchet MS"/>
                <a:cs typeface="Trebuchet MS"/>
                <a:sym typeface="Trebuchet MS"/>
              </a:rPr>
              <a:t>dụng</a:t>
            </a:r>
            <a:r>
              <a:rPr lang="en-GB" sz="5400" b="1" dirty="0" smtClean="0">
                <a:solidFill>
                  <a:srgbClr val="FFFFFF"/>
                </a:solidFill>
                <a:latin typeface="Helvetica Neue" panose="02000503000000020004" pitchFamily="2" charset="0"/>
                <a:ea typeface="Trebuchet MS"/>
                <a:cs typeface="Trebuchet MS"/>
                <a:sym typeface="Trebuchet MS"/>
              </a:rPr>
              <a:t> </a:t>
            </a:r>
            <a:r>
              <a:rPr lang="en-GB" sz="5400" b="1" dirty="0" err="1" smtClean="0">
                <a:solidFill>
                  <a:srgbClr val="FFFFFF"/>
                </a:solidFill>
                <a:latin typeface="Helvetica Neue" panose="02000503000000020004" pitchFamily="2" charset="0"/>
                <a:ea typeface="Trebuchet MS"/>
                <a:cs typeface="Trebuchet MS"/>
                <a:sym typeface="Trebuchet MS"/>
              </a:rPr>
              <a:t>quản</a:t>
            </a:r>
            <a:r>
              <a:rPr lang="en-GB" sz="5400" b="1" dirty="0" smtClean="0">
                <a:solidFill>
                  <a:srgbClr val="FFFFFF"/>
                </a:solidFill>
                <a:latin typeface="Helvetica Neue" panose="02000503000000020004" pitchFamily="2" charset="0"/>
                <a:ea typeface="Trebuchet MS"/>
                <a:cs typeface="Trebuchet MS"/>
                <a:sym typeface="Trebuchet MS"/>
              </a:rPr>
              <a:t> </a:t>
            </a:r>
            <a:r>
              <a:rPr lang="en-GB" sz="5400" b="1" dirty="0" err="1" smtClean="0">
                <a:solidFill>
                  <a:srgbClr val="FFFFFF"/>
                </a:solidFill>
                <a:latin typeface="Helvetica Neue" panose="02000503000000020004" pitchFamily="2" charset="0"/>
                <a:ea typeface="Trebuchet MS"/>
                <a:cs typeface="Trebuchet MS"/>
                <a:sym typeface="Trebuchet MS"/>
              </a:rPr>
              <a:t>lý</a:t>
            </a:r>
            <a:r>
              <a:rPr lang="en-GB" sz="5400" b="1" dirty="0" smtClean="0">
                <a:solidFill>
                  <a:srgbClr val="FFFFFF"/>
                </a:solidFill>
                <a:latin typeface="Helvetica Neue" panose="02000503000000020004" pitchFamily="2" charset="0"/>
                <a:ea typeface="Trebuchet MS"/>
                <a:cs typeface="Trebuchet MS"/>
                <a:sym typeface="Trebuchet MS"/>
              </a:rPr>
              <a:t> </a:t>
            </a:r>
            <a:r>
              <a:rPr lang="en-GB" sz="5400" b="1" dirty="0" err="1" smtClean="0">
                <a:solidFill>
                  <a:srgbClr val="FFFFFF"/>
                </a:solidFill>
                <a:latin typeface="Helvetica Neue" panose="02000503000000020004" pitchFamily="2" charset="0"/>
                <a:ea typeface="Trebuchet MS"/>
                <a:cs typeface="Trebuchet MS"/>
                <a:sym typeface="Trebuchet MS"/>
              </a:rPr>
              <a:t>tài</a:t>
            </a:r>
            <a:r>
              <a:rPr lang="en-GB" sz="5400" b="1" dirty="0" smtClean="0">
                <a:solidFill>
                  <a:srgbClr val="FFFFFF"/>
                </a:solidFill>
                <a:latin typeface="Helvetica Neue" panose="02000503000000020004" pitchFamily="2" charset="0"/>
                <a:ea typeface="Trebuchet MS"/>
                <a:cs typeface="Trebuchet MS"/>
                <a:sym typeface="Trebuchet MS"/>
              </a:rPr>
              <a:t> </a:t>
            </a:r>
            <a:r>
              <a:rPr lang="en-GB" sz="5400" b="1" dirty="0" err="1" smtClean="0">
                <a:solidFill>
                  <a:srgbClr val="FFFFFF"/>
                </a:solidFill>
                <a:latin typeface="Helvetica Neue" panose="02000503000000020004" pitchFamily="2" charset="0"/>
                <a:ea typeface="Trebuchet MS"/>
                <a:cs typeface="Trebuchet MS"/>
                <a:sym typeface="Trebuchet MS"/>
              </a:rPr>
              <a:t>liệu</a:t>
            </a:r>
            <a:endParaRPr sz="5400" b="1" dirty="0">
              <a:solidFill>
                <a:srgbClr val="FFFFFF"/>
              </a:solidFill>
              <a:latin typeface="Helvetica Neue" panose="02000503000000020004" pitchFamily="2" charset="0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643"/>
            <a:ext cx="9144000" cy="5143500"/>
          </a:xfrm>
          <a:prstGeom prst="rect">
            <a:avLst/>
          </a:prstGeom>
        </p:spPr>
      </p:pic>
      <p:sp>
        <p:nvSpPr>
          <p:cNvPr id="487" name="Google Shape;487;p40"/>
          <p:cNvSpPr txBox="1">
            <a:spLocks noGrp="1"/>
          </p:cNvSpPr>
          <p:nvPr>
            <p:ph type="title"/>
          </p:nvPr>
        </p:nvSpPr>
        <p:spPr>
          <a:xfrm>
            <a:off x="1084548" y="213700"/>
            <a:ext cx="7747751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TÍNH NĂNG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8" name="Google Shape;1174;p53"/>
          <p:cNvGrpSpPr/>
          <p:nvPr/>
        </p:nvGrpSpPr>
        <p:grpSpPr>
          <a:xfrm>
            <a:off x="619770" y="303613"/>
            <a:ext cx="338610" cy="338781"/>
            <a:chOff x="414338" y="3284538"/>
            <a:chExt cx="2978100" cy="2979600"/>
          </a:xfrm>
        </p:grpSpPr>
        <p:sp>
          <p:nvSpPr>
            <p:cNvPr id="69" name="Google Shape;1175;p53"/>
            <p:cNvSpPr/>
            <p:nvPr/>
          </p:nvSpPr>
          <p:spPr>
            <a:xfrm>
              <a:off x="1217613" y="4897438"/>
              <a:ext cx="55500" cy="34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6000" y="0"/>
                  </a:moveTo>
                  <a:lnTo>
                    <a:pt x="56571" y="8000"/>
                  </a:lnTo>
                  <a:lnTo>
                    <a:pt x="75428" y="21333"/>
                  </a:lnTo>
                  <a:lnTo>
                    <a:pt x="89142" y="40000"/>
                  </a:lnTo>
                  <a:lnTo>
                    <a:pt x="102857" y="61333"/>
                  </a:lnTo>
                  <a:lnTo>
                    <a:pt x="116571" y="82666"/>
                  </a:lnTo>
                  <a:lnTo>
                    <a:pt x="118285" y="90666"/>
                  </a:lnTo>
                  <a:lnTo>
                    <a:pt x="120000" y="96000"/>
                  </a:lnTo>
                  <a:lnTo>
                    <a:pt x="120000" y="104000"/>
                  </a:lnTo>
                  <a:lnTo>
                    <a:pt x="118285" y="112000"/>
                  </a:lnTo>
                  <a:lnTo>
                    <a:pt x="114857" y="117333"/>
                  </a:lnTo>
                  <a:lnTo>
                    <a:pt x="109714" y="120000"/>
                  </a:lnTo>
                  <a:lnTo>
                    <a:pt x="104571" y="120000"/>
                  </a:lnTo>
                  <a:lnTo>
                    <a:pt x="97714" y="120000"/>
                  </a:lnTo>
                  <a:lnTo>
                    <a:pt x="68571" y="93333"/>
                  </a:lnTo>
                  <a:lnTo>
                    <a:pt x="39428" y="69333"/>
                  </a:lnTo>
                  <a:lnTo>
                    <a:pt x="5142" y="37333"/>
                  </a:lnTo>
                  <a:lnTo>
                    <a:pt x="1714" y="32000"/>
                  </a:lnTo>
                  <a:lnTo>
                    <a:pt x="0" y="26666"/>
                  </a:lnTo>
                  <a:lnTo>
                    <a:pt x="0" y="18666"/>
                  </a:lnTo>
                  <a:lnTo>
                    <a:pt x="1714" y="13333"/>
                  </a:lnTo>
                  <a:lnTo>
                    <a:pt x="5142" y="8000"/>
                  </a:lnTo>
                  <a:lnTo>
                    <a:pt x="10285" y="5333"/>
                  </a:lnTo>
                  <a:lnTo>
                    <a:pt x="36000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176;p53"/>
            <p:cNvSpPr/>
            <p:nvPr/>
          </p:nvSpPr>
          <p:spPr>
            <a:xfrm>
              <a:off x="1524000" y="3884613"/>
              <a:ext cx="501600" cy="293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904" y="0"/>
                  </a:moveTo>
                  <a:lnTo>
                    <a:pt x="90666" y="322"/>
                  </a:lnTo>
                  <a:lnTo>
                    <a:pt x="95238" y="1935"/>
                  </a:lnTo>
                  <a:lnTo>
                    <a:pt x="99428" y="5161"/>
                  </a:lnTo>
                  <a:lnTo>
                    <a:pt x="103619" y="10645"/>
                  </a:lnTo>
                  <a:lnTo>
                    <a:pt x="105904" y="13548"/>
                  </a:lnTo>
                  <a:lnTo>
                    <a:pt x="108952" y="15161"/>
                  </a:lnTo>
                  <a:lnTo>
                    <a:pt x="112380" y="16129"/>
                  </a:lnTo>
                  <a:lnTo>
                    <a:pt x="116000" y="17419"/>
                  </a:lnTo>
                  <a:lnTo>
                    <a:pt x="119428" y="18387"/>
                  </a:lnTo>
                  <a:lnTo>
                    <a:pt x="120000" y="24516"/>
                  </a:lnTo>
                  <a:lnTo>
                    <a:pt x="119619" y="30000"/>
                  </a:lnTo>
                  <a:lnTo>
                    <a:pt x="118095" y="35483"/>
                  </a:lnTo>
                  <a:lnTo>
                    <a:pt x="115238" y="40645"/>
                  </a:lnTo>
                  <a:lnTo>
                    <a:pt x="113714" y="43548"/>
                  </a:lnTo>
                  <a:lnTo>
                    <a:pt x="112190" y="47096"/>
                  </a:lnTo>
                  <a:lnTo>
                    <a:pt x="111428" y="51290"/>
                  </a:lnTo>
                  <a:lnTo>
                    <a:pt x="110857" y="54838"/>
                  </a:lnTo>
                  <a:lnTo>
                    <a:pt x="110666" y="60322"/>
                  </a:lnTo>
                  <a:lnTo>
                    <a:pt x="109714" y="64516"/>
                  </a:lnTo>
                  <a:lnTo>
                    <a:pt x="108380" y="68387"/>
                  </a:lnTo>
                  <a:lnTo>
                    <a:pt x="106666" y="71612"/>
                  </a:lnTo>
                  <a:lnTo>
                    <a:pt x="104571" y="74516"/>
                  </a:lnTo>
                  <a:lnTo>
                    <a:pt x="102476" y="77096"/>
                  </a:lnTo>
                  <a:lnTo>
                    <a:pt x="100190" y="80000"/>
                  </a:lnTo>
                  <a:lnTo>
                    <a:pt x="100000" y="80000"/>
                  </a:lnTo>
                  <a:lnTo>
                    <a:pt x="99619" y="80000"/>
                  </a:lnTo>
                  <a:lnTo>
                    <a:pt x="99238" y="80000"/>
                  </a:lnTo>
                  <a:lnTo>
                    <a:pt x="98666" y="80000"/>
                  </a:lnTo>
                  <a:lnTo>
                    <a:pt x="95047" y="84838"/>
                  </a:lnTo>
                  <a:lnTo>
                    <a:pt x="90857" y="89354"/>
                  </a:lnTo>
                  <a:lnTo>
                    <a:pt x="86857" y="92580"/>
                  </a:lnTo>
                  <a:lnTo>
                    <a:pt x="82476" y="95161"/>
                  </a:lnTo>
                  <a:lnTo>
                    <a:pt x="77904" y="96774"/>
                  </a:lnTo>
                  <a:lnTo>
                    <a:pt x="72571" y="97096"/>
                  </a:lnTo>
                  <a:lnTo>
                    <a:pt x="70857" y="97741"/>
                  </a:lnTo>
                  <a:lnTo>
                    <a:pt x="68952" y="100322"/>
                  </a:lnTo>
                  <a:lnTo>
                    <a:pt x="67047" y="104193"/>
                  </a:lnTo>
                  <a:lnTo>
                    <a:pt x="65142" y="108387"/>
                  </a:lnTo>
                  <a:lnTo>
                    <a:pt x="64000" y="112580"/>
                  </a:lnTo>
                  <a:lnTo>
                    <a:pt x="62666" y="116451"/>
                  </a:lnTo>
                  <a:lnTo>
                    <a:pt x="61142" y="118709"/>
                  </a:lnTo>
                  <a:lnTo>
                    <a:pt x="59428" y="120000"/>
                  </a:lnTo>
                  <a:lnTo>
                    <a:pt x="57523" y="119677"/>
                  </a:lnTo>
                  <a:lnTo>
                    <a:pt x="55809" y="118709"/>
                  </a:lnTo>
                  <a:lnTo>
                    <a:pt x="54476" y="117419"/>
                  </a:lnTo>
                  <a:lnTo>
                    <a:pt x="52190" y="114838"/>
                  </a:lnTo>
                  <a:lnTo>
                    <a:pt x="49904" y="112258"/>
                  </a:lnTo>
                  <a:lnTo>
                    <a:pt x="47809" y="108709"/>
                  </a:lnTo>
                  <a:lnTo>
                    <a:pt x="46285" y="104838"/>
                  </a:lnTo>
                  <a:lnTo>
                    <a:pt x="45333" y="100000"/>
                  </a:lnTo>
                  <a:lnTo>
                    <a:pt x="45333" y="94193"/>
                  </a:lnTo>
                  <a:lnTo>
                    <a:pt x="45714" y="82258"/>
                  </a:lnTo>
                  <a:lnTo>
                    <a:pt x="45333" y="70645"/>
                  </a:lnTo>
                  <a:lnTo>
                    <a:pt x="44952" y="62903"/>
                  </a:lnTo>
                  <a:lnTo>
                    <a:pt x="44190" y="56451"/>
                  </a:lnTo>
                  <a:lnTo>
                    <a:pt x="42666" y="50967"/>
                  </a:lnTo>
                  <a:lnTo>
                    <a:pt x="40380" y="46774"/>
                  </a:lnTo>
                  <a:lnTo>
                    <a:pt x="37333" y="43548"/>
                  </a:lnTo>
                  <a:lnTo>
                    <a:pt x="33714" y="41290"/>
                  </a:lnTo>
                  <a:lnTo>
                    <a:pt x="29333" y="40000"/>
                  </a:lnTo>
                  <a:lnTo>
                    <a:pt x="28571" y="40000"/>
                  </a:lnTo>
                  <a:lnTo>
                    <a:pt x="28000" y="40000"/>
                  </a:lnTo>
                  <a:lnTo>
                    <a:pt x="27428" y="39354"/>
                  </a:lnTo>
                  <a:lnTo>
                    <a:pt x="26666" y="39354"/>
                  </a:lnTo>
                  <a:lnTo>
                    <a:pt x="26285" y="38709"/>
                  </a:lnTo>
                  <a:lnTo>
                    <a:pt x="25904" y="38387"/>
                  </a:lnTo>
                  <a:lnTo>
                    <a:pt x="23047" y="32903"/>
                  </a:lnTo>
                  <a:lnTo>
                    <a:pt x="20000" y="28387"/>
                  </a:lnTo>
                  <a:lnTo>
                    <a:pt x="16380" y="25806"/>
                  </a:lnTo>
                  <a:lnTo>
                    <a:pt x="12761" y="23870"/>
                  </a:lnTo>
                  <a:lnTo>
                    <a:pt x="8571" y="23548"/>
                  </a:lnTo>
                  <a:lnTo>
                    <a:pt x="4571" y="23548"/>
                  </a:lnTo>
                  <a:lnTo>
                    <a:pt x="0" y="24838"/>
                  </a:lnTo>
                  <a:lnTo>
                    <a:pt x="2285" y="18387"/>
                  </a:lnTo>
                  <a:lnTo>
                    <a:pt x="4952" y="13548"/>
                  </a:lnTo>
                  <a:lnTo>
                    <a:pt x="7809" y="10322"/>
                  </a:lnTo>
                  <a:lnTo>
                    <a:pt x="11047" y="9032"/>
                  </a:lnTo>
                  <a:lnTo>
                    <a:pt x="14666" y="8387"/>
                  </a:lnTo>
                  <a:lnTo>
                    <a:pt x="29904" y="9354"/>
                  </a:lnTo>
                  <a:lnTo>
                    <a:pt x="44952" y="8387"/>
                  </a:lnTo>
                  <a:lnTo>
                    <a:pt x="49523" y="7096"/>
                  </a:lnTo>
                  <a:lnTo>
                    <a:pt x="54095" y="4838"/>
                  </a:lnTo>
                  <a:lnTo>
                    <a:pt x="58666" y="2258"/>
                  </a:lnTo>
                  <a:lnTo>
                    <a:pt x="61523" y="1290"/>
                  </a:lnTo>
                  <a:lnTo>
                    <a:pt x="64380" y="645"/>
                  </a:lnTo>
                  <a:lnTo>
                    <a:pt x="75238" y="645"/>
                  </a:lnTo>
                  <a:lnTo>
                    <a:pt x="85904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177;p53"/>
            <p:cNvSpPr/>
            <p:nvPr/>
          </p:nvSpPr>
          <p:spPr>
            <a:xfrm>
              <a:off x="414338" y="3284538"/>
              <a:ext cx="2978100" cy="297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111" y="21597"/>
                  </a:moveTo>
                  <a:lnTo>
                    <a:pt x="57168" y="21693"/>
                  </a:lnTo>
                  <a:lnTo>
                    <a:pt x="54257" y="22044"/>
                  </a:lnTo>
                  <a:lnTo>
                    <a:pt x="51442" y="22587"/>
                  </a:lnTo>
                  <a:lnTo>
                    <a:pt x="48691" y="23322"/>
                  </a:lnTo>
                  <a:lnTo>
                    <a:pt x="46035" y="24281"/>
                  </a:lnTo>
                  <a:lnTo>
                    <a:pt x="43476" y="25367"/>
                  </a:lnTo>
                  <a:lnTo>
                    <a:pt x="41013" y="26677"/>
                  </a:lnTo>
                  <a:lnTo>
                    <a:pt x="38645" y="28146"/>
                  </a:lnTo>
                  <a:lnTo>
                    <a:pt x="36406" y="29744"/>
                  </a:lnTo>
                  <a:lnTo>
                    <a:pt x="34294" y="31533"/>
                  </a:lnTo>
                  <a:lnTo>
                    <a:pt x="34646" y="31757"/>
                  </a:lnTo>
                  <a:lnTo>
                    <a:pt x="34998" y="32076"/>
                  </a:lnTo>
                  <a:lnTo>
                    <a:pt x="35254" y="32300"/>
                  </a:lnTo>
                  <a:lnTo>
                    <a:pt x="35574" y="32555"/>
                  </a:lnTo>
                  <a:lnTo>
                    <a:pt x="35926" y="32939"/>
                  </a:lnTo>
                  <a:lnTo>
                    <a:pt x="36406" y="32332"/>
                  </a:lnTo>
                  <a:lnTo>
                    <a:pt x="36854" y="31789"/>
                  </a:lnTo>
                  <a:lnTo>
                    <a:pt x="37334" y="31341"/>
                  </a:lnTo>
                  <a:lnTo>
                    <a:pt x="37909" y="31022"/>
                  </a:lnTo>
                  <a:lnTo>
                    <a:pt x="38485" y="30766"/>
                  </a:lnTo>
                  <a:lnTo>
                    <a:pt x="39125" y="30479"/>
                  </a:lnTo>
                  <a:lnTo>
                    <a:pt x="39669" y="30223"/>
                  </a:lnTo>
                  <a:lnTo>
                    <a:pt x="40181" y="29936"/>
                  </a:lnTo>
                  <a:lnTo>
                    <a:pt x="40629" y="29552"/>
                  </a:lnTo>
                  <a:lnTo>
                    <a:pt x="41141" y="29169"/>
                  </a:lnTo>
                  <a:lnTo>
                    <a:pt x="41588" y="28945"/>
                  </a:lnTo>
                  <a:lnTo>
                    <a:pt x="42068" y="28881"/>
                  </a:lnTo>
                  <a:lnTo>
                    <a:pt x="42548" y="28945"/>
                  </a:lnTo>
                  <a:lnTo>
                    <a:pt x="43060" y="29201"/>
                  </a:lnTo>
                  <a:lnTo>
                    <a:pt x="43572" y="29584"/>
                  </a:lnTo>
                  <a:lnTo>
                    <a:pt x="44116" y="30000"/>
                  </a:lnTo>
                  <a:lnTo>
                    <a:pt x="44756" y="30287"/>
                  </a:lnTo>
                  <a:lnTo>
                    <a:pt x="45395" y="30479"/>
                  </a:lnTo>
                  <a:lnTo>
                    <a:pt x="45843" y="30575"/>
                  </a:lnTo>
                  <a:lnTo>
                    <a:pt x="46291" y="30798"/>
                  </a:lnTo>
                  <a:lnTo>
                    <a:pt x="46803" y="31246"/>
                  </a:lnTo>
                  <a:lnTo>
                    <a:pt x="47187" y="31853"/>
                  </a:lnTo>
                  <a:lnTo>
                    <a:pt x="47443" y="32555"/>
                  </a:lnTo>
                  <a:lnTo>
                    <a:pt x="47475" y="33322"/>
                  </a:lnTo>
                  <a:lnTo>
                    <a:pt x="46035" y="34153"/>
                  </a:lnTo>
                  <a:lnTo>
                    <a:pt x="45875" y="34376"/>
                  </a:lnTo>
                  <a:lnTo>
                    <a:pt x="45683" y="34600"/>
                  </a:lnTo>
                  <a:lnTo>
                    <a:pt x="45395" y="34089"/>
                  </a:lnTo>
                  <a:lnTo>
                    <a:pt x="45107" y="33578"/>
                  </a:lnTo>
                  <a:lnTo>
                    <a:pt x="44756" y="33130"/>
                  </a:lnTo>
                  <a:lnTo>
                    <a:pt x="44084" y="32523"/>
                  </a:lnTo>
                  <a:lnTo>
                    <a:pt x="43380" y="32108"/>
                  </a:lnTo>
                  <a:lnTo>
                    <a:pt x="42772" y="31948"/>
                  </a:lnTo>
                  <a:lnTo>
                    <a:pt x="42100" y="31948"/>
                  </a:lnTo>
                  <a:lnTo>
                    <a:pt x="41460" y="32108"/>
                  </a:lnTo>
                  <a:lnTo>
                    <a:pt x="40789" y="32523"/>
                  </a:lnTo>
                  <a:lnTo>
                    <a:pt x="40117" y="33130"/>
                  </a:lnTo>
                  <a:lnTo>
                    <a:pt x="37557" y="35654"/>
                  </a:lnTo>
                  <a:lnTo>
                    <a:pt x="34934" y="38274"/>
                  </a:lnTo>
                  <a:lnTo>
                    <a:pt x="35350" y="38785"/>
                  </a:lnTo>
                  <a:lnTo>
                    <a:pt x="35766" y="39201"/>
                  </a:lnTo>
                  <a:lnTo>
                    <a:pt x="36182" y="39584"/>
                  </a:lnTo>
                  <a:lnTo>
                    <a:pt x="36662" y="39840"/>
                  </a:lnTo>
                  <a:lnTo>
                    <a:pt x="37238" y="39968"/>
                  </a:lnTo>
                  <a:lnTo>
                    <a:pt x="37909" y="39936"/>
                  </a:lnTo>
                  <a:lnTo>
                    <a:pt x="38645" y="39936"/>
                  </a:lnTo>
                  <a:lnTo>
                    <a:pt x="39413" y="39936"/>
                  </a:lnTo>
                  <a:lnTo>
                    <a:pt x="40149" y="39904"/>
                  </a:lnTo>
                  <a:lnTo>
                    <a:pt x="40789" y="39712"/>
                  </a:lnTo>
                  <a:lnTo>
                    <a:pt x="41460" y="39424"/>
                  </a:lnTo>
                  <a:lnTo>
                    <a:pt x="42068" y="39105"/>
                  </a:lnTo>
                  <a:lnTo>
                    <a:pt x="42708" y="38817"/>
                  </a:lnTo>
                  <a:lnTo>
                    <a:pt x="43284" y="38562"/>
                  </a:lnTo>
                  <a:lnTo>
                    <a:pt x="43956" y="38370"/>
                  </a:lnTo>
                  <a:lnTo>
                    <a:pt x="44628" y="38338"/>
                  </a:lnTo>
                  <a:lnTo>
                    <a:pt x="45363" y="38338"/>
                  </a:lnTo>
                  <a:lnTo>
                    <a:pt x="46067" y="38338"/>
                  </a:lnTo>
                  <a:lnTo>
                    <a:pt x="46675" y="38370"/>
                  </a:lnTo>
                  <a:lnTo>
                    <a:pt x="47315" y="38530"/>
                  </a:lnTo>
                  <a:lnTo>
                    <a:pt x="47891" y="38785"/>
                  </a:lnTo>
                  <a:lnTo>
                    <a:pt x="48403" y="39137"/>
                  </a:lnTo>
                  <a:lnTo>
                    <a:pt x="48595" y="39297"/>
                  </a:lnTo>
                  <a:lnTo>
                    <a:pt x="48754" y="39424"/>
                  </a:lnTo>
                  <a:lnTo>
                    <a:pt x="49170" y="39744"/>
                  </a:lnTo>
                  <a:lnTo>
                    <a:pt x="49426" y="40191"/>
                  </a:lnTo>
                  <a:lnTo>
                    <a:pt x="49586" y="40702"/>
                  </a:lnTo>
                  <a:lnTo>
                    <a:pt x="49522" y="41214"/>
                  </a:lnTo>
                  <a:lnTo>
                    <a:pt x="49394" y="41725"/>
                  </a:lnTo>
                  <a:lnTo>
                    <a:pt x="49074" y="42172"/>
                  </a:lnTo>
                  <a:lnTo>
                    <a:pt x="48371" y="42875"/>
                  </a:lnTo>
                  <a:lnTo>
                    <a:pt x="47667" y="43546"/>
                  </a:lnTo>
                  <a:lnTo>
                    <a:pt x="46867" y="44185"/>
                  </a:lnTo>
                  <a:lnTo>
                    <a:pt x="46035" y="44760"/>
                  </a:lnTo>
                  <a:lnTo>
                    <a:pt x="44340" y="45846"/>
                  </a:lnTo>
                  <a:lnTo>
                    <a:pt x="42740" y="47124"/>
                  </a:lnTo>
                  <a:lnTo>
                    <a:pt x="41268" y="48530"/>
                  </a:lnTo>
                  <a:lnTo>
                    <a:pt x="39957" y="50063"/>
                  </a:lnTo>
                  <a:lnTo>
                    <a:pt x="38485" y="51821"/>
                  </a:lnTo>
                  <a:lnTo>
                    <a:pt x="36982" y="53578"/>
                  </a:lnTo>
                  <a:lnTo>
                    <a:pt x="36790" y="53897"/>
                  </a:lnTo>
                  <a:lnTo>
                    <a:pt x="36598" y="54249"/>
                  </a:lnTo>
                  <a:lnTo>
                    <a:pt x="36470" y="54632"/>
                  </a:lnTo>
                  <a:lnTo>
                    <a:pt x="36310" y="55463"/>
                  </a:lnTo>
                  <a:lnTo>
                    <a:pt x="36054" y="56102"/>
                  </a:lnTo>
                  <a:lnTo>
                    <a:pt x="35638" y="56613"/>
                  </a:lnTo>
                  <a:lnTo>
                    <a:pt x="35094" y="56932"/>
                  </a:lnTo>
                  <a:lnTo>
                    <a:pt x="34422" y="57156"/>
                  </a:lnTo>
                  <a:lnTo>
                    <a:pt x="33591" y="57252"/>
                  </a:lnTo>
                  <a:lnTo>
                    <a:pt x="33015" y="57380"/>
                  </a:lnTo>
                  <a:lnTo>
                    <a:pt x="32439" y="57635"/>
                  </a:lnTo>
                  <a:lnTo>
                    <a:pt x="31863" y="57923"/>
                  </a:lnTo>
                  <a:lnTo>
                    <a:pt x="30647" y="58722"/>
                  </a:lnTo>
                  <a:lnTo>
                    <a:pt x="29464" y="59552"/>
                  </a:lnTo>
                  <a:lnTo>
                    <a:pt x="29016" y="59968"/>
                  </a:lnTo>
                  <a:lnTo>
                    <a:pt x="28728" y="60447"/>
                  </a:lnTo>
                  <a:lnTo>
                    <a:pt x="28600" y="60990"/>
                  </a:lnTo>
                  <a:lnTo>
                    <a:pt x="28600" y="61597"/>
                  </a:lnTo>
                  <a:lnTo>
                    <a:pt x="28632" y="62907"/>
                  </a:lnTo>
                  <a:lnTo>
                    <a:pt x="28632" y="64217"/>
                  </a:lnTo>
                  <a:lnTo>
                    <a:pt x="28600" y="64632"/>
                  </a:lnTo>
                  <a:lnTo>
                    <a:pt x="28472" y="64888"/>
                  </a:lnTo>
                  <a:lnTo>
                    <a:pt x="28216" y="65079"/>
                  </a:lnTo>
                  <a:lnTo>
                    <a:pt x="27928" y="65111"/>
                  </a:lnTo>
                  <a:lnTo>
                    <a:pt x="27576" y="65111"/>
                  </a:lnTo>
                  <a:lnTo>
                    <a:pt x="27128" y="65015"/>
                  </a:lnTo>
                  <a:lnTo>
                    <a:pt x="26680" y="64728"/>
                  </a:lnTo>
                  <a:lnTo>
                    <a:pt x="26233" y="64345"/>
                  </a:lnTo>
                  <a:lnTo>
                    <a:pt x="25881" y="63865"/>
                  </a:lnTo>
                  <a:lnTo>
                    <a:pt x="25625" y="63386"/>
                  </a:lnTo>
                  <a:lnTo>
                    <a:pt x="25465" y="62971"/>
                  </a:lnTo>
                  <a:lnTo>
                    <a:pt x="25465" y="62651"/>
                  </a:lnTo>
                  <a:lnTo>
                    <a:pt x="25529" y="62364"/>
                  </a:lnTo>
                  <a:lnTo>
                    <a:pt x="25465" y="62140"/>
                  </a:lnTo>
                  <a:lnTo>
                    <a:pt x="25401" y="61980"/>
                  </a:lnTo>
                  <a:lnTo>
                    <a:pt x="24889" y="61469"/>
                  </a:lnTo>
                  <a:lnTo>
                    <a:pt x="24505" y="60862"/>
                  </a:lnTo>
                  <a:lnTo>
                    <a:pt x="24153" y="60287"/>
                  </a:lnTo>
                  <a:lnTo>
                    <a:pt x="23865" y="59648"/>
                  </a:lnTo>
                  <a:lnTo>
                    <a:pt x="23609" y="58977"/>
                  </a:lnTo>
                  <a:lnTo>
                    <a:pt x="23289" y="58370"/>
                  </a:lnTo>
                  <a:lnTo>
                    <a:pt x="22905" y="57731"/>
                  </a:lnTo>
                  <a:lnTo>
                    <a:pt x="22490" y="57156"/>
                  </a:lnTo>
                  <a:lnTo>
                    <a:pt x="21882" y="56677"/>
                  </a:lnTo>
                  <a:lnTo>
                    <a:pt x="21818" y="56645"/>
                  </a:lnTo>
                  <a:lnTo>
                    <a:pt x="21786" y="56613"/>
                  </a:lnTo>
                  <a:lnTo>
                    <a:pt x="21754" y="56549"/>
                  </a:lnTo>
                  <a:lnTo>
                    <a:pt x="21626" y="58306"/>
                  </a:lnTo>
                  <a:lnTo>
                    <a:pt x="21562" y="60063"/>
                  </a:lnTo>
                  <a:lnTo>
                    <a:pt x="21690" y="63003"/>
                  </a:lnTo>
                  <a:lnTo>
                    <a:pt x="22010" y="65846"/>
                  </a:lnTo>
                  <a:lnTo>
                    <a:pt x="22521" y="68626"/>
                  </a:lnTo>
                  <a:lnTo>
                    <a:pt x="23257" y="71373"/>
                  </a:lnTo>
                  <a:lnTo>
                    <a:pt x="24153" y="73993"/>
                  </a:lnTo>
                  <a:lnTo>
                    <a:pt x="25273" y="76517"/>
                  </a:lnTo>
                  <a:lnTo>
                    <a:pt x="26552" y="78977"/>
                  </a:lnTo>
                  <a:lnTo>
                    <a:pt x="27960" y="81309"/>
                  </a:lnTo>
                  <a:lnTo>
                    <a:pt x="29560" y="83546"/>
                  </a:lnTo>
                  <a:lnTo>
                    <a:pt x="31319" y="85623"/>
                  </a:lnTo>
                  <a:lnTo>
                    <a:pt x="33207" y="87571"/>
                  </a:lnTo>
                  <a:lnTo>
                    <a:pt x="35254" y="89424"/>
                  </a:lnTo>
                  <a:lnTo>
                    <a:pt x="37366" y="91118"/>
                  </a:lnTo>
                  <a:lnTo>
                    <a:pt x="39637" y="92651"/>
                  </a:lnTo>
                  <a:lnTo>
                    <a:pt x="39669" y="88913"/>
                  </a:lnTo>
                  <a:lnTo>
                    <a:pt x="39701" y="85175"/>
                  </a:lnTo>
                  <a:lnTo>
                    <a:pt x="39669" y="84600"/>
                  </a:lnTo>
                  <a:lnTo>
                    <a:pt x="39509" y="84089"/>
                  </a:lnTo>
                  <a:lnTo>
                    <a:pt x="39253" y="83642"/>
                  </a:lnTo>
                  <a:lnTo>
                    <a:pt x="38869" y="83226"/>
                  </a:lnTo>
                  <a:lnTo>
                    <a:pt x="38133" y="82555"/>
                  </a:lnTo>
                  <a:lnTo>
                    <a:pt x="37462" y="81853"/>
                  </a:lnTo>
                  <a:lnTo>
                    <a:pt x="37366" y="81789"/>
                  </a:lnTo>
                  <a:lnTo>
                    <a:pt x="37302" y="81693"/>
                  </a:lnTo>
                  <a:lnTo>
                    <a:pt x="37206" y="81661"/>
                  </a:lnTo>
                  <a:lnTo>
                    <a:pt x="37142" y="81597"/>
                  </a:lnTo>
                  <a:lnTo>
                    <a:pt x="37110" y="81469"/>
                  </a:lnTo>
                  <a:lnTo>
                    <a:pt x="36886" y="80798"/>
                  </a:lnTo>
                  <a:lnTo>
                    <a:pt x="36566" y="80095"/>
                  </a:lnTo>
                  <a:lnTo>
                    <a:pt x="36182" y="79424"/>
                  </a:lnTo>
                  <a:lnTo>
                    <a:pt x="35798" y="78753"/>
                  </a:lnTo>
                  <a:lnTo>
                    <a:pt x="35414" y="78083"/>
                  </a:lnTo>
                  <a:lnTo>
                    <a:pt x="35094" y="77380"/>
                  </a:lnTo>
                  <a:lnTo>
                    <a:pt x="34902" y="76645"/>
                  </a:lnTo>
                  <a:lnTo>
                    <a:pt x="34838" y="75878"/>
                  </a:lnTo>
                  <a:lnTo>
                    <a:pt x="34934" y="75047"/>
                  </a:lnTo>
                  <a:lnTo>
                    <a:pt x="35062" y="74728"/>
                  </a:lnTo>
                  <a:lnTo>
                    <a:pt x="35254" y="74408"/>
                  </a:lnTo>
                  <a:lnTo>
                    <a:pt x="35446" y="74153"/>
                  </a:lnTo>
                  <a:lnTo>
                    <a:pt x="35926" y="73738"/>
                  </a:lnTo>
                  <a:lnTo>
                    <a:pt x="36214" y="73258"/>
                  </a:lnTo>
                  <a:lnTo>
                    <a:pt x="36438" y="72715"/>
                  </a:lnTo>
                  <a:lnTo>
                    <a:pt x="36534" y="72172"/>
                  </a:lnTo>
                  <a:lnTo>
                    <a:pt x="36534" y="71533"/>
                  </a:lnTo>
                  <a:lnTo>
                    <a:pt x="36566" y="70734"/>
                  </a:lnTo>
                  <a:lnTo>
                    <a:pt x="36662" y="70095"/>
                  </a:lnTo>
                  <a:lnTo>
                    <a:pt x="36886" y="69520"/>
                  </a:lnTo>
                  <a:lnTo>
                    <a:pt x="37206" y="69105"/>
                  </a:lnTo>
                  <a:lnTo>
                    <a:pt x="37653" y="68817"/>
                  </a:lnTo>
                  <a:lnTo>
                    <a:pt x="38197" y="68562"/>
                  </a:lnTo>
                  <a:lnTo>
                    <a:pt x="38901" y="68402"/>
                  </a:lnTo>
                  <a:lnTo>
                    <a:pt x="39701" y="68306"/>
                  </a:lnTo>
                  <a:lnTo>
                    <a:pt x="40757" y="68306"/>
                  </a:lnTo>
                  <a:lnTo>
                    <a:pt x="41748" y="68402"/>
                  </a:lnTo>
                  <a:lnTo>
                    <a:pt x="42676" y="68658"/>
                  </a:lnTo>
                  <a:lnTo>
                    <a:pt x="43508" y="69105"/>
                  </a:lnTo>
                  <a:lnTo>
                    <a:pt x="44276" y="69712"/>
                  </a:lnTo>
                  <a:lnTo>
                    <a:pt x="44980" y="70511"/>
                  </a:lnTo>
                  <a:lnTo>
                    <a:pt x="45267" y="70894"/>
                  </a:lnTo>
                  <a:lnTo>
                    <a:pt x="45619" y="71214"/>
                  </a:lnTo>
                  <a:lnTo>
                    <a:pt x="46035" y="71437"/>
                  </a:lnTo>
                  <a:lnTo>
                    <a:pt x="46515" y="71533"/>
                  </a:lnTo>
                  <a:lnTo>
                    <a:pt x="47059" y="71533"/>
                  </a:lnTo>
                  <a:lnTo>
                    <a:pt x="47411" y="71629"/>
                  </a:lnTo>
                  <a:lnTo>
                    <a:pt x="47731" y="71853"/>
                  </a:lnTo>
                  <a:lnTo>
                    <a:pt x="48083" y="72108"/>
                  </a:lnTo>
                  <a:lnTo>
                    <a:pt x="49522" y="73514"/>
                  </a:lnTo>
                  <a:lnTo>
                    <a:pt x="50962" y="74984"/>
                  </a:lnTo>
                  <a:lnTo>
                    <a:pt x="51410" y="75431"/>
                  </a:lnTo>
                  <a:lnTo>
                    <a:pt x="51826" y="75782"/>
                  </a:lnTo>
                  <a:lnTo>
                    <a:pt x="52306" y="76070"/>
                  </a:lnTo>
                  <a:lnTo>
                    <a:pt x="52817" y="76261"/>
                  </a:lnTo>
                  <a:lnTo>
                    <a:pt x="53489" y="76325"/>
                  </a:lnTo>
                  <a:lnTo>
                    <a:pt x="53841" y="76389"/>
                  </a:lnTo>
                  <a:lnTo>
                    <a:pt x="54225" y="76645"/>
                  </a:lnTo>
                  <a:lnTo>
                    <a:pt x="54577" y="76996"/>
                  </a:lnTo>
                  <a:lnTo>
                    <a:pt x="54961" y="77348"/>
                  </a:lnTo>
                  <a:lnTo>
                    <a:pt x="55249" y="77763"/>
                  </a:lnTo>
                  <a:lnTo>
                    <a:pt x="55377" y="78115"/>
                  </a:lnTo>
                  <a:lnTo>
                    <a:pt x="55473" y="78594"/>
                  </a:lnTo>
                  <a:lnTo>
                    <a:pt x="55409" y="79137"/>
                  </a:lnTo>
                  <a:lnTo>
                    <a:pt x="55345" y="79776"/>
                  </a:lnTo>
                  <a:lnTo>
                    <a:pt x="55217" y="80351"/>
                  </a:lnTo>
                  <a:lnTo>
                    <a:pt x="55025" y="80894"/>
                  </a:lnTo>
                  <a:lnTo>
                    <a:pt x="54801" y="81405"/>
                  </a:lnTo>
                  <a:lnTo>
                    <a:pt x="54545" y="81789"/>
                  </a:lnTo>
                  <a:lnTo>
                    <a:pt x="54225" y="82204"/>
                  </a:lnTo>
                  <a:lnTo>
                    <a:pt x="53969" y="82715"/>
                  </a:lnTo>
                  <a:lnTo>
                    <a:pt x="53841" y="83226"/>
                  </a:lnTo>
                  <a:lnTo>
                    <a:pt x="53777" y="83833"/>
                  </a:lnTo>
                  <a:lnTo>
                    <a:pt x="53553" y="84313"/>
                  </a:lnTo>
                  <a:lnTo>
                    <a:pt x="53233" y="84696"/>
                  </a:lnTo>
                  <a:lnTo>
                    <a:pt x="52849" y="85015"/>
                  </a:lnTo>
                  <a:lnTo>
                    <a:pt x="52434" y="85335"/>
                  </a:lnTo>
                  <a:lnTo>
                    <a:pt x="51986" y="85623"/>
                  </a:lnTo>
                  <a:lnTo>
                    <a:pt x="51730" y="85718"/>
                  </a:lnTo>
                  <a:lnTo>
                    <a:pt x="51474" y="85782"/>
                  </a:lnTo>
                  <a:lnTo>
                    <a:pt x="51218" y="85910"/>
                  </a:lnTo>
                  <a:lnTo>
                    <a:pt x="48211" y="88498"/>
                  </a:lnTo>
                  <a:lnTo>
                    <a:pt x="45171" y="91086"/>
                  </a:lnTo>
                  <a:lnTo>
                    <a:pt x="45107" y="91182"/>
                  </a:lnTo>
                  <a:lnTo>
                    <a:pt x="45011" y="91277"/>
                  </a:lnTo>
                  <a:lnTo>
                    <a:pt x="44980" y="91341"/>
                  </a:lnTo>
                  <a:lnTo>
                    <a:pt x="43380" y="94760"/>
                  </a:lnTo>
                  <a:lnTo>
                    <a:pt x="45939" y="95846"/>
                  </a:lnTo>
                  <a:lnTo>
                    <a:pt x="48627" y="96805"/>
                  </a:lnTo>
                  <a:lnTo>
                    <a:pt x="51378" y="97571"/>
                  </a:lnTo>
                  <a:lnTo>
                    <a:pt x="54193" y="98083"/>
                  </a:lnTo>
                  <a:lnTo>
                    <a:pt x="57072" y="98402"/>
                  </a:lnTo>
                  <a:lnTo>
                    <a:pt x="60015" y="98498"/>
                  </a:lnTo>
                  <a:lnTo>
                    <a:pt x="63023" y="98402"/>
                  </a:lnTo>
                  <a:lnTo>
                    <a:pt x="65998" y="98083"/>
                  </a:lnTo>
                  <a:lnTo>
                    <a:pt x="68845" y="97539"/>
                  </a:lnTo>
                  <a:lnTo>
                    <a:pt x="71660" y="96741"/>
                  </a:lnTo>
                  <a:lnTo>
                    <a:pt x="74348" y="95782"/>
                  </a:lnTo>
                  <a:lnTo>
                    <a:pt x="76971" y="94632"/>
                  </a:lnTo>
                  <a:lnTo>
                    <a:pt x="79434" y="93290"/>
                  </a:lnTo>
                  <a:lnTo>
                    <a:pt x="81834" y="91789"/>
                  </a:lnTo>
                  <a:lnTo>
                    <a:pt x="84073" y="90095"/>
                  </a:lnTo>
                  <a:lnTo>
                    <a:pt x="86217" y="88242"/>
                  </a:lnTo>
                  <a:lnTo>
                    <a:pt x="88232" y="86261"/>
                  </a:lnTo>
                  <a:lnTo>
                    <a:pt x="90055" y="84153"/>
                  </a:lnTo>
                  <a:lnTo>
                    <a:pt x="91719" y="81884"/>
                  </a:lnTo>
                  <a:lnTo>
                    <a:pt x="93255" y="79520"/>
                  </a:lnTo>
                  <a:lnTo>
                    <a:pt x="94630" y="76996"/>
                  </a:lnTo>
                  <a:lnTo>
                    <a:pt x="95750" y="74408"/>
                  </a:lnTo>
                  <a:lnTo>
                    <a:pt x="96742" y="71693"/>
                  </a:lnTo>
                  <a:lnTo>
                    <a:pt x="97509" y="68913"/>
                  </a:lnTo>
                  <a:lnTo>
                    <a:pt x="98085" y="66038"/>
                  </a:lnTo>
                  <a:lnTo>
                    <a:pt x="98405" y="63067"/>
                  </a:lnTo>
                  <a:lnTo>
                    <a:pt x="98533" y="60063"/>
                  </a:lnTo>
                  <a:lnTo>
                    <a:pt x="98533" y="59424"/>
                  </a:lnTo>
                  <a:lnTo>
                    <a:pt x="98533" y="58753"/>
                  </a:lnTo>
                  <a:lnTo>
                    <a:pt x="97733" y="58753"/>
                  </a:lnTo>
                  <a:lnTo>
                    <a:pt x="96998" y="58913"/>
                  </a:lnTo>
                  <a:lnTo>
                    <a:pt x="96326" y="59169"/>
                  </a:lnTo>
                  <a:lnTo>
                    <a:pt x="95750" y="59552"/>
                  </a:lnTo>
                  <a:lnTo>
                    <a:pt x="95206" y="60000"/>
                  </a:lnTo>
                  <a:lnTo>
                    <a:pt x="94694" y="60543"/>
                  </a:lnTo>
                  <a:lnTo>
                    <a:pt x="94246" y="61086"/>
                  </a:lnTo>
                  <a:lnTo>
                    <a:pt x="93798" y="61693"/>
                  </a:lnTo>
                  <a:lnTo>
                    <a:pt x="93415" y="62364"/>
                  </a:lnTo>
                  <a:lnTo>
                    <a:pt x="93031" y="63162"/>
                  </a:lnTo>
                  <a:lnTo>
                    <a:pt x="92711" y="63961"/>
                  </a:lnTo>
                  <a:lnTo>
                    <a:pt x="92359" y="64728"/>
                  </a:lnTo>
                  <a:lnTo>
                    <a:pt x="91847" y="65399"/>
                  </a:lnTo>
                  <a:lnTo>
                    <a:pt x="91719" y="65623"/>
                  </a:lnTo>
                  <a:lnTo>
                    <a:pt x="91719" y="65910"/>
                  </a:lnTo>
                  <a:lnTo>
                    <a:pt x="91751" y="66198"/>
                  </a:lnTo>
                  <a:lnTo>
                    <a:pt x="91815" y="66517"/>
                  </a:lnTo>
                  <a:lnTo>
                    <a:pt x="91815" y="67188"/>
                  </a:lnTo>
                  <a:lnTo>
                    <a:pt x="91655" y="67795"/>
                  </a:lnTo>
                  <a:lnTo>
                    <a:pt x="91431" y="68370"/>
                  </a:lnTo>
                  <a:lnTo>
                    <a:pt x="91111" y="68913"/>
                  </a:lnTo>
                  <a:lnTo>
                    <a:pt x="90727" y="69488"/>
                  </a:lnTo>
                  <a:lnTo>
                    <a:pt x="90055" y="70734"/>
                  </a:lnTo>
                  <a:lnTo>
                    <a:pt x="89384" y="72044"/>
                  </a:lnTo>
                  <a:lnTo>
                    <a:pt x="88680" y="73386"/>
                  </a:lnTo>
                  <a:lnTo>
                    <a:pt x="88552" y="73769"/>
                  </a:lnTo>
                  <a:lnTo>
                    <a:pt x="88488" y="74217"/>
                  </a:lnTo>
                  <a:lnTo>
                    <a:pt x="88488" y="74728"/>
                  </a:lnTo>
                  <a:lnTo>
                    <a:pt x="88520" y="75239"/>
                  </a:lnTo>
                  <a:lnTo>
                    <a:pt x="88584" y="75782"/>
                  </a:lnTo>
                  <a:lnTo>
                    <a:pt x="88584" y="76293"/>
                  </a:lnTo>
                  <a:lnTo>
                    <a:pt x="88616" y="76549"/>
                  </a:lnTo>
                  <a:lnTo>
                    <a:pt x="88616" y="76837"/>
                  </a:lnTo>
                  <a:lnTo>
                    <a:pt x="88648" y="77124"/>
                  </a:lnTo>
                  <a:lnTo>
                    <a:pt x="88616" y="77348"/>
                  </a:lnTo>
                  <a:lnTo>
                    <a:pt x="88552" y="77507"/>
                  </a:lnTo>
                  <a:lnTo>
                    <a:pt x="88072" y="78019"/>
                  </a:lnTo>
                  <a:lnTo>
                    <a:pt x="87720" y="78594"/>
                  </a:lnTo>
                  <a:lnTo>
                    <a:pt x="87400" y="79169"/>
                  </a:lnTo>
                  <a:lnTo>
                    <a:pt x="87208" y="79840"/>
                  </a:lnTo>
                  <a:lnTo>
                    <a:pt x="86952" y="80447"/>
                  </a:lnTo>
                  <a:lnTo>
                    <a:pt x="86696" y="81086"/>
                  </a:lnTo>
                  <a:lnTo>
                    <a:pt x="86312" y="81661"/>
                  </a:lnTo>
                  <a:lnTo>
                    <a:pt x="85993" y="82204"/>
                  </a:lnTo>
                  <a:lnTo>
                    <a:pt x="85737" y="82747"/>
                  </a:lnTo>
                  <a:lnTo>
                    <a:pt x="85481" y="83354"/>
                  </a:lnTo>
                  <a:lnTo>
                    <a:pt x="85449" y="83450"/>
                  </a:lnTo>
                  <a:lnTo>
                    <a:pt x="85449" y="83578"/>
                  </a:lnTo>
                  <a:lnTo>
                    <a:pt x="85417" y="83674"/>
                  </a:lnTo>
                  <a:lnTo>
                    <a:pt x="85417" y="83801"/>
                  </a:lnTo>
                  <a:lnTo>
                    <a:pt x="85353" y="83865"/>
                  </a:lnTo>
                  <a:lnTo>
                    <a:pt x="85321" y="83929"/>
                  </a:lnTo>
                  <a:lnTo>
                    <a:pt x="82474" y="85686"/>
                  </a:lnTo>
                  <a:lnTo>
                    <a:pt x="82282" y="85782"/>
                  </a:lnTo>
                  <a:lnTo>
                    <a:pt x="82122" y="85942"/>
                  </a:lnTo>
                  <a:lnTo>
                    <a:pt x="81930" y="86102"/>
                  </a:lnTo>
                  <a:lnTo>
                    <a:pt x="81642" y="86230"/>
                  </a:lnTo>
                  <a:lnTo>
                    <a:pt x="81322" y="86230"/>
                  </a:lnTo>
                  <a:lnTo>
                    <a:pt x="81066" y="86134"/>
                  </a:lnTo>
                  <a:lnTo>
                    <a:pt x="80810" y="85942"/>
                  </a:lnTo>
                  <a:lnTo>
                    <a:pt x="80650" y="85654"/>
                  </a:lnTo>
                  <a:lnTo>
                    <a:pt x="80394" y="85015"/>
                  </a:lnTo>
                  <a:lnTo>
                    <a:pt x="80106" y="84440"/>
                  </a:lnTo>
                  <a:lnTo>
                    <a:pt x="79722" y="83897"/>
                  </a:lnTo>
                  <a:lnTo>
                    <a:pt x="79370" y="83322"/>
                  </a:lnTo>
                  <a:lnTo>
                    <a:pt x="79178" y="82843"/>
                  </a:lnTo>
                  <a:lnTo>
                    <a:pt x="79082" y="82300"/>
                  </a:lnTo>
                  <a:lnTo>
                    <a:pt x="79114" y="81661"/>
                  </a:lnTo>
                  <a:lnTo>
                    <a:pt x="79178" y="81022"/>
                  </a:lnTo>
                  <a:lnTo>
                    <a:pt x="79338" y="80383"/>
                  </a:lnTo>
                  <a:lnTo>
                    <a:pt x="79530" y="79840"/>
                  </a:lnTo>
                  <a:lnTo>
                    <a:pt x="79690" y="79265"/>
                  </a:lnTo>
                  <a:lnTo>
                    <a:pt x="79818" y="78562"/>
                  </a:lnTo>
                  <a:lnTo>
                    <a:pt x="79850" y="77859"/>
                  </a:lnTo>
                  <a:lnTo>
                    <a:pt x="79818" y="77188"/>
                  </a:lnTo>
                  <a:lnTo>
                    <a:pt x="79658" y="76485"/>
                  </a:lnTo>
                  <a:lnTo>
                    <a:pt x="79434" y="75878"/>
                  </a:lnTo>
                  <a:lnTo>
                    <a:pt x="79114" y="75367"/>
                  </a:lnTo>
                  <a:lnTo>
                    <a:pt x="78762" y="74824"/>
                  </a:lnTo>
                  <a:lnTo>
                    <a:pt x="78507" y="74217"/>
                  </a:lnTo>
                  <a:lnTo>
                    <a:pt x="78347" y="73546"/>
                  </a:lnTo>
                  <a:lnTo>
                    <a:pt x="78283" y="72300"/>
                  </a:lnTo>
                  <a:lnTo>
                    <a:pt x="78347" y="71086"/>
                  </a:lnTo>
                  <a:lnTo>
                    <a:pt x="78347" y="70415"/>
                  </a:lnTo>
                  <a:lnTo>
                    <a:pt x="78187" y="69872"/>
                  </a:lnTo>
                  <a:lnTo>
                    <a:pt x="77931" y="69392"/>
                  </a:lnTo>
                  <a:lnTo>
                    <a:pt x="77579" y="68977"/>
                  </a:lnTo>
                  <a:lnTo>
                    <a:pt x="77131" y="68658"/>
                  </a:lnTo>
                  <a:lnTo>
                    <a:pt x="76715" y="68434"/>
                  </a:lnTo>
                  <a:lnTo>
                    <a:pt x="76203" y="68306"/>
                  </a:lnTo>
                  <a:lnTo>
                    <a:pt x="75691" y="68210"/>
                  </a:lnTo>
                  <a:lnTo>
                    <a:pt x="75179" y="68242"/>
                  </a:lnTo>
                  <a:lnTo>
                    <a:pt x="74604" y="68370"/>
                  </a:lnTo>
                  <a:lnTo>
                    <a:pt x="74092" y="68658"/>
                  </a:lnTo>
                  <a:lnTo>
                    <a:pt x="73644" y="69105"/>
                  </a:lnTo>
                  <a:lnTo>
                    <a:pt x="73132" y="69520"/>
                  </a:lnTo>
                  <a:lnTo>
                    <a:pt x="72524" y="69840"/>
                  </a:lnTo>
                  <a:lnTo>
                    <a:pt x="71884" y="70000"/>
                  </a:lnTo>
                  <a:lnTo>
                    <a:pt x="71181" y="70063"/>
                  </a:lnTo>
                  <a:lnTo>
                    <a:pt x="70509" y="69968"/>
                  </a:lnTo>
                  <a:lnTo>
                    <a:pt x="69869" y="69744"/>
                  </a:lnTo>
                  <a:lnTo>
                    <a:pt x="69229" y="69456"/>
                  </a:lnTo>
                  <a:lnTo>
                    <a:pt x="68717" y="69009"/>
                  </a:lnTo>
                  <a:lnTo>
                    <a:pt x="68301" y="68498"/>
                  </a:lnTo>
                  <a:lnTo>
                    <a:pt x="68205" y="68178"/>
                  </a:lnTo>
                  <a:lnTo>
                    <a:pt x="68141" y="67859"/>
                  </a:lnTo>
                  <a:lnTo>
                    <a:pt x="68109" y="67571"/>
                  </a:lnTo>
                  <a:lnTo>
                    <a:pt x="67949" y="67156"/>
                  </a:lnTo>
                  <a:lnTo>
                    <a:pt x="67853" y="66805"/>
                  </a:lnTo>
                  <a:lnTo>
                    <a:pt x="67693" y="66421"/>
                  </a:lnTo>
                  <a:lnTo>
                    <a:pt x="67501" y="66166"/>
                  </a:lnTo>
                  <a:lnTo>
                    <a:pt x="66990" y="65654"/>
                  </a:lnTo>
                  <a:lnTo>
                    <a:pt x="66670" y="65079"/>
                  </a:lnTo>
                  <a:lnTo>
                    <a:pt x="66510" y="64472"/>
                  </a:lnTo>
                  <a:lnTo>
                    <a:pt x="66510" y="63769"/>
                  </a:lnTo>
                  <a:lnTo>
                    <a:pt x="66574" y="62779"/>
                  </a:lnTo>
                  <a:lnTo>
                    <a:pt x="66510" y="61789"/>
                  </a:lnTo>
                  <a:lnTo>
                    <a:pt x="66510" y="61118"/>
                  </a:lnTo>
                  <a:lnTo>
                    <a:pt x="66638" y="60511"/>
                  </a:lnTo>
                  <a:lnTo>
                    <a:pt x="66926" y="59968"/>
                  </a:lnTo>
                  <a:lnTo>
                    <a:pt x="67406" y="59488"/>
                  </a:lnTo>
                  <a:lnTo>
                    <a:pt x="67629" y="59297"/>
                  </a:lnTo>
                  <a:lnTo>
                    <a:pt x="67853" y="59073"/>
                  </a:lnTo>
                  <a:lnTo>
                    <a:pt x="68013" y="58881"/>
                  </a:lnTo>
                  <a:lnTo>
                    <a:pt x="68045" y="58658"/>
                  </a:lnTo>
                  <a:lnTo>
                    <a:pt x="68077" y="57923"/>
                  </a:lnTo>
                  <a:lnTo>
                    <a:pt x="68269" y="57284"/>
                  </a:lnTo>
                  <a:lnTo>
                    <a:pt x="68557" y="56773"/>
                  </a:lnTo>
                  <a:lnTo>
                    <a:pt x="68909" y="56293"/>
                  </a:lnTo>
                  <a:lnTo>
                    <a:pt x="69357" y="55910"/>
                  </a:lnTo>
                  <a:lnTo>
                    <a:pt x="69805" y="55495"/>
                  </a:lnTo>
                  <a:lnTo>
                    <a:pt x="70317" y="55111"/>
                  </a:lnTo>
                  <a:lnTo>
                    <a:pt x="70733" y="54728"/>
                  </a:lnTo>
                  <a:lnTo>
                    <a:pt x="71181" y="54313"/>
                  </a:lnTo>
                  <a:lnTo>
                    <a:pt x="71468" y="54153"/>
                  </a:lnTo>
                  <a:lnTo>
                    <a:pt x="71852" y="54057"/>
                  </a:lnTo>
                  <a:lnTo>
                    <a:pt x="72300" y="54057"/>
                  </a:lnTo>
                  <a:lnTo>
                    <a:pt x="72748" y="54089"/>
                  </a:lnTo>
                  <a:lnTo>
                    <a:pt x="73228" y="54089"/>
                  </a:lnTo>
                  <a:lnTo>
                    <a:pt x="73804" y="54057"/>
                  </a:lnTo>
                  <a:lnTo>
                    <a:pt x="74348" y="53929"/>
                  </a:lnTo>
                  <a:lnTo>
                    <a:pt x="74828" y="53642"/>
                  </a:lnTo>
                  <a:lnTo>
                    <a:pt x="75307" y="53226"/>
                  </a:lnTo>
                  <a:lnTo>
                    <a:pt x="75883" y="52715"/>
                  </a:lnTo>
                  <a:lnTo>
                    <a:pt x="76523" y="52460"/>
                  </a:lnTo>
                  <a:lnTo>
                    <a:pt x="77099" y="52460"/>
                  </a:lnTo>
                  <a:lnTo>
                    <a:pt x="77739" y="52779"/>
                  </a:lnTo>
                  <a:lnTo>
                    <a:pt x="78347" y="53290"/>
                  </a:lnTo>
                  <a:lnTo>
                    <a:pt x="79434" y="54440"/>
                  </a:lnTo>
                  <a:lnTo>
                    <a:pt x="80554" y="55654"/>
                  </a:lnTo>
                  <a:lnTo>
                    <a:pt x="80618" y="55495"/>
                  </a:lnTo>
                  <a:lnTo>
                    <a:pt x="80682" y="55399"/>
                  </a:lnTo>
                  <a:lnTo>
                    <a:pt x="80810" y="55239"/>
                  </a:lnTo>
                  <a:lnTo>
                    <a:pt x="81834" y="55015"/>
                  </a:lnTo>
                  <a:lnTo>
                    <a:pt x="82889" y="54856"/>
                  </a:lnTo>
                  <a:lnTo>
                    <a:pt x="83817" y="54856"/>
                  </a:lnTo>
                  <a:lnTo>
                    <a:pt x="84777" y="54856"/>
                  </a:lnTo>
                  <a:lnTo>
                    <a:pt x="85737" y="54824"/>
                  </a:lnTo>
                  <a:lnTo>
                    <a:pt x="86025" y="54728"/>
                  </a:lnTo>
                  <a:lnTo>
                    <a:pt x="86376" y="54600"/>
                  </a:lnTo>
                  <a:lnTo>
                    <a:pt x="86792" y="54376"/>
                  </a:lnTo>
                  <a:lnTo>
                    <a:pt x="87336" y="54121"/>
                  </a:lnTo>
                  <a:lnTo>
                    <a:pt x="86472" y="53322"/>
                  </a:lnTo>
                  <a:lnTo>
                    <a:pt x="85673" y="52619"/>
                  </a:lnTo>
                  <a:lnTo>
                    <a:pt x="84937" y="51916"/>
                  </a:lnTo>
                  <a:lnTo>
                    <a:pt x="84233" y="51309"/>
                  </a:lnTo>
                  <a:lnTo>
                    <a:pt x="84169" y="51182"/>
                  </a:lnTo>
                  <a:lnTo>
                    <a:pt x="84073" y="51118"/>
                  </a:lnTo>
                  <a:lnTo>
                    <a:pt x="83977" y="51086"/>
                  </a:lnTo>
                  <a:lnTo>
                    <a:pt x="83913" y="51022"/>
                  </a:lnTo>
                  <a:lnTo>
                    <a:pt x="83817" y="51022"/>
                  </a:lnTo>
                  <a:lnTo>
                    <a:pt x="83177" y="51054"/>
                  </a:lnTo>
                  <a:lnTo>
                    <a:pt x="82633" y="50894"/>
                  </a:lnTo>
                  <a:lnTo>
                    <a:pt x="82122" y="50638"/>
                  </a:lnTo>
                  <a:lnTo>
                    <a:pt x="81674" y="50351"/>
                  </a:lnTo>
                  <a:lnTo>
                    <a:pt x="81258" y="49968"/>
                  </a:lnTo>
                  <a:lnTo>
                    <a:pt x="80906" y="49552"/>
                  </a:lnTo>
                  <a:lnTo>
                    <a:pt x="80554" y="49105"/>
                  </a:lnTo>
                  <a:lnTo>
                    <a:pt x="80138" y="48722"/>
                  </a:lnTo>
                  <a:lnTo>
                    <a:pt x="79530" y="48242"/>
                  </a:lnTo>
                  <a:lnTo>
                    <a:pt x="78826" y="47891"/>
                  </a:lnTo>
                  <a:lnTo>
                    <a:pt x="78091" y="47731"/>
                  </a:lnTo>
                  <a:lnTo>
                    <a:pt x="77355" y="47699"/>
                  </a:lnTo>
                  <a:lnTo>
                    <a:pt x="76619" y="47795"/>
                  </a:lnTo>
                  <a:lnTo>
                    <a:pt x="75947" y="48083"/>
                  </a:lnTo>
                  <a:lnTo>
                    <a:pt x="75307" y="48498"/>
                  </a:lnTo>
                  <a:lnTo>
                    <a:pt x="74764" y="49073"/>
                  </a:lnTo>
                  <a:lnTo>
                    <a:pt x="74572" y="49392"/>
                  </a:lnTo>
                  <a:lnTo>
                    <a:pt x="74508" y="49808"/>
                  </a:lnTo>
                  <a:lnTo>
                    <a:pt x="74444" y="50223"/>
                  </a:lnTo>
                  <a:lnTo>
                    <a:pt x="74316" y="50766"/>
                  </a:lnTo>
                  <a:lnTo>
                    <a:pt x="74060" y="51309"/>
                  </a:lnTo>
                  <a:lnTo>
                    <a:pt x="73708" y="51789"/>
                  </a:lnTo>
                  <a:lnTo>
                    <a:pt x="73228" y="52140"/>
                  </a:lnTo>
                  <a:lnTo>
                    <a:pt x="72748" y="52396"/>
                  </a:lnTo>
                  <a:lnTo>
                    <a:pt x="72204" y="52523"/>
                  </a:lnTo>
                  <a:lnTo>
                    <a:pt x="71660" y="52428"/>
                  </a:lnTo>
                  <a:lnTo>
                    <a:pt x="71117" y="52172"/>
                  </a:lnTo>
                  <a:lnTo>
                    <a:pt x="70573" y="51821"/>
                  </a:lnTo>
                  <a:lnTo>
                    <a:pt x="70125" y="51341"/>
                  </a:lnTo>
                  <a:lnTo>
                    <a:pt x="69741" y="50830"/>
                  </a:lnTo>
                  <a:lnTo>
                    <a:pt x="69613" y="50415"/>
                  </a:lnTo>
                  <a:lnTo>
                    <a:pt x="69581" y="49968"/>
                  </a:lnTo>
                  <a:lnTo>
                    <a:pt x="69677" y="49520"/>
                  </a:lnTo>
                  <a:lnTo>
                    <a:pt x="69901" y="49105"/>
                  </a:lnTo>
                  <a:lnTo>
                    <a:pt x="70253" y="48722"/>
                  </a:lnTo>
                  <a:lnTo>
                    <a:pt x="70733" y="48306"/>
                  </a:lnTo>
                  <a:lnTo>
                    <a:pt x="71181" y="47827"/>
                  </a:lnTo>
                  <a:lnTo>
                    <a:pt x="71628" y="47444"/>
                  </a:lnTo>
                  <a:lnTo>
                    <a:pt x="72140" y="46964"/>
                  </a:lnTo>
                  <a:lnTo>
                    <a:pt x="72460" y="46453"/>
                  </a:lnTo>
                  <a:lnTo>
                    <a:pt x="72716" y="45846"/>
                  </a:lnTo>
                  <a:lnTo>
                    <a:pt x="72812" y="45239"/>
                  </a:lnTo>
                  <a:lnTo>
                    <a:pt x="72908" y="44536"/>
                  </a:lnTo>
                  <a:lnTo>
                    <a:pt x="72876" y="43897"/>
                  </a:lnTo>
                  <a:lnTo>
                    <a:pt x="72716" y="43290"/>
                  </a:lnTo>
                  <a:lnTo>
                    <a:pt x="72428" y="42747"/>
                  </a:lnTo>
                  <a:lnTo>
                    <a:pt x="72044" y="42268"/>
                  </a:lnTo>
                  <a:lnTo>
                    <a:pt x="71948" y="42012"/>
                  </a:lnTo>
                  <a:lnTo>
                    <a:pt x="71980" y="41757"/>
                  </a:lnTo>
                  <a:lnTo>
                    <a:pt x="72172" y="41597"/>
                  </a:lnTo>
                  <a:lnTo>
                    <a:pt x="72428" y="41501"/>
                  </a:lnTo>
                  <a:lnTo>
                    <a:pt x="72972" y="41533"/>
                  </a:lnTo>
                  <a:lnTo>
                    <a:pt x="73516" y="41501"/>
                  </a:lnTo>
                  <a:lnTo>
                    <a:pt x="73996" y="41437"/>
                  </a:lnTo>
                  <a:lnTo>
                    <a:pt x="74540" y="41182"/>
                  </a:lnTo>
                  <a:lnTo>
                    <a:pt x="75051" y="40766"/>
                  </a:lnTo>
                  <a:lnTo>
                    <a:pt x="75627" y="40319"/>
                  </a:lnTo>
                  <a:lnTo>
                    <a:pt x="76331" y="39808"/>
                  </a:lnTo>
                  <a:lnTo>
                    <a:pt x="75755" y="39392"/>
                  </a:lnTo>
                  <a:lnTo>
                    <a:pt x="75275" y="39105"/>
                  </a:lnTo>
                  <a:lnTo>
                    <a:pt x="74860" y="38785"/>
                  </a:lnTo>
                  <a:lnTo>
                    <a:pt x="74700" y="38562"/>
                  </a:lnTo>
                  <a:lnTo>
                    <a:pt x="74508" y="38306"/>
                  </a:lnTo>
                  <a:lnTo>
                    <a:pt x="74412" y="38051"/>
                  </a:lnTo>
                  <a:lnTo>
                    <a:pt x="74412" y="37827"/>
                  </a:lnTo>
                  <a:lnTo>
                    <a:pt x="74572" y="37092"/>
                  </a:lnTo>
                  <a:lnTo>
                    <a:pt x="74764" y="36357"/>
                  </a:lnTo>
                  <a:lnTo>
                    <a:pt x="74956" y="35623"/>
                  </a:lnTo>
                  <a:lnTo>
                    <a:pt x="75179" y="34920"/>
                  </a:lnTo>
                  <a:lnTo>
                    <a:pt x="75499" y="34249"/>
                  </a:lnTo>
                  <a:lnTo>
                    <a:pt x="75883" y="33642"/>
                  </a:lnTo>
                  <a:lnTo>
                    <a:pt x="76491" y="33067"/>
                  </a:lnTo>
                  <a:lnTo>
                    <a:pt x="76747" y="32939"/>
                  </a:lnTo>
                  <a:lnTo>
                    <a:pt x="77003" y="32811"/>
                  </a:lnTo>
                  <a:lnTo>
                    <a:pt x="77259" y="32811"/>
                  </a:lnTo>
                  <a:lnTo>
                    <a:pt x="78123" y="33003"/>
                  </a:lnTo>
                  <a:lnTo>
                    <a:pt x="79018" y="33226"/>
                  </a:lnTo>
                  <a:lnTo>
                    <a:pt x="79850" y="33482"/>
                  </a:lnTo>
                  <a:lnTo>
                    <a:pt x="80682" y="33833"/>
                  </a:lnTo>
                  <a:lnTo>
                    <a:pt x="81450" y="34313"/>
                  </a:lnTo>
                  <a:lnTo>
                    <a:pt x="82026" y="34856"/>
                  </a:lnTo>
                  <a:lnTo>
                    <a:pt x="82601" y="35399"/>
                  </a:lnTo>
                  <a:lnTo>
                    <a:pt x="83145" y="36006"/>
                  </a:lnTo>
                  <a:lnTo>
                    <a:pt x="83209" y="36102"/>
                  </a:lnTo>
                  <a:lnTo>
                    <a:pt x="83305" y="36198"/>
                  </a:lnTo>
                  <a:lnTo>
                    <a:pt x="83401" y="36325"/>
                  </a:lnTo>
                  <a:lnTo>
                    <a:pt x="83497" y="36389"/>
                  </a:lnTo>
                  <a:lnTo>
                    <a:pt x="83561" y="36389"/>
                  </a:lnTo>
                  <a:lnTo>
                    <a:pt x="84233" y="36453"/>
                  </a:lnTo>
                  <a:lnTo>
                    <a:pt x="84841" y="36677"/>
                  </a:lnTo>
                  <a:lnTo>
                    <a:pt x="85449" y="36932"/>
                  </a:lnTo>
                  <a:lnTo>
                    <a:pt x="85993" y="37316"/>
                  </a:lnTo>
                  <a:lnTo>
                    <a:pt x="86568" y="37635"/>
                  </a:lnTo>
                  <a:lnTo>
                    <a:pt x="87112" y="37955"/>
                  </a:lnTo>
                  <a:lnTo>
                    <a:pt x="87752" y="38210"/>
                  </a:lnTo>
                  <a:lnTo>
                    <a:pt x="88392" y="38370"/>
                  </a:lnTo>
                  <a:lnTo>
                    <a:pt x="89128" y="38370"/>
                  </a:lnTo>
                  <a:lnTo>
                    <a:pt x="90087" y="38306"/>
                  </a:lnTo>
                  <a:lnTo>
                    <a:pt x="90823" y="38274"/>
                  </a:lnTo>
                  <a:lnTo>
                    <a:pt x="91431" y="38306"/>
                  </a:lnTo>
                  <a:lnTo>
                    <a:pt x="91911" y="38434"/>
                  </a:lnTo>
                  <a:lnTo>
                    <a:pt x="90375" y="36325"/>
                  </a:lnTo>
                  <a:lnTo>
                    <a:pt x="88648" y="34313"/>
                  </a:lnTo>
                  <a:lnTo>
                    <a:pt x="86856" y="32428"/>
                  </a:lnTo>
                  <a:lnTo>
                    <a:pt x="84905" y="30670"/>
                  </a:lnTo>
                  <a:lnTo>
                    <a:pt x="82857" y="29041"/>
                  </a:lnTo>
                  <a:lnTo>
                    <a:pt x="80650" y="27539"/>
                  </a:lnTo>
                  <a:lnTo>
                    <a:pt x="78379" y="26198"/>
                  </a:lnTo>
                  <a:lnTo>
                    <a:pt x="76011" y="25047"/>
                  </a:lnTo>
                  <a:lnTo>
                    <a:pt x="73516" y="24025"/>
                  </a:lnTo>
                  <a:lnTo>
                    <a:pt x="70989" y="23162"/>
                  </a:lnTo>
                  <a:lnTo>
                    <a:pt x="68365" y="22523"/>
                  </a:lnTo>
                  <a:lnTo>
                    <a:pt x="65646" y="22012"/>
                  </a:lnTo>
                  <a:lnTo>
                    <a:pt x="62927" y="21693"/>
                  </a:lnTo>
                  <a:lnTo>
                    <a:pt x="60111" y="21597"/>
                  </a:lnTo>
                  <a:close/>
                  <a:moveTo>
                    <a:pt x="56113" y="0"/>
                  </a:moveTo>
                  <a:lnTo>
                    <a:pt x="63950" y="0"/>
                  </a:lnTo>
                  <a:lnTo>
                    <a:pt x="64974" y="127"/>
                  </a:lnTo>
                  <a:lnTo>
                    <a:pt x="65902" y="415"/>
                  </a:lnTo>
                  <a:lnTo>
                    <a:pt x="66798" y="894"/>
                  </a:lnTo>
                  <a:lnTo>
                    <a:pt x="67533" y="1501"/>
                  </a:lnTo>
                  <a:lnTo>
                    <a:pt x="68141" y="2236"/>
                  </a:lnTo>
                  <a:lnTo>
                    <a:pt x="68621" y="3099"/>
                  </a:lnTo>
                  <a:lnTo>
                    <a:pt x="68909" y="4057"/>
                  </a:lnTo>
                  <a:lnTo>
                    <a:pt x="69037" y="5079"/>
                  </a:lnTo>
                  <a:lnTo>
                    <a:pt x="69037" y="12460"/>
                  </a:lnTo>
                  <a:lnTo>
                    <a:pt x="71852" y="13130"/>
                  </a:lnTo>
                  <a:lnTo>
                    <a:pt x="74604" y="13897"/>
                  </a:lnTo>
                  <a:lnTo>
                    <a:pt x="77291" y="14824"/>
                  </a:lnTo>
                  <a:lnTo>
                    <a:pt x="79914" y="15942"/>
                  </a:lnTo>
                  <a:lnTo>
                    <a:pt x="82442" y="17188"/>
                  </a:lnTo>
                  <a:lnTo>
                    <a:pt x="84905" y="18562"/>
                  </a:lnTo>
                  <a:lnTo>
                    <a:pt x="87272" y="20063"/>
                  </a:lnTo>
                  <a:lnTo>
                    <a:pt x="92519" y="14792"/>
                  </a:lnTo>
                  <a:lnTo>
                    <a:pt x="93223" y="14217"/>
                  </a:lnTo>
                  <a:lnTo>
                    <a:pt x="94022" y="13769"/>
                  </a:lnTo>
                  <a:lnTo>
                    <a:pt x="94822" y="13482"/>
                  </a:lnTo>
                  <a:lnTo>
                    <a:pt x="95686" y="13354"/>
                  </a:lnTo>
                  <a:lnTo>
                    <a:pt x="96550" y="13354"/>
                  </a:lnTo>
                  <a:lnTo>
                    <a:pt x="97382" y="13482"/>
                  </a:lnTo>
                  <a:lnTo>
                    <a:pt x="98245" y="13769"/>
                  </a:lnTo>
                  <a:lnTo>
                    <a:pt x="99013" y="14217"/>
                  </a:lnTo>
                  <a:lnTo>
                    <a:pt x="99685" y="14792"/>
                  </a:lnTo>
                  <a:lnTo>
                    <a:pt x="105251" y="20351"/>
                  </a:lnTo>
                  <a:lnTo>
                    <a:pt x="105827" y="21054"/>
                  </a:lnTo>
                  <a:lnTo>
                    <a:pt x="106275" y="21821"/>
                  </a:lnTo>
                  <a:lnTo>
                    <a:pt x="106563" y="22651"/>
                  </a:lnTo>
                  <a:lnTo>
                    <a:pt x="106723" y="23514"/>
                  </a:lnTo>
                  <a:lnTo>
                    <a:pt x="106723" y="24376"/>
                  </a:lnTo>
                  <a:lnTo>
                    <a:pt x="106563" y="25207"/>
                  </a:lnTo>
                  <a:lnTo>
                    <a:pt x="106275" y="26006"/>
                  </a:lnTo>
                  <a:lnTo>
                    <a:pt x="105827" y="26837"/>
                  </a:lnTo>
                  <a:lnTo>
                    <a:pt x="105251" y="27507"/>
                  </a:lnTo>
                  <a:lnTo>
                    <a:pt x="99909" y="32811"/>
                  </a:lnTo>
                  <a:lnTo>
                    <a:pt x="101444" y="35143"/>
                  </a:lnTo>
                  <a:lnTo>
                    <a:pt x="102820" y="37603"/>
                  </a:lnTo>
                  <a:lnTo>
                    <a:pt x="104036" y="40159"/>
                  </a:lnTo>
                  <a:lnTo>
                    <a:pt x="105123" y="42747"/>
                  </a:lnTo>
                  <a:lnTo>
                    <a:pt x="106051" y="45463"/>
                  </a:lnTo>
                  <a:lnTo>
                    <a:pt x="106819" y="48210"/>
                  </a:lnTo>
                  <a:lnTo>
                    <a:pt x="107427" y="51022"/>
                  </a:lnTo>
                  <a:lnTo>
                    <a:pt x="114977" y="51022"/>
                  </a:lnTo>
                  <a:lnTo>
                    <a:pt x="116001" y="51118"/>
                  </a:lnTo>
                  <a:lnTo>
                    <a:pt x="116960" y="51405"/>
                  </a:lnTo>
                  <a:lnTo>
                    <a:pt x="117824" y="51884"/>
                  </a:lnTo>
                  <a:lnTo>
                    <a:pt x="118560" y="52523"/>
                  </a:lnTo>
                  <a:lnTo>
                    <a:pt x="119200" y="53226"/>
                  </a:lnTo>
                  <a:lnTo>
                    <a:pt x="119616" y="54121"/>
                  </a:lnTo>
                  <a:lnTo>
                    <a:pt x="119904" y="55079"/>
                  </a:lnTo>
                  <a:lnTo>
                    <a:pt x="120000" y="56102"/>
                  </a:lnTo>
                  <a:lnTo>
                    <a:pt x="120000" y="63961"/>
                  </a:lnTo>
                  <a:lnTo>
                    <a:pt x="119872" y="64920"/>
                  </a:lnTo>
                  <a:lnTo>
                    <a:pt x="119584" y="65878"/>
                  </a:lnTo>
                  <a:lnTo>
                    <a:pt x="119104" y="66773"/>
                  </a:lnTo>
                  <a:lnTo>
                    <a:pt x="118496" y="67476"/>
                  </a:lnTo>
                  <a:lnTo>
                    <a:pt x="117760" y="68115"/>
                  </a:lnTo>
                  <a:lnTo>
                    <a:pt x="116896" y="68594"/>
                  </a:lnTo>
                  <a:lnTo>
                    <a:pt x="115937" y="68881"/>
                  </a:lnTo>
                  <a:lnTo>
                    <a:pt x="114913" y="68977"/>
                  </a:lnTo>
                  <a:lnTo>
                    <a:pt x="107299" y="68977"/>
                  </a:lnTo>
                  <a:lnTo>
                    <a:pt x="106691" y="71789"/>
                  </a:lnTo>
                  <a:lnTo>
                    <a:pt x="105923" y="74504"/>
                  </a:lnTo>
                  <a:lnTo>
                    <a:pt x="104964" y="77188"/>
                  </a:lnTo>
                  <a:lnTo>
                    <a:pt x="103876" y="79776"/>
                  </a:lnTo>
                  <a:lnTo>
                    <a:pt x="102628" y="82300"/>
                  </a:lnTo>
                  <a:lnTo>
                    <a:pt x="101284" y="84696"/>
                  </a:lnTo>
                  <a:lnTo>
                    <a:pt x="99781" y="87028"/>
                  </a:lnTo>
                  <a:lnTo>
                    <a:pt x="105187" y="92492"/>
                  </a:lnTo>
                  <a:lnTo>
                    <a:pt x="105763" y="93162"/>
                  </a:lnTo>
                  <a:lnTo>
                    <a:pt x="106211" y="93929"/>
                  </a:lnTo>
                  <a:lnTo>
                    <a:pt x="106531" y="94792"/>
                  </a:lnTo>
                  <a:lnTo>
                    <a:pt x="106691" y="95623"/>
                  </a:lnTo>
                  <a:lnTo>
                    <a:pt x="106691" y="96485"/>
                  </a:lnTo>
                  <a:lnTo>
                    <a:pt x="106531" y="97348"/>
                  </a:lnTo>
                  <a:lnTo>
                    <a:pt x="106211" y="98178"/>
                  </a:lnTo>
                  <a:lnTo>
                    <a:pt x="105763" y="98945"/>
                  </a:lnTo>
                  <a:lnTo>
                    <a:pt x="105187" y="99648"/>
                  </a:lnTo>
                  <a:lnTo>
                    <a:pt x="99653" y="105175"/>
                  </a:lnTo>
                  <a:lnTo>
                    <a:pt x="98981" y="105750"/>
                  </a:lnTo>
                  <a:lnTo>
                    <a:pt x="98213" y="106230"/>
                  </a:lnTo>
                  <a:lnTo>
                    <a:pt x="97350" y="106517"/>
                  </a:lnTo>
                  <a:lnTo>
                    <a:pt x="96518" y="106645"/>
                  </a:lnTo>
                  <a:lnTo>
                    <a:pt x="95654" y="106645"/>
                  </a:lnTo>
                  <a:lnTo>
                    <a:pt x="94790" y="106517"/>
                  </a:lnTo>
                  <a:lnTo>
                    <a:pt x="93958" y="106230"/>
                  </a:lnTo>
                  <a:lnTo>
                    <a:pt x="93191" y="105750"/>
                  </a:lnTo>
                  <a:lnTo>
                    <a:pt x="92487" y="105175"/>
                  </a:lnTo>
                  <a:lnTo>
                    <a:pt x="87048" y="99712"/>
                  </a:lnTo>
                  <a:lnTo>
                    <a:pt x="84713" y="101214"/>
                  </a:lnTo>
                  <a:lnTo>
                    <a:pt x="82250" y="102555"/>
                  </a:lnTo>
                  <a:lnTo>
                    <a:pt x="79786" y="103769"/>
                  </a:lnTo>
                  <a:lnTo>
                    <a:pt x="77163" y="104824"/>
                  </a:lnTo>
                  <a:lnTo>
                    <a:pt x="74508" y="105782"/>
                  </a:lnTo>
                  <a:lnTo>
                    <a:pt x="71756" y="106549"/>
                  </a:lnTo>
                  <a:lnTo>
                    <a:pt x="68973" y="107156"/>
                  </a:lnTo>
                  <a:lnTo>
                    <a:pt x="68973" y="114920"/>
                  </a:lnTo>
                  <a:lnTo>
                    <a:pt x="68877" y="115942"/>
                  </a:lnTo>
                  <a:lnTo>
                    <a:pt x="68589" y="116900"/>
                  </a:lnTo>
                  <a:lnTo>
                    <a:pt x="68141" y="117731"/>
                  </a:lnTo>
                  <a:lnTo>
                    <a:pt x="67533" y="118498"/>
                  </a:lnTo>
                  <a:lnTo>
                    <a:pt x="66766" y="119105"/>
                  </a:lnTo>
                  <a:lnTo>
                    <a:pt x="65902" y="119584"/>
                  </a:lnTo>
                  <a:lnTo>
                    <a:pt x="64974" y="119872"/>
                  </a:lnTo>
                  <a:lnTo>
                    <a:pt x="63950" y="120000"/>
                  </a:lnTo>
                  <a:lnTo>
                    <a:pt x="56081" y="120000"/>
                  </a:lnTo>
                  <a:lnTo>
                    <a:pt x="55057" y="119872"/>
                  </a:lnTo>
                  <a:lnTo>
                    <a:pt x="54129" y="119584"/>
                  </a:lnTo>
                  <a:lnTo>
                    <a:pt x="53265" y="119105"/>
                  </a:lnTo>
                  <a:lnTo>
                    <a:pt x="52529" y="118498"/>
                  </a:lnTo>
                  <a:lnTo>
                    <a:pt x="51922" y="117763"/>
                  </a:lnTo>
                  <a:lnTo>
                    <a:pt x="51442" y="116900"/>
                  </a:lnTo>
                  <a:lnTo>
                    <a:pt x="51154" y="115942"/>
                  </a:lnTo>
                  <a:lnTo>
                    <a:pt x="51026" y="114920"/>
                  </a:lnTo>
                  <a:lnTo>
                    <a:pt x="51026" y="107156"/>
                  </a:lnTo>
                  <a:lnTo>
                    <a:pt x="48243" y="106549"/>
                  </a:lnTo>
                  <a:lnTo>
                    <a:pt x="45523" y="105782"/>
                  </a:lnTo>
                  <a:lnTo>
                    <a:pt x="42836" y="104824"/>
                  </a:lnTo>
                  <a:lnTo>
                    <a:pt x="40245" y="103769"/>
                  </a:lnTo>
                  <a:lnTo>
                    <a:pt x="37749" y="102555"/>
                  </a:lnTo>
                  <a:lnTo>
                    <a:pt x="35318" y="101214"/>
                  </a:lnTo>
                  <a:lnTo>
                    <a:pt x="32983" y="99712"/>
                  </a:lnTo>
                  <a:lnTo>
                    <a:pt x="27512" y="105175"/>
                  </a:lnTo>
                  <a:lnTo>
                    <a:pt x="26840" y="105750"/>
                  </a:lnTo>
                  <a:lnTo>
                    <a:pt x="26073" y="106230"/>
                  </a:lnTo>
                  <a:lnTo>
                    <a:pt x="25209" y="106517"/>
                  </a:lnTo>
                  <a:lnTo>
                    <a:pt x="24377" y="106645"/>
                  </a:lnTo>
                  <a:lnTo>
                    <a:pt x="23513" y="106645"/>
                  </a:lnTo>
                  <a:lnTo>
                    <a:pt x="22649" y="106517"/>
                  </a:lnTo>
                  <a:lnTo>
                    <a:pt x="21818" y="106230"/>
                  </a:lnTo>
                  <a:lnTo>
                    <a:pt x="21050" y="105750"/>
                  </a:lnTo>
                  <a:lnTo>
                    <a:pt x="20346" y="105175"/>
                  </a:lnTo>
                  <a:lnTo>
                    <a:pt x="14844" y="99648"/>
                  </a:lnTo>
                  <a:lnTo>
                    <a:pt x="14268" y="98945"/>
                  </a:lnTo>
                  <a:lnTo>
                    <a:pt x="13788" y="98178"/>
                  </a:lnTo>
                  <a:lnTo>
                    <a:pt x="13500" y="97348"/>
                  </a:lnTo>
                  <a:lnTo>
                    <a:pt x="13340" y="96485"/>
                  </a:lnTo>
                  <a:lnTo>
                    <a:pt x="13340" y="95623"/>
                  </a:lnTo>
                  <a:lnTo>
                    <a:pt x="13500" y="94792"/>
                  </a:lnTo>
                  <a:lnTo>
                    <a:pt x="13788" y="93929"/>
                  </a:lnTo>
                  <a:lnTo>
                    <a:pt x="14268" y="93162"/>
                  </a:lnTo>
                  <a:lnTo>
                    <a:pt x="14844" y="92492"/>
                  </a:lnTo>
                  <a:lnTo>
                    <a:pt x="20250" y="87028"/>
                  </a:lnTo>
                  <a:lnTo>
                    <a:pt x="18747" y="84696"/>
                  </a:lnTo>
                  <a:lnTo>
                    <a:pt x="17371" y="82236"/>
                  </a:lnTo>
                  <a:lnTo>
                    <a:pt x="16123" y="79776"/>
                  </a:lnTo>
                  <a:lnTo>
                    <a:pt x="15067" y="77188"/>
                  </a:lnTo>
                  <a:lnTo>
                    <a:pt x="14108" y="74504"/>
                  </a:lnTo>
                  <a:lnTo>
                    <a:pt x="13308" y="71757"/>
                  </a:lnTo>
                  <a:lnTo>
                    <a:pt x="12668" y="68977"/>
                  </a:lnTo>
                  <a:lnTo>
                    <a:pt x="5086" y="68977"/>
                  </a:lnTo>
                  <a:lnTo>
                    <a:pt x="4062" y="68881"/>
                  </a:lnTo>
                  <a:lnTo>
                    <a:pt x="3103" y="68594"/>
                  </a:lnTo>
                  <a:lnTo>
                    <a:pt x="2271" y="68115"/>
                  </a:lnTo>
                  <a:lnTo>
                    <a:pt x="1503" y="67476"/>
                  </a:lnTo>
                  <a:lnTo>
                    <a:pt x="863" y="66773"/>
                  </a:lnTo>
                  <a:lnTo>
                    <a:pt x="383" y="65878"/>
                  </a:lnTo>
                  <a:lnTo>
                    <a:pt x="95" y="64920"/>
                  </a:lnTo>
                  <a:lnTo>
                    <a:pt x="0" y="63897"/>
                  </a:lnTo>
                  <a:lnTo>
                    <a:pt x="0" y="56102"/>
                  </a:lnTo>
                  <a:lnTo>
                    <a:pt x="95" y="55079"/>
                  </a:lnTo>
                  <a:lnTo>
                    <a:pt x="383" y="54121"/>
                  </a:lnTo>
                  <a:lnTo>
                    <a:pt x="863" y="53226"/>
                  </a:lnTo>
                  <a:lnTo>
                    <a:pt x="1503" y="52523"/>
                  </a:lnTo>
                  <a:lnTo>
                    <a:pt x="2239" y="51884"/>
                  </a:lnTo>
                  <a:lnTo>
                    <a:pt x="3103" y="51405"/>
                  </a:lnTo>
                  <a:lnTo>
                    <a:pt x="4062" y="51118"/>
                  </a:lnTo>
                  <a:lnTo>
                    <a:pt x="5086" y="51022"/>
                  </a:lnTo>
                  <a:lnTo>
                    <a:pt x="12636" y="51022"/>
                  </a:lnTo>
                  <a:lnTo>
                    <a:pt x="13276" y="48210"/>
                  </a:lnTo>
                  <a:lnTo>
                    <a:pt x="14044" y="45463"/>
                  </a:lnTo>
                  <a:lnTo>
                    <a:pt x="14940" y="42747"/>
                  </a:lnTo>
                  <a:lnTo>
                    <a:pt x="16059" y="40159"/>
                  </a:lnTo>
                  <a:lnTo>
                    <a:pt x="17243" y="37603"/>
                  </a:lnTo>
                  <a:lnTo>
                    <a:pt x="18651" y="35143"/>
                  </a:lnTo>
                  <a:lnTo>
                    <a:pt x="20154" y="32811"/>
                  </a:lnTo>
                  <a:lnTo>
                    <a:pt x="14844" y="27507"/>
                  </a:lnTo>
                  <a:lnTo>
                    <a:pt x="14268" y="26837"/>
                  </a:lnTo>
                  <a:lnTo>
                    <a:pt x="13788" y="26006"/>
                  </a:lnTo>
                  <a:lnTo>
                    <a:pt x="13500" y="25207"/>
                  </a:lnTo>
                  <a:lnTo>
                    <a:pt x="13340" y="24376"/>
                  </a:lnTo>
                  <a:lnTo>
                    <a:pt x="13340" y="23514"/>
                  </a:lnTo>
                  <a:lnTo>
                    <a:pt x="13500" y="22651"/>
                  </a:lnTo>
                  <a:lnTo>
                    <a:pt x="13788" y="21821"/>
                  </a:lnTo>
                  <a:lnTo>
                    <a:pt x="14268" y="21054"/>
                  </a:lnTo>
                  <a:lnTo>
                    <a:pt x="14844" y="20351"/>
                  </a:lnTo>
                  <a:lnTo>
                    <a:pt x="20346" y="14792"/>
                  </a:lnTo>
                  <a:lnTo>
                    <a:pt x="21050" y="14217"/>
                  </a:lnTo>
                  <a:lnTo>
                    <a:pt x="21818" y="13769"/>
                  </a:lnTo>
                  <a:lnTo>
                    <a:pt x="22649" y="13482"/>
                  </a:lnTo>
                  <a:lnTo>
                    <a:pt x="23513" y="13354"/>
                  </a:lnTo>
                  <a:lnTo>
                    <a:pt x="24377" y="13354"/>
                  </a:lnTo>
                  <a:lnTo>
                    <a:pt x="25209" y="13482"/>
                  </a:lnTo>
                  <a:lnTo>
                    <a:pt x="26073" y="13769"/>
                  </a:lnTo>
                  <a:lnTo>
                    <a:pt x="26840" y="14217"/>
                  </a:lnTo>
                  <a:lnTo>
                    <a:pt x="27512" y="14792"/>
                  </a:lnTo>
                  <a:lnTo>
                    <a:pt x="32823" y="20063"/>
                  </a:lnTo>
                  <a:lnTo>
                    <a:pt x="35158" y="18562"/>
                  </a:lnTo>
                  <a:lnTo>
                    <a:pt x="37621" y="17188"/>
                  </a:lnTo>
                  <a:lnTo>
                    <a:pt x="40149" y="15942"/>
                  </a:lnTo>
                  <a:lnTo>
                    <a:pt x="42772" y="14824"/>
                  </a:lnTo>
                  <a:lnTo>
                    <a:pt x="45491" y="13897"/>
                  </a:lnTo>
                  <a:lnTo>
                    <a:pt x="48211" y="13130"/>
                  </a:lnTo>
                  <a:lnTo>
                    <a:pt x="51026" y="12460"/>
                  </a:lnTo>
                  <a:lnTo>
                    <a:pt x="51026" y="5079"/>
                  </a:lnTo>
                  <a:lnTo>
                    <a:pt x="51154" y="4057"/>
                  </a:lnTo>
                  <a:lnTo>
                    <a:pt x="51442" y="3099"/>
                  </a:lnTo>
                  <a:lnTo>
                    <a:pt x="51922" y="2236"/>
                  </a:lnTo>
                  <a:lnTo>
                    <a:pt x="52529" y="1501"/>
                  </a:lnTo>
                  <a:lnTo>
                    <a:pt x="53265" y="894"/>
                  </a:lnTo>
                  <a:lnTo>
                    <a:pt x="54129" y="415"/>
                  </a:lnTo>
                  <a:lnTo>
                    <a:pt x="55089" y="127"/>
                  </a:lnTo>
                  <a:lnTo>
                    <a:pt x="56113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06434" y="794790"/>
            <a:ext cx="3236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Upload </a:t>
            </a:r>
            <a:r>
              <a:rPr lang="en-US" dirty="0"/>
              <a:t>file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619770" y="865018"/>
            <a:ext cx="260427" cy="167323"/>
          </a:xfrm>
          <a:prstGeom prst="rightArrow">
            <a:avLst/>
          </a:prstGeom>
          <a:solidFill>
            <a:srgbClr val="60B3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48" y="1218057"/>
            <a:ext cx="7285996" cy="347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7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643"/>
            <a:ext cx="9144000" cy="5143500"/>
          </a:xfrm>
          <a:prstGeom prst="rect">
            <a:avLst/>
          </a:prstGeom>
        </p:spPr>
      </p:pic>
      <p:sp>
        <p:nvSpPr>
          <p:cNvPr id="487" name="Google Shape;487;p40"/>
          <p:cNvSpPr txBox="1">
            <a:spLocks noGrp="1"/>
          </p:cNvSpPr>
          <p:nvPr>
            <p:ph type="title"/>
          </p:nvPr>
        </p:nvSpPr>
        <p:spPr>
          <a:xfrm>
            <a:off x="1084548" y="213700"/>
            <a:ext cx="7747751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TÍNH NĂNG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8" name="Google Shape;1174;p53"/>
          <p:cNvGrpSpPr/>
          <p:nvPr/>
        </p:nvGrpSpPr>
        <p:grpSpPr>
          <a:xfrm>
            <a:off x="619770" y="303613"/>
            <a:ext cx="338610" cy="338781"/>
            <a:chOff x="414338" y="3284538"/>
            <a:chExt cx="2978100" cy="2979600"/>
          </a:xfrm>
        </p:grpSpPr>
        <p:sp>
          <p:nvSpPr>
            <p:cNvPr id="69" name="Google Shape;1175;p53"/>
            <p:cNvSpPr/>
            <p:nvPr/>
          </p:nvSpPr>
          <p:spPr>
            <a:xfrm>
              <a:off x="1217613" y="4897438"/>
              <a:ext cx="55500" cy="34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6000" y="0"/>
                  </a:moveTo>
                  <a:lnTo>
                    <a:pt x="56571" y="8000"/>
                  </a:lnTo>
                  <a:lnTo>
                    <a:pt x="75428" y="21333"/>
                  </a:lnTo>
                  <a:lnTo>
                    <a:pt x="89142" y="40000"/>
                  </a:lnTo>
                  <a:lnTo>
                    <a:pt x="102857" y="61333"/>
                  </a:lnTo>
                  <a:lnTo>
                    <a:pt x="116571" y="82666"/>
                  </a:lnTo>
                  <a:lnTo>
                    <a:pt x="118285" y="90666"/>
                  </a:lnTo>
                  <a:lnTo>
                    <a:pt x="120000" y="96000"/>
                  </a:lnTo>
                  <a:lnTo>
                    <a:pt x="120000" y="104000"/>
                  </a:lnTo>
                  <a:lnTo>
                    <a:pt x="118285" y="112000"/>
                  </a:lnTo>
                  <a:lnTo>
                    <a:pt x="114857" y="117333"/>
                  </a:lnTo>
                  <a:lnTo>
                    <a:pt x="109714" y="120000"/>
                  </a:lnTo>
                  <a:lnTo>
                    <a:pt x="104571" y="120000"/>
                  </a:lnTo>
                  <a:lnTo>
                    <a:pt x="97714" y="120000"/>
                  </a:lnTo>
                  <a:lnTo>
                    <a:pt x="68571" y="93333"/>
                  </a:lnTo>
                  <a:lnTo>
                    <a:pt x="39428" y="69333"/>
                  </a:lnTo>
                  <a:lnTo>
                    <a:pt x="5142" y="37333"/>
                  </a:lnTo>
                  <a:lnTo>
                    <a:pt x="1714" y="32000"/>
                  </a:lnTo>
                  <a:lnTo>
                    <a:pt x="0" y="26666"/>
                  </a:lnTo>
                  <a:lnTo>
                    <a:pt x="0" y="18666"/>
                  </a:lnTo>
                  <a:lnTo>
                    <a:pt x="1714" y="13333"/>
                  </a:lnTo>
                  <a:lnTo>
                    <a:pt x="5142" y="8000"/>
                  </a:lnTo>
                  <a:lnTo>
                    <a:pt x="10285" y="5333"/>
                  </a:lnTo>
                  <a:lnTo>
                    <a:pt x="36000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176;p53"/>
            <p:cNvSpPr/>
            <p:nvPr/>
          </p:nvSpPr>
          <p:spPr>
            <a:xfrm>
              <a:off x="1524000" y="3884613"/>
              <a:ext cx="501600" cy="293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904" y="0"/>
                  </a:moveTo>
                  <a:lnTo>
                    <a:pt x="90666" y="322"/>
                  </a:lnTo>
                  <a:lnTo>
                    <a:pt x="95238" y="1935"/>
                  </a:lnTo>
                  <a:lnTo>
                    <a:pt x="99428" y="5161"/>
                  </a:lnTo>
                  <a:lnTo>
                    <a:pt x="103619" y="10645"/>
                  </a:lnTo>
                  <a:lnTo>
                    <a:pt x="105904" y="13548"/>
                  </a:lnTo>
                  <a:lnTo>
                    <a:pt x="108952" y="15161"/>
                  </a:lnTo>
                  <a:lnTo>
                    <a:pt x="112380" y="16129"/>
                  </a:lnTo>
                  <a:lnTo>
                    <a:pt x="116000" y="17419"/>
                  </a:lnTo>
                  <a:lnTo>
                    <a:pt x="119428" y="18387"/>
                  </a:lnTo>
                  <a:lnTo>
                    <a:pt x="120000" y="24516"/>
                  </a:lnTo>
                  <a:lnTo>
                    <a:pt x="119619" y="30000"/>
                  </a:lnTo>
                  <a:lnTo>
                    <a:pt x="118095" y="35483"/>
                  </a:lnTo>
                  <a:lnTo>
                    <a:pt x="115238" y="40645"/>
                  </a:lnTo>
                  <a:lnTo>
                    <a:pt x="113714" y="43548"/>
                  </a:lnTo>
                  <a:lnTo>
                    <a:pt x="112190" y="47096"/>
                  </a:lnTo>
                  <a:lnTo>
                    <a:pt x="111428" y="51290"/>
                  </a:lnTo>
                  <a:lnTo>
                    <a:pt x="110857" y="54838"/>
                  </a:lnTo>
                  <a:lnTo>
                    <a:pt x="110666" y="60322"/>
                  </a:lnTo>
                  <a:lnTo>
                    <a:pt x="109714" y="64516"/>
                  </a:lnTo>
                  <a:lnTo>
                    <a:pt x="108380" y="68387"/>
                  </a:lnTo>
                  <a:lnTo>
                    <a:pt x="106666" y="71612"/>
                  </a:lnTo>
                  <a:lnTo>
                    <a:pt x="104571" y="74516"/>
                  </a:lnTo>
                  <a:lnTo>
                    <a:pt x="102476" y="77096"/>
                  </a:lnTo>
                  <a:lnTo>
                    <a:pt x="100190" y="80000"/>
                  </a:lnTo>
                  <a:lnTo>
                    <a:pt x="100000" y="80000"/>
                  </a:lnTo>
                  <a:lnTo>
                    <a:pt x="99619" y="80000"/>
                  </a:lnTo>
                  <a:lnTo>
                    <a:pt x="99238" y="80000"/>
                  </a:lnTo>
                  <a:lnTo>
                    <a:pt x="98666" y="80000"/>
                  </a:lnTo>
                  <a:lnTo>
                    <a:pt x="95047" y="84838"/>
                  </a:lnTo>
                  <a:lnTo>
                    <a:pt x="90857" y="89354"/>
                  </a:lnTo>
                  <a:lnTo>
                    <a:pt x="86857" y="92580"/>
                  </a:lnTo>
                  <a:lnTo>
                    <a:pt x="82476" y="95161"/>
                  </a:lnTo>
                  <a:lnTo>
                    <a:pt x="77904" y="96774"/>
                  </a:lnTo>
                  <a:lnTo>
                    <a:pt x="72571" y="97096"/>
                  </a:lnTo>
                  <a:lnTo>
                    <a:pt x="70857" y="97741"/>
                  </a:lnTo>
                  <a:lnTo>
                    <a:pt x="68952" y="100322"/>
                  </a:lnTo>
                  <a:lnTo>
                    <a:pt x="67047" y="104193"/>
                  </a:lnTo>
                  <a:lnTo>
                    <a:pt x="65142" y="108387"/>
                  </a:lnTo>
                  <a:lnTo>
                    <a:pt x="64000" y="112580"/>
                  </a:lnTo>
                  <a:lnTo>
                    <a:pt x="62666" y="116451"/>
                  </a:lnTo>
                  <a:lnTo>
                    <a:pt x="61142" y="118709"/>
                  </a:lnTo>
                  <a:lnTo>
                    <a:pt x="59428" y="120000"/>
                  </a:lnTo>
                  <a:lnTo>
                    <a:pt x="57523" y="119677"/>
                  </a:lnTo>
                  <a:lnTo>
                    <a:pt x="55809" y="118709"/>
                  </a:lnTo>
                  <a:lnTo>
                    <a:pt x="54476" y="117419"/>
                  </a:lnTo>
                  <a:lnTo>
                    <a:pt x="52190" y="114838"/>
                  </a:lnTo>
                  <a:lnTo>
                    <a:pt x="49904" y="112258"/>
                  </a:lnTo>
                  <a:lnTo>
                    <a:pt x="47809" y="108709"/>
                  </a:lnTo>
                  <a:lnTo>
                    <a:pt x="46285" y="104838"/>
                  </a:lnTo>
                  <a:lnTo>
                    <a:pt x="45333" y="100000"/>
                  </a:lnTo>
                  <a:lnTo>
                    <a:pt x="45333" y="94193"/>
                  </a:lnTo>
                  <a:lnTo>
                    <a:pt x="45714" y="82258"/>
                  </a:lnTo>
                  <a:lnTo>
                    <a:pt x="45333" y="70645"/>
                  </a:lnTo>
                  <a:lnTo>
                    <a:pt x="44952" y="62903"/>
                  </a:lnTo>
                  <a:lnTo>
                    <a:pt x="44190" y="56451"/>
                  </a:lnTo>
                  <a:lnTo>
                    <a:pt x="42666" y="50967"/>
                  </a:lnTo>
                  <a:lnTo>
                    <a:pt x="40380" y="46774"/>
                  </a:lnTo>
                  <a:lnTo>
                    <a:pt x="37333" y="43548"/>
                  </a:lnTo>
                  <a:lnTo>
                    <a:pt x="33714" y="41290"/>
                  </a:lnTo>
                  <a:lnTo>
                    <a:pt x="29333" y="40000"/>
                  </a:lnTo>
                  <a:lnTo>
                    <a:pt x="28571" y="40000"/>
                  </a:lnTo>
                  <a:lnTo>
                    <a:pt x="28000" y="40000"/>
                  </a:lnTo>
                  <a:lnTo>
                    <a:pt x="27428" y="39354"/>
                  </a:lnTo>
                  <a:lnTo>
                    <a:pt x="26666" y="39354"/>
                  </a:lnTo>
                  <a:lnTo>
                    <a:pt x="26285" y="38709"/>
                  </a:lnTo>
                  <a:lnTo>
                    <a:pt x="25904" y="38387"/>
                  </a:lnTo>
                  <a:lnTo>
                    <a:pt x="23047" y="32903"/>
                  </a:lnTo>
                  <a:lnTo>
                    <a:pt x="20000" y="28387"/>
                  </a:lnTo>
                  <a:lnTo>
                    <a:pt x="16380" y="25806"/>
                  </a:lnTo>
                  <a:lnTo>
                    <a:pt x="12761" y="23870"/>
                  </a:lnTo>
                  <a:lnTo>
                    <a:pt x="8571" y="23548"/>
                  </a:lnTo>
                  <a:lnTo>
                    <a:pt x="4571" y="23548"/>
                  </a:lnTo>
                  <a:lnTo>
                    <a:pt x="0" y="24838"/>
                  </a:lnTo>
                  <a:lnTo>
                    <a:pt x="2285" y="18387"/>
                  </a:lnTo>
                  <a:lnTo>
                    <a:pt x="4952" y="13548"/>
                  </a:lnTo>
                  <a:lnTo>
                    <a:pt x="7809" y="10322"/>
                  </a:lnTo>
                  <a:lnTo>
                    <a:pt x="11047" y="9032"/>
                  </a:lnTo>
                  <a:lnTo>
                    <a:pt x="14666" y="8387"/>
                  </a:lnTo>
                  <a:lnTo>
                    <a:pt x="29904" y="9354"/>
                  </a:lnTo>
                  <a:lnTo>
                    <a:pt x="44952" y="8387"/>
                  </a:lnTo>
                  <a:lnTo>
                    <a:pt x="49523" y="7096"/>
                  </a:lnTo>
                  <a:lnTo>
                    <a:pt x="54095" y="4838"/>
                  </a:lnTo>
                  <a:lnTo>
                    <a:pt x="58666" y="2258"/>
                  </a:lnTo>
                  <a:lnTo>
                    <a:pt x="61523" y="1290"/>
                  </a:lnTo>
                  <a:lnTo>
                    <a:pt x="64380" y="645"/>
                  </a:lnTo>
                  <a:lnTo>
                    <a:pt x="75238" y="645"/>
                  </a:lnTo>
                  <a:lnTo>
                    <a:pt x="85904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177;p53"/>
            <p:cNvSpPr/>
            <p:nvPr/>
          </p:nvSpPr>
          <p:spPr>
            <a:xfrm>
              <a:off x="414338" y="3284538"/>
              <a:ext cx="2978100" cy="297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111" y="21597"/>
                  </a:moveTo>
                  <a:lnTo>
                    <a:pt x="57168" y="21693"/>
                  </a:lnTo>
                  <a:lnTo>
                    <a:pt x="54257" y="22044"/>
                  </a:lnTo>
                  <a:lnTo>
                    <a:pt x="51442" y="22587"/>
                  </a:lnTo>
                  <a:lnTo>
                    <a:pt x="48691" y="23322"/>
                  </a:lnTo>
                  <a:lnTo>
                    <a:pt x="46035" y="24281"/>
                  </a:lnTo>
                  <a:lnTo>
                    <a:pt x="43476" y="25367"/>
                  </a:lnTo>
                  <a:lnTo>
                    <a:pt x="41013" y="26677"/>
                  </a:lnTo>
                  <a:lnTo>
                    <a:pt x="38645" y="28146"/>
                  </a:lnTo>
                  <a:lnTo>
                    <a:pt x="36406" y="29744"/>
                  </a:lnTo>
                  <a:lnTo>
                    <a:pt x="34294" y="31533"/>
                  </a:lnTo>
                  <a:lnTo>
                    <a:pt x="34646" y="31757"/>
                  </a:lnTo>
                  <a:lnTo>
                    <a:pt x="34998" y="32076"/>
                  </a:lnTo>
                  <a:lnTo>
                    <a:pt x="35254" y="32300"/>
                  </a:lnTo>
                  <a:lnTo>
                    <a:pt x="35574" y="32555"/>
                  </a:lnTo>
                  <a:lnTo>
                    <a:pt x="35926" y="32939"/>
                  </a:lnTo>
                  <a:lnTo>
                    <a:pt x="36406" y="32332"/>
                  </a:lnTo>
                  <a:lnTo>
                    <a:pt x="36854" y="31789"/>
                  </a:lnTo>
                  <a:lnTo>
                    <a:pt x="37334" y="31341"/>
                  </a:lnTo>
                  <a:lnTo>
                    <a:pt x="37909" y="31022"/>
                  </a:lnTo>
                  <a:lnTo>
                    <a:pt x="38485" y="30766"/>
                  </a:lnTo>
                  <a:lnTo>
                    <a:pt x="39125" y="30479"/>
                  </a:lnTo>
                  <a:lnTo>
                    <a:pt x="39669" y="30223"/>
                  </a:lnTo>
                  <a:lnTo>
                    <a:pt x="40181" y="29936"/>
                  </a:lnTo>
                  <a:lnTo>
                    <a:pt x="40629" y="29552"/>
                  </a:lnTo>
                  <a:lnTo>
                    <a:pt x="41141" y="29169"/>
                  </a:lnTo>
                  <a:lnTo>
                    <a:pt x="41588" y="28945"/>
                  </a:lnTo>
                  <a:lnTo>
                    <a:pt x="42068" y="28881"/>
                  </a:lnTo>
                  <a:lnTo>
                    <a:pt x="42548" y="28945"/>
                  </a:lnTo>
                  <a:lnTo>
                    <a:pt x="43060" y="29201"/>
                  </a:lnTo>
                  <a:lnTo>
                    <a:pt x="43572" y="29584"/>
                  </a:lnTo>
                  <a:lnTo>
                    <a:pt x="44116" y="30000"/>
                  </a:lnTo>
                  <a:lnTo>
                    <a:pt x="44756" y="30287"/>
                  </a:lnTo>
                  <a:lnTo>
                    <a:pt x="45395" y="30479"/>
                  </a:lnTo>
                  <a:lnTo>
                    <a:pt x="45843" y="30575"/>
                  </a:lnTo>
                  <a:lnTo>
                    <a:pt x="46291" y="30798"/>
                  </a:lnTo>
                  <a:lnTo>
                    <a:pt x="46803" y="31246"/>
                  </a:lnTo>
                  <a:lnTo>
                    <a:pt x="47187" y="31853"/>
                  </a:lnTo>
                  <a:lnTo>
                    <a:pt x="47443" y="32555"/>
                  </a:lnTo>
                  <a:lnTo>
                    <a:pt x="47475" y="33322"/>
                  </a:lnTo>
                  <a:lnTo>
                    <a:pt x="46035" y="34153"/>
                  </a:lnTo>
                  <a:lnTo>
                    <a:pt x="45875" y="34376"/>
                  </a:lnTo>
                  <a:lnTo>
                    <a:pt x="45683" y="34600"/>
                  </a:lnTo>
                  <a:lnTo>
                    <a:pt x="45395" y="34089"/>
                  </a:lnTo>
                  <a:lnTo>
                    <a:pt x="45107" y="33578"/>
                  </a:lnTo>
                  <a:lnTo>
                    <a:pt x="44756" y="33130"/>
                  </a:lnTo>
                  <a:lnTo>
                    <a:pt x="44084" y="32523"/>
                  </a:lnTo>
                  <a:lnTo>
                    <a:pt x="43380" y="32108"/>
                  </a:lnTo>
                  <a:lnTo>
                    <a:pt x="42772" y="31948"/>
                  </a:lnTo>
                  <a:lnTo>
                    <a:pt x="42100" y="31948"/>
                  </a:lnTo>
                  <a:lnTo>
                    <a:pt x="41460" y="32108"/>
                  </a:lnTo>
                  <a:lnTo>
                    <a:pt x="40789" y="32523"/>
                  </a:lnTo>
                  <a:lnTo>
                    <a:pt x="40117" y="33130"/>
                  </a:lnTo>
                  <a:lnTo>
                    <a:pt x="37557" y="35654"/>
                  </a:lnTo>
                  <a:lnTo>
                    <a:pt x="34934" y="38274"/>
                  </a:lnTo>
                  <a:lnTo>
                    <a:pt x="35350" y="38785"/>
                  </a:lnTo>
                  <a:lnTo>
                    <a:pt x="35766" y="39201"/>
                  </a:lnTo>
                  <a:lnTo>
                    <a:pt x="36182" y="39584"/>
                  </a:lnTo>
                  <a:lnTo>
                    <a:pt x="36662" y="39840"/>
                  </a:lnTo>
                  <a:lnTo>
                    <a:pt x="37238" y="39968"/>
                  </a:lnTo>
                  <a:lnTo>
                    <a:pt x="37909" y="39936"/>
                  </a:lnTo>
                  <a:lnTo>
                    <a:pt x="38645" y="39936"/>
                  </a:lnTo>
                  <a:lnTo>
                    <a:pt x="39413" y="39936"/>
                  </a:lnTo>
                  <a:lnTo>
                    <a:pt x="40149" y="39904"/>
                  </a:lnTo>
                  <a:lnTo>
                    <a:pt x="40789" y="39712"/>
                  </a:lnTo>
                  <a:lnTo>
                    <a:pt x="41460" y="39424"/>
                  </a:lnTo>
                  <a:lnTo>
                    <a:pt x="42068" y="39105"/>
                  </a:lnTo>
                  <a:lnTo>
                    <a:pt x="42708" y="38817"/>
                  </a:lnTo>
                  <a:lnTo>
                    <a:pt x="43284" y="38562"/>
                  </a:lnTo>
                  <a:lnTo>
                    <a:pt x="43956" y="38370"/>
                  </a:lnTo>
                  <a:lnTo>
                    <a:pt x="44628" y="38338"/>
                  </a:lnTo>
                  <a:lnTo>
                    <a:pt x="45363" y="38338"/>
                  </a:lnTo>
                  <a:lnTo>
                    <a:pt x="46067" y="38338"/>
                  </a:lnTo>
                  <a:lnTo>
                    <a:pt x="46675" y="38370"/>
                  </a:lnTo>
                  <a:lnTo>
                    <a:pt x="47315" y="38530"/>
                  </a:lnTo>
                  <a:lnTo>
                    <a:pt x="47891" y="38785"/>
                  </a:lnTo>
                  <a:lnTo>
                    <a:pt x="48403" y="39137"/>
                  </a:lnTo>
                  <a:lnTo>
                    <a:pt x="48595" y="39297"/>
                  </a:lnTo>
                  <a:lnTo>
                    <a:pt x="48754" y="39424"/>
                  </a:lnTo>
                  <a:lnTo>
                    <a:pt x="49170" y="39744"/>
                  </a:lnTo>
                  <a:lnTo>
                    <a:pt x="49426" y="40191"/>
                  </a:lnTo>
                  <a:lnTo>
                    <a:pt x="49586" y="40702"/>
                  </a:lnTo>
                  <a:lnTo>
                    <a:pt x="49522" y="41214"/>
                  </a:lnTo>
                  <a:lnTo>
                    <a:pt x="49394" y="41725"/>
                  </a:lnTo>
                  <a:lnTo>
                    <a:pt x="49074" y="42172"/>
                  </a:lnTo>
                  <a:lnTo>
                    <a:pt x="48371" y="42875"/>
                  </a:lnTo>
                  <a:lnTo>
                    <a:pt x="47667" y="43546"/>
                  </a:lnTo>
                  <a:lnTo>
                    <a:pt x="46867" y="44185"/>
                  </a:lnTo>
                  <a:lnTo>
                    <a:pt x="46035" y="44760"/>
                  </a:lnTo>
                  <a:lnTo>
                    <a:pt x="44340" y="45846"/>
                  </a:lnTo>
                  <a:lnTo>
                    <a:pt x="42740" y="47124"/>
                  </a:lnTo>
                  <a:lnTo>
                    <a:pt x="41268" y="48530"/>
                  </a:lnTo>
                  <a:lnTo>
                    <a:pt x="39957" y="50063"/>
                  </a:lnTo>
                  <a:lnTo>
                    <a:pt x="38485" y="51821"/>
                  </a:lnTo>
                  <a:lnTo>
                    <a:pt x="36982" y="53578"/>
                  </a:lnTo>
                  <a:lnTo>
                    <a:pt x="36790" y="53897"/>
                  </a:lnTo>
                  <a:lnTo>
                    <a:pt x="36598" y="54249"/>
                  </a:lnTo>
                  <a:lnTo>
                    <a:pt x="36470" y="54632"/>
                  </a:lnTo>
                  <a:lnTo>
                    <a:pt x="36310" y="55463"/>
                  </a:lnTo>
                  <a:lnTo>
                    <a:pt x="36054" y="56102"/>
                  </a:lnTo>
                  <a:lnTo>
                    <a:pt x="35638" y="56613"/>
                  </a:lnTo>
                  <a:lnTo>
                    <a:pt x="35094" y="56932"/>
                  </a:lnTo>
                  <a:lnTo>
                    <a:pt x="34422" y="57156"/>
                  </a:lnTo>
                  <a:lnTo>
                    <a:pt x="33591" y="57252"/>
                  </a:lnTo>
                  <a:lnTo>
                    <a:pt x="33015" y="57380"/>
                  </a:lnTo>
                  <a:lnTo>
                    <a:pt x="32439" y="57635"/>
                  </a:lnTo>
                  <a:lnTo>
                    <a:pt x="31863" y="57923"/>
                  </a:lnTo>
                  <a:lnTo>
                    <a:pt x="30647" y="58722"/>
                  </a:lnTo>
                  <a:lnTo>
                    <a:pt x="29464" y="59552"/>
                  </a:lnTo>
                  <a:lnTo>
                    <a:pt x="29016" y="59968"/>
                  </a:lnTo>
                  <a:lnTo>
                    <a:pt x="28728" y="60447"/>
                  </a:lnTo>
                  <a:lnTo>
                    <a:pt x="28600" y="60990"/>
                  </a:lnTo>
                  <a:lnTo>
                    <a:pt x="28600" y="61597"/>
                  </a:lnTo>
                  <a:lnTo>
                    <a:pt x="28632" y="62907"/>
                  </a:lnTo>
                  <a:lnTo>
                    <a:pt x="28632" y="64217"/>
                  </a:lnTo>
                  <a:lnTo>
                    <a:pt x="28600" y="64632"/>
                  </a:lnTo>
                  <a:lnTo>
                    <a:pt x="28472" y="64888"/>
                  </a:lnTo>
                  <a:lnTo>
                    <a:pt x="28216" y="65079"/>
                  </a:lnTo>
                  <a:lnTo>
                    <a:pt x="27928" y="65111"/>
                  </a:lnTo>
                  <a:lnTo>
                    <a:pt x="27576" y="65111"/>
                  </a:lnTo>
                  <a:lnTo>
                    <a:pt x="27128" y="65015"/>
                  </a:lnTo>
                  <a:lnTo>
                    <a:pt x="26680" y="64728"/>
                  </a:lnTo>
                  <a:lnTo>
                    <a:pt x="26233" y="64345"/>
                  </a:lnTo>
                  <a:lnTo>
                    <a:pt x="25881" y="63865"/>
                  </a:lnTo>
                  <a:lnTo>
                    <a:pt x="25625" y="63386"/>
                  </a:lnTo>
                  <a:lnTo>
                    <a:pt x="25465" y="62971"/>
                  </a:lnTo>
                  <a:lnTo>
                    <a:pt x="25465" y="62651"/>
                  </a:lnTo>
                  <a:lnTo>
                    <a:pt x="25529" y="62364"/>
                  </a:lnTo>
                  <a:lnTo>
                    <a:pt x="25465" y="62140"/>
                  </a:lnTo>
                  <a:lnTo>
                    <a:pt x="25401" y="61980"/>
                  </a:lnTo>
                  <a:lnTo>
                    <a:pt x="24889" y="61469"/>
                  </a:lnTo>
                  <a:lnTo>
                    <a:pt x="24505" y="60862"/>
                  </a:lnTo>
                  <a:lnTo>
                    <a:pt x="24153" y="60287"/>
                  </a:lnTo>
                  <a:lnTo>
                    <a:pt x="23865" y="59648"/>
                  </a:lnTo>
                  <a:lnTo>
                    <a:pt x="23609" y="58977"/>
                  </a:lnTo>
                  <a:lnTo>
                    <a:pt x="23289" y="58370"/>
                  </a:lnTo>
                  <a:lnTo>
                    <a:pt x="22905" y="57731"/>
                  </a:lnTo>
                  <a:lnTo>
                    <a:pt x="22490" y="57156"/>
                  </a:lnTo>
                  <a:lnTo>
                    <a:pt x="21882" y="56677"/>
                  </a:lnTo>
                  <a:lnTo>
                    <a:pt x="21818" y="56645"/>
                  </a:lnTo>
                  <a:lnTo>
                    <a:pt x="21786" y="56613"/>
                  </a:lnTo>
                  <a:lnTo>
                    <a:pt x="21754" y="56549"/>
                  </a:lnTo>
                  <a:lnTo>
                    <a:pt x="21626" y="58306"/>
                  </a:lnTo>
                  <a:lnTo>
                    <a:pt x="21562" y="60063"/>
                  </a:lnTo>
                  <a:lnTo>
                    <a:pt x="21690" y="63003"/>
                  </a:lnTo>
                  <a:lnTo>
                    <a:pt x="22010" y="65846"/>
                  </a:lnTo>
                  <a:lnTo>
                    <a:pt x="22521" y="68626"/>
                  </a:lnTo>
                  <a:lnTo>
                    <a:pt x="23257" y="71373"/>
                  </a:lnTo>
                  <a:lnTo>
                    <a:pt x="24153" y="73993"/>
                  </a:lnTo>
                  <a:lnTo>
                    <a:pt x="25273" y="76517"/>
                  </a:lnTo>
                  <a:lnTo>
                    <a:pt x="26552" y="78977"/>
                  </a:lnTo>
                  <a:lnTo>
                    <a:pt x="27960" y="81309"/>
                  </a:lnTo>
                  <a:lnTo>
                    <a:pt x="29560" y="83546"/>
                  </a:lnTo>
                  <a:lnTo>
                    <a:pt x="31319" y="85623"/>
                  </a:lnTo>
                  <a:lnTo>
                    <a:pt x="33207" y="87571"/>
                  </a:lnTo>
                  <a:lnTo>
                    <a:pt x="35254" y="89424"/>
                  </a:lnTo>
                  <a:lnTo>
                    <a:pt x="37366" y="91118"/>
                  </a:lnTo>
                  <a:lnTo>
                    <a:pt x="39637" y="92651"/>
                  </a:lnTo>
                  <a:lnTo>
                    <a:pt x="39669" y="88913"/>
                  </a:lnTo>
                  <a:lnTo>
                    <a:pt x="39701" y="85175"/>
                  </a:lnTo>
                  <a:lnTo>
                    <a:pt x="39669" y="84600"/>
                  </a:lnTo>
                  <a:lnTo>
                    <a:pt x="39509" y="84089"/>
                  </a:lnTo>
                  <a:lnTo>
                    <a:pt x="39253" y="83642"/>
                  </a:lnTo>
                  <a:lnTo>
                    <a:pt x="38869" y="83226"/>
                  </a:lnTo>
                  <a:lnTo>
                    <a:pt x="38133" y="82555"/>
                  </a:lnTo>
                  <a:lnTo>
                    <a:pt x="37462" y="81853"/>
                  </a:lnTo>
                  <a:lnTo>
                    <a:pt x="37366" y="81789"/>
                  </a:lnTo>
                  <a:lnTo>
                    <a:pt x="37302" y="81693"/>
                  </a:lnTo>
                  <a:lnTo>
                    <a:pt x="37206" y="81661"/>
                  </a:lnTo>
                  <a:lnTo>
                    <a:pt x="37142" y="81597"/>
                  </a:lnTo>
                  <a:lnTo>
                    <a:pt x="37110" y="81469"/>
                  </a:lnTo>
                  <a:lnTo>
                    <a:pt x="36886" y="80798"/>
                  </a:lnTo>
                  <a:lnTo>
                    <a:pt x="36566" y="80095"/>
                  </a:lnTo>
                  <a:lnTo>
                    <a:pt x="36182" y="79424"/>
                  </a:lnTo>
                  <a:lnTo>
                    <a:pt x="35798" y="78753"/>
                  </a:lnTo>
                  <a:lnTo>
                    <a:pt x="35414" y="78083"/>
                  </a:lnTo>
                  <a:lnTo>
                    <a:pt x="35094" y="77380"/>
                  </a:lnTo>
                  <a:lnTo>
                    <a:pt x="34902" y="76645"/>
                  </a:lnTo>
                  <a:lnTo>
                    <a:pt x="34838" y="75878"/>
                  </a:lnTo>
                  <a:lnTo>
                    <a:pt x="34934" y="75047"/>
                  </a:lnTo>
                  <a:lnTo>
                    <a:pt x="35062" y="74728"/>
                  </a:lnTo>
                  <a:lnTo>
                    <a:pt x="35254" y="74408"/>
                  </a:lnTo>
                  <a:lnTo>
                    <a:pt x="35446" y="74153"/>
                  </a:lnTo>
                  <a:lnTo>
                    <a:pt x="35926" y="73738"/>
                  </a:lnTo>
                  <a:lnTo>
                    <a:pt x="36214" y="73258"/>
                  </a:lnTo>
                  <a:lnTo>
                    <a:pt x="36438" y="72715"/>
                  </a:lnTo>
                  <a:lnTo>
                    <a:pt x="36534" y="72172"/>
                  </a:lnTo>
                  <a:lnTo>
                    <a:pt x="36534" y="71533"/>
                  </a:lnTo>
                  <a:lnTo>
                    <a:pt x="36566" y="70734"/>
                  </a:lnTo>
                  <a:lnTo>
                    <a:pt x="36662" y="70095"/>
                  </a:lnTo>
                  <a:lnTo>
                    <a:pt x="36886" y="69520"/>
                  </a:lnTo>
                  <a:lnTo>
                    <a:pt x="37206" y="69105"/>
                  </a:lnTo>
                  <a:lnTo>
                    <a:pt x="37653" y="68817"/>
                  </a:lnTo>
                  <a:lnTo>
                    <a:pt x="38197" y="68562"/>
                  </a:lnTo>
                  <a:lnTo>
                    <a:pt x="38901" y="68402"/>
                  </a:lnTo>
                  <a:lnTo>
                    <a:pt x="39701" y="68306"/>
                  </a:lnTo>
                  <a:lnTo>
                    <a:pt x="40757" y="68306"/>
                  </a:lnTo>
                  <a:lnTo>
                    <a:pt x="41748" y="68402"/>
                  </a:lnTo>
                  <a:lnTo>
                    <a:pt x="42676" y="68658"/>
                  </a:lnTo>
                  <a:lnTo>
                    <a:pt x="43508" y="69105"/>
                  </a:lnTo>
                  <a:lnTo>
                    <a:pt x="44276" y="69712"/>
                  </a:lnTo>
                  <a:lnTo>
                    <a:pt x="44980" y="70511"/>
                  </a:lnTo>
                  <a:lnTo>
                    <a:pt x="45267" y="70894"/>
                  </a:lnTo>
                  <a:lnTo>
                    <a:pt x="45619" y="71214"/>
                  </a:lnTo>
                  <a:lnTo>
                    <a:pt x="46035" y="71437"/>
                  </a:lnTo>
                  <a:lnTo>
                    <a:pt x="46515" y="71533"/>
                  </a:lnTo>
                  <a:lnTo>
                    <a:pt x="47059" y="71533"/>
                  </a:lnTo>
                  <a:lnTo>
                    <a:pt x="47411" y="71629"/>
                  </a:lnTo>
                  <a:lnTo>
                    <a:pt x="47731" y="71853"/>
                  </a:lnTo>
                  <a:lnTo>
                    <a:pt x="48083" y="72108"/>
                  </a:lnTo>
                  <a:lnTo>
                    <a:pt x="49522" y="73514"/>
                  </a:lnTo>
                  <a:lnTo>
                    <a:pt x="50962" y="74984"/>
                  </a:lnTo>
                  <a:lnTo>
                    <a:pt x="51410" y="75431"/>
                  </a:lnTo>
                  <a:lnTo>
                    <a:pt x="51826" y="75782"/>
                  </a:lnTo>
                  <a:lnTo>
                    <a:pt x="52306" y="76070"/>
                  </a:lnTo>
                  <a:lnTo>
                    <a:pt x="52817" y="76261"/>
                  </a:lnTo>
                  <a:lnTo>
                    <a:pt x="53489" y="76325"/>
                  </a:lnTo>
                  <a:lnTo>
                    <a:pt x="53841" y="76389"/>
                  </a:lnTo>
                  <a:lnTo>
                    <a:pt x="54225" y="76645"/>
                  </a:lnTo>
                  <a:lnTo>
                    <a:pt x="54577" y="76996"/>
                  </a:lnTo>
                  <a:lnTo>
                    <a:pt x="54961" y="77348"/>
                  </a:lnTo>
                  <a:lnTo>
                    <a:pt x="55249" y="77763"/>
                  </a:lnTo>
                  <a:lnTo>
                    <a:pt x="55377" y="78115"/>
                  </a:lnTo>
                  <a:lnTo>
                    <a:pt x="55473" y="78594"/>
                  </a:lnTo>
                  <a:lnTo>
                    <a:pt x="55409" y="79137"/>
                  </a:lnTo>
                  <a:lnTo>
                    <a:pt x="55345" y="79776"/>
                  </a:lnTo>
                  <a:lnTo>
                    <a:pt x="55217" y="80351"/>
                  </a:lnTo>
                  <a:lnTo>
                    <a:pt x="55025" y="80894"/>
                  </a:lnTo>
                  <a:lnTo>
                    <a:pt x="54801" y="81405"/>
                  </a:lnTo>
                  <a:lnTo>
                    <a:pt x="54545" y="81789"/>
                  </a:lnTo>
                  <a:lnTo>
                    <a:pt x="54225" y="82204"/>
                  </a:lnTo>
                  <a:lnTo>
                    <a:pt x="53969" y="82715"/>
                  </a:lnTo>
                  <a:lnTo>
                    <a:pt x="53841" y="83226"/>
                  </a:lnTo>
                  <a:lnTo>
                    <a:pt x="53777" y="83833"/>
                  </a:lnTo>
                  <a:lnTo>
                    <a:pt x="53553" y="84313"/>
                  </a:lnTo>
                  <a:lnTo>
                    <a:pt x="53233" y="84696"/>
                  </a:lnTo>
                  <a:lnTo>
                    <a:pt x="52849" y="85015"/>
                  </a:lnTo>
                  <a:lnTo>
                    <a:pt x="52434" y="85335"/>
                  </a:lnTo>
                  <a:lnTo>
                    <a:pt x="51986" y="85623"/>
                  </a:lnTo>
                  <a:lnTo>
                    <a:pt x="51730" y="85718"/>
                  </a:lnTo>
                  <a:lnTo>
                    <a:pt x="51474" y="85782"/>
                  </a:lnTo>
                  <a:lnTo>
                    <a:pt x="51218" y="85910"/>
                  </a:lnTo>
                  <a:lnTo>
                    <a:pt x="48211" y="88498"/>
                  </a:lnTo>
                  <a:lnTo>
                    <a:pt x="45171" y="91086"/>
                  </a:lnTo>
                  <a:lnTo>
                    <a:pt x="45107" y="91182"/>
                  </a:lnTo>
                  <a:lnTo>
                    <a:pt x="45011" y="91277"/>
                  </a:lnTo>
                  <a:lnTo>
                    <a:pt x="44980" y="91341"/>
                  </a:lnTo>
                  <a:lnTo>
                    <a:pt x="43380" y="94760"/>
                  </a:lnTo>
                  <a:lnTo>
                    <a:pt x="45939" y="95846"/>
                  </a:lnTo>
                  <a:lnTo>
                    <a:pt x="48627" y="96805"/>
                  </a:lnTo>
                  <a:lnTo>
                    <a:pt x="51378" y="97571"/>
                  </a:lnTo>
                  <a:lnTo>
                    <a:pt x="54193" y="98083"/>
                  </a:lnTo>
                  <a:lnTo>
                    <a:pt x="57072" y="98402"/>
                  </a:lnTo>
                  <a:lnTo>
                    <a:pt x="60015" y="98498"/>
                  </a:lnTo>
                  <a:lnTo>
                    <a:pt x="63023" y="98402"/>
                  </a:lnTo>
                  <a:lnTo>
                    <a:pt x="65998" y="98083"/>
                  </a:lnTo>
                  <a:lnTo>
                    <a:pt x="68845" y="97539"/>
                  </a:lnTo>
                  <a:lnTo>
                    <a:pt x="71660" y="96741"/>
                  </a:lnTo>
                  <a:lnTo>
                    <a:pt x="74348" y="95782"/>
                  </a:lnTo>
                  <a:lnTo>
                    <a:pt x="76971" y="94632"/>
                  </a:lnTo>
                  <a:lnTo>
                    <a:pt x="79434" y="93290"/>
                  </a:lnTo>
                  <a:lnTo>
                    <a:pt x="81834" y="91789"/>
                  </a:lnTo>
                  <a:lnTo>
                    <a:pt x="84073" y="90095"/>
                  </a:lnTo>
                  <a:lnTo>
                    <a:pt x="86217" y="88242"/>
                  </a:lnTo>
                  <a:lnTo>
                    <a:pt x="88232" y="86261"/>
                  </a:lnTo>
                  <a:lnTo>
                    <a:pt x="90055" y="84153"/>
                  </a:lnTo>
                  <a:lnTo>
                    <a:pt x="91719" y="81884"/>
                  </a:lnTo>
                  <a:lnTo>
                    <a:pt x="93255" y="79520"/>
                  </a:lnTo>
                  <a:lnTo>
                    <a:pt x="94630" y="76996"/>
                  </a:lnTo>
                  <a:lnTo>
                    <a:pt x="95750" y="74408"/>
                  </a:lnTo>
                  <a:lnTo>
                    <a:pt x="96742" y="71693"/>
                  </a:lnTo>
                  <a:lnTo>
                    <a:pt x="97509" y="68913"/>
                  </a:lnTo>
                  <a:lnTo>
                    <a:pt x="98085" y="66038"/>
                  </a:lnTo>
                  <a:lnTo>
                    <a:pt x="98405" y="63067"/>
                  </a:lnTo>
                  <a:lnTo>
                    <a:pt x="98533" y="60063"/>
                  </a:lnTo>
                  <a:lnTo>
                    <a:pt x="98533" y="59424"/>
                  </a:lnTo>
                  <a:lnTo>
                    <a:pt x="98533" y="58753"/>
                  </a:lnTo>
                  <a:lnTo>
                    <a:pt x="97733" y="58753"/>
                  </a:lnTo>
                  <a:lnTo>
                    <a:pt x="96998" y="58913"/>
                  </a:lnTo>
                  <a:lnTo>
                    <a:pt x="96326" y="59169"/>
                  </a:lnTo>
                  <a:lnTo>
                    <a:pt x="95750" y="59552"/>
                  </a:lnTo>
                  <a:lnTo>
                    <a:pt x="95206" y="60000"/>
                  </a:lnTo>
                  <a:lnTo>
                    <a:pt x="94694" y="60543"/>
                  </a:lnTo>
                  <a:lnTo>
                    <a:pt x="94246" y="61086"/>
                  </a:lnTo>
                  <a:lnTo>
                    <a:pt x="93798" y="61693"/>
                  </a:lnTo>
                  <a:lnTo>
                    <a:pt x="93415" y="62364"/>
                  </a:lnTo>
                  <a:lnTo>
                    <a:pt x="93031" y="63162"/>
                  </a:lnTo>
                  <a:lnTo>
                    <a:pt x="92711" y="63961"/>
                  </a:lnTo>
                  <a:lnTo>
                    <a:pt x="92359" y="64728"/>
                  </a:lnTo>
                  <a:lnTo>
                    <a:pt x="91847" y="65399"/>
                  </a:lnTo>
                  <a:lnTo>
                    <a:pt x="91719" y="65623"/>
                  </a:lnTo>
                  <a:lnTo>
                    <a:pt x="91719" y="65910"/>
                  </a:lnTo>
                  <a:lnTo>
                    <a:pt x="91751" y="66198"/>
                  </a:lnTo>
                  <a:lnTo>
                    <a:pt x="91815" y="66517"/>
                  </a:lnTo>
                  <a:lnTo>
                    <a:pt x="91815" y="67188"/>
                  </a:lnTo>
                  <a:lnTo>
                    <a:pt x="91655" y="67795"/>
                  </a:lnTo>
                  <a:lnTo>
                    <a:pt x="91431" y="68370"/>
                  </a:lnTo>
                  <a:lnTo>
                    <a:pt x="91111" y="68913"/>
                  </a:lnTo>
                  <a:lnTo>
                    <a:pt x="90727" y="69488"/>
                  </a:lnTo>
                  <a:lnTo>
                    <a:pt x="90055" y="70734"/>
                  </a:lnTo>
                  <a:lnTo>
                    <a:pt x="89384" y="72044"/>
                  </a:lnTo>
                  <a:lnTo>
                    <a:pt x="88680" y="73386"/>
                  </a:lnTo>
                  <a:lnTo>
                    <a:pt x="88552" y="73769"/>
                  </a:lnTo>
                  <a:lnTo>
                    <a:pt x="88488" y="74217"/>
                  </a:lnTo>
                  <a:lnTo>
                    <a:pt x="88488" y="74728"/>
                  </a:lnTo>
                  <a:lnTo>
                    <a:pt x="88520" y="75239"/>
                  </a:lnTo>
                  <a:lnTo>
                    <a:pt x="88584" y="75782"/>
                  </a:lnTo>
                  <a:lnTo>
                    <a:pt x="88584" y="76293"/>
                  </a:lnTo>
                  <a:lnTo>
                    <a:pt x="88616" y="76549"/>
                  </a:lnTo>
                  <a:lnTo>
                    <a:pt x="88616" y="76837"/>
                  </a:lnTo>
                  <a:lnTo>
                    <a:pt x="88648" y="77124"/>
                  </a:lnTo>
                  <a:lnTo>
                    <a:pt x="88616" y="77348"/>
                  </a:lnTo>
                  <a:lnTo>
                    <a:pt x="88552" y="77507"/>
                  </a:lnTo>
                  <a:lnTo>
                    <a:pt x="88072" y="78019"/>
                  </a:lnTo>
                  <a:lnTo>
                    <a:pt x="87720" y="78594"/>
                  </a:lnTo>
                  <a:lnTo>
                    <a:pt x="87400" y="79169"/>
                  </a:lnTo>
                  <a:lnTo>
                    <a:pt x="87208" y="79840"/>
                  </a:lnTo>
                  <a:lnTo>
                    <a:pt x="86952" y="80447"/>
                  </a:lnTo>
                  <a:lnTo>
                    <a:pt x="86696" y="81086"/>
                  </a:lnTo>
                  <a:lnTo>
                    <a:pt x="86312" y="81661"/>
                  </a:lnTo>
                  <a:lnTo>
                    <a:pt x="85993" y="82204"/>
                  </a:lnTo>
                  <a:lnTo>
                    <a:pt x="85737" y="82747"/>
                  </a:lnTo>
                  <a:lnTo>
                    <a:pt x="85481" y="83354"/>
                  </a:lnTo>
                  <a:lnTo>
                    <a:pt x="85449" y="83450"/>
                  </a:lnTo>
                  <a:lnTo>
                    <a:pt x="85449" y="83578"/>
                  </a:lnTo>
                  <a:lnTo>
                    <a:pt x="85417" y="83674"/>
                  </a:lnTo>
                  <a:lnTo>
                    <a:pt x="85417" y="83801"/>
                  </a:lnTo>
                  <a:lnTo>
                    <a:pt x="85353" y="83865"/>
                  </a:lnTo>
                  <a:lnTo>
                    <a:pt x="85321" y="83929"/>
                  </a:lnTo>
                  <a:lnTo>
                    <a:pt x="82474" y="85686"/>
                  </a:lnTo>
                  <a:lnTo>
                    <a:pt x="82282" y="85782"/>
                  </a:lnTo>
                  <a:lnTo>
                    <a:pt x="82122" y="85942"/>
                  </a:lnTo>
                  <a:lnTo>
                    <a:pt x="81930" y="86102"/>
                  </a:lnTo>
                  <a:lnTo>
                    <a:pt x="81642" y="86230"/>
                  </a:lnTo>
                  <a:lnTo>
                    <a:pt x="81322" y="86230"/>
                  </a:lnTo>
                  <a:lnTo>
                    <a:pt x="81066" y="86134"/>
                  </a:lnTo>
                  <a:lnTo>
                    <a:pt x="80810" y="85942"/>
                  </a:lnTo>
                  <a:lnTo>
                    <a:pt x="80650" y="85654"/>
                  </a:lnTo>
                  <a:lnTo>
                    <a:pt x="80394" y="85015"/>
                  </a:lnTo>
                  <a:lnTo>
                    <a:pt x="80106" y="84440"/>
                  </a:lnTo>
                  <a:lnTo>
                    <a:pt x="79722" y="83897"/>
                  </a:lnTo>
                  <a:lnTo>
                    <a:pt x="79370" y="83322"/>
                  </a:lnTo>
                  <a:lnTo>
                    <a:pt x="79178" y="82843"/>
                  </a:lnTo>
                  <a:lnTo>
                    <a:pt x="79082" y="82300"/>
                  </a:lnTo>
                  <a:lnTo>
                    <a:pt x="79114" y="81661"/>
                  </a:lnTo>
                  <a:lnTo>
                    <a:pt x="79178" y="81022"/>
                  </a:lnTo>
                  <a:lnTo>
                    <a:pt x="79338" y="80383"/>
                  </a:lnTo>
                  <a:lnTo>
                    <a:pt x="79530" y="79840"/>
                  </a:lnTo>
                  <a:lnTo>
                    <a:pt x="79690" y="79265"/>
                  </a:lnTo>
                  <a:lnTo>
                    <a:pt x="79818" y="78562"/>
                  </a:lnTo>
                  <a:lnTo>
                    <a:pt x="79850" y="77859"/>
                  </a:lnTo>
                  <a:lnTo>
                    <a:pt x="79818" y="77188"/>
                  </a:lnTo>
                  <a:lnTo>
                    <a:pt x="79658" y="76485"/>
                  </a:lnTo>
                  <a:lnTo>
                    <a:pt x="79434" y="75878"/>
                  </a:lnTo>
                  <a:lnTo>
                    <a:pt x="79114" y="75367"/>
                  </a:lnTo>
                  <a:lnTo>
                    <a:pt x="78762" y="74824"/>
                  </a:lnTo>
                  <a:lnTo>
                    <a:pt x="78507" y="74217"/>
                  </a:lnTo>
                  <a:lnTo>
                    <a:pt x="78347" y="73546"/>
                  </a:lnTo>
                  <a:lnTo>
                    <a:pt x="78283" y="72300"/>
                  </a:lnTo>
                  <a:lnTo>
                    <a:pt x="78347" y="71086"/>
                  </a:lnTo>
                  <a:lnTo>
                    <a:pt x="78347" y="70415"/>
                  </a:lnTo>
                  <a:lnTo>
                    <a:pt x="78187" y="69872"/>
                  </a:lnTo>
                  <a:lnTo>
                    <a:pt x="77931" y="69392"/>
                  </a:lnTo>
                  <a:lnTo>
                    <a:pt x="77579" y="68977"/>
                  </a:lnTo>
                  <a:lnTo>
                    <a:pt x="77131" y="68658"/>
                  </a:lnTo>
                  <a:lnTo>
                    <a:pt x="76715" y="68434"/>
                  </a:lnTo>
                  <a:lnTo>
                    <a:pt x="76203" y="68306"/>
                  </a:lnTo>
                  <a:lnTo>
                    <a:pt x="75691" y="68210"/>
                  </a:lnTo>
                  <a:lnTo>
                    <a:pt x="75179" y="68242"/>
                  </a:lnTo>
                  <a:lnTo>
                    <a:pt x="74604" y="68370"/>
                  </a:lnTo>
                  <a:lnTo>
                    <a:pt x="74092" y="68658"/>
                  </a:lnTo>
                  <a:lnTo>
                    <a:pt x="73644" y="69105"/>
                  </a:lnTo>
                  <a:lnTo>
                    <a:pt x="73132" y="69520"/>
                  </a:lnTo>
                  <a:lnTo>
                    <a:pt x="72524" y="69840"/>
                  </a:lnTo>
                  <a:lnTo>
                    <a:pt x="71884" y="70000"/>
                  </a:lnTo>
                  <a:lnTo>
                    <a:pt x="71181" y="70063"/>
                  </a:lnTo>
                  <a:lnTo>
                    <a:pt x="70509" y="69968"/>
                  </a:lnTo>
                  <a:lnTo>
                    <a:pt x="69869" y="69744"/>
                  </a:lnTo>
                  <a:lnTo>
                    <a:pt x="69229" y="69456"/>
                  </a:lnTo>
                  <a:lnTo>
                    <a:pt x="68717" y="69009"/>
                  </a:lnTo>
                  <a:lnTo>
                    <a:pt x="68301" y="68498"/>
                  </a:lnTo>
                  <a:lnTo>
                    <a:pt x="68205" y="68178"/>
                  </a:lnTo>
                  <a:lnTo>
                    <a:pt x="68141" y="67859"/>
                  </a:lnTo>
                  <a:lnTo>
                    <a:pt x="68109" y="67571"/>
                  </a:lnTo>
                  <a:lnTo>
                    <a:pt x="67949" y="67156"/>
                  </a:lnTo>
                  <a:lnTo>
                    <a:pt x="67853" y="66805"/>
                  </a:lnTo>
                  <a:lnTo>
                    <a:pt x="67693" y="66421"/>
                  </a:lnTo>
                  <a:lnTo>
                    <a:pt x="67501" y="66166"/>
                  </a:lnTo>
                  <a:lnTo>
                    <a:pt x="66990" y="65654"/>
                  </a:lnTo>
                  <a:lnTo>
                    <a:pt x="66670" y="65079"/>
                  </a:lnTo>
                  <a:lnTo>
                    <a:pt x="66510" y="64472"/>
                  </a:lnTo>
                  <a:lnTo>
                    <a:pt x="66510" y="63769"/>
                  </a:lnTo>
                  <a:lnTo>
                    <a:pt x="66574" y="62779"/>
                  </a:lnTo>
                  <a:lnTo>
                    <a:pt x="66510" y="61789"/>
                  </a:lnTo>
                  <a:lnTo>
                    <a:pt x="66510" y="61118"/>
                  </a:lnTo>
                  <a:lnTo>
                    <a:pt x="66638" y="60511"/>
                  </a:lnTo>
                  <a:lnTo>
                    <a:pt x="66926" y="59968"/>
                  </a:lnTo>
                  <a:lnTo>
                    <a:pt x="67406" y="59488"/>
                  </a:lnTo>
                  <a:lnTo>
                    <a:pt x="67629" y="59297"/>
                  </a:lnTo>
                  <a:lnTo>
                    <a:pt x="67853" y="59073"/>
                  </a:lnTo>
                  <a:lnTo>
                    <a:pt x="68013" y="58881"/>
                  </a:lnTo>
                  <a:lnTo>
                    <a:pt x="68045" y="58658"/>
                  </a:lnTo>
                  <a:lnTo>
                    <a:pt x="68077" y="57923"/>
                  </a:lnTo>
                  <a:lnTo>
                    <a:pt x="68269" y="57284"/>
                  </a:lnTo>
                  <a:lnTo>
                    <a:pt x="68557" y="56773"/>
                  </a:lnTo>
                  <a:lnTo>
                    <a:pt x="68909" y="56293"/>
                  </a:lnTo>
                  <a:lnTo>
                    <a:pt x="69357" y="55910"/>
                  </a:lnTo>
                  <a:lnTo>
                    <a:pt x="69805" y="55495"/>
                  </a:lnTo>
                  <a:lnTo>
                    <a:pt x="70317" y="55111"/>
                  </a:lnTo>
                  <a:lnTo>
                    <a:pt x="70733" y="54728"/>
                  </a:lnTo>
                  <a:lnTo>
                    <a:pt x="71181" y="54313"/>
                  </a:lnTo>
                  <a:lnTo>
                    <a:pt x="71468" y="54153"/>
                  </a:lnTo>
                  <a:lnTo>
                    <a:pt x="71852" y="54057"/>
                  </a:lnTo>
                  <a:lnTo>
                    <a:pt x="72300" y="54057"/>
                  </a:lnTo>
                  <a:lnTo>
                    <a:pt x="72748" y="54089"/>
                  </a:lnTo>
                  <a:lnTo>
                    <a:pt x="73228" y="54089"/>
                  </a:lnTo>
                  <a:lnTo>
                    <a:pt x="73804" y="54057"/>
                  </a:lnTo>
                  <a:lnTo>
                    <a:pt x="74348" y="53929"/>
                  </a:lnTo>
                  <a:lnTo>
                    <a:pt x="74828" y="53642"/>
                  </a:lnTo>
                  <a:lnTo>
                    <a:pt x="75307" y="53226"/>
                  </a:lnTo>
                  <a:lnTo>
                    <a:pt x="75883" y="52715"/>
                  </a:lnTo>
                  <a:lnTo>
                    <a:pt x="76523" y="52460"/>
                  </a:lnTo>
                  <a:lnTo>
                    <a:pt x="77099" y="52460"/>
                  </a:lnTo>
                  <a:lnTo>
                    <a:pt x="77739" y="52779"/>
                  </a:lnTo>
                  <a:lnTo>
                    <a:pt x="78347" y="53290"/>
                  </a:lnTo>
                  <a:lnTo>
                    <a:pt x="79434" y="54440"/>
                  </a:lnTo>
                  <a:lnTo>
                    <a:pt x="80554" y="55654"/>
                  </a:lnTo>
                  <a:lnTo>
                    <a:pt x="80618" y="55495"/>
                  </a:lnTo>
                  <a:lnTo>
                    <a:pt x="80682" y="55399"/>
                  </a:lnTo>
                  <a:lnTo>
                    <a:pt x="80810" y="55239"/>
                  </a:lnTo>
                  <a:lnTo>
                    <a:pt x="81834" y="55015"/>
                  </a:lnTo>
                  <a:lnTo>
                    <a:pt x="82889" y="54856"/>
                  </a:lnTo>
                  <a:lnTo>
                    <a:pt x="83817" y="54856"/>
                  </a:lnTo>
                  <a:lnTo>
                    <a:pt x="84777" y="54856"/>
                  </a:lnTo>
                  <a:lnTo>
                    <a:pt x="85737" y="54824"/>
                  </a:lnTo>
                  <a:lnTo>
                    <a:pt x="86025" y="54728"/>
                  </a:lnTo>
                  <a:lnTo>
                    <a:pt x="86376" y="54600"/>
                  </a:lnTo>
                  <a:lnTo>
                    <a:pt x="86792" y="54376"/>
                  </a:lnTo>
                  <a:lnTo>
                    <a:pt x="87336" y="54121"/>
                  </a:lnTo>
                  <a:lnTo>
                    <a:pt x="86472" y="53322"/>
                  </a:lnTo>
                  <a:lnTo>
                    <a:pt x="85673" y="52619"/>
                  </a:lnTo>
                  <a:lnTo>
                    <a:pt x="84937" y="51916"/>
                  </a:lnTo>
                  <a:lnTo>
                    <a:pt x="84233" y="51309"/>
                  </a:lnTo>
                  <a:lnTo>
                    <a:pt x="84169" y="51182"/>
                  </a:lnTo>
                  <a:lnTo>
                    <a:pt x="84073" y="51118"/>
                  </a:lnTo>
                  <a:lnTo>
                    <a:pt x="83977" y="51086"/>
                  </a:lnTo>
                  <a:lnTo>
                    <a:pt x="83913" y="51022"/>
                  </a:lnTo>
                  <a:lnTo>
                    <a:pt x="83817" y="51022"/>
                  </a:lnTo>
                  <a:lnTo>
                    <a:pt x="83177" y="51054"/>
                  </a:lnTo>
                  <a:lnTo>
                    <a:pt x="82633" y="50894"/>
                  </a:lnTo>
                  <a:lnTo>
                    <a:pt x="82122" y="50638"/>
                  </a:lnTo>
                  <a:lnTo>
                    <a:pt x="81674" y="50351"/>
                  </a:lnTo>
                  <a:lnTo>
                    <a:pt x="81258" y="49968"/>
                  </a:lnTo>
                  <a:lnTo>
                    <a:pt x="80906" y="49552"/>
                  </a:lnTo>
                  <a:lnTo>
                    <a:pt x="80554" y="49105"/>
                  </a:lnTo>
                  <a:lnTo>
                    <a:pt x="80138" y="48722"/>
                  </a:lnTo>
                  <a:lnTo>
                    <a:pt x="79530" y="48242"/>
                  </a:lnTo>
                  <a:lnTo>
                    <a:pt x="78826" y="47891"/>
                  </a:lnTo>
                  <a:lnTo>
                    <a:pt x="78091" y="47731"/>
                  </a:lnTo>
                  <a:lnTo>
                    <a:pt x="77355" y="47699"/>
                  </a:lnTo>
                  <a:lnTo>
                    <a:pt x="76619" y="47795"/>
                  </a:lnTo>
                  <a:lnTo>
                    <a:pt x="75947" y="48083"/>
                  </a:lnTo>
                  <a:lnTo>
                    <a:pt x="75307" y="48498"/>
                  </a:lnTo>
                  <a:lnTo>
                    <a:pt x="74764" y="49073"/>
                  </a:lnTo>
                  <a:lnTo>
                    <a:pt x="74572" y="49392"/>
                  </a:lnTo>
                  <a:lnTo>
                    <a:pt x="74508" y="49808"/>
                  </a:lnTo>
                  <a:lnTo>
                    <a:pt x="74444" y="50223"/>
                  </a:lnTo>
                  <a:lnTo>
                    <a:pt x="74316" y="50766"/>
                  </a:lnTo>
                  <a:lnTo>
                    <a:pt x="74060" y="51309"/>
                  </a:lnTo>
                  <a:lnTo>
                    <a:pt x="73708" y="51789"/>
                  </a:lnTo>
                  <a:lnTo>
                    <a:pt x="73228" y="52140"/>
                  </a:lnTo>
                  <a:lnTo>
                    <a:pt x="72748" y="52396"/>
                  </a:lnTo>
                  <a:lnTo>
                    <a:pt x="72204" y="52523"/>
                  </a:lnTo>
                  <a:lnTo>
                    <a:pt x="71660" y="52428"/>
                  </a:lnTo>
                  <a:lnTo>
                    <a:pt x="71117" y="52172"/>
                  </a:lnTo>
                  <a:lnTo>
                    <a:pt x="70573" y="51821"/>
                  </a:lnTo>
                  <a:lnTo>
                    <a:pt x="70125" y="51341"/>
                  </a:lnTo>
                  <a:lnTo>
                    <a:pt x="69741" y="50830"/>
                  </a:lnTo>
                  <a:lnTo>
                    <a:pt x="69613" y="50415"/>
                  </a:lnTo>
                  <a:lnTo>
                    <a:pt x="69581" y="49968"/>
                  </a:lnTo>
                  <a:lnTo>
                    <a:pt x="69677" y="49520"/>
                  </a:lnTo>
                  <a:lnTo>
                    <a:pt x="69901" y="49105"/>
                  </a:lnTo>
                  <a:lnTo>
                    <a:pt x="70253" y="48722"/>
                  </a:lnTo>
                  <a:lnTo>
                    <a:pt x="70733" y="48306"/>
                  </a:lnTo>
                  <a:lnTo>
                    <a:pt x="71181" y="47827"/>
                  </a:lnTo>
                  <a:lnTo>
                    <a:pt x="71628" y="47444"/>
                  </a:lnTo>
                  <a:lnTo>
                    <a:pt x="72140" y="46964"/>
                  </a:lnTo>
                  <a:lnTo>
                    <a:pt x="72460" y="46453"/>
                  </a:lnTo>
                  <a:lnTo>
                    <a:pt x="72716" y="45846"/>
                  </a:lnTo>
                  <a:lnTo>
                    <a:pt x="72812" y="45239"/>
                  </a:lnTo>
                  <a:lnTo>
                    <a:pt x="72908" y="44536"/>
                  </a:lnTo>
                  <a:lnTo>
                    <a:pt x="72876" y="43897"/>
                  </a:lnTo>
                  <a:lnTo>
                    <a:pt x="72716" y="43290"/>
                  </a:lnTo>
                  <a:lnTo>
                    <a:pt x="72428" y="42747"/>
                  </a:lnTo>
                  <a:lnTo>
                    <a:pt x="72044" y="42268"/>
                  </a:lnTo>
                  <a:lnTo>
                    <a:pt x="71948" y="42012"/>
                  </a:lnTo>
                  <a:lnTo>
                    <a:pt x="71980" y="41757"/>
                  </a:lnTo>
                  <a:lnTo>
                    <a:pt x="72172" y="41597"/>
                  </a:lnTo>
                  <a:lnTo>
                    <a:pt x="72428" y="41501"/>
                  </a:lnTo>
                  <a:lnTo>
                    <a:pt x="72972" y="41533"/>
                  </a:lnTo>
                  <a:lnTo>
                    <a:pt x="73516" y="41501"/>
                  </a:lnTo>
                  <a:lnTo>
                    <a:pt x="73996" y="41437"/>
                  </a:lnTo>
                  <a:lnTo>
                    <a:pt x="74540" y="41182"/>
                  </a:lnTo>
                  <a:lnTo>
                    <a:pt x="75051" y="40766"/>
                  </a:lnTo>
                  <a:lnTo>
                    <a:pt x="75627" y="40319"/>
                  </a:lnTo>
                  <a:lnTo>
                    <a:pt x="76331" y="39808"/>
                  </a:lnTo>
                  <a:lnTo>
                    <a:pt x="75755" y="39392"/>
                  </a:lnTo>
                  <a:lnTo>
                    <a:pt x="75275" y="39105"/>
                  </a:lnTo>
                  <a:lnTo>
                    <a:pt x="74860" y="38785"/>
                  </a:lnTo>
                  <a:lnTo>
                    <a:pt x="74700" y="38562"/>
                  </a:lnTo>
                  <a:lnTo>
                    <a:pt x="74508" y="38306"/>
                  </a:lnTo>
                  <a:lnTo>
                    <a:pt x="74412" y="38051"/>
                  </a:lnTo>
                  <a:lnTo>
                    <a:pt x="74412" y="37827"/>
                  </a:lnTo>
                  <a:lnTo>
                    <a:pt x="74572" y="37092"/>
                  </a:lnTo>
                  <a:lnTo>
                    <a:pt x="74764" y="36357"/>
                  </a:lnTo>
                  <a:lnTo>
                    <a:pt x="74956" y="35623"/>
                  </a:lnTo>
                  <a:lnTo>
                    <a:pt x="75179" y="34920"/>
                  </a:lnTo>
                  <a:lnTo>
                    <a:pt x="75499" y="34249"/>
                  </a:lnTo>
                  <a:lnTo>
                    <a:pt x="75883" y="33642"/>
                  </a:lnTo>
                  <a:lnTo>
                    <a:pt x="76491" y="33067"/>
                  </a:lnTo>
                  <a:lnTo>
                    <a:pt x="76747" y="32939"/>
                  </a:lnTo>
                  <a:lnTo>
                    <a:pt x="77003" y="32811"/>
                  </a:lnTo>
                  <a:lnTo>
                    <a:pt x="77259" y="32811"/>
                  </a:lnTo>
                  <a:lnTo>
                    <a:pt x="78123" y="33003"/>
                  </a:lnTo>
                  <a:lnTo>
                    <a:pt x="79018" y="33226"/>
                  </a:lnTo>
                  <a:lnTo>
                    <a:pt x="79850" y="33482"/>
                  </a:lnTo>
                  <a:lnTo>
                    <a:pt x="80682" y="33833"/>
                  </a:lnTo>
                  <a:lnTo>
                    <a:pt x="81450" y="34313"/>
                  </a:lnTo>
                  <a:lnTo>
                    <a:pt x="82026" y="34856"/>
                  </a:lnTo>
                  <a:lnTo>
                    <a:pt x="82601" y="35399"/>
                  </a:lnTo>
                  <a:lnTo>
                    <a:pt x="83145" y="36006"/>
                  </a:lnTo>
                  <a:lnTo>
                    <a:pt x="83209" y="36102"/>
                  </a:lnTo>
                  <a:lnTo>
                    <a:pt x="83305" y="36198"/>
                  </a:lnTo>
                  <a:lnTo>
                    <a:pt x="83401" y="36325"/>
                  </a:lnTo>
                  <a:lnTo>
                    <a:pt x="83497" y="36389"/>
                  </a:lnTo>
                  <a:lnTo>
                    <a:pt x="83561" y="36389"/>
                  </a:lnTo>
                  <a:lnTo>
                    <a:pt x="84233" y="36453"/>
                  </a:lnTo>
                  <a:lnTo>
                    <a:pt x="84841" y="36677"/>
                  </a:lnTo>
                  <a:lnTo>
                    <a:pt x="85449" y="36932"/>
                  </a:lnTo>
                  <a:lnTo>
                    <a:pt x="85993" y="37316"/>
                  </a:lnTo>
                  <a:lnTo>
                    <a:pt x="86568" y="37635"/>
                  </a:lnTo>
                  <a:lnTo>
                    <a:pt x="87112" y="37955"/>
                  </a:lnTo>
                  <a:lnTo>
                    <a:pt x="87752" y="38210"/>
                  </a:lnTo>
                  <a:lnTo>
                    <a:pt x="88392" y="38370"/>
                  </a:lnTo>
                  <a:lnTo>
                    <a:pt x="89128" y="38370"/>
                  </a:lnTo>
                  <a:lnTo>
                    <a:pt x="90087" y="38306"/>
                  </a:lnTo>
                  <a:lnTo>
                    <a:pt x="90823" y="38274"/>
                  </a:lnTo>
                  <a:lnTo>
                    <a:pt x="91431" y="38306"/>
                  </a:lnTo>
                  <a:lnTo>
                    <a:pt x="91911" y="38434"/>
                  </a:lnTo>
                  <a:lnTo>
                    <a:pt x="90375" y="36325"/>
                  </a:lnTo>
                  <a:lnTo>
                    <a:pt x="88648" y="34313"/>
                  </a:lnTo>
                  <a:lnTo>
                    <a:pt x="86856" y="32428"/>
                  </a:lnTo>
                  <a:lnTo>
                    <a:pt x="84905" y="30670"/>
                  </a:lnTo>
                  <a:lnTo>
                    <a:pt x="82857" y="29041"/>
                  </a:lnTo>
                  <a:lnTo>
                    <a:pt x="80650" y="27539"/>
                  </a:lnTo>
                  <a:lnTo>
                    <a:pt x="78379" y="26198"/>
                  </a:lnTo>
                  <a:lnTo>
                    <a:pt x="76011" y="25047"/>
                  </a:lnTo>
                  <a:lnTo>
                    <a:pt x="73516" y="24025"/>
                  </a:lnTo>
                  <a:lnTo>
                    <a:pt x="70989" y="23162"/>
                  </a:lnTo>
                  <a:lnTo>
                    <a:pt x="68365" y="22523"/>
                  </a:lnTo>
                  <a:lnTo>
                    <a:pt x="65646" y="22012"/>
                  </a:lnTo>
                  <a:lnTo>
                    <a:pt x="62927" y="21693"/>
                  </a:lnTo>
                  <a:lnTo>
                    <a:pt x="60111" y="21597"/>
                  </a:lnTo>
                  <a:close/>
                  <a:moveTo>
                    <a:pt x="56113" y="0"/>
                  </a:moveTo>
                  <a:lnTo>
                    <a:pt x="63950" y="0"/>
                  </a:lnTo>
                  <a:lnTo>
                    <a:pt x="64974" y="127"/>
                  </a:lnTo>
                  <a:lnTo>
                    <a:pt x="65902" y="415"/>
                  </a:lnTo>
                  <a:lnTo>
                    <a:pt x="66798" y="894"/>
                  </a:lnTo>
                  <a:lnTo>
                    <a:pt x="67533" y="1501"/>
                  </a:lnTo>
                  <a:lnTo>
                    <a:pt x="68141" y="2236"/>
                  </a:lnTo>
                  <a:lnTo>
                    <a:pt x="68621" y="3099"/>
                  </a:lnTo>
                  <a:lnTo>
                    <a:pt x="68909" y="4057"/>
                  </a:lnTo>
                  <a:lnTo>
                    <a:pt x="69037" y="5079"/>
                  </a:lnTo>
                  <a:lnTo>
                    <a:pt x="69037" y="12460"/>
                  </a:lnTo>
                  <a:lnTo>
                    <a:pt x="71852" y="13130"/>
                  </a:lnTo>
                  <a:lnTo>
                    <a:pt x="74604" y="13897"/>
                  </a:lnTo>
                  <a:lnTo>
                    <a:pt x="77291" y="14824"/>
                  </a:lnTo>
                  <a:lnTo>
                    <a:pt x="79914" y="15942"/>
                  </a:lnTo>
                  <a:lnTo>
                    <a:pt x="82442" y="17188"/>
                  </a:lnTo>
                  <a:lnTo>
                    <a:pt x="84905" y="18562"/>
                  </a:lnTo>
                  <a:lnTo>
                    <a:pt x="87272" y="20063"/>
                  </a:lnTo>
                  <a:lnTo>
                    <a:pt x="92519" y="14792"/>
                  </a:lnTo>
                  <a:lnTo>
                    <a:pt x="93223" y="14217"/>
                  </a:lnTo>
                  <a:lnTo>
                    <a:pt x="94022" y="13769"/>
                  </a:lnTo>
                  <a:lnTo>
                    <a:pt x="94822" y="13482"/>
                  </a:lnTo>
                  <a:lnTo>
                    <a:pt x="95686" y="13354"/>
                  </a:lnTo>
                  <a:lnTo>
                    <a:pt x="96550" y="13354"/>
                  </a:lnTo>
                  <a:lnTo>
                    <a:pt x="97382" y="13482"/>
                  </a:lnTo>
                  <a:lnTo>
                    <a:pt x="98245" y="13769"/>
                  </a:lnTo>
                  <a:lnTo>
                    <a:pt x="99013" y="14217"/>
                  </a:lnTo>
                  <a:lnTo>
                    <a:pt x="99685" y="14792"/>
                  </a:lnTo>
                  <a:lnTo>
                    <a:pt x="105251" y="20351"/>
                  </a:lnTo>
                  <a:lnTo>
                    <a:pt x="105827" y="21054"/>
                  </a:lnTo>
                  <a:lnTo>
                    <a:pt x="106275" y="21821"/>
                  </a:lnTo>
                  <a:lnTo>
                    <a:pt x="106563" y="22651"/>
                  </a:lnTo>
                  <a:lnTo>
                    <a:pt x="106723" y="23514"/>
                  </a:lnTo>
                  <a:lnTo>
                    <a:pt x="106723" y="24376"/>
                  </a:lnTo>
                  <a:lnTo>
                    <a:pt x="106563" y="25207"/>
                  </a:lnTo>
                  <a:lnTo>
                    <a:pt x="106275" y="26006"/>
                  </a:lnTo>
                  <a:lnTo>
                    <a:pt x="105827" y="26837"/>
                  </a:lnTo>
                  <a:lnTo>
                    <a:pt x="105251" y="27507"/>
                  </a:lnTo>
                  <a:lnTo>
                    <a:pt x="99909" y="32811"/>
                  </a:lnTo>
                  <a:lnTo>
                    <a:pt x="101444" y="35143"/>
                  </a:lnTo>
                  <a:lnTo>
                    <a:pt x="102820" y="37603"/>
                  </a:lnTo>
                  <a:lnTo>
                    <a:pt x="104036" y="40159"/>
                  </a:lnTo>
                  <a:lnTo>
                    <a:pt x="105123" y="42747"/>
                  </a:lnTo>
                  <a:lnTo>
                    <a:pt x="106051" y="45463"/>
                  </a:lnTo>
                  <a:lnTo>
                    <a:pt x="106819" y="48210"/>
                  </a:lnTo>
                  <a:lnTo>
                    <a:pt x="107427" y="51022"/>
                  </a:lnTo>
                  <a:lnTo>
                    <a:pt x="114977" y="51022"/>
                  </a:lnTo>
                  <a:lnTo>
                    <a:pt x="116001" y="51118"/>
                  </a:lnTo>
                  <a:lnTo>
                    <a:pt x="116960" y="51405"/>
                  </a:lnTo>
                  <a:lnTo>
                    <a:pt x="117824" y="51884"/>
                  </a:lnTo>
                  <a:lnTo>
                    <a:pt x="118560" y="52523"/>
                  </a:lnTo>
                  <a:lnTo>
                    <a:pt x="119200" y="53226"/>
                  </a:lnTo>
                  <a:lnTo>
                    <a:pt x="119616" y="54121"/>
                  </a:lnTo>
                  <a:lnTo>
                    <a:pt x="119904" y="55079"/>
                  </a:lnTo>
                  <a:lnTo>
                    <a:pt x="120000" y="56102"/>
                  </a:lnTo>
                  <a:lnTo>
                    <a:pt x="120000" y="63961"/>
                  </a:lnTo>
                  <a:lnTo>
                    <a:pt x="119872" y="64920"/>
                  </a:lnTo>
                  <a:lnTo>
                    <a:pt x="119584" y="65878"/>
                  </a:lnTo>
                  <a:lnTo>
                    <a:pt x="119104" y="66773"/>
                  </a:lnTo>
                  <a:lnTo>
                    <a:pt x="118496" y="67476"/>
                  </a:lnTo>
                  <a:lnTo>
                    <a:pt x="117760" y="68115"/>
                  </a:lnTo>
                  <a:lnTo>
                    <a:pt x="116896" y="68594"/>
                  </a:lnTo>
                  <a:lnTo>
                    <a:pt x="115937" y="68881"/>
                  </a:lnTo>
                  <a:lnTo>
                    <a:pt x="114913" y="68977"/>
                  </a:lnTo>
                  <a:lnTo>
                    <a:pt x="107299" y="68977"/>
                  </a:lnTo>
                  <a:lnTo>
                    <a:pt x="106691" y="71789"/>
                  </a:lnTo>
                  <a:lnTo>
                    <a:pt x="105923" y="74504"/>
                  </a:lnTo>
                  <a:lnTo>
                    <a:pt x="104964" y="77188"/>
                  </a:lnTo>
                  <a:lnTo>
                    <a:pt x="103876" y="79776"/>
                  </a:lnTo>
                  <a:lnTo>
                    <a:pt x="102628" y="82300"/>
                  </a:lnTo>
                  <a:lnTo>
                    <a:pt x="101284" y="84696"/>
                  </a:lnTo>
                  <a:lnTo>
                    <a:pt x="99781" y="87028"/>
                  </a:lnTo>
                  <a:lnTo>
                    <a:pt x="105187" y="92492"/>
                  </a:lnTo>
                  <a:lnTo>
                    <a:pt x="105763" y="93162"/>
                  </a:lnTo>
                  <a:lnTo>
                    <a:pt x="106211" y="93929"/>
                  </a:lnTo>
                  <a:lnTo>
                    <a:pt x="106531" y="94792"/>
                  </a:lnTo>
                  <a:lnTo>
                    <a:pt x="106691" y="95623"/>
                  </a:lnTo>
                  <a:lnTo>
                    <a:pt x="106691" y="96485"/>
                  </a:lnTo>
                  <a:lnTo>
                    <a:pt x="106531" y="97348"/>
                  </a:lnTo>
                  <a:lnTo>
                    <a:pt x="106211" y="98178"/>
                  </a:lnTo>
                  <a:lnTo>
                    <a:pt x="105763" y="98945"/>
                  </a:lnTo>
                  <a:lnTo>
                    <a:pt x="105187" y="99648"/>
                  </a:lnTo>
                  <a:lnTo>
                    <a:pt x="99653" y="105175"/>
                  </a:lnTo>
                  <a:lnTo>
                    <a:pt x="98981" y="105750"/>
                  </a:lnTo>
                  <a:lnTo>
                    <a:pt x="98213" y="106230"/>
                  </a:lnTo>
                  <a:lnTo>
                    <a:pt x="97350" y="106517"/>
                  </a:lnTo>
                  <a:lnTo>
                    <a:pt x="96518" y="106645"/>
                  </a:lnTo>
                  <a:lnTo>
                    <a:pt x="95654" y="106645"/>
                  </a:lnTo>
                  <a:lnTo>
                    <a:pt x="94790" y="106517"/>
                  </a:lnTo>
                  <a:lnTo>
                    <a:pt x="93958" y="106230"/>
                  </a:lnTo>
                  <a:lnTo>
                    <a:pt x="93191" y="105750"/>
                  </a:lnTo>
                  <a:lnTo>
                    <a:pt x="92487" y="105175"/>
                  </a:lnTo>
                  <a:lnTo>
                    <a:pt x="87048" y="99712"/>
                  </a:lnTo>
                  <a:lnTo>
                    <a:pt x="84713" y="101214"/>
                  </a:lnTo>
                  <a:lnTo>
                    <a:pt x="82250" y="102555"/>
                  </a:lnTo>
                  <a:lnTo>
                    <a:pt x="79786" y="103769"/>
                  </a:lnTo>
                  <a:lnTo>
                    <a:pt x="77163" y="104824"/>
                  </a:lnTo>
                  <a:lnTo>
                    <a:pt x="74508" y="105782"/>
                  </a:lnTo>
                  <a:lnTo>
                    <a:pt x="71756" y="106549"/>
                  </a:lnTo>
                  <a:lnTo>
                    <a:pt x="68973" y="107156"/>
                  </a:lnTo>
                  <a:lnTo>
                    <a:pt x="68973" y="114920"/>
                  </a:lnTo>
                  <a:lnTo>
                    <a:pt x="68877" y="115942"/>
                  </a:lnTo>
                  <a:lnTo>
                    <a:pt x="68589" y="116900"/>
                  </a:lnTo>
                  <a:lnTo>
                    <a:pt x="68141" y="117731"/>
                  </a:lnTo>
                  <a:lnTo>
                    <a:pt x="67533" y="118498"/>
                  </a:lnTo>
                  <a:lnTo>
                    <a:pt x="66766" y="119105"/>
                  </a:lnTo>
                  <a:lnTo>
                    <a:pt x="65902" y="119584"/>
                  </a:lnTo>
                  <a:lnTo>
                    <a:pt x="64974" y="119872"/>
                  </a:lnTo>
                  <a:lnTo>
                    <a:pt x="63950" y="120000"/>
                  </a:lnTo>
                  <a:lnTo>
                    <a:pt x="56081" y="120000"/>
                  </a:lnTo>
                  <a:lnTo>
                    <a:pt x="55057" y="119872"/>
                  </a:lnTo>
                  <a:lnTo>
                    <a:pt x="54129" y="119584"/>
                  </a:lnTo>
                  <a:lnTo>
                    <a:pt x="53265" y="119105"/>
                  </a:lnTo>
                  <a:lnTo>
                    <a:pt x="52529" y="118498"/>
                  </a:lnTo>
                  <a:lnTo>
                    <a:pt x="51922" y="117763"/>
                  </a:lnTo>
                  <a:lnTo>
                    <a:pt x="51442" y="116900"/>
                  </a:lnTo>
                  <a:lnTo>
                    <a:pt x="51154" y="115942"/>
                  </a:lnTo>
                  <a:lnTo>
                    <a:pt x="51026" y="114920"/>
                  </a:lnTo>
                  <a:lnTo>
                    <a:pt x="51026" y="107156"/>
                  </a:lnTo>
                  <a:lnTo>
                    <a:pt x="48243" y="106549"/>
                  </a:lnTo>
                  <a:lnTo>
                    <a:pt x="45523" y="105782"/>
                  </a:lnTo>
                  <a:lnTo>
                    <a:pt x="42836" y="104824"/>
                  </a:lnTo>
                  <a:lnTo>
                    <a:pt x="40245" y="103769"/>
                  </a:lnTo>
                  <a:lnTo>
                    <a:pt x="37749" y="102555"/>
                  </a:lnTo>
                  <a:lnTo>
                    <a:pt x="35318" y="101214"/>
                  </a:lnTo>
                  <a:lnTo>
                    <a:pt x="32983" y="99712"/>
                  </a:lnTo>
                  <a:lnTo>
                    <a:pt x="27512" y="105175"/>
                  </a:lnTo>
                  <a:lnTo>
                    <a:pt x="26840" y="105750"/>
                  </a:lnTo>
                  <a:lnTo>
                    <a:pt x="26073" y="106230"/>
                  </a:lnTo>
                  <a:lnTo>
                    <a:pt x="25209" y="106517"/>
                  </a:lnTo>
                  <a:lnTo>
                    <a:pt x="24377" y="106645"/>
                  </a:lnTo>
                  <a:lnTo>
                    <a:pt x="23513" y="106645"/>
                  </a:lnTo>
                  <a:lnTo>
                    <a:pt x="22649" y="106517"/>
                  </a:lnTo>
                  <a:lnTo>
                    <a:pt x="21818" y="106230"/>
                  </a:lnTo>
                  <a:lnTo>
                    <a:pt x="21050" y="105750"/>
                  </a:lnTo>
                  <a:lnTo>
                    <a:pt x="20346" y="105175"/>
                  </a:lnTo>
                  <a:lnTo>
                    <a:pt x="14844" y="99648"/>
                  </a:lnTo>
                  <a:lnTo>
                    <a:pt x="14268" y="98945"/>
                  </a:lnTo>
                  <a:lnTo>
                    <a:pt x="13788" y="98178"/>
                  </a:lnTo>
                  <a:lnTo>
                    <a:pt x="13500" y="97348"/>
                  </a:lnTo>
                  <a:lnTo>
                    <a:pt x="13340" y="96485"/>
                  </a:lnTo>
                  <a:lnTo>
                    <a:pt x="13340" y="95623"/>
                  </a:lnTo>
                  <a:lnTo>
                    <a:pt x="13500" y="94792"/>
                  </a:lnTo>
                  <a:lnTo>
                    <a:pt x="13788" y="93929"/>
                  </a:lnTo>
                  <a:lnTo>
                    <a:pt x="14268" y="93162"/>
                  </a:lnTo>
                  <a:lnTo>
                    <a:pt x="14844" y="92492"/>
                  </a:lnTo>
                  <a:lnTo>
                    <a:pt x="20250" y="87028"/>
                  </a:lnTo>
                  <a:lnTo>
                    <a:pt x="18747" y="84696"/>
                  </a:lnTo>
                  <a:lnTo>
                    <a:pt x="17371" y="82236"/>
                  </a:lnTo>
                  <a:lnTo>
                    <a:pt x="16123" y="79776"/>
                  </a:lnTo>
                  <a:lnTo>
                    <a:pt x="15067" y="77188"/>
                  </a:lnTo>
                  <a:lnTo>
                    <a:pt x="14108" y="74504"/>
                  </a:lnTo>
                  <a:lnTo>
                    <a:pt x="13308" y="71757"/>
                  </a:lnTo>
                  <a:lnTo>
                    <a:pt x="12668" y="68977"/>
                  </a:lnTo>
                  <a:lnTo>
                    <a:pt x="5086" y="68977"/>
                  </a:lnTo>
                  <a:lnTo>
                    <a:pt x="4062" y="68881"/>
                  </a:lnTo>
                  <a:lnTo>
                    <a:pt x="3103" y="68594"/>
                  </a:lnTo>
                  <a:lnTo>
                    <a:pt x="2271" y="68115"/>
                  </a:lnTo>
                  <a:lnTo>
                    <a:pt x="1503" y="67476"/>
                  </a:lnTo>
                  <a:lnTo>
                    <a:pt x="863" y="66773"/>
                  </a:lnTo>
                  <a:lnTo>
                    <a:pt x="383" y="65878"/>
                  </a:lnTo>
                  <a:lnTo>
                    <a:pt x="95" y="64920"/>
                  </a:lnTo>
                  <a:lnTo>
                    <a:pt x="0" y="63897"/>
                  </a:lnTo>
                  <a:lnTo>
                    <a:pt x="0" y="56102"/>
                  </a:lnTo>
                  <a:lnTo>
                    <a:pt x="95" y="55079"/>
                  </a:lnTo>
                  <a:lnTo>
                    <a:pt x="383" y="54121"/>
                  </a:lnTo>
                  <a:lnTo>
                    <a:pt x="863" y="53226"/>
                  </a:lnTo>
                  <a:lnTo>
                    <a:pt x="1503" y="52523"/>
                  </a:lnTo>
                  <a:lnTo>
                    <a:pt x="2239" y="51884"/>
                  </a:lnTo>
                  <a:lnTo>
                    <a:pt x="3103" y="51405"/>
                  </a:lnTo>
                  <a:lnTo>
                    <a:pt x="4062" y="51118"/>
                  </a:lnTo>
                  <a:lnTo>
                    <a:pt x="5086" y="51022"/>
                  </a:lnTo>
                  <a:lnTo>
                    <a:pt x="12636" y="51022"/>
                  </a:lnTo>
                  <a:lnTo>
                    <a:pt x="13276" y="48210"/>
                  </a:lnTo>
                  <a:lnTo>
                    <a:pt x="14044" y="45463"/>
                  </a:lnTo>
                  <a:lnTo>
                    <a:pt x="14940" y="42747"/>
                  </a:lnTo>
                  <a:lnTo>
                    <a:pt x="16059" y="40159"/>
                  </a:lnTo>
                  <a:lnTo>
                    <a:pt x="17243" y="37603"/>
                  </a:lnTo>
                  <a:lnTo>
                    <a:pt x="18651" y="35143"/>
                  </a:lnTo>
                  <a:lnTo>
                    <a:pt x="20154" y="32811"/>
                  </a:lnTo>
                  <a:lnTo>
                    <a:pt x="14844" y="27507"/>
                  </a:lnTo>
                  <a:lnTo>
                    <a:pt x="14268" y="26837"/>
                  </a:lnTo>
                  <a:lnTo>
                    <a:pt x="13788" y="26006"/>
                  </a:lnTo>
                  <a:lnTo>
                    <a:pt x="13500" y="25207"/>
                  </a:lnTo>
                  <a:lnTo>
                    <a:pt x="13340" y="24376"/>
                  </a:lnTo>
                  <a:lnTo>
                    <a:pt x="13340" y="23514"/>
                  </a:lnTo>
                  <a:lnTo>
                    <a:pt x="13500" y="22651"/>
                  </a:lnTo>
                  <a:lnTo>
                    <a:pt x="13788" y="21821"/>
                  </a:lnTo>
                  <a:lnTo>
                    <a:pt x="14268" y="21054"/>
                  </a:lnTo>
                  <a:lnTo>
                    <a:pt x="14844" y="20351"/>
                  </a:lnTo>
                  <a:lnTo>
                    <a:pt x="20346" y="14792"/>
                  </a:lnTo>
                  <a:lnTo>
                    <a:pt x="21050" y="14217"/>
                  </a:lnTo>
                  <a:lnTo>
                    <a:pt x="21818" y="13769"/>
                  </a:lnTo>
                  <a:lnTo>
                    <a:pt x="22649" y="13482"/>
                  </a:lnTo>
                  <a:lnTo>
                    <a:pt x="23513" y="13354"/>
                  </a:lnTo>
                  <a:lnTo>
                    <a:pt x="24377" y="13354"/>
                  </a:lnTo>
                  <a:lnTo>
                    <a:pt x="25209" y="13482"/>
                  </a:lnTo>
                  <a:lnTo>
                    <a:pt x="26073" y="13769"/>
                  </a:lnTo>
                  <a:lnTo>
                    <a:pt x="26840" y="14217"/>
                  </a:lnTo>
                  <a:lnTo>
                    <a:pt x="27512" y="14792"/>
                  </a:lnTo>
                  <a:lnTo>
                    <a:pt x="32823" y="20063"/>
                  </a:lnTo>
                  <a:lnTo>
                    <a:pt x="35158" y="18562"/>
                  </a:lnTo>
                  <a:lnTo>
                    <a:pt x="37621" y="17188"/>
                  </a:lnTo>
                  <a:lnTo>
                    <a:pt x="40149" y="15942"/>
                  </a:lnTo>
                  <a:lnTo>
                    <a:pt x="42772" y="14824"/>
                  </a:lnTo>
                  <a:lnTo>
                    <a:pt x="45491" y="13897"/>
                  </a:lnTo>
                  <a:lnTo>
                    <a:pt x="48211" y="13130"/>
                  </a:lnTo>
                  <a:lnTo>
                    <a:pt x="51026" y="12460"/>
                  </a:lnTo>
                  <a:lnTo>
                    <a:pt x="51026" y="5079"/>
                  </a:lnTo>
                  <a:lnTo>
                    <a:pt x="51154" y="4057"/>
                  </a:lnTo>
                  <a:lnTo>
                    <a:pt x="51442" y="3099"/>
                  </a:lnTo>
                  <a:lnTo>
                    <a:pt x="51922" y="2236"/>
                  </a:lnTo>
                  <a:lnTo>
                    <a:pt x="52529" y="1501"/>
                  </a:lnTo>
                  <a:lnTo>
                    <a:pt x="53265" y="894"/>
                  </a:lnTo>
                  <a:lnTo>
                    <a:pt x="54129" y="415"/>
                  </a:lnTo>
                  <a:lnTo>
                    <a:pt x="55089" y="127"/>
                  </a:lnTo>
                  <a:lnTo>
                    <a:pt x="56113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06434" y="794790"/>
            <a:ext cx="3236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Download </a:t>
            </a:r>
            <a:r>
              <a:rPr lang="en-US" dirty="0"/>
              <a:t>file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619770" y="865018"/>
            <a:ext cx="260427" cy="167323"/>
          </a:xfrm>
          <a:prstGeom prst="rightArrow">
            <a:avLst/>
          </a:prstGeom>
          <a:solidFill>
            <a:srgbClr val="60B3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434" y="1359638"/>
            <a:ext cx="6461760" cy="308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2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643"/>
            <a:ext cx="9144000" cy="5143500"/>
          </a:xfrm>
          <a:prstGeom prst="rect">
            <a:avLst/>
          </a:prstGeom>
        </p:spPr>
      </p:pic>
      <p:sp>
        <p:nvSpPr>
          <p:cNvPr id="487" name="Google Shape;487;p40"/>
          <p:cNvSpPr txBox="1">
            <a:spLocks noGrp="1"/>
          </p:cNvSpPr>
          <p:nvPr>
            <p:ph type="title"/>
          </p:nvPr>
        </p:nvSpPr>
        <p:spPr>
          <a:xfrm>
            <a:off x="1084548" y="213700"/>
            <a:ext cx="7747751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TÍNH NĂNG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8" name="Google Shape;1174;p53"/>
          <p:cNvGrpSpPr/>
          <p:nvPr/>
        </p:nvGrpSpPr>
        <p:grpSpPr>
          <a:xfrm>
            <a:off x="619770" y="303613"/>
            <a:ext cx="338610" cy="338781"/>
            <a:chOff x="414338" y="3284538"/>
            <a:chExt cx="2978100" cy="2979600"/>
          </a:xfrm>
        </p:grpSpPr>
        <p:sp>
          <p:nvSpPr>
            <p:cNvPr id="69" name="Google Shape;1175;p53"/>
            <p:cNvSpPr/>
            <p:nvPr/>
          </p:nvSpPr>
          <p:spPr>
            <a:xfrm>
              <a:off x="1217613" y="4897438"/>
              <a:ext cx="55500" cy="34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6000" y="0"/>
                  </a:moveTo>
                  <a:lnTo>
                    <a:pt x="56571" y="8000"/>
                  </a:lnTo>
                  <a:lnTo>
                    <a:pt x="75428" y="21333"/>
                  </a:lnTo>
                  <a:lnTo>
                    <a:pt x="89142" y="40000"/>
                  </a:lnTo>
                  <a:lnTo>
                    <a:pt x="102857" y="61333"/>
                  </a:lnTo>
                  <a:lnTo>
                    <a:pt x="116571" y="82666"/>
                  </a:lnTo>
                  <a:lnTo>
                    <a:pt x="118285" y="90666"/>
                  </a:lnTo>
                  <a:lnTo>
                    <a:pt x="120000" y="96000"/>
                  </a:lnTo>
                  <a:lnTo>
                    <a:pt x="120000" y="104000"/>
                  </a:lnTo>
                  <a:lnTo>
                    <a:pt x="118285" y="112000"/>
                  </a:lnTo>
                  <a:lnTo>
                    <a:pt x="114857" y="117333"/>
                  </a:lnTo>
                  <a:lnTo>
                    <a:pt x="109714" y="120000"/>
                  </a:lnTo>
                  <a:lnTo>
                    <a:pt x="104571" y="120000"/>
                  </a:lnTo>
                  <a:lnTo>
                    <a:pt x="97714" y="120000"/>
                  </a:lnTo>
                  <a:lnTo>
                    <a:pt x="68571" y="93333"/>
                  </a:lnTo>
                  <a:lnTo>
                    <a:pt x="39428" y="69333"/>
                  </a:lnTo>
                  <a:lnTo>
                    <a:pt x="5142" y="37333"/>
                  </a:lnTo>
                  <a:lnTo>
                    <a:pt x="1714" y="32000"/>
                  </a:lnTo>
                  <a:lnTo>
                    <a:pt x="0" y="26666"/>
                  </a:lnTo>
                  <a:lnTo>
                    <a:pt x="0" y="18666"/>
                  </a:lnTo>
                  <a:lnTo>
                    <a:pt x="1714" y="13333"/>
                  </a:lnTo>
                  <a:lnTo>
                    <a:pt x="5142" y="8000"/>
                  </a:lnTo>
                  <a:lnTo>
                    <a:pt x="10285" y="5333"/>
                  </a:lnTo>
                  <a:lnTo>
                    <a:pt x="36000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176;p53"/>
            <p:cNvSpPr/>
            <p:nvPr/>
          </p:nvSpPr>
          <p:spPr>
            <a:xfrm>
              <a:off x="1524000" y="3884613"/>
              <a:ext cx="501600" cy="293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904" y="0"/>
                  </a:moveTo>
                  <a:lnTo>
                    <a:pt x="90666" y="322"/>
                  </a:lnTo>
                  <a:lnTo>
                    <a:pt x="95238" y="1935"/>
                  </a:lnTo>
                  <a:lnTo>
                    <a:pt x="99428" y="5161"/>
                  </a:lnTo>
                  <a:lnTo>
                    <a:pt x="103619" y="10645"/>
                  </a:lnTo>
                  <a:lnTo>
                    <a:pt x="105904" y="13548"/>
                  </a:lnTo>
                  <a:lnTo>
                    <a:pt x="108952" y="15161"/>
                  </a:lnTo>
                  <a:lnTo>
                    <a:pt x="112380" y="16129"/>
                  </a:lnTo>
                  <a:lnTo>
                    <a:pt x="116000" y="17419"/>
                  </a:lnTo>
                  <a:lnTo>
                    <a:pt x="119428" y="18387"/>
                  </a:lnTo>
                  <a:lnTo>
                    <a:pt x="120000" y="24516"/>
                  </a:lnTo>
                  <a:lnTo>
                    <a:pt x="119619" y="30000"/>
                  </a:lnTo>
                  <a:lnTo>
                    <a:pt x="118095" y="35483"/>
                  </a:lnTo>
                  <a:lnTo>
                    <a:pt x="115238" y="40645"/>
                  </a:lnTo>
                  <a:lnTo>
                    <a:pt x="113714" y="43548"/>
                  </a:lnTo>
                  <a:lnTo>
                    <a:pt x="112190" y="47096"/>
                  </a:lnTo>
                  <a:lnTo>
                    <a:pt x="111428" y="51290"/>
                  </a:lnTo>
                  <a:lnTo>
                    <a:pt x="110857" y="54838"/>
                  </a:lnTo>
                  <a:lnTo>
                    <a:pt x="110666" y="60322"/>
                  </a:lnTo>
                  <a:lnTo>
                    <a:pt x="109714" y="64516"/>
                  </a:lnTo>
                  <a:lnTo>
                    <a:pt x="108380" y="68387"/>
                  </a:lnTo>
                  <a:lnTo>
                    <a:pt x="106666" y="71612"/>
                  </a:lnTo>
                  <a:lnTo>
                    <a:pt x="104571" y="74516"/>
                  </a:lnTo>
                  <a:lnTo>
                    <a:pt x="102476" y="77096"/>
                  </a:lnTo>
                  <a:lnTo>
                    <a:pt x="100190" y="80000"/>
                  </a:lnTo>
                  <a:lnTo>
                    <a:pt x="100000" y="80000"/>
                  </a:lnTo>
                  <a:lnTo>
                    <a:pt x="99619" y="80000"/>
                  </a:lnTo>
                  <a:lnTo>
                    <a:pt x="99238" y="80000"/>
                  </a:lnTo>
                  <a:lnTo>
                    <a:pt x="98666" y="80000"/>
                  </a:lnTo>
                  <a:lnTo>
                    <a:pt x="95047" y="84838"/>
                  </a:lnTo>
                  <a:lnTo>
                    <a:pt x="90857" y="89354"/>
                  </a:lnTo>
                  <a:lnTo>
                    <a:pt x="86857" y="92580"/>
                  </a:lnTo>
                  <a:lnTo>
                    <a:pt x="82476" y="95161"/>
                  </a:lnTo>
                  <a:lnTo>
                    <a:pt x="77904" y="96774"/>
                  </a:lnTo>
                  <a:lnTo>
                    <a:pt x="72571" y="97096"/>
                  </a:lnTo>
                  <a:lnTo>
                    <a:pt x="70857" y="97741"/>
                  </a:lnTo>
                  <a:lnTo>
                    <a:pt x="68952" y="100322"/>
                  </a:lnTo>
                  <a:lnTo>
                    <a:pt x="67047" y="104193"/>
                  </a:lnTo>
                  <a:lnTo>
                    <a:pt x="65142" y="108387"/>
                  </a:lnTo>
                  <a:lnTo>
                    <a:pt x="64000" y="112580"/>
                  </a:lnTo>
                  <a:lnTo>
                    <a:pt x="62666" y="116451"/>
                  </a:lnTo>
                  <a:lnTo>
                    <a:pt x="61142" y="118709"/>
                  </a:lnTo>
                  <a:lnTo>
                    <a:pt x="59428" y="120000"/>
                  </a:lnTo>
                  <a:lnTo>
                    <a:pt x="57523" y="119677"/>
                  </a:lnTo>
                  <a:lnTo>
                    <a:pt x="55809" y="118709"/>
                  </a:lnTo>
                  <a:lnTo>
                    <a:pt x="54476" y="117419"/>
                  </a:lnTo>
                  <a:lnTo>
                    <a:pt x="52190" y="114838"/>
                  </a:lnTo>
                  <a:lnTo>
                    <a:pt x="49904" y="112258"/>
                  </a:lnTo>
                  <a:lnTo>
                    <a:pt x="47809" y="108709"/>
                  </a:lnTo>
                  <a:lnTo>
                    <a:pt x="46285" y="104838"/>
                  </a:lnTo>
                  <a:lnTo>
                    <a:pt x="45333" y="100000"/>
                  </a:lnTo>
                  <a:lnTo>
                    <a:pt x="45333" y="94193"/>
                  </a:lnTo>
                  <a:lnTo>
                    <a:pt x="45714" y="82258"/>
                  </a:lnTo>
                  <a:lnTo>
                    <a:pt x="45333" y="70645"/>
                  </a:lnTo>
                  <a:lnTo>
                    <a:pt x="44952" y="62903"/>
                  </a:lnTo>
                  <a:lnTo>
                    <a:pt x="44190" y="56451"/>
                  </a:lnTo>
                  <a:lnTo>
                    <a:pt x="42666" y="50967"/>
                  </a:lnTo>
                  <a:lnTo>
                    <a:pt x="40380" y="46774"/>
                  </a:lnTo>
                  <a:lnTo>
                    <a:pt x="37333" y="43548"/>
                  </a:lnTo>
                  <a:lnTo>
                    <a:pt x="33714" y="41290"/>
                  </a:lnTo>
                  <a:lnTo>
                    <a:pt x="29333" y="40000"/>
                  </a:lnTo>
                  <a:lnTo>
                    <a:pt x="28571" y="40000"/>
                  </a:lnTo>
                  <a:lnTo>
                    <a:pt x="28000" y="40000"/>
                  </a:lnTo>
                  <a:lnTo>
                    <a:pt x="27428" y="39354"/>
                  </a:lnTo>
                  <a:lnTo>
                    <a:pt x="26666" y="39354"/>
                  </a:lnTo>
                  <a:lnTo>
                    <a:pt x="26285" y="38709"/>
                  </a:lnTo>
                  <a:lnTo>
                    <a:pt x="25904" y="38387"/>
                  </a:lnTo>
                  <a:lnTo>
                    <a:pt x="23047" y="32903"/>
                  </a:lnTo>
                  <a:lnTo>
                    <a:pt x="20000" y="28387"/>
                  </a:lnTo>
                  <a:lnTo>
                    <a:pt x="16380" y="25806"/>
                  </a:lnTo>
                  <a:lnTo>
                    <a:pt x="12761" y="23870"/>
                  </a:lnTo>
                  <a:lnTo>
                    <a:pt x="8571" y="23548"/>
                  </a:lnTo>
                  <a:lnTo>
                    <a:pt x="4571" y="23548"/>
                  </a:lnTo>
                  <a:lnTo>
                    <a:pt x="0" y="24838"/>
                  </a:lnTo>
                  <a:lnTo>
                    <a:pt x="2285" y="18387"/>
                  </a:lnTo>
                  <a:lnTo>
                    <a:pt x="4952" y="13548"/>
                  </a:lnTo>
                  <a:lnTo>
                    <a:pt x="7809" y="10322"/>
                  </a:lnTo>
                  <a:lnTo>
                    <a:pt x="11047" y="9032"/>
                  </a:lnTo>
                  <a:lnTo>
                    <a:pt x="14666" y="8387"/>
                  </a:lnTo>
                  <a:lnTo>
                    <a:pt x="29904" y="9354"/>
                  </a:lnTo>
                  <a:lnTo>
                    <a:pt x="44952" y="8387"/>
                  </a:lnTo>
                  <a:lnTo>
                    <a:pt x="49523" y="7096"/>
                  </a:lnTo>
                  <a:lnTo>
                    <a:pt x="54095" y="4838"/>
                  </a:lnTo>
                  <a:lnTo>
                    <a:pt x="58666" y="2258"/>
                  </a:lnTo>
                  <a:lnTo>
                    <a:pt x="61523" y="1290"/>
                  </a:lnTo>
                  <a:lnTo>
                    <a:pt x="64380" y="645"/>
                  </a:lnTo>
                  <a:lnTo>
                    <a:pt x="75238" y="645"/>
                  </a:lnTo>
                  <a:lnTo>
                    <a:pt x="85904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177;p53"/>
            <p:cNvSpPr/>
            <p:nvPr/>
          </p:nvSpPr>
          <p:spPr>
            <a:xfrm>
              <a:off x="414338" y="3284538"/>
              <a:ext cx="2978100" cy="297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111" y="21597"/>
                  </a:moveTo>
                  <a:lnTo>
                    <a:pt x="57168" y="21693"/>
                  </a:lnTo>
                  <a:lnTo>
                    <a:pt x="54257" y="22044"/>
                  </a:lnTo>
                  <a:lnTo>
                    <a:pt x="51442" y="22587"/>
                  </a:lnTo>
                  <a:lnTo>
                    <a:pt x="48691" y="23322"/>
                  </a:lnTo>
                  <a:lnTo>
                    <a:pt x="46035" y="24281"/>
                  </a:lnTo>
                  <a:lnTo>
                    <a:pt x="43476" y="25367"/>
                  </a:lnTo>
                  <a:lnTo>
                    <a:pt x="41013" y="26677"/>
                  </a:lnTo>
                  <a:lnTo>
                    <a:pt x="38645" y="28146"/>
                  </a:lnTo>
                  <a:lnTo>
                    <a:pt x="36406" y="29744"/>
                  </a:lnTo>
                  <a:lnTo>
                    <a:pt x="34294" y="31533"/>
                  </a:lnTo>
                  <a:lnTo>
                    <a:pt x="34646" y="31757"/>
                  </a:lnTo>
                  <a:lnTo>
                    <a:pt x="34998" y="32076"/>
                  </a:lnTo>
                  <a:lnTo>
                    <a:pt x="35254" y="32300"/>
                  </a:lnTo>
                  <a:lnTo>
                    <a:pt x="35574" y="32555"/>
                  </a:lnTo>
                  <a:lnTo>
                    <a:pt x="35926" y="32939"/>
                  </a:lnTo>
                  <a:lnTo>
                    <a:pt x="36406" y="32332"/>
                  </a:lnTo>
                  <a:lnTo>
                    <a:pt x="36854" y="31789"/>
                  </a:lnTo>
                  <a:lnTo>
                    <a:pt x="37334" y="31341"/>
                  </a:lnTo>
                  <a:lnTo>
                    <a:pt x="37909" y="31022"/>
                  </a:lnTo>
                  <a:lnTo>
                    <a:pt x="38485" y="30766"/>
                  </a:lnTo>
                  <a:lnTo>
                    <a:pt x="39125" y="30479"/>
                  </a:lnTo>
                  <a:lnTo>
                    <a:pt x="39669" y="30223"/>
                  </a:lnTo>
                  <a:lnTo>
                    <a:pt x="40181" y="29936"/>
                  </a:lnTo>
                  <a:lnTo>
                    <a:pt x="40629" y="29552"/>
                  </a:lnTo>
                  <a:lnTo>
                    <a:pt x="41141" y="29169"/>
                  </a:lnTo>
                  <a:lnTo>
                    <a:pt x="41588" y="28945"/>
                  </a:lnTo>
                  <a:lnTo>
                    <a:pt x="42068" y="28881"/>
                  </a:lnTo>
                  <a:lnTo>
                    <a:pt x="42548" y="28945"/>
                  </a:lnTo>
                  <a:lnTo>
                    <a:pt x="43060" y="29201"/>
                  </a:lnTo>
                  <a:lnTo>
                    <a:pt x="43572" y="29584"/>
                  </a:lnTo>
                  <a:lnTo>
                    <a:pt x="44116" y="30000"/>
                  </a:lnTo>
                  <a:lnTo>
                    <a:pt x="44756" y="30287"/>
                  </a:lnTo>
                  <a:lnTo>
                    <a:pt x="45395" y="30479"/>
                  </a:lnTo>
                  <a:lnTo>
                    <a:pt x="45843" y="30575"/>
                  </a:lnTo>
                  <a:lnTo>
                    <a:pt x="46291" y="30798"/>
                  </a:lnTo>
                  <a:lnTo>
                    <a:pt x="46803" y="31246"/>
                  </a:lnTo>
                  <a:lnTo>
                    <a:pt x="47187" y="31853"/>
                  </a:lnTo>
                  <a:lnTo>
                    <a:pt x="47443" y="32555"/>
                  </a:lnTo>
                  <a:lnTo>
                    <a:pt x="47475" y="33322"/>
                  </a:lnTo>
                  <a:lnTo>
                    <a:pt x="46035" y="34153"/>
                  </a:lnTo>
                  <a:lnTo>
                    <a:pt x="45875" y="34376"/>
                  </a:lnTo>
                  <a:lnTo>
                    <a:pt x="45683" y="34600"/>
                  </a:lnTo>
                  <a:lnTo>
                    <a:pt x="45395" y="34089"/>
                  </a:lnTo>
                  <a:lnTo>
                    <a:pt x="45107" y="33578"/>
                  </a:lnTo>
                  <a:lnTo>
                    <a:pt x="44756" y="33130"/>
                  </a:lnTo>
                  <a:lnTo>
                    <a:pt x="44084" y="32523"/>
                  </a:lnTo>
                  <a:lnTo>
                    <a:pt x="43380" y="32108"/>
                  </a:lnTo>
                  <a:lnTo>
                    <a:pt x="42772" y="31948"/>
                  </a:lnTo>
                  <a:lnTo>
                    <a:pt x="42100" y="31948"/>
                  </a:lnTo>
                  <a:lnTo>
                    <a:pt x="41460" y="32108"/>
                  </a:lnTo>
                  <a:lnTo>
                    <a:pt x="40789" y="32523"/>
                  </a:lnTo>
                  <a:lnTo>
                    <a:pt x="40117" y="33130"/>
                  </a:lnTo>
                  <a:lnTo>
                    <a:pt x="37557" y="35654"/>
                  </a:lnTo>
                  <a:lnTo>
                    <a:pt x="34934" y="38274"/>
                  </a:lnTo>
                  <a:lnTo>
                    <a:pt x="35350" y="38785"/>
                  </a:lnTo>
                  <a:lnTo>
                    <a:pt x="35766" y="39201"/>
                  </a:lnTo>
                  <a:lnTo>
                    <a:pt x="36182" y="39584"/>
                  </a:lnTo>
                  <a:lnTo>
                    <a:pt x="36662" y="39840"/>
                  </a:lnTo>
                  <a:lnTo>
                    <a:pt x="37238" y="39968"/>
                  </a:lnTo>
                  <a:lnTo>
                    <a:pt x="37909" y="39936"/>
                  </a:lnTo>
                  <a:lnTo>
                    <a:pt x="38645" y="39936"/>
                  </a:lnTo>
                  <a:lnTo>
                    <a:pt x="39413" y="39936"/>
                  </a:lnTo>
                  <a:lnTo>
                    <a:pt x="40149" y="39904"/>
                  </a:lnTo>
                  <a:lnTo>
                    <a:pt x="40789" y="39712"/>
                  </a:lnTo>
                  <a:lnTo>
                    <a:pt x="41460" y="39424"/>
                  </a:lnTo>
                  <a:lnTo>
                    <a:pt x="42068" y="39105"/>
                  </a:lnTo>
                  <a:lnTo>
                    <a:pt x="42708" y="38817"/>
                  </a:lnTo>
                  <a:lnTo>
                    <a:pt x="43284" y="38562"/>
                  </a:lnTo>
                  <a:lnTo>
                    <a:pt x="43956" y="38370"/>
                  </a:lnTo>
                  <a:lnTo>
                    <a:pt x="44628" y="38338"/>
                  </a:lnTo>
                  <a:lnTo>
                    <a:pt x="45363" y="38338"/>
                  </a:lnTo>
                  <a:lnTo>
                    <a:pt x="46067" y="38338"/>
                  </a:lnTo>
                  <a:lnTo>
                    <a:pt x="46675" y="38370"/>
                  </a:lnTo>
                  <a:lnTo>
                    <a:pt x="47315" y="38530"/>
                  </a:lnTo>
                  <a:lnTo>
                    <a:pt x="47891" y="38785"/>
                  </a:lnTo>
                  <a:lnTo>
                    <a:pt x="48403" y="39137"/>
                  </a:lnTo>
                  <a:lnTo>
                    <a:pt x="48595" y="39297"/>
                  </a:lnTo>
                  <a:lnTo>
                    <a:pt x="48754" y="39424"/>
                  </a:lnTo>
                  <a:lnTo>
                    <a:pt x="49170" y="39744"/>
                  </a:lnTo>
                  <a:lnTo>
                    <a:pt x="49426" y="40191"/>
                  </a:lnTo>
                  <a:lnTo>
                    <a:pt x="49586" y="40702"/>
                  </a:lnTo>
                  <a:lnTo>
                    <a:pt x="49522" y="41214"/>
                  </a:lnTo>
                  <a:lnTo>
                    <a:pt x="49394" y="41725"/>
                  </a:lnTo>
                  <a:lnTo>
                    <a:pt x="49074" y="42172"/>
                  </a:lnTo>
                  <a:lnTo>
                    <a:pt x="48371" y="42875"/>
                  </a:lnTo>
                  <a:lnTo>
                    <a:pt x="47667" y="43546"/>
                  </a:lnTo>
                  <a:lnTo>
                    <a:pt x="46867" y="44185"/>
                  </a:lnTo>
                  <a:lnTo>
                    <a:pt x="46035" y="44760"/>
                  </a:lnTo>
                  <a:lnTo>
                    <a:pt x="44340" y="45846"/>
                  </a:lnTo>
                  <a:lnTo>
                    <a:pt x="42740" y="47124"/>
                  </a:lnTo>
                  <a:lnTo>
                    <a:pt x="41268" y="48530"/>
                  </a:lnTo>
                  <a:lnTo>
                    <a:pt x="39957" y="50063"/>
                  </a:lnTo>
                  <a:lnTo>
                    <a:pt x="38485" y="51821"/>
                  </a:lnTo>
                  <a:lnTo>
                    <a:pt x="36982" y="53578"/>
                  </a:lnTo>
                  <a:lnTo>
                    <a:pt x="36790" y="53897"/>
                  </a:lnTo>
                  <a:lnTo>
                    <a:pt x="36598" y="54249"/>
                  </a:lnTo>
                  <a:lnTo>
                    <a:pt x="36470" y="54632"/>
                  </a:lnTo>
                  <a:lnTo>
                    <a:pt x="36310" y="55463"/>
                  </a:lnTo>
                  <a:lnTo>
                    <a:pt x="36054" y="56102"/>
                  </a:lnTo>
                  <a:lnTo>
                    <a:pt x="35638" y="56613"/>
                  </a:lnTo>
                  <a:lnTo>
                    <a:pt x="35094" y="56932"/>
                  </a:lnTo>
                  <a:lnTo>
                    <a:pt x="34422" y="57156"/>
                  </a:lnTo>
                  <a:lnTo>
                    <a:pt x="33591" y="57252"/>
                  </a:lnTo>
                  <a:lnTo>
                    <a:pt x="33015" y="57380"/>
                  </a:lnTo>
                  <a:lnTo>
                    <a:pt x="32439" y="57635"/>
                  </a:lnTo>
                  <a:lnTo>
                    <a:pt x="31863" y="57923"/>
                  </a:lnTo>
                  <a:lnTo>
                    <a:pt x="30647" y="58722"/>
                  </a:lnTo>
                  <a:lnTo>
                    <a:pt x="29464" y="59552"/>
                  </a:lnTo>
                  <a:lnTo>
                    <a:pt x="29016" y="59968"/>
                  </a:lnTo>
                  <a:lnTo>
                    <a:pt x="28728" y="60447"/>
                  </a:lnTo>
                  <a:lnTo>
                    <a:pt x="28600" y="60990"/>
                  </a:lnTo>
                  <a:lnTo>
                    <a:pt x="28600" y="61597"/>
                  </a:lnTo>
                  <a:lnTo>
                    <a:pt x="28632" y="62907"/>
                  </a:lnTo>
                  <a:lnTo>
                    <a:pt x="28632" y="64217"/>
                  </a:lnTo>
                  <a:lnTo>
                    <a:pt x="28600" y="64632"/>
                  </a:lnTo>
                  <a:lnTo>
                    <a:pt x="28472" y="64888"/>
                  </a:lnTo>
                  <a:lnTo>
                    <a:pt x="28216" y="65079"/>
                  </a:lnTo>
                  <a:lnTo>
                    <a:pt x="27928" y="65111"/>
                  </a:lnTo>
                  <a:lnTo>
                    <a:pt x="27576" y="65111"/>
                  </a:lnTo>
                  <a:lnTo>
                    <a:pt x="27128" y="65015"/>
                  </a:lnTo>
                  <a:lnTo>
                    <a:pt x="26680" y="64728"/>
                  </a:lnTo>
                  <a:lnTo>
                    <a:pt x="26233" y="64345"/>
                  </a:lnTo>
                  <a:lnTo>
                    <a:pt x="25881" y="63865"/>
                  </a:lnTo>
                  <a:lnTo>
                    <a:pt x="25625" y="63386"/>
                  </a:lnTo>
                  <a:lnTo>
                    <a:pt x="25465" y="62971"/>
                  </a:lnTo>
                  <a:lnTo>
                    <a:pt x="25465" y="62651"/>
                  </a:lnTo>
                  <a:lnTo>
                    <a:pt x="25529" y="62364"/>
                  </a:lnTo>
                  <a:lnTo>
                    <a:pt x="25465" y="62140"/>
                  </a:lnTo>
                  <a:lnTo>
                    <a:pt x="25401" y="61980"/>
                  </a:lnTo>
                  <a:lnTo>
                    <a:pt x="24889" y="61469"/>
                  </a:lnTo>
                  <a:lnTo>
                    <a:pt x="24505" y="60862"/>
                  </a:lnTo>
                  <a:lnTo>
                    <a:pt x="24153" y="60287"/>
                  </a:lnTo>
                  <a:lnTo>
                    <a:pt x="23865" y="59648"/>
                  </a:lnTo>
                  <a:lnTo>
                    <a:pt x="23609" y="58977"/>
                  </a:lnTo>
                  <a:lnTo>
                    <a:pt x="23289" y="58370"/>
                  </a:lnTo>
                  <a:lnTo>
                    <a:pt x="22905" y="57731"/>
                  </a:lnTo>
                  <a:lnTo>
                    <a:pt x="22490" y="57156"/>
                  </a:lnTo>
                  <a:lnTo>
                    <a:pt x="21882" y="56677"/>
                  </a:lnTo>
                  <a:lnTo>
                    <a:pt x="21818" y="56645"/>
                  </a:lnTo>
                  <a:lnTo>
                    <a:pt x="21786" y="56613"/>
                  </a:lnTo>
                  <a:lnTo>
                    <a:pt x="21754" y="56549"/>
                  </a:lnTo>
                  <a:lnTo>
                    <a:pt x="21626" y="58306"/>
                  </a:lnTo>
                  <a:lnTo>
                    <a:pt x="21562" y="60063"/>
                  </a:lnTo>
                  <a:lnTo>
                    <a:pt x="21690" y="63003"/>
                  </a:lnTo>
                  <a:lnTo>
                    <a:pt x="22010" y="65846"/>
                  </a:lnTo>
                  <a:lnTo>
                    <a:pt x="22521" y="68626"/>
                  </a:lnTo>
                  <a:lnTo>
                    <a:pt x="23257" y="71373"/>
                  </a:lnTo>
                  <a:lnTo>
                    <a:pt x="24153" y="73993"/>
                  </a:lnTo>
                  <a:lnTo>
                    <a:pt x="25273" y="76517"/>
                  </a:lnTo>
                  <a:lnTo>
                    <a:pt x="26552" y="78977"/>
                  </a:lnTo>
                  <a:lnTo>
                    <a:pt x="27960" y="81309"/>
                  </a:lnTo>
                  <a:lnTo>
                    <a:pt x="29560" y="83546"/>
                  </a:lnTo>
                  <a:lnTo>
                    <a:pt x="31319" y="85623"/>
                  </a:lnTo>
                  <a:lnTo>
                    <a:pt x="33207" y="87571"/>
                  </a:lnTo>
                  <a:lnTo>
                    <a:pt x="35254" y="89424"/>
                  </a:lnTo>
                  <a:lnTo>
                    <a:pt x="37366" y="91118"/>
                  </a:lnTo>
                  <a:lnTo>
                    <a:pt x="39637" y="92651"/>
                  </a:lnTo>
                  <a:lnTo>
                    <a:pt x="39669" y="88913"/>
                  </a:lnTo>
                  <a:lnTo>
                    <a:pt x="39701" y="85175"/>
                  </a:lnTo>
                  <a:lnTo>
                    <a:pt x="39669" y="84600"/>
                  </a:lnTo>
                  <a:lnTo>
                    <a:pt x="39509" y="84089"/>
                  </a:lnTo>
                  <a:lnTo>
                    <a:pt x="39253" y="83642"/>
                  </a:lnTo>
                  <a:lnTo>
                    <a:pt x="38869" y="83226"/>
                  </a:lnTo>
                  <a:lnTo>
                    <a:pt x="38133" y="82555"/>
                  </a:lnTo>
                  <a:lnTo>
                    <a:pt x="37462" y="81853"/>
                  </a:lnTo>
                  <a:lnTo>
                    <a:pt x="37366" y="81789"/>
                  </a:lnTo>
                  <a:lnTo>
                    <a:pt x="37302" y="81693"/>
                  </a:lnTo>
                  <a:lnTo>
                    <a:pt x="37206" y="81661"/>
                  </a:lnTo>
                  <a:lnTo>
                    <a:pt x="37142" y="81597"/>
                  </a:lnTo>
                  <a:lnTo>
                    <a:pt x="37110" y="81469"/>
                  </a:lnTo>
                  <a:lnTo>
                    <a:pt x="36886" y="80798"/>
                  </a:lnTo>
                  <a:lnTo>
                    <a:pt x="36566" y="80095"/>
                  </a:lnTo>
                  <a:lnTo>
                    <a:pt x="36182" y="79424"/>
                  </a:lnTo>
                  <a:lnTo>
                    <a:pt x="35798" y="78753"/>
                  </a:lnTo>
                  <a:lnTo>
                    <a:pt x="35414" y="78083"/>
                  </a:lnTo>
                  <a:lnTo>
                    <a:pt x="35094" y="77380"/>
                  </a:lnTo>
                  <a:lnTo>
                    <a:pt x="34902" y="76645"/>
                  </a:lnTo>
                  <a:lnTo>
                    <a:pt x="34838" y="75878"/>
                  </a:lnTo>
                  <a:lnTo>
                    <a:pt x="34934" y="75047"/>
                  </a:lnTo>
                  <a:lnTo>
                    <a:pt x="35062" y="74728"/>
                  </a:lnTo>
                  <a:lnTo>
                    <a:pt x="35254" y="74408"/>
                  </a:lnTo>
                  <a:lnTo>
                    <a:pt x="35446" y="74153"/>
                  </a:lnTo>
                  <a:lnTo>
                    <a:pt x="35926" y="73738"/>
                  </a:lnTo>
                  <a:lnTo>
                    <a:pt x="36214" y="73258"/>
                  </a:lnTo>
                  <a:lnTo>
                    <a:pt x="36438" y="72715"/>
                  </a:lnTo>
                  <a:lnTo>
                    <a:pt x="36534" y="72172"/>
                  </a:lnTo>
                  <a:lnTo>
                    <a:pt x="36534" y="71533"/>
                  </a:lnTo>
                  <a:lnTo>
                    <a:pt x="36566" y="70734"/>
                  </a:lnTo>
                  <a:lnTo>
                    <a:pt x="36662" y="70095"/>
                  </a:lnTo>
                  <a:lnTo>
                    <a:pt x="36886" y="69520"/>
                  </a:lnTo>
                  <a:lnTo>
                    <a:pt x="37206" y="69105"/>
                  </a:lnTo>
                  <a:lnTo>
                    <a:pt x="37653" y="68817"/>
                  </a:lnTo>
                  <a:lnTo>
                    <a:pt x="38197" y="68562"/>
                  </a:lnTo>
                  <a:lnTo>
                    <a:pt x="38901" y="68402"/>
                  </a:lnTo>
                  <a:lnTo>
                    <a:pt x="39701" y="68306"/>
                  </a:lnTo>
                  <a:lnTo>
                    <a:pt x="40757" y="68306"/>
                  </a:lnTo>
                  <a:lnTo>
                    <a:pt x="41748" y="68402"/>
                  </a:lnTo>
                  <a:lnTo>
                    <a:pt x="42676" y="68658"/>
                  </a:lnTo>
                  <a:lnTo>
                    <a:pt x="43508" y="69105"/>
                  </a:lnTo>
                  <a:lnTo>
                    <a:pt x="44276" y="69712"/>
                  </a:lnTo>
                  <a:lnTo>
                    <a:pt x="44980" y="70511"/>
                  </a:lnTo>
                  <a:lnTo>
                    <a:pt x="45267" y="70894"/>
                  </a:lnTo>
                  <a:lnTo>
                    <a:pt x="45619" y="71214"/>
                  </a:lnTo>
                  <a:lnTo>
                    <a:pt x="46035" y="71437"/>
                  </a:lnTo>
                  <a:lnTo>
                    <a:pt x="46515" y="71533"/>
                  </a:lnTo>
                  <a:lnTo>
                    <a:pt x="47059" y="71533"/>
                  </a:lnTo>
                  <a:lnTo>
                    <a:pt x="47411" y="71629"/>
                  </a:lnTo>
                  <a:lnTo>
                    <a:pt x="47731" y="71853"/>
                  </a:lnTo>
                  <a:lnTo>
                    <a:pt x="48083" y="72108"/>
                  </a:lnTo>
                  <a:lnTo>
                    <a:pt x="49522" y="73514"/>
                  </a:lnTo>
                  <a:lnTo>
                    <a:pt x="50962" y="74984"/>
                  </a:lnTo>
                  <a:lnTo>
                    <a:pt x="51410" y="75431"/>
                  </a:lnTo>
                  <a:lnTo>
                    <a:pt x="51826" y="75782"/>
                  </a:lnTo>
                  <a:lnTo>
                    <a:pt x="52306" y="76070"/>
                  </a:lnTo>
                  <a:lnTo>
                    <a:pt x="52817" y="76261"/>
                  </a:lnTo>
                  <a:lnTo>
                    <a:pt x="53489" y="76325"/>
                  </a:lnTo>
                  <a:lnTo>
                    <a:pt x="53841" y="76389"/>
                  </a:lnTo>
                  <a:lnTo>
                    <a:pt x="54225" y="76645"/>
                  </a:lnTo>
                  <a:lnTo>
                    <a:pt x="54577" y="76996"/>
                  </a:lnTo>
                  <a:lnTo>
                    <a:pt x="54961" y="77348"/>
                  </a:lnTo>
                  <a:lnTo>
                    <a:pt x="55249" y="77763"/>
                  </a:lnTo>
                  <a:lnTo>
                    <a:pt x="55377" y="78115"/>
                  </a:lnTo>
                  <a:lnTo>
                    <a:pt x="55473" y="78594"/>
                  </a:lnTo>
                  <a:lnTo>
                    <a:pt x="55409" y="79137"/>
                  </a:lnTo>
                  <a:lnTo>
                    <a:pt x="55345" y="79776"/>
                  </a:lnTo>
                  <a:lnTo>
                    <a:pt x="55217" y="80351"/>
                  </a:lnTo>
                  <a:lnTo>
                    <a:pt x="55025" y="80894"/>
                  </a:lnTo>
                  <a:lnTo>
                    <a:pt x="54801" y="81405"/>
                  </a:lnTo>
                  <a:lnTo>
                    <a:pt x="54545" y="81789"/>
                  </a:lnTo>
                  <a:lnTo>
                    <a:pt x="54225" y="82204"/>
                  </a:lnTo>
                  <a:lnTo>
                    <a:pt x="53969" y="82715"/>
                  </a:lnTo>
                  <a:lnTo>
                    <a:pt x="53841" y="83226"/>
                  </a:lnTo>
                  <a:lnTo>
                    <a:pt x="53777" y="83833"/>
                  </a:lnTo>
                  <a:lnTo>
                    <a:pt x="53553" y="84313"/>
                  </a:lnTo>
                  <a:lnTo>
                    <a:pt x="53233" y="84696"/>
                  </a:lnTo>
                  <a:lnTo>
                    <a:pt x="52849" y="85015"/>
                  </a:lnTo>
                  <a:lnTo>
                    <a:pt x="52434" y="85335"/>
                  </a:lnTo>
                  <a:lnTo>
                    <a:pt x="51986" y="85623"/>
                  </a:lnTo>
                  <a:lnTo>
                    <a:pt x="51730" y="85718"/>
                  </a:lnTo>
                  <a:lnTo>
                    <a:pt x="51474" y="85782"/>
                  </a:lnTo>
                  <a:lnTo>
                    <a:pt x="51218" y="85910"/>
                  </a:lnTo>
                  <a:lnTo>
                    <a:pt x="48211" y="88498"/>
                  </a:lnTo>
                  <a:lnTo>
                    <a:pt x="45171" y="91086"/>
                  </a:lnTo>
                  <a:lnTo>
                    <a:pt x="45107" y="91182"/>
                  </a:lnTo>
                  <a:lnTo>
                    <a:pt x="45011" y="91277"/>
                  </a:lnTo>
                  <a:lnTo>
                    <a:pt x="44980" y="91341"/>
                  </a:lnTo>
                  <a:lnTo>
                    <a:pt x="43380" y="94760"/>
                  </a:lnTo>
                  <a:lnTo>
                    <a:pt x="45939" y="95846"/>
                  </a:lnTo>
                  <a:lnTo>
                    <a:pt x="48627" y="96805"/>
                  </a:lnTo>
                  <a:lnTo>
                    <a:pt x="51378" y="97571"/>
                  </a:lnTo>
                  <a:lnTo>
                    <a:pt x="54193" y="98083"/>
                  </a:lnTo>
                  <a:lnTo>
                    <a:pt x="57072" y="98402"/>
                  </a:lnTo>
                  <a:lnTo>
                    <a:pt x="60015" y="98498"/>
                  </a:lnTo>
                  <a:lnTo>
                    <a:pt x="63023" y="98402"/>
                  </a:lnTo>
                  <a:lnTo>
                    <a:pt x="65998" y="98083"/>
                  </a:lnTo>
                  <a:lnTo>
                    <a:pt x="68845" y="97539"/>
                  </a:lnTo>
                  <a:lnTo>
                    <a:pt x="71660" y="96741"/>
                  </a:lnTo>
                  <a:lnTo>
                    <a:pt x="74348" y="95782"/>
                  </a:lnTo>
                  <a:lnTo>
                    <a:pt x="76971" y="94632"/>
                  </a:lnTo>
                  <a:lnTo>
                    <a:pt x="79434" y="93290"/>
                  </a:lnTo>
                  <a:lnTo>
                    <a:pt x="81834" y="91789"/>
                  </a:lnTo>
                  <a:lnTo>
                    <a:pt x="84073" y="90095"/>
                  </a:lnTo>
                  <a:lnTo>
                    <a:pt x="86217" y="88242"/>
                  </a:lnTo>
                  <a:lnTo>
                    <a:pt x="88232" y="86261"/>
                  </a:lnTo>
                  <a:lnTo>
                    <a:pt x="90055" y="84153"/>
                  </a:lnTo>
                  <a:lnTo>
                    <a:pt x="91719" y="81884"/>
                  </a:lnTo>
                  <a:lnTo>
                    <a:pt x="93255" y="79520"/>
                  </a:lnTo>
                  <a:lnTo>
                    <a:pt x="94630" y="76996"/>
                  </a:lnTo>
                  <a:lnTo>
                    <a:pt x="95750" y="74408"/>
                  </a:lnTo>
                  <a:lnTo>
                    <a:pt x="96742" y="71693"/>
                  </a:lnTo>
                  <a:lnTo>
                    <a:pt x="97509" y="68913"/>
                  </a:lnTo>
                  <a:lnTo>
                    <a:pt x="98085" y="66038"/>
                  </a:lnTo>
                  <a:lnTo>
                    <a:pt x="98405" y="63067"/>
                  </a:lnTo>
                  <a:lnTo>
                    <a:pt x="98533" y="60063"/>
                  </a:lnTo>
                  <a:lnTo>
                    <a:pt x="98533" y="59424"/>
                  </a:lnTo>
                  <a:lnTo>
                    <a:pt x="98533" y="58753"/>
                  </a:lnTo>
                  <a:lnTo>
                    <a:pt x="97733" y="58753"/>
                  </a:lnTo>
                  <a:lnTo>
                    <a:pt x="96998" y="58913"/>
                  </a:lnTo>
                  <a:lnTo>
                    <a:pt x="96326" y="59169"/>
                  </a:lnTo>
                  <a:lnTo>
                    <a:pt x="95750" y="59552"/>
                  </a:lnTo>
                  <a:lnTo>
                    <a:pt x="95206" y="60000"/>
                  </a:lnTo>
                  <a:lnTo>
                    <a:pt x="94694" y="60543"/>
                  </a:lnTo>
                  <a:lnTo>
                    <a:pt x="94246" y="61086"/>
                  </a:lnTo>
                  <a:lnTo>
                    <a:pt x="93798" y="61693"/>
                  </a:lnTo>
                  <a:lnTo>
                    <a:pt x="93415" y="62364"/>
                  </a:lnTo>
                  <a:lnTo>
                    <a:pt x="93031" y="63162"/>
                  </a:lnTo>
                  <a:lnTo>
                    <a:pt x="92711" y="63961"/>
                  </a:lnTo>
                  <a:lnTo>
                    <a:pt x="92359" y="64728"/>
                  </a:lnTo>
                  <a:lnTo>
                    <a:pt x="91847" y="65399"/>
                  </a:lnTo>
                  <a:lnTo>
                    <a:pt x="91719" y="65623"/>
                  </a:lnTo>
                  <a:lnTo>
                    <a:pt x="91719" y="65910"/>
                  </a:lnTo>
                  <a:lnTo>
                    <a:pt x="91751" y="66198"/>
                  </a:lnTo>
                  <a:lnTo>
                    <a:pt x="91815" y="66517"/>
                  </a:lnTo>
                  <a:lnTo>
                    <a:pt x="91815" y="67188"/>
                  </a:lnTo>
                  <a:lnTo>
                    <a:pt x="91655" y="67795"/>
                  </a:lnTo>
                  <a:lnTo>
                    <a:pt x="91431" y="68370"/>
                  </a:lnTo>
                  <a:lnTo>
                    <a:pt x="91111" y="68913"/>
                  </a:lnTo>
                  <a:lnTo>
                    <a:pt x="90727" y="69488"/>
                  </a:lnTo>
                  <a:lnTo>
                    <a:pt x="90055" y="70734"/>
                  </a:lnTo>
                  <a:lnTo>
                    <a:pt x="89384" y="72044"/>
                  </a:lnTo>
                  <a:lnTo>
                    <a:pt x="88680" y="73386"/>
                  </a:lnTo>
                  <a:lnTo>
                    <a:pt x="88552" y="73769"/>
                  </a:lnTo>
                  <a:lnTo>
                    <a:pt x="88488" y="74217"/>
                  </a:lnTo>
                  <a:lnTo>
                    <a:pt x="88488" y="74728"/>
                  </a:lnTo>
                  <a:lnTo>
                    <a:pt x="88520" y="75239"/>
                  </a:lnTo>
                  <a:lnTo>
                    <a:pt x="88584" y="75782"/>
                  </a:lnTo>
                  <a:lnTo>
                    <a:pt x="88584" y="76293"/>
                  </a:lnTo>
                  <a:lnTo>
                    <a:pt x="88616" y="76549"/>
                  </a:lnTo>
                  <a:lnTo>
                    <a:pt x="88616" y="76837"/>
                  </a:lnTo>
                  <a:lnTo>
                    <a:pt x="88648" y="77124"/>
                  </a:lnTo>
                  <a:lnTo>
                    <a:pt x="88616" y="77348"/>
                  </a:lnTo>
                  <a:lnTo>
                    <a:pt x="88552" y="77507"/>
                  </a:lnTo>
                  <a:lnTo>
                    <a:pt x="88072" y="78019"/>
                  </a:lnTo>
                  <a:lnTo>
                    <a:pt x="87720" y="78594"/>
                  </a:lnTo>
                  <a:lnTo>
                    <a:pt x="87400" y="79169"/>
                  </a:lnTo>
                  <a:lnTo>
                    <a:pt x="87208" y="79840"/>
                  </a:lnTo>
                  <a:lnTo>
                    <a:pt x="86952" y="80447"/>
                  </a:lnTo>
                  <a:lnTo>
                    <a:pt x="86696" y="81086"/>
                  </a:lnTo>
                  <a:lnTo>
                    <a:pt x="86312" y="81661"/>
                  </a:lnTo>
                  <a:lnTo>
                    <a:pt x="85993" y="82204"/>
                  </a:lnTo>
                  <a:lnTo>
                    <a:pt x="85737" y="82747"/>
                  </a:lnTo>
                  <a:lnTo>
                    <a:pt x="85481" y="83354"/>
                  </a:lnTo>
                  <a:lnTo>
                    <a:pt x="85449" y="83450"/>
                  </a:lnTo>
                  <a:lnTo>
                    <a:pt x="85449" y="83578"/>
                  </a:lnTo>
                  <a:lnTo>
                    <a:pt x="85417" y="83674"/>
                  </a:lnTo>
                  <a:lnTo>
                    <a:pt x="85417" y="83801"/>
                  </a:lnTo>
                  <a:lnTo>
                    <a:pt x="85353" y="83865"/>
                  </a:lnTo>
                  <a:lnTo>
                    <a:pt x="85321" y="83929"/>
                  </a:lnTo>
                  <a:lnTo>
                    <a:pt x="82474" y="85686"/>
                  </a:lnTo>
                  <a:lnTo>
                    <a:pt x="82282" y="85782"/>
                  </a:lnTo>
                  <a:lnTo>
                    <a:pt x="82122" y="85942"/>
                  </a:lnTo>
                  <a:lnTo>
                    <a:pt x="81930" y="86102"/>
                  </a:lnTo>
                  <a:lnTo>
                    <a:pt x="81642" y="86230"/>
                  </a:lnTo>
                  <a:lnTo>
                    <a:pt x="81322" y="86230"/>
                  </a:lnTo>
                  <a:lnTo>
                    <a:pt x="81066" y="86134"/>
                  </a:lnTo>
                  <a:lnTo>
                    <a:pt x="80810" y="85942"/>
                  </a:lnTo>
                  <a:lnTo>
                    <a:pt x="80650" y="85654"/>
                  </a:lnTo>
                  <a:lnTo>
                    <a:pt x="80394" y="85015"/>
                  </a:lnTo>
                  <a:lnTo>
                    <a:pt x="80106" y="84440"/>
                  </a:lnTo>
                  <a:lnTo>
                    <a:pt x="79722" y="83897"/>
                  </a:lnTo>
                  <a:lnTo>
                    <a:pt x="79370" y="83322"/>
                  </a:lnTo>
                  <a:lnTo>
                    <a:pt x="79178" y="82843"/>
                  </a:lnTo>
                  <a:lnTo>
                    <a:pt x="79082" y="82300"/>
                  </a:lnTo>
                  <a:lnTo>
                    <a:pt x="79114" y="81661"/>
                  </a:lnTo>
                  <a:lnTo>
                    <a:pt x="79178" y="81022"/>
                  </a:lnTo>
                  <a:lnTo>
                    <a:pt x="79338" y="80383"/>
                  </a:lnTo>
                  <a:lnTo>
                    <a:pt x="79530" y="79840"/>
                  </a:lnTo>
                  <a:lnTo>
                    <a:pt x="79690" y="79265"/>
                  </a:lnTo>
                  <a:lnTo>
                    <a:pt x="79818" y="78562"/>
                  </a:lnTo>
                  <a:lnTo>
                    <a:pt x="79850" y="77859"/>
                  </a:lnTo>
                  <a:lnTo>
                    <a:pt x="79818" y="77188"/>
                  </a:lnTo>
                  <a:lnTo>
                    <a:pt x="79658" y="76485"/>
                  </a:lnTo>
                  <a:lnTo>
                    <a:pt x="79434" y="75878"/>
                  </a:lnTo>
                  <a:lnTo>
                    <a:pt x="79114" y="75367"/>
                  </a:lnTo>
                  <a:lnTo>
                    <a:pt x="78762" y="74824"/>
                  </a:lnTo>
                  <a:lnTo>
                    <a:pt x="78507" y="74217"/>
                  </a:lnTo>
                  <a:lnTo>
                    <a:pt x="78347" y="73546"/>
                  </a:lnTo>
                  <a:lnTo>
                    <a:pt x="78283" y="72300"/>
                  </a:lnTo>
                  <a:lnTo>
                    <a:pt x="78347" y="71086"/>
                  </a:lnTo>
                  <a:lnTo>
                    <a:pt x="78347" y="70415"/>
                  </a:lnTo>
                  <a:lnTo>
                    <a:pt x="78187" y="69872"/>
                  </a:lnTo>
                  <a:lnTo>
                    <a:pt x="77931" y="69392"/>
                  </a:lnTo>
                  <a:lnTo>
                    <a:pt x="77579" y="68977"/>
                  </a:lnTo>
                  <a:lnTo>
                    <a:pt x="77131" y="68658"/>
                  </a:lnTo>
                  <a:lnTo>
                    <a:pt x="76715" y="68434"/>
                  </a:lnTo>
                  <a:lnTo>
                    <a:pt x="76203" y="68306"/>
                  </a:lnTo>
                  <a:lnTo>
                    <a:pt x="75691" y="68210"/>
                  </a:lnTo>
                  <a:lnTo>
                    <a:pt x="75179" y="68242"/>
                  </a:lnTo>
                  <a:lnTo>
                    <a:pt x="74604" y="68370"/>
                  </a:lnTo>
                  <a:lnTo>
                    <a:pt x="74092" y="68658"/>
                  </a:lnTo>
                  <a:lnTo>
                    <a:pt x="73644" y="69105"/>
                  </a:lnTo>
                  <a:lnTo>
                    <a:pt x="73132" y="69520"/>
                  </a:lnTo>
                  <a:lnTo>
                    <a:pt x="72524" y="69840"/>
                  </a:lnTo>
                  <a:lnTo>
                    <a:pt x="71884" y="70000"/>
                  </a:lnTo>
                  <a:lnTo>
                    <a:pt x="71181" y="70063"/>
                  </a:lnTo>
                  <a:lnTo>
                    <a:pt x="70509" y="69968"/>
                  </a:lnTo>
                  <a:lnTo>
                    <a:pt x="69869" y="69744"/>
                  </a:lnTo>
                  <a:lnTo>
                    <a:pt x="69229" y="69456"/>
                  </a:lnTo>
                  <a:lnTo>
                    <a:pt x="68717" y="69009"/>
                  </a:lnTo>
                  <a:lnTo>
                    <a:pt x="68301" y="68498"/>
                  </a:lnTo>
                  <a:lnTo>
                    <a:pt x="68205" y="68178"/>
                  </a:lnTo>
                  <a:lnTo>
                    <a:pt x="68141" y="67859"/>
                  </a:lnTo>
                  <a:lnTo>
                    <a:pt x="68109" y="67571"/>
                  </a:lnTo>
                  <a:lnTo>
                    <a:pt x="67949" y="67156"/>
                  </a:lnTo>
                  <a:lnTo>
                    <a:pt x="67853" y="66805"/>
                  </a:lnTo>
                  <a:lnTo>
                    <a:pt x="67693" y="66421"/>
                  </a:lnTo>
                  <a:lnTo>
                    <a:pt x="67501" y="66166"/>
                  </a:lnTo>
                  <a:lnTo>
                    <a:pt x="66990" y="65654"/>
                  </a:lnTo>
                  <a:lnTo>
                    <a:pt x="66670" y="65079"/>
                  </a:lnTo>
                  <a:lnTo>
                    <a:pt x="66510" y="64472"/>
                  </a:lnTo>
                  <a:lnTo>
                    <a:pt x="66510" y="63769"/>
                  </a:lnTo>
                  <a:lnTo>
                    <a:pt x="66574" y="62779"/>
                  </a:lnTo>
                  <a:lnTo>
                    <a:pt x="66510" y="61789"/>
                  </a:lnTo>
                  <a:lnTo>
                    <a:pt x="66510" y="61118"/>
                  </a:lnTo>
                  <a:lnTo>
                    <a:pt x="66638" y="60511"/>
                  </a:lnTo>
                  <a:lnTo>
                    <a:pt x="66926" y="59968"/>
                  </a:lnTo>
                  <a:lnTo>
                    <a:pt x="67406" y="59488"/>
                  </a:lnTo>
                  <a:lnTo>
                    <a:pt x="67629" y="59297"/>
                  </a:lnTo>
                  <a:lnTo>
                    <a:pt x="67853" y="59073"/>
                  </a:lnTo>
                  <a:lnTo>
                    <a:pt x="68013" y="58881"/>
                  </a:lnTo>
                  <a:lnTo>
                    <a:pt x="68045" y="58658"/>
                  </a:lnTo>
                  <a:lnTo>
                    <a:pt x="68077" y="57923"/>
                  </a:lnTo>
                  <a:lnTo>
                    <a:pt x="68269" y="57284"/>
                  </a:lnTo>
                  <a:lnTo>
                    <a:pt x="68557" y="56773"/>
                  </a:lnTo>
                  <a:lnTo>
                    <a:pt x="68909" y="56293"/>
                  </a:lnTo>
                  <a:lnTo>
                    <a:pt x="69357" y="55910"/>
                  </a:lnTo>
                  <a:lnTo>
                    <a:pt x="69805" y="55495"/>
                  </a:lnTo>
                  <a:lnTo>
                    <a:pt x="70317" y="55111"/>
                  </a:lnTo>
                  <a:lnTo>
                    <a:pt x="70733" y="54728"/>
                  </a:lnTo>
                  <a:lnTo>
                    <a:pt x="71181" y="54313"/>
                  </a:lnTo>
                  <a:lnTo>
                    <a:pt x="71468" y="54153"/>
                  </a:lnTo>
                  <a:lnTo>
                    <a:pt x="71852" y="54057"/>
                  </a:lnTo>
                  <a:lnTo>
                    <a:pt x="72300" y="54057"/>
                  </a:lnTo>
                  <a:lnTo>
                    <a:pt x="72748" y="54089"/>
                  </a:lnTo>
                  <a:lnTo>
                    <a:pt x="73228" y="54089"/>
                  </a:lnTo>
                  <a:lnTo>
                    <a:pt x="73804" y="54057"/>
                  </a:lnTo>
                  <a:lnTo>
                    <a:pt x="74348" y="53929"/>
                  </a:lnTo>
                  <a:lnTo>
                    <a:pt x="74828" y="53642"/>
                  </a:lnTo>
                  <a:lnTo>
                    <a:pt x="75307" y="53226"/>
                  </a:lnTo>
                  <a:lnTo>
                    <a:pt x="75883" y="52715"/>
                  </a:lnTo>
                  <a:lnTo>
                    <a:pt x="76523" y="52460"/>
                  </a:lnTo>
                  <a:lnTo>
                    <a:pt x="77099" y="52460"/>
                  </a:lnTo>
                  <a:lnTo>
                    <a:pt x="77739" y="52779"/>
                  </a:lnTo>
                  <a:lnTo>
                    <a:pt x="78347" y="53290"/>
                  </a:lnTo>
                  <a:lnTo>
                    <a:pt x="79434" y="54440"/>
                  </a:lnTo>
                  <a:lnTo>
                    <a:pt x="80554" y="55654"/>
                  </a:lnTo>
                  <a:lnTo>
                    <a:pt x="80618" y="55495"/>
                  </a:lnTo>
                  <a:lnTo>
                    <a:pt x="80682" y="55399"/>
                  </a:lnTo>
                  <a:lnTo>
                    <a:pt x="80810" y="55239"/>
                  </a:lnTo>
                  <a:lnTo>
                    <a:pt x="81834" y="55015"/>
                  </a:lnTo>
                  <a:lnTo>
                    <a:pt x="82889" y="54856"/>
                  </a:lnTo>
                  <a:lnTo>
                    <a:pt x="83817" y="54856"/>
                  </a:lnTo>
                  <a:lnTo>
                    <a:pt x="84777" y="54856"/>
                  </a:lnTo>
                  <a:lnTo>
                    <a:pt x="85737" y="54824"/>
                  </a:lnTo>
                  <a:lnTo>
                    <a:pt x="86025" y="54728"/>
                  </a:lnTo>
                  <a:lnTo>
                    <a:pt x="86376" y="54600"/>
                  </a:lnTo>
                  <a:lnTo>
                    <a:pt x="86792" y="54376"/>
                  </a:lnTo>
                  <a:lnTo>
                    <a:pt x="87336" y="54121"/>
                  </a:lnTo>
                  <a:lnTo>
                    <a:pt x="86472" y="53322"/>
                  </a:lnTo>
                  <a:lnTo>
                    <a:pt x="85673" y="52619"/>
                  </a:lnTo>
                  <a:lnTo>
                    <a:pt x="84937" y="51916"/>
                  </a:lnTo>
                  <a:lnTo>
                    <a:pt x="84233" y="51309"/>
                  </a:lnTo>
                  <a:lnTo>
                    <a:pt x="84169" y="51182"/>
                  </a:lnTo>
                  <a:lnTo>
                    <a:pt x="84073" y="51118"/>
                  </a:lnTo>
                  <a:lnTo>
                    <a:pt x="83977" y="51086"/>
                  </a:lnTo>
                  <a:lnTo>
                    <a:pt x="83913" y="51022"/>
                  </a:lnTo>
                  <a:lnTo>
                    <a:pt x="83817" y="51022"/>
                  </a:lnTo>
                  <a:lnTo>
                    <a:pt x="83177" y="51054"/>
                  </a:lnTo>
                  <a:lnTo>
                    <a:pt x="82633" y="50894"/>
                  </a:lnTo>
                  <a:lnTo>
                    <a:pt x="82122" y="50638"/>
                  </a:lnTo>
                  <a:lnTo>
                    <a:pt x="81674" y="50351"/>
                  </a:lnTo>
                  <a:lnTo>
                    <a:pt x="81258" y="49968"/>
                  </a:lnTo>
                  <a:lnTo>
                    <a:pt x="80906" y="49552"/>
                  </a:lnTo>
                  <a:lnTo>
                    <a:pt x="80554" y="49105"/>
                  </a:lnTo>
                  <a:lnTo>
                    <a:pt x="80138" y="48722"/>
                  </a:lnTo>
                  <a:lnTo>
                    <a:pt x="79530" y="48242"/>
                  </a:lnTo>
                  <a:lnTo>
                    <a:pt x="78826" y="47891"/>
                  </a:lnTo>
                  <a:lnTo>
                    <a:pt x="78091" y="47731"/>
                  </a:lnTo>
                  <a:lnTo>
                    <a:pt x="77355" y="47699"/>
                  </a:lnTo>
                  <a:lnTo>
                    <a:pt x="76619" y="47795"/>
                  </a:lnTo>
                  <a:lnTo>
                    <a:pt x="75947" y="48083"/>
                  </a:lnTo>
                  <a:lnTo>
                    <a:pt x="75307" y="48498"/>
                  </a:lnTo>
                  <a:lnTo>
                    <a:pt x="74764" y="49073"/>
                  </a:lnTo>
                  <a:lnTo>
                    <a:pt x="74572" y="49392"/>
                  </a:lnTo>
                  <a:lnTo>
                    <a:pt x="74508" y="49808"/>
                  </a:lnTo>
                  <a:lnTo>
                    <a:pt x="74444" y="50223"/>
                  </a:lnTo>
                  <a:lnTo>
                    <a:pt x="74316" y="50766"/>
                  </a:lnTo>
                  <a:lnTo>
                    <a:pt x="74060" y="51309"/>
                  </a:lnTo>
                  <a:lnTo>
                    <a:pt x="73708" y="51789"/>
                  </a:lnTo>
                  <a:lnTo>
                    <a:pt x="73228" y="52140"/>
                  </a:lnTo>
                  <a:lnTo>
                    <a:pt x="72748" y="52396"/>
                  </a:lnTo>
                  <a:lnTo>
                    <a:pt x="72204" y="52523"/>
                  </a:lnTo>
                  <a:lnTo>
                    <a:pt x="71660" y="52428"/>
                  </a:lnTo>
                  <a:lnTo>
                    <a:pt x="71117" y="52172"/>
                  </a:lnTo>
                  <a:lnTo>
                    <a:pt x="70573" y="51821"/>
                  </a:lnTo>
                  <a:lnTo>
                    <a:pt x="70125" y="51341"/>
                  </a:lnTo>
                  <a:lnTo>
                    <a:pt x="69741" y="50830"/>
                  </a:lnTo>
                  <a:lnTo>
                    <a:pt x="69613" y="50415"/>
                  </a:lnTo>
                  <a:lnTo>
                    <a:pt x="69581" y="49968"/>
                  </a:lnTo>
                  <a:lnTo>
                    <a:pt x="69677" y="49520"/>
                  </a:lnTo>
                  <a:lnTo>
                    <a:pt x="69901" y="49105"/>
                  </a:lnTo>
                  <a:lnTo>
                    <a:pt x="70253" y="48722"/>
                  </a:lnTo>
                  <a:lnTo>
                    <a:pt x="70733" y="48306"/>
                  </a:lnTo>
                  <a:lnTo>
                    <a:pt x="71181" y="47827"/>
                  </a:lnTo>
                  <a:lnTo>
                    <a:pt x="71628" y="47444"/>
                  </a:lnTo>
                  <a:lnTo>
                    <a:pt x="72140" y="46964"/>
                  </a:lnTo>
                  <a:lnTo>
                    <a:pt x="72460" y="46453"/>
                  </a:lnTo>
                  <a:lnTo>
                    <a:pt x="72716" y="45846"/>
                  </a:lnTo>
                  <a:lnTo>
                    <a:pt x="72812" y="45239"/>
                  </a:lnTo>
                  <a:lnTo>
                    <a:pt x="72908" y="44536"/>
                  </a:lnTo>
                  <a:lnTo>
                    <a:pt x="72876" y="43897"/>
                  </a:lnTo>
                  <a:lnTo>
                    <a:pt x="72716" y="43290"/>
                  </a:lnTo>
                  <a:lnTo>
                    <a:pt x="72428" y="42747"/>
                  </a:lnTo>
                  <a:lnTo>
                    <a:pt x="72044" y="42268"/>
                  </a:lnTo>
                  <a:lnTo>
                    <a:pt x="71948" y="42012"/>
                  </a:lnTo>
                  <a:lnTo>
                    <a:pt x="71980" y="41757"/>
                  </a:lnTo>
                  <a:lnTo>
                    <a:pt x="72172" y="41597"/>
                  </a:lnTo>
                  <a:lnTo>
                    <a:pt x="72428" y="41501"/>
                  </a:lnTo>
                  <a:lnTo>
                    <a:pt x="72972" y="41533"/>
                  </a:lnTo>
                  <a:lnTo>
                    <a:pt x="73516" y="41501"/>
                  </a:lnTo>
                  <a:lnTo>
                    <a:pt x="73996" y="41437"/>
                  </a:lnTo>
                  <a:lnTo>
                    <a:pt x="74540" y="41182"/>
                  </a:lnTo>
                  <a:lnTo>
                    <a:pt x="75051" y="40766"/>
                  </a:lnTo>
                  <a:lnTo>
                    <a:pt x="75627" y="40319"/>
                  </a:lnTo>
                  <a:lnTo>
                    <a:pt x="76331" y="39808"/>
                  </a:lnTo>
                  <a:lnTo>
                    <a:pt x="75755" y="39392"/>
                  </a:lnTo>
                  <a:lnTo>
                    <a:pt x="75275" y="39105"/>
                  </a:lnTo>
                  <a:lnTo>
                    <a:pt x="74860" y="38785"/>
                  </a:lnTo>
                  <a:lnTo>
                    <a:pt x="74700" y="38562"/>
                  </a:lnTo>
                  <a:lnTo>
                    <a:pt x="74508" y="38306"/>
                  </a:lnTo>
                  <a:lnTo>
                    <a:pt x="74412" y="38051"/>
                  </a:lnTo>
                  <a:lnTo>
                    <a:pt x="74412" y="37827"/>
                  </a:lnTo>
                  <a:lnTo>
                    <a:pt x="74572" y="37092"/>
                  </a:lnTo>
                  <a:lnTo>
                    <a:pt x="74764" y="36357"/>
                  </a:lnTo>
                  <a:lnTo>
                    <a:pt x="74956" y="35623"/>
                  </a:lnTo>
                  <a:lnTo>
                    <a:pt x="75179" y="34920"/>
                  </a:lnTo>
                  <a:lnTo>
                    <a:pt x="75499" y="34249"/>
                  </a:lnTo>
                  <a:lnTo>
                    <a:pt x="75883" y="33642"/>
                  </a:lnTo>
                  <a:lnTo>
                    <a:pt x="76491" y="33067"/>
                  </a:lnTo>
                  <a:lnTo>
                    <a:pt x="76747" y="32939"/>
                  </a:lnTo>
                  <a:lnTo>
                    <a:pt x="77003" y="32811"/>
                  </a:lnTo>
                  <a:lnTo>
                    <a:pt x="77259" y="32811"/>
                  </a:lnTo>
                  <a:lnTo>
                    <a:pt x="78123" y="33003"/>
                  </a:lnTo>
                  <a:lnTo>
                    <a:pt x="79018" y="33226"/>
                  </a:lnTo>
                  <a:lnTo>
                    <a:pt x="79850" y="33482"/>
                  </a:lnTo>
                  <a:lnTo>
                    <a:pt x="80682" y="33833"/>
                  </a:lnTo>
                  <a:lnTo>
                    <a:pt x="81450" y="34313"/>
                  </a:lnTo>
                  <a:lnTo>
                    <a:pt x="82026" y="34856"/>
                  </a:lnTo>
                  <a:lnTo>
                    <a:pt x="82601" y="35399"/>
                  </a:lnTo>
                  <a:lnTo>
                    <a:pt x="83145" y="36006"/>
                  </a:lnTo>
                  <a:lnTo>
                    <a:pt x="83209" y="36102"/>
                  </a:lnTo>
                  <a:lnTo>
                    <a:pt x="83305" y="36198"/>
                  </a:lnTo>
                  <a:lnTo>
                    <a:pt x="83401" y="36325"/>
                  </a:lnTo>
                  <a:lnTo>
                    <a:pt x="83497" y="36389"/>
                  </a:lnTo>
                  <a:lnTo>
                    <a:pt x="83561" y="36389"/>
                  </a:lnTo>
                  <a:lnTo>
                    <a:pt x="84233" y="36453"/>
                  </a:lnTo>
                  <a:lnTo>
                    <a:pt x="84841" y="36677"/>
                  </a:lnTo>
                  <a:lnTo>
                    <a:pt x="85449" y="36932"/>
                  </a:lnTo>
                  <a:lnTo>
                    <a:pt x="85993" y="37316"/>
                  </a:lnTo>
                  <a:lnTo>
                    <a:pt x="86568" y="37635"/>
                  </a:lnTo>
                  <a:lnTo>
                    <a:pt x="87112" y="37955"/>
                  </a:lnTo>
                  <a:lnTo>
                    <a:pt x="87752" y="38210"/>
                  </a:lnTo>
                  <a:lnTo>
                    <a:pt x="88392" y="38370"/>
                  </a:lnTo>
                  <a:lnTo>
                    <a:pt x="89128" y="38370"/>
                  </a:lnTo>
                  <a:lnTo>
                    <a:pt x="90087" y="38306"/>
                  </a:lnTo>
                  <a:lnTo>
                    <a:pt x="90823" y="38274"/>
                  </a:lnTo>
                  <a:lnTo>
                    <a:pt x="91431" y="38306"/>
                  </a:lnTo>
                  <a:lnTo>
                    <a:pt x="91911" y="38434"/>
                  </a:lnTo>
                  <a:lnTo>
                    <a:pt x="90375" y="36325"/>
                  </a:lnTo>
                  <a:lnTo>
                    <a:pt x="88648" y="34313"/>
                  </a:lnTo>
                  <a:lnTo>
                    <a:pt x="86856" y="32428"/>
                  </a:lnTo>
                  <a:lnTo>
                    <a:pt x="84905" y="30670"/>
                  </a:lnTo>
                  <a:lnTo>
                    <a:pt x="82857" y="29041"/>
                  </a:lnTo>
                  <a:lnTo>
                    <a:pt x="80650" y="27539"/>
                  </a:lnTo>
                  <a:lnTo>
                    <a:pt x="78379" y="26198"/>
                  </a:lnTo>
                  <a:lnTo>
                    <a:pt x="76011" y="25047"/>
                  </a:lnTo>
                  <a:lnTo>
                    <a:pt x="73516" y="24025"/>
                  </a:lnTo>
                  <a:lnTo>
                    <a:pt x="70989" y="23162"/>
                  </a:lnTo>
                  <a:lnTo>
                    <a:pt x="68365" y="22523"/>
                  </a:lnTo>
                  <a:lnTo>
                    <a:pt x="65646" y="22012"/>
                  </a:lnTo>
                  <a:lnTo>
                    <a:pt x="62927" y="21693"/>
                  </a:lnTo>
                  <a:lnTo>
                    <a:pt x="60111" y="21597"/>
                  </a:lnTo>
                  <a:close/>
                  <a:moveTo>
                    <a:pt x="56113" y="0"/>
                  </a:moveTo>
                  <a:lnTo>
                    <a:pt x="63950" y="0"/>
                  </a:lnTo>
                  <a:lnTo>
                    <a:pt x="64974" y="127"/>
                  </a:lnTo>
                  <a:lnTo>
                    <a:pt x="65902" y="415"/>
                  </a:lnTo>
                  <a:lnTo>
                    <a:pt x="66798" y="894"/>
                  </a:lnTo>
                  <a:lnTo>
                    <a:pt x="67533" y="1501"/>
                  </a:lnTo>
                  <a:lnTo>
                    <a:pt x="68141" y="2236"/>
                  </a:lnTo>
                  <a:lnTo>
                    <a:pt x="68621" y="3099"/>
                  </a:lnTo>
                  <a:lnTo>
                    <a:pt x="68909" y="4057"/>
                  </a:lnTo>
                  <a:lnTo>
                    <a:pt x="69037" y="5079"/>
                  </a:lnTo>
                  <a:lnTo>
                    <a:pt x="69037" y="12460"/>
                  </a:lnTo>
                  <a:lnTo>
                    <a:pt x="71852" y="13130"/>
                  </a:lnTo>
                  <a:lnTo>
                    <a:pt x="74604" y="13897"/>
                  </a:lnTo>
                  <a:lnTo>
                    <a:pt x="77291" y="14824"/>
                  </a:lnTo>
                  <a:lnTo>
                    <a:pt x="79914" y="15942"/>
                  </a:lnTo>
                  <a:lnTo>
                    <a:pt x="82442" y="17188"/>
                  </a:lnTo>
                  <a:lnTo>
                    <a:pt x="84905" y="18562"/>
                  </a:lnTo>
                  <a:lnTo>
                    <a:pt x="87272" y="20063"/>
                  </a:lnTo>
                  <a:lnTo>
                    <a:pt x="92519" y="14792"/>
                  </a:lnTo>
                  <a:lnTo>
                    <a:pt x="93223" y="14217"/>
                  </a:lnTo>
                  <a:lnTo>
                    <a:pt x="94022" y="13769"/>
                  </a:lnTo>
                  <a:lnTo>
                    <a:pt x="94822" y="13482"/>
                  </a:lnTo>
                  <a:lnTo>
                    <a:pt x="95686" y="13354"/>
                  </a:lnTo>
                  <a:lnTo>
                    <a:pt x="96550" y="13354"/>
                  </a:lnTo>
                  <a:lnTo>
                    <a:pt x="97382" y="13482"/>
                  </a:lnTo>
                  <a:lnTo>
                    <a:pt x="98245" y="13769"/>
                  </a:lnTo>
                  <a:lnTo>
                    <a:pt x="99013" y="14217"/>
                  </a:lnTo>
                  <a:lnTo>
                    <a:pt x="99685" y="14792"/>
                  </a:lnTo>
                  <a:lnTo>
                    <a:pt x="105251" y="20351"/>
                  </a:lnTo>
                  <a:lnTo>
                    <a:pt x="105827" y="21054"/>
                  </a:lnTo>
                  <a:lnTo>
                    <a:pt x="106275" y="21821"/>
                  </a:lnTo>
                  <a:lnTo>
                    <a:pt x="106563" y="22651"/>
                  </a:lnTo>
                  <a:lnTo>
                    <a:pt x="106723" y="23514"/>
                  </a:lnTo>
                  <a:lnTo>
                    <a:pt x="106723" y="24376"/>
                  </a:lnTo>
                  <a:lnTo>
                    <a:pt x="106563" y="25207"/>
                  </a:lnTo>
                  <a:lnTo>
                    <a:pt x="106275" y="26006"/>
                  </a:lnTo>
                  <a:lnTo>
                    <a:pt x="105827" y="26837"/>
                  </a:lnTo>
                  <a:lnTo>
                    <a:pt x="105251" y="27507"/>
                  </a:lnTo>
                  <a:lnTo>
                    <a:pt x="99909" y="32811"/>
                  </a:lnTo>
                  <a:lnTo>
                    <a:pt x="101444" y="35143"/>
                  </a:lnTo>
                  <a:lnTo>
                    <a:pt x="102820" y="37603"/>
                  </a:lnTo>
                  <a:lnTo>
                    <a:pt x="104036" y="40159"/>
                  </a:lnTo>
                  <a:lnTo>
                    <a:pt x="105123" y="42747"/>
                  </a:lnTo>
                  <a:lnTo>
                    <a:pt x="106051" y="45463"/>
                  </a:lnTo>
                  <a:lnTo>
                    <a:pt x="106819" y="48210"/>
                  </a:lnTo>
                  <a:lnTo>
                    <a:pt x="107427" y="51022"/>
                  </a:lnTo>
                  <a:lnTo>
                    <a:pt x="114977" y="51022"/>
                  </a:lnTo>
                  <a:lnTo>
                    <a:pt x="116001" y="51118"/>
                  </a:lnTo>
                  <a:lnTo>
                    <a:pt x="116960" y="51405"/>
                  </a:lnTo>
                  <a:lnTo>
                    <a:pt x="117824" y="51884"/>
                  </a:lnTo>
                  <a:lnTo>
                    <a:pt x="118560" y="52523"/>
                  </a:lnTo>
                  <a:lnTo>
                    <a:pt x="119200" y="53226"/>
                  </a:lnTo>
                  <a:lnTo>
                    <a:pt x="119616" y="54121"/>
                  </a:lnTo>
                  <a:lnTo>
                    <a:pt x="119904" y="55079"/>
                  </a:lnTo>
                  <a:lnTo>
                    <a:pt x="120000" y="56102"/>
                  </a:lnTo>
                  <a:lnTo>
                    <a:pt x="120000" y="63961"/>
                  </a:lnTo>
                  <a:lnTo>
                    <a:pt x="119872" y="64920"/>
                  </a:lnTo>
                  <a:lnTo>
                    <a:pt x="119584" y="65878"/>
                  </a:lnTo>
                  <a:lnTo>
                    <a:pt x="119104" y="66773"/>
                  </a:lnTo>
                  <a:lnTo>
                    <a:pt x="118496" y="67476"/>
                  </a:lnTo>
                  <a:lnTo>
                    <a:pt x="117760" y="68115"/>
                  </a:lnTo>
                  <a:lnTo>
                    <a:pt x="116896" y="68594"/>
                  </a:lnTo>
                  <a:lnTo>
                    <a:pt x="115937" y="68881"/>
                  </a:lnTo>
                  <a:lnTo>
                    <a:pt x="114913" y="68977"/>
                  </a:lnTo>
                  <a:lnTo>
                    <a:pt x="107299" y="68977"/>
                  </a:lnTo>
                  <a:lnTo>
                    <a:pt x="106691" y="71789"/>
                  </a:lnTo>
                  <a:lnTo>
                    <a:pt x="105923" y="74504"/>
                  </a:lnTo>
                  <a:lnTo>
                    <a:pt x="104964" y="77188"/>
                  </a:lnTo>
                  <a:lnTo>
                    <a:pt x="103876" y="79776"/>
                  </a:lnTo>
                  <a:lnTo>
                    <a:pt x="102628" y="82300"/>
                  </a:lnTo>
                  <a:lnTo>
                    <a:pt x="101284" y="84696"/>
                  </a:lnTo>
                  <a:lnTo>
                    <a:pt x="99781" y="87028"/>
                  </a:lnTo>
                  <a:lnTo>
                    <a:pt x="105187" y="92492"/>
                  </a:lnTo>
                  <a:lnTo>
                    <a:pt x="105763" y="93162"/>
                  </a:lnTo>
                  <a:lnTo>
                    <a:pt x="106211" y="93929"/>
                  </a:lnTo>
                  <a:lnTo>
                    <a:pt x="106531" y="94792"/>
                  </a:lnTo>
                  <a:lnTo>
                    <a:pt x="106691" y="95623"/>
                  </a:lnTo>
                  <a:lnTo>
                    <a:pt x="106691" y="96485"/>
                  </a:lnTo>
                  <a:lnTo>
                    <a:pt x="106531" y="97348"/>
                  </a:lnTo>
                  <a:lnTo>
                    <a:pt x="106211" y="98178"/>
                  </a:lnTo>
                  <a:lnTo>
                    <a:pt x="105763" y="98945"/>
                  </a:lnTo>
                  <a:lnTo>
                    <a:pt x="105187" y="99648"/>
                  </a:lnTo>
                  <a:lnTo>
                    <a:pt x="99653" y="105175"/>
                  </a:lnTo>
                  <a:lnTo>
                    <a:pt x="98981" y="105750"/>
                  </a:lnTo>
                  <a:lnTo>
                    <a:pt x="98213" y="106230"/>
                  </a:lnTo>
                  <a:lnTo>
                    <a:pt x="97350" y="106517"/>
                  </a:lnTo>
                  <a:lnTo>
                    <a:pt x="96518" y="106645"/>
                  </a:lnTo>
                  <a:lnTo>
                    <a:pt x="95654" y="106645"/>
                  </a:lnTo>
                  <a:lnTo>
                    <a:pt x="94790" y="106517"/>
                  </a:lnTo>
                  <a:lnTo>
                    <a:pt x="93958" y="106230"/>
                  </a:lnTo>
                  <a:lnTo>
                    <a:pt x="93191" y="105750"/>
                  </a:lnTo>
                  <a:lnTo>
                    <a:pt x="92487" y="105175"/>
                  </a:lnTo>
                  <a:lnTo>
                    <a:pt x="87048" y="99712"/>
                  </a:lnTo>
                  <a:lnTo>
                    <a:pt x="84713" y="101214"/>
                  </a:lnTo>
                  <a:lnTo>
                    <a:pt x="82250" y="102555"/>
                  </a:lnTo>
                  <a:lnTo>
                    <a:pt x="79786" y="103769"/>
                  </a:lnTo>
                  <a:lnTo>
                    <a:pt x="77163" y="104824"/>
                  </a:lnTo>
                  <a:lnTo>
                    <a:pt x="74508" y="105782"/>
                  </a:lnTo>
                  <a:lnTo>
                    <a:pt x="71756" y="106549"/>
                  </a:lnTo>
                  <a:lnTo>
                    <a:pt x="68973" y="107156"/>
                  </a:lnTo>
                  <a:lnTo>
                    <a:pt x="68973" y="114920"/>
                  </a:lnTo>
                  <a:lnTo>
                    <a:pt x="68877" y="115942"/>
                  </a:lnTo>
                  <a:lnTo>
                    <a:pt x="68589" y="116900"/>
                  </a:lnTo>
                  <a:lnTo>
                    <a:pt x="68141" y="117731"/>
                  </a:lnTo>
                  <a:lnTo>
                    <a:pt x="67533" y="118498"/>
                  </a:lnTo>
                  <a:lnTo>
                    <a:pt x="66766" y="119105"/>
                  </a:lnTo>
                  <a:lnTo>
                    <a:pt x="65902" y="119584"/>
                  </a:lnTo>
                  <a:lnTo>
                    <a:pt x="64974" y="119872"/>
                  </a:lnTo>
                  <a:lnTo>
                    <a:pt x="63950" y="120000"/>
                  </a:lnTo>
                  <a:lnTo>
                    <a:pt x="56081" y="120000"/>
                  </a:lnTo>
                  <a:lnTo>
                    <a:pt x="55057" y="119872"/>
                  </a:lnTo>
                  <a:lnTo>
                    <a:pt x="54129" y="119584"/>
                  </a:lnTo>
                  <a:lnTo>
                    <a:pt x="53265" y="119105"/>
                  </a:lnTo>
                  <a:lnTo>
                    <a:pt x="52529" y="118498"/>
                  </a:lnTo>
                  <a:lnTo>
                    <a:pt x="51922" y="117763"/>
                  </a:lnTo>
                  <a:lnTo>
                    <a:pt x="51442" y="116900"/>
                  </a:lnTo>
                  <a:lnTo>
                    <a:pt x="51154" y="115942"/>
                  </a:lnTo>
                  <a:lnTo>
                    <a:pt x="51026" y="114920"/>
                  </a:lnTo>
                  <a:lnTo>
                    <a:pt x="51026" y="107156"/>
                  </a:lnTo>
                  <a:lnTo>
                    <a:pt x="48243" y="106549"/>
                  </a:lnTo>
                  <a:lnTo>
                    <a:pt x="45523" y="105782"/>
                  </a:lnTo>
                  <a:lnTo>
                    <a:pt x="42836" y="104824"/>
                  </a:lnTo>
                  <a:lnTo>
                    <a:pt x="40245" y="103769"/>
                  </a:lnTo>
                  <a:lnTo>
                    <a:pt x="37749" y="102555"/>
                  </a:lnTo>
                  <a:lnTo>
                    <a:pt x="35318" y="101214"/>
                  </a:lnTo>
                  <a:lnTo>
                    <a:pt x="32983" y="99712"/>
                  </a:lnTo>
                  <a:lnTo>
                    <a:pt x="27512" y="105175"/>
                  </a:lnTo>
                  <a:lnTo>
                    <a:pt x="26840" y="105750"/>
                  </a:lnTo>
                  <a:lnTo>
                    <a:pt x="26073" y="106230"/>
                  </a:lnTo>
                  <a:lnTo>
                    <a:pt x="25209" y="106517"/>
                  </a:lnTo>
                  <a:lnTo>
                    <a:pt x="24377" y="106645"/>
                  </a:lnTo>
                  <a:lnTo>
                    <a:pt x="23513" y="106645"/>
                  </a:lnTo>
                  <a:lnTo>
                    <a:pt x="22649" y="106517"/>
                  </a:lnTo>
                  <a:lnTo>
                    <a:pt x="21818" y="106230"/>
                  </a:lnTo>
                  <a:lnTo>
                    <a:pt x="21050" y="105750"/>
                  </a:lnTo>
                  <a:lnTo>
                    <a:pt x="20346" y="105175"/>
                  </a:lnTo>
                  <a:lnTo>
                    <a:pt x="14844" y="99648"/>
                  </a:lnTo>
                  <a:lnTo>
                    <a:pt x="14268" y="98945"/>
                  </a:lnTo>
                  <a:lnTo>
                    <a:pt x="13788" y="98178"/>
                  </a:lnTo>
                  <a:lnTo>
                    <a:pt x="13500" y="97348"/>
                  </a:lnTo>
                  <a:lnTo>
                    <a:pt x="13340" y="96485"/>
                  </a:lnTo>
                  <a:lnTo>
                    <a:pt x="13340" y="95623"/>
                  </a:lnTo>
                  <a:lnTo>
                    <a:pt x="13500" y="94792"/>
                  </a:lnTo>
                  <a:lnTo>
                    <a:pt x="13788" y="93929"/>
                  </a:lnTo>
                  <a:lnTo>
                    <a:pt x="14268" y="93162"/>
                  </a:lnTo>
                  <a:lnTo>
                    <a:pt x="14844" y="92492"/>
                  </a:lnTo>
                  <a:lnTo>
                    <a:pt x="20250" y="87028"/>
                  </a:lnTo>
                  <a:lnTo>
                    <a:pt x="18747" y="84696"/>
                  </a:lnTo>
                  <a:lnTo>
                    <a:pt x="17371" y="82236"/>
                  </a:lnTo>
                  <a:lnTo>
                    <a:pt x="16123" y="79776"/>
                  </a:lnTo>
                  <a:lnTo>
                    <a:pt x="15067" y="77188"/>
                  </a:lnTo>
                  <a:lnTo>
                    <a:pt x="14108" y="74504"/>
                  </a:lnTo>
                  <a:lnTo>
                    <a:pt x="13308" y="71757"/>
                  </a:lnTo>
                  <a:lnTo>
                    <a:pt x="12668" y="68977"/>
                  </a:lnTo>
                  <a:lnTo>
                    <a:pt x="5086" y="68977"/>
                  </a:lnTo>
                  <a:lnTo>
                    <a:pt x="4062" y="68881"/>
                  </a:lnTo>
                  <a:lnTo>
                    <a:pt x="3103" y="68594"/>
                  </a:lnTo>
                  <a:lnTo>
                    <a:pt x="2271" y="68115"/>
                  </a:lnTo>
                  <a:lnTo>
                    <a:pt x="1503" y="67476"/>
                  </a:lnTo>
                  <a:lnTo>
                    <a:pt x="863" y="66773"/>
                  </a:lnTo>
                  <a:lnTo>
                    <a:pt x="383" y="65878"/>
                  </a:lnTo>
                  <a:lnTo>
                    <a:pt x="95" y="64920"/>
                  </a:lnTo>
                  <a:lnTo>
                    <a:pt x="0" y="63897"/>
                  </a:lnTo>
                  <a:lnTo>
                    <a:pt x="0" y="56102"/>
                  </a:lnTo>
                  <a:lnTo>
                    <a:pt x="95" y="55079"/>
                  </a:lnTo>
                  <a:lnTo>
                    <a:pt x="383" y="54121"/>
                  </a:lnTo>
                  <a:lnTo>
                    <a:pt x="863" y="53226"/>
                  </a:lnTo>
                  <a:lnTo>
                    <a:pt x="1503" y="52523"/>
                  </a:lnTo>
                  <a:lnTo>
                    <a:pt x="2239" y="51884"/>
                  </a:lnTo>
                  <a:lnTo>
                    <a:pt x="3103" y="51405"/>
                  </a:lnTo>
                  <a:lnTo>
                    <a:pt x="4062" y="51118"/>
                  </a:lnTo>
                  <a:lnTo>
                    <a:pt x="5086" y="51022"/>
                  </a:lnTo>
                  <a:lnTo>
                    <a:pt x="12636" y="51022"/>
                  </a:lnTo>
                  <a:lnTo>
                    <a:pt x="13276" y="48210"/>
                  </a:lnTo>
                  <a:lnTo>
                    <a:pt x="14044" y="45463"/>
                  </a:lnTo>
                  <a:lnTo>
                    <a:pt x="14940" y="42747"/>
                  </a:lnTo>
                  <a:lnTo>
                    <a:pt x="16059" y="40159"/>
                  </a:lnTo>
                  <a:lnTo>
                    <a:pt x="17243" y="37603"/>
                  </a:lnTo>
                  <a:lnTo>
                    <a:pt x="18651" y="35143"/>
                  </a:lnTo>
                  <a:lnTo>
                    <a:pt x="20154" y="32811"/>
                  </a:lnTo>
                  <a:lnTo>
                    <a:pt x="14844" y="27507"/>
                  </a:lnTo>
                  <a:lnTo>
                    <a:pt x="14268" y="26837"/>
                  </a:lnTo>
                  <a:lnTo>
                    <a:pt x="13788" y="26006"/>
                  </a:lnTo>
                  <a:lnTo>
                    <a:pt x="13500" y="25207"/>
                  </a:lnTo>
                  <a:lnTo>
                    <a:pt x="13340" y="24376"/>
                  </a:lnTo>
                  <a:lnTo>
                    <a:pt x="13340" y="23514"/>
                  </a:lnTo>
                  <a:lnTo>
                    <a:pt x="13500" y="22651"/>
                  </a:lnTo>
                  <a:lnTo>
                    <a:pt x="13788" y="21821"/>
                  </a:lnTo>
                  <a:lnTo>
                    <a:pt x="14268" y="21054"/>
                  </a:lnTo>
                  <a:lnTo>
                    <a:pt x="14844" y="20351"/>
                  </a:lnTo>
                  <a:lnTo>
                    <a:pt x="20346" y="14792"/>
                  </a:lnTo>
                  <a:lnTo>
                    <a:pt x="21050" y="14217"/>
                  </a:lnTo>
                  <a:lnTo>
                    <a:pt x="21818" y="13769"/>
                  </a:lnTo>
                  <a:lnTo>
                    <a:pt x="22649" y="13482"/>
                  </a:lnTo>
                  <a:lnTo>
                    <a:pt x="23513" y="13354"/>
                  </a:lnTo>
                  <a:lnTo>
                    <a:pt x="24377" y="13354"/>
                  </a:lnTo>
                  <a:lnTo>
                    <a:pt x="25209" y="13482"/>
                  </a:lnTo>
                  <a:lnTo>
                    <a:pt x="26073" y="13769"/>
                  </a:lnTo>
                  <a:lnTo>
                    <a:pt x="26840" y="14217"/>
                  </a:lnTo>
                  <a:lnTo>
                    <a:pt x="27512" y="14792"/>
                  </a:lnTo>
                  <a:lnTo>
                    <a:pt x="32823" y="20063"/>
                  </a:lnTo>
                  <a:lnTo>
                    <a:pt x="35158" y="18562"/>
                  </a:lnTo>
                  <a:lnTo>
                    <a:pt x="37621" y="17188"/>
                  </a:lnTo>
                  <a:lnTo>
                    <a:pt x="40149" y="15942"/>
                  </a:lnTo>
                  <a:lnTo>
                    <a:pt x="42772" y="14824"/>
                  </a:lnTo>
                  <a:lnTo>
                    <a:pt x="45491" y="13897"/>
                  </a:lnTo>
                  <a:lnTo>
                    <a:pt x="48211" y="13130"/>
                  </a:lnTo>
                  <a:lnTo>
                    <a:pt x="51026" y="12460"/>
                  </a:lnTo>
                  <a:lnTo>
                    <a:pt x="51026" y="5079"/>
                  </a:lnTo>
                  <a:lnTo>
                    <a:pt x="51154" y="4057"/>
                  </a:lnTo>
                  <a:lnTo>
                    <a:pt x="51442" y="3099"/>
                  </a:lnTo>
                  <a:lnTo>
                    <a:pt x="51922" y="2236"/>
                  </a:lnTo>
                  <a:lnTo>
                    <a:pt x="52529" y="1501"/>
                  </a:lnTo>
                  <a:lnTo>
                    <a:pt x="53265" y="894"/>
                  </a:lnTo>
                  <a:lnTo>
                    <a:pt x="54129" y="415"/>
                  </a:lnTo>
                  <a:lnTo>
                    <a:pt x="55089" y="127"/>
                  </a:lnTo>
                  <a:lnTo>
                    <a:pt x="56113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06434" y="794790"/>
            <a:ext cx="3236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619770" y="865018"/>
            <a:ext cx="260427" cy="167323"/>
          </a:xfrm>
          <a:prstGeom prst="rightArrow">
            <a:avLst/>
          </a:prstGeom>
          <a:solidFill>
            <a:srgbClr val="60B3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48" y="1309343"/>
            <a:ext cx="6993798" cy="332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7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68" name="Google Shape;568;p42"/>
          <p:cNvSpPr txBox="1">
            <a:spLocks noGrp="1"/>
          </p:cNvSpPr>
          <p:nvPr>
            <p:ph type="title"/>
          </p:nvPr>
        </p:nvSpPr>
        <p:spPr>
          <a:xfrm>
            <a:off x="1192696" y="213700"/>
            <a:ext cx="7639604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latin typeface="Helvetica Neue" panose="02000503000000020004" pitchFamily="2" charset="0"/>
              </a:rPr>
              <a:t>TỔNG QUAN </a:t>
            </a:r>
            <a:r>
              <a:rPr lang="en-GB" dirty="0" smtClean="0">
                <a:latin typeface="Helvetica Neue" panose="02000503000000020004" pitchFamily="2" charset="0"/>
              </a:rPr>
              <a:t>VỀ HỆ THỐNG</a:t>
            </a:r>
            <a:endParaRPr dirty="0">
              <a:latin typeface="Helvetica Neue" panose="02000503000000020004" pitchFamily="2" charset="0"/>
            </a:endParaRPr>
          </a:p>
        </p:txBody>
      </p:sp>
      <p:sp>
        <p:nvSpPr>
          <p:cNvPr id="569" name="Google Shape;569;p4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Helvetica Neue" panose="02000503000000020004" pitchFamily="2" charset="0"/>
              </a:rPr>
              <a:t>13</a:t>
            </a:fld>
            <a:endParaRPr>
              <a:latin typeface="Helvetica Neue" panose="02000503000000020004" pitchFamily="2" charset="0"/>
            </a:endParaRPr>
          </a:p>
        </p:txBody>
      </p:sp>
      <p:sp>
        <p:nvSpPr>
          <p:cNvPr id="596" name="Google Shape;596;p42"/>
          <p:cNvSpPr txBox="1"/>
          <p:nvPr/>
        </p:nvSpPr>
        <p:spPr>
          <a:xfrm>
            <a:off x="381682" y="864302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 NHẬP</a:t>
            </a:r>
            <a:endParaRPr dirty="0">
              <a:solidFill>
                <a:srgbClr val="99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oogle Shape;1256;p53"/>
          <p:cNvGrpSpPr/>
          <p:nvPr/>
        </p:nvGrpSpPr>
        <p:grpSpPr>
          <a:xfrm>
            <a:off x="705529" y="375102"/>
            <a:ext cx="401886" cy="243916"/>
            <a:chOff x="3633788" y="3265488"/>
            <a:chExt cx="4980000" cy="3022500"/>
          </a:xfrm>
        </p:grpSpPr>
        <p:sp>
          <p:nvSpPr>
            <p:cNvPr id="35" name="Google Shape;1257;p53"/>
            <p:cNvSpPr/>
            <p:nvPr/>
          </p:nvSpPr>
          <p:spPr>
            <a:xfrm>
              <a:off x="3633788" y="3265488"/>
              <a:ext cx="4980000" cy="302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784" y="14555"/>
                  </a:moveTo>
                  <a:lnTo>
                    <a:pt x="57685" y="14744"/>
                  </a:lnTo>
                  <a:lnTo>
                    <a:pt x="54644" y="15216"/>
                  </a:lnTo>
                  <a:lnTo>
                    <a:pt x="51679" y="16004"/>
                  </a:lnTo>
                  <a:lnTo>
                    <a:pt x="48772" y="17075"/>
                  </a:lnTo>
                  <a:lnTo>
                    <a:pt x="45980" y="18398"/>
                  </a:lnTo>
                  <a:lnTo>
                    <a:pt x="43206" y="19973"/>
                  </a:lnTo>
                  <a:lnTo>
                    <a:pt x="40586" y="21706"/>
                  </a:lnTo>
                  <a:lnTo>
                    <a:pt x="38042" y="23565"/>
                  </a:lnTo>
                  <a:lnTo>
                    <a:pt x="35575" y="25613"/>
                  </a:lnTo>
                  <a:lnTo>
                    <a:pt x="33203" y="27755"/>
                  </a:lnTo>
                  <a:lnTo>
                    <a:pt x="30985" y="29992"/>
                  </a:lnTo>
                  <a:lnTo>
                    <a:pt x="28842" y="32197"/>
                  </a:lnTo>
                  <a:lnTo>
                    <a:pt x="26853" y="34528"/>
                  </a:lnTo>
                  <a:lnTo>
                    <a:pt x="24960" y="36828"/>
                  </a:lnTo>
                  <a:lnTo>
                    <a:pt x="23162" y="39096"/>
                  </a:lnTo>
                  <a:lnTo>
                    <a:pt x="21383" y="41491"/>
                  </a:lnTo>
                  <a:lnTo>
                    <a:pt x="19719" y="43822"/>
                  </a:lnTo>
                  <a:lnTo>
                    <a:pt x="18112" y="46185"/>
                  </a:lnTo>
                  <a:lnTo>
                    <a:pt x="16659" y="48453"/>
                  </a:lnTo>
                  <a:lnTo>
                    <a:pt x="15282" y="50658"/>
                  </a:lnTo>
                  <a:lnTo>
                    <a:pt x="14000" y="52832"/>
                  </a:lnTo>
                  <a:lnTo>
                    <a:pt x="12833" y="54817"/>
                  </a:lnTo>
                  <a:lnTo>
                    <a:pt x="11820" y="56676"/>
                  </a:lnTo>
                  <a:lnTo>
                    <a:pt x="10883" y="58409"/>
                  </a:lnTo>
                  <a:lnTo>
                    <a:pt x="10079" y="59889"/>
                  </a:lnTo>
                  <a:lnTo>
                    <a:pt x="13235" y="65781"/>
                  </a:lnTo>
                  <a:lnTo>
                    <a:pt x="16410" y="71168"/>
                  </a:lnTo>
                  <a:lnTo>
                    <a:pt x="19604" y="76208"/>
                  </a:lnTo>
                  <a:lnTo>
                    <a:pt x="22798" y="80903"/>
                  </a:lnTo>
                  <a:lnTo>
                    <a:pt x="26012" y="85156"/>
                  </a:lnTo>
                  <a:lnTo>
                    <a:pt x="29282" y="88999"/>
                  </a:lnTo>
                  <a:lnTo>
                    <a:pt x="32515" y="92402"/>
                  </a:lnTo>
                  <a:lnTo>
                    <a:pt x="35824" y="95458"/>
                  </a:lnTo>
                  <a:lnTo>
                    <a:pt x="39094" y="98104"/>
                  </a:lnTo>
                  <a:lnTo>
                    <a:pt x="42422" y="100309"/>
                  </a:lnTo>
                  <a:lnTo>
                    <a:pt x="45750" y="102168"/>
                  </a:lnTo>
                  <a:lnTo>
                    <a:pt x="49097" y="103617"/>
                  </a:lnTo>
                  <a:lnTo>
                    <a:pt x="52445" y="104625"/>
                  </a:lnTo>
                  <a:lnTo>
                    <a:pt x="55830" y="105255"/>
                  </a:lnTo>
                  <a:lnTo>
                    <a:pt x="59215" y="105413"/>
                  </a:lnTo>
                  <a:lnTo>
                    <a:pt x="62314" y="105255"/>
                  </a:lnTo>
                  <a:lnTo>
                    <a:pt x="65336" y="104751"/>
                  </a:lnTo>
                  <a:lnTo>
                    <a:pt x="68320" y="103995"/>
                  </a:lnTo>
                  <a:lnTo>
                    <a:pt x="71227" y="102893"/>
                  </a:lnTo>
                  <a:lnTo>
                    <a:pt x="74019" y="101569"/>
                  </a:lnTo>
                  <a:lnTo>
                    <a:pt x="76754" y="100026"/>
                  </a:lnTo>
                  <a:lnTo>
                    <a:pt x="79413" y="98293"/>
                  </a:lnTo>
                  <a:lnTo>
                    <a:pt x="81957" y="96434"/>
                  </a:lnTo>
                  <a:lnTo>
                    <a:pt x="84424" y="94386"/>
                  </a:lnTo>
                  <a:lnTo>
                    <a:pt x="86758" y="92213"/>
                  </a:lnTo>
                  <a:lnTo>
                    <a:pt x="89014" y="90007"/>
                  </a:lnTo>
                  <a:lnTo>
                    <a:pt x="91157" y="87739"/>
                  </a:lnTo>
                  <a:lnTo>
                    <a:pt x="93165" y="85439"/>
                  </a:lnTo>
                  <a:lnTo>
                    <a:pt x="95039" y="83171"/>
                  </a:lnTo>
                  <a:lnTo>
                    <a:pt x="96837" y="80903"/>
                  </a:lnTo>
                  <a:lnTo>
                    <a:pt x="98616" y="78540"/>
                  </a:lnTo>
                  <a:lnTo>
                    <a:pt x="100280" y="76145"/>
                  </a:lnTo>
                  <a:lnTo>
                    <a:pt x="101848" y="73814"/>
                  </a:lnTo>
                  <a:lnTo>
                    <a:pt x="103340" y="71546"/>
                  </a:lnTo>
                  <a:lnTo>
                    <a:pt x="104717" y="69309"/>
                  </a:lnTo>
                  <a:lnTo>
                    <a:pt x="105999" y="67230"/>
                  </a:lnTo>
                  <a:lnTo>
                    <a:pt x="107166" y="65182"/>
                  </a:lnTo>
                  <a:lnTo>
                    <a:pt x="108179" y="63323"/>
                  </a:lnTo>
                  <a:lnTo>
                    <a:pt x="109116" y="61590"/>
                  </a:lnTo>
                  <a:lnTo>
                    <a:pt x="109920" y="60078"/>
                  </a:lnTo>
                  <a:lnTo>
                    <a:pt x="106764" y="54218"/>
                  </a:lnTo>
                  <a:lnTo>
                    <a:pt x="103589" y="48800"/>
                  </a:lnTo>
                  <a:lnTo>
                    <a:pt x="100395" y="43696"/>
                  </a:lnTo>
                  <a:lnTo>
                    <a:pt x="97201" y="39096"/>
                  </a:lnTo>
                  <a:lnTo>
                    <a:pt x="93949" y="34843"/>
                  </a:lnTo>
                  <a:lnTo>
                    <a:pt x="90717" y="31000"/>
                  </a:lnTo>
                  <a:lnTo>
                    <a:pt x="87446" y="27566"/>
                  </a:lnTo>
                  <a:lnTo>
                    <a:pt x="84175" y="24510"/>
                  </a:lnTo>
                  <a:lnTo>
                    <a:pt x="80905" y="21895"/>
                  </a:lnTo>
                  <a:lnTo>
                    <a:pt x="77558" y="19658"/>
                  </a:lnTo>
                  <a:lnTo>
                    <a:pt x="74249" y="17799"/>
                  </a:lnTo>
                  <a:lnTo>
                    <a:pt x="70902" y="16350"/>
                  </a:lnTo>
                  <a:lnTo>
                    <a:pt x="67554" y="15342"/>
                  </a:lnTo>
                  <a:lnTo>
                    <a:pt x="64169" y="14744"/>
                  </a:lnTo>
                  <a:lnTo>
                    <a:pt x="60784" y="14555"/>
                  </a:lnTo>
                  <a:close/>
                  <a:moveTo>
                    <a:pt x="60822" y="0"/>
                  </a:moveTo>
                  <a:lnTo>
                    <a:pt x="64418" y="189"/>
                  </a:lnTo>
                  <a:lnTo>
                    <a:pt x="68014" y="787"/>
                  </a:lnTo>
                  <a:lnTo>
                    <a:pt x="71590" y="1732"/>
                  </a:lnTo>
                  <a:lnTo>
                    <a:pt x="75148" y="3055"/>
                  </a:lnTo>
                  <a:lnTo>
                    <a:pt x="78686" y="4788"/>
                  </a:lnTo>
                  <a:lnTo>
                    <a:pt x="82167" y="6962"/>
                  </a:lnTo>
                  <a:lnTo>
                    <a:pt x="85667" y="9419"/>
                  </a:lnTo>
                  <a:lnTo>
                    <a:pt x="89110" y="12286"/>
                  </a:lnTo>
                  <a:lnTo>
                    <a:pt x="92534" y="15594"/>
                  </a:lnTo>
                  <a:lnTo>
                    <a:pt x="95957" y="19249"/>
                  </a:lnTo>
                  <a:lnTo>
                    <a:pt x="99343" y="23250"/>
                  </a:lnTo>
                  <a:lnTo>
                    <a:pt x="102690" y="27629"/>
                  </a:lnTo>
                  <a:lnTo>
                    <a:pt x="106037" y="32449"/>
                  </a:lnTo>
                  <a:lnTo>
                    <a:pt x="109308" y="37584"/>
                  </a:lnTo>
                  <a:lnTo>
                    <a:pt x="112578" y="43160"/>
                  </a:lnTo>
                  <a:lnTo>
                    <a:pt x="115811" y="49115"/>
                  </a:lnTo>
                  <a:lnTo>
                    <a:pt x="119062" y="55416"/>
                  </a:lnTo>
                  <a:lnTo>
                    <a:pt x="119521" y="56550"/>
                  </a:lnTo>
                  <a:lnTo>
                    <a:pt x="119827" y="57810"/>
                  </a:lnTo>
                  <a:lnTo>
                    <a:pt x="120000" y="59133"/>
                  </a:lnTo>
                  <a:lnTo>
                    <a:pt x="120000" y="60456"/>
                  </a:lnTo>
                  <a:lnTo>
                    <a:pt x="119885" y="61811"/>
                  </a:lnTo>
                  <a:lnTo>
                    <a:pt x="119598" y="63071"/>
                  </a:lnTo>
                  <a:lnTo>
                    <a:pt x="119158" y="64268"/>
                  </a:lnTo>
                  <a:lnTo>
                    <a:pt x="119062" y="64520"/>
                  </a:lnTo>
                  <a:lnTo>
                    <a:pt x="118833" y="64993"/>
                  </a:lnTo>
                  <a:lnTo>
                    <a:pt x="118508" y="65718"/>
                  </a:lnTo>
                  <a:lnTo>
                    <a:pt x="118029" y="66694"/>
                  </a:lnTo>
                  <a:lnTo>
                    <a:pt x="117494" y="67828"/>
                  </a:lnTo>
                  <a:lnTo>
                    <a:pt x="116805" y="69152"/>
                  </a:lnTo>
                  <a:lnTo>
                    <a:pt x="116002" y="70695"/>
                  </a:lnTo>
                  <a:lnTo>
                    <a:pt x="115122" y="72365"/>
                  </a:lnTo>
                  <a:lnTo>
                    <a:pt x="114109" y="74161"/>
                  </a:lnTo>
                  <a:lnTo>
                    <a:pt x="113018" y="76145"/>
                  </a:lnTo>
                  <a:lnTo>
                    <a:pt x="111813" y="78193"/>
                  </a:lnTo>
                  <a:lnTo>
                    <a:pt x="110513" y="80367"/>
                  </a:lnTo>
                  <a:lnTo>
                    <a:pt x="109097" y="82572"/>
                  </a:lnTo>
                  <a:lnTo>
                    <a:pt x="107605" y="84904"/>
                  </a:lnTo>
                  <a:lnTo>
                    <a:pt x="105999" y="87235"/>
                  </a:lnTo>
                  <a:lnTo>
                    <a:pt x="104316" y="89661"/>
                  </a:lnTo>
                  <a:lnTo>
                    <a:pt x="102537" y="92055"/>
                  </a:lnTo>
                  <a:lnTo>
                    <a:pt x="99477" y="95899"/>
                  </a:lnTo>
                  <a:lnTo>
                    <a:pt x="96359" y="99490"/>
                  </a:lnTo>
                  <a:lnTo>
                    <a:pt x="93222" y="102830"/>
                  </a:lnTo>
                  <a:lnTo>
                    <a:pt x="90066" y="105886"/>
                  </a:lnTo>
                  <a:lnTo>
                    <a:pt x="86891" y="108658"/>
                  </a:lnTo>
                  <a:lnTo>
                    <a:pt x="83697" y="111115"/>
                  </a:lnTo>
                  <a:lnTo>
                    <a:pt x="80216" y="113447"/>
                  </a:lnTo>
                  <a:lnTo>
                    <a:pt x="76716" y="115431"/>
                  </a:lnTo>
                  <a:lnTo>
                    <a:pt x="73178" y="117038"/>
                  </a:lnTo>
                  <a:lnTo>
                    <a:pt x="69697" y="118298"/>
                  </a:lnTo>
                  <a:lnTo>
                    <a:pt x="66197" y="119212"/>
                  </a:lnTo>
                  <a:lnTo>
                    <a:pt x="62715" y="119810"/>
                  </a:lnTo>
                  <a:lnTo>
                    <a:pt x="59215" y="120000"/>
                  </a:lnTo>
                  <a:lnTo>
                    <a:pt x="55581" y="119747"/>
                  </a:lnTo>
                  <a:lnTo>
                    <a:pt x="51985" y="119212"/>
                  </a:lnTo>
                  <a:lnTo>
                    <a:pt x="48409" y="118267"/>
                  </a:lnTo>
                  <a:lnTo>
                    <a:pt x="44890" y="116881"/>
                  </a:lnTo>
                  <a:lnTo>
                    <a:pt x="41351" y="115148"/>
                  </a:lnTo>
                  <a:lnTo>
                    <a:pt x="37832" y="113037"/>
                  </a:lnTo>
                  <a:lnTo>
                    <a:pt x="34332" y="110517"/>
                  </a:lnTo>
                  <a:lnTo>
                    <a:pt x="30889" y="107650"/>
                  </a:lnTo>
                  <a:lnTo>
                    <a:pt x="27465" y="104405"/>
                  </a:lnTo>
                  <a:lnTo>
                    <a:pt x="24042" y="100750"/>
                  </a:lnTo>
                  <a:lnTo>
                    <a:pt x="20656" y="96718"/>
                  </a:lnTo>
                  <a:lnTo>
                    <a:pt x="17309" y="92276"/>
                  </a:lnTo>
                  <a:lnTo>
                    <a:pt x="14000" y="87487"/>
                  </a:lnTo>
                  <a:lnTo>
                    <a:pt x="10691" y="82320"/>
                  </a:lnTo>
                  <a:lnTo>
                    <a:pt x="7421" y="76807"/>
                  </a:lnTo>
                  <a:lnTo>
                    <a:pt x="4188" y="70884"/>
                  </a:lnTo>
                  <a:lnTo>
                    <a:pt x="975" y="64583"/>
                  </a:lnTo>
                  <a:lnTo>
                    <a:pt x="516" y="63386"/>
                  </a:lnTo>
                  <a:lnTo>
                    <a:pt x="191" y="62126"/>
                  </a:lnTo>
                  <a:lnTo>
                    <a:pt x="38" y="60803"/>
                  </a:lnTo>
                  <a:lnTo>
                    <a:pt x="0" y="59480"/>
                  </a:lnTo>
                  <a:lnTo>
                    <a:pt x="153" y="58156"/>
                  </a:lnTo>
                  <a:lnTo>
                    <a:pt x="439" y="56833"/>
                  </a:lnTo>
                  <a:lnTo>
                    <a:pt x="841" y="55636"/>
                  </a:lnTo>
                  <a:lnTo>
                    <a:pt x="937" y="55479"/>
                  </a:lnTo>
                  <a:lnTo>
                    <a:pt x="1166" y="54912"/>
                  </a:lnTo>
                  <a:lnTo>
                    <a:pt x="1530" y="54218"/>
                  </a:lnTo>
                  <a:lnTo>
                    <a:pt x="1970" y="53305"/>
                  </a:lnTo>
                  <a:lnTo>
                    <a:pt x="2543" y="52108"/>
                  </a:lnTo>
                  <a:lnTo>
                    <a:pt x="3194" y="50784"/>
                  </a:lnTo>
                  <a:lnTo>
                    <a:pt x="3997" y="49304"/>
                  </a:lnTo>
                  <a:lnTo>
                    <a:pt x="4915" y="47603"/>
                  </a:lnTo>
                  <a:lnTo>
                    <a:pt x="5890" y="45744"/>
                  </a:lnTo>
                  <a:lnTo>
                    <a:pt x="7019" y="43822"/>
                  </a:lnTo>
                  <a:lnTo>
                    <a:pt x="8224" y="41743"/>
                  </a:lnTo>
                  <a:lnTo>
                    <a:pt x="9525" y="39569"/>
                  </a:lnTo>
                  <a:lnTo>
                    <a:pt x="10921" y="37364"/>
                  </a:lnTo>
                  <a:lnTo>
                    <a:pt x="12432" y="35064"/>
                  </a:lnTo>
                  <a:lnTo>
                    <a:pt x="14000" y="32669"/>
                  </a:lnTo>
                  <a:lnTo>
                    <a:pt x="15722" y="30338"/>
                  </a:lnTo>
                  <a:lnTo>
                    <a:pt x="17500" y="27944"/>
                  </a:lnTo>
                  <a:lnTo>
                    <a:pt x="20561" y="24037"/>
                  </a:lnTo>
                  <a:lnTo>
                    <a:pt x="23640" y="20446"/>
                  </a:lnTo>
                  <a:lnTo>
                    <a:pt x="26815" y="17075"/>
                  </a:lnTo>
                  <a:lnTo>
                    <a:pt x="29933" y="14019"/>
                  </a:lnTo>
                  <a:lnTo>
                    <a:pt x="33146" y="11278"/>
                  </a:lnTo>
                  <a:lnTo>
                    <a:pt x="36340" y="8821"/>
                  </a:lnTo>
                  <a:lnTo>
                    <a:pt x="39821" y="6458"/>
                  </a:lnTo>
                  <a:lnTo>
                    <a:pt x="43321" y="4505"/>
                  </a:lnTo>
                  <a:lnTo>
                    <a:pt x="46821" y="2866"/>
                  </a:lnTo>
                  <a:lnTo>
                    <a:pt x="50302" y="1606"/>
                  </a:lnTo>
                  <a:lnTo>
                    <a:pt x="53841" y="724"/>
                  </a:lnTo>
                  <a:lnTo>
                    <a:pt x="57322" y="189"/>
                  </a:lnTo>
                  <a:lnTo>
                    <a:pt x="60822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Helvetica Neue" panose="02000503000000020004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258;p53"/>
            <p:cNvSpPr/>
            <p:nvPr/>
          </p:nvSpPr>
          <p:spPr>
            <a:xfrm>
              <a:off x="5265738" y="3917951"/>
              <a:ext cx="1716000" cy="171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44" y="0"/>
                  </a:moveTo>
                  <a:lnTo>
                    <a:pt x="62497" y="332"/>
                  </a:lnTo>
                  <a:lnTo>
                    <a:pt x="64884" y="1053"/>
                  </a:lnTo>
                  <a:lnTo>
                    <a:pt x="67104" y="2218"/>
                  </a:lnTo>
                  <a:lnTo>
                    <a:pt x="69047" y="3826"/>
                  </a:lnTo>
                  <a:lnTo>
                    <a:pt x="70601" y="5711"/>
                  </a:lnTo>
                  <a:lnTo>
                    <a:pt x="71766" y="7818"/>
                  </a:lnTo>
                  <a:lnTo>
                    <a:pt x="72488" y="10258"/>
                  </a:lnTo>
                  <a:lnTo>
                    <a:pt x="72710" y="12754"/>
                  </a:lnTo>
                  <a:lnTo>
                    <a:pt x="72488" y="15415"/>
                  </a:lnTo>
                  <a:lnTo>
                    <a:pt x="71766" y="17744"/>
                  </a:lnTo>
                  <a:lnTo>
                    <a:pt x="70601" y="19963"/>
                  </a:lnTo>
                  <a:lnTo>
                    <a:pt x="69047" y="21848"/>
                  </a:lnTo>
                  <a:lnTo>
                    <a:pt x="67104" y="23456"/>
                  </a:lnTo>
                  <a:lnTo>
                    <a:pt x="64884" y="24621"/>
                  </a:lnTo>
                  <a:lnTo>
                    <a:pt x="62497" y="25341"/>
                  </a:lnTo>
                  <a:lnTo>
                    <a:pt x="59944" y="25674"/>
                  </a:lnTo>
                  <a:lnTo>
                    <a:pt x="55282" y="25841"/>
                  </a:lnTo>
                  <a:lnTo>
                    <a:pt x="50897" y="26839"/>
                  </a:lnTo>
                  <a:lnTo>
                    <a:pt x="46567" y="28280"/>
                  </a:lnTo>
                  <a:lnTo>
                    <a:pt x="42627" y="30277"/>
                  </a:lnTo>
                  <a:lnTo>
                    <a:pt x="38963" y="32717"/>
                  </a:lnTo>
                  <a:lnTo>
                    <a:pt x="35689" y="35711"/>
                  </a:lnTo>
                  <a:lnTo>
                    <a:pt x="32691" y="38983"/>
                  </a:lnTo>
                  <a:lnTo>
                    <a:pt x="30305" y="42643"/>
                  </a:lnTo>
                  <a:lnTo>
                    <a:pt x="28307" y="46635"/>
                  </a:lnTo>
                  <a:lnTo>
                    <a:pt x="26808" y="50905"/>
                  </a:lnTo>
                  <a:lnTo>
                    <a:pt x="25864" y="55341"/>
                  </a:lnTo>
                  <a:lnTo>
                    <a:pt x="25531" y="59944"/>
                  </a:lnTo>
                  <a:lnTo>
                    <a:pt x="25864" y="64713"/>
                  </a:lnTo>
                  <a:lnTo>
                    <a:pt x="26808" y="69149"/>
                  </a:lnTo>
                  <a:lnTo>
                    <a:pt x="28307" y="73364"/>
                  </a:lnTo>
                  <a:lnTo>
                    <a:pt x="30305" y="77356"/>
                  </a:lnTo>
                  <a:lnTo>
                    <a:pt x="32691" y="81072"/>
                  </a:lnTo>
                  <a:lnTo>
                    <a:pt x="35689" y="84343"/>
                  </a:lnTo>
                  <a:lnTo>
                    <a:pt x="38963" y="87171"/>
                  </a:lnTo>
                  <a:lnTo>
                    <a:pt x="42627" y="89722"/>
                  </a:lnTo>
                  <a:lnTo>
                    <a:pt x="46567" y="91719"/>
                  </a:lnTo>
                  <a:lnTo>
                    <a:pt x="50897" y="93216"/>
                  </a:lnTo>
                  <a:lnTo>
                    <a:pt x="55282" y="94048"/>
                  </a:lnTo>
                  <a:lnTo>
                    <a:pt x="59944" y="94380"/>
                  </a:lnTo>
                  <a:lnTo>
                    <a:pt x="64606" y="94048"/>
                  </a:lnTo>
                  <a:lnTo>
                    <a:pt x="69158" y="93216"/>
                  </a:lnTo>
                  <a:lnTo>
                    <a:pt x="73376" y="91719"/>
                  </a:lnTo>
                  <a:lnTo>
                    <a:pt x="77372" y="89722"/>
                  </a:lnTo>
                  <a:lnTo>
                    <a:pt x="80980" y="87171"/>
                  </a:lnTo>
                  <a:lnTo>
                    <a:pt x="84310" y="84343"/>
                  </a:lnTo>
                  <a:lnTo>
                    <a:pt x="87197" y="81072"/>
                  </a:lnTo>
                  <a:lnTo>
                    <a:pt x="89694" y="77356"/>
                  </a:lnTo>
                  <a:lnTo>
                    <a:pt x="91637" y="73364"/>
                  </a:lnTo>
                  <a:lnTo>
                    <a:pt x="93080" y="69149"/>
                  </a:lnTo>
                  <a:lnTo>
                    <a:pt x="94024" y="64713"/>
                  </a:lnTo>
                  <a:lnTo>
                    <a:pt x="94357" y="59944"/>
                  </a:lnTo>
                  <a:lnTo>
                    <a:pt x="94690" y="57449"/>
                  </a:lnTo>
                  <a:lnTo>
                    <a:pt x="95411" y="55009"/>
                  </a:lnTo>
                  <a:lnTo>
                    <a:pt x="96577" y="52902"/>
                  </a:lnTo>
                  <a:lnTo>
                    <a:pt x="98186" y="51016"/>
                  </a:lnTo>
                  <a:lnTo>
                    <a:pt x="100074" y="49408"/>
                  </a:lnTo>
                  <a:lnTo>
                    <a:pt x="102183" y="48243"/>
                  </a:lnTo>
                  <a:lnTo>
                    <a:pt x="104625" y="47523"/>
                  </a:lnTo>
                  <a:lnTo>
                    <a:pt x="107123" y="47190"/>
                  </a:lnTo>
                  <a:lnTo>
                    <a:pt x="109787" y="47523"/>
                  </a:lnTo>
                  <a:lnTo>
                    <a:pt x="112118" y="48243"/>
                  </a:lnTo>
                  <a:lnTo>
                    <a:pt x="114338" y="49408"/>
                  </a:lnTo>
                  <a:lnTo>
                    <a:pt x="116225" y="51016"/>
                  </a:lnTo>
                  <a:lnTo>
                    <a:pt x="117779" y="52902"/>
                  </a:lnTo>
                  <a:lnTo>
                    <a:pt x="118945" y="55009"/>
                  </a:lnTo>
                  <a:lnTo>
                    <a:pt x="119722" y="57449"/>
                  </a:lnTo>
                  <a:lnTo>
                    <a:pt x="120000" y="59944"/>
                  </a:lnTo>
                  <a:lnTo>
                    <a:pt x="119722" y="66099"/>
                  </a:lnTo>
                  <a:lnTo>
                    <a:pt x="118723" y="72088"/>
                  </a:lnTo>
                  <a:lnTo>
                    <a:pt x="117280" y="77800"/>
                  </a:lnTo>
                  <a:lnTo>
                    <a:pt x="115282" y="83290"/>
                  </a:lnTo>
                  <a:lnTo>
                    <a:pt x="112728" y="88558"/>
                  </a:lnTo>
                  <a:lnTo>
                    <a:pt x="109676" y="93548"/>
                  </a:lnTo>
                  <a:lnTo>
                    <a:pt x="106290" y="98151"/>
                  </a:lnTo>
                  <a:lnTo>
                    <a:pt x="102405" y="102421"/>
                  </a:lnTo>
                  <a:lnTo>
                    <a:pt x="98186" y="106303"/>
                  </a:lnTo>
                  <a:lnTo>
                    <a:pt x="93524" y="109796"/>
                  </a:lnTo>
                  <a:lnTo>
                    <a:pt x="88529" y="112735"/>
                  </a:lnTo>
                  <a:lnTo>
                    <a:pt x="83256" y="115286"/>
                  </a:lnTo>
                  <a:lnTo>
                    <a:pt x="77816" y="117282"/>
                  </a:lnTo>
                  <a:lnTo>
                    <a:pt x="72099" y="118780"/>
                  </a:lnTo>
                  <a:lnTo>
                    <a:pt x="66049" y="119722"/>
                  </a:lnTo>
                  <a:lnTo>
                    <a:pt x="59944" y="120000"/>
                  </a:lnTo>
                  <a:lnTo>
                    <a:pt x="53839" y="119722"/>
                  </a:lnTo>
                  <a:lnTo>
                    <a:pt x="47900" y="118780"/>
                  </a:lnTo>
                  <a:lnTo>
                    <a:pt x="42127" y="117282"/>
                  </a:lnTo>
                  <a:lnTo>
                    <a:pt x="36632" y="115286"/>
                  </a:lnTo>
                  <a:lnTo>
                    <a:pt x="31359" y="112735"/>
                  </a:lnTo>
                  <a:lnTo>
                    <a:pt x="26364" y="109796"/>
                  </a:lnTo>
                  <a:lnTo>
                    <a:pt x="21868" y="106303"/>
                  </a:lnTo>
                  <a:lnTo>
                    <a:pt x="17539" y="102421"/>
                  </a:lnTo>
                  <a:lnTo>
                    <a:pt x="13709" y="98151"/>
                  </a:lnTo>
                  <a:lnTo>
                    <a:pt x="10212" y="93548"/>
                  </a:lnTo>
                  <a:lnTo>
                    <a:pt x="7160" y="88558"/>
                  </a:lnTo>
                  <a:lnTo>
                    <a:pt x="4662" y="83290"/>
                  </a:lnTo>
                  <a:lnTo>
                    <a:pt x="2608" y="77800"/>
                  </a:lnTo>
                  <a:lnTo>
                    <a:pt x="1165" y="72088"/>
                  </a:lnTo>
                  <a:lnTo>
                    <a:pt x="333" y="66099"/>
                  </a:lnTo>
                  <a:lnTo>
                    <a:pt x="0" y="59944"/>
                  </a:lnTo>
                  <a:lnTo>
                    <a:pt x="333" y="53844"/>
                  </a:lnTo>
                  <a:lnTo>
                    <a:pt x="1165" y="47911"/>
                  </a:lnTo>
                  <a:lnTo>
                    <a:pt x="2608" y="42255"/>
                  </a:lnTo>
                  <a:lnTo>
                    <a:pt x="4662" y="36765"/>
                  </a:lnTo>
                  <a:lnTo>
                    <a:pt x="7160" y="31441"/>
                  </a:lnTo>
                  <a:lnTo>
                    <a:pt x="10212" y="26506"/>
                  </a:lnTo>
                  <a:lnTo>
                    <a:pt x="13709" y="21848"/>
                  </a:lnTo>
                  <a:lnTo>
                    <a:pt x="17539" y="17634"/>
                  </a:lnTo>
                  <a:lnTo>
                    <a:pt x="21868" y="13752"/>
                  </a:lnTo>
                  <a:lnTo>
                    <a:pt x="26364" y="10258"/>
                  </a:lnTo>
                  <a:lnTo>
                    <a:pt x="31359" y="7264"/>
                  </a:lnTo>
                  <a:lnTo>
                    <a:pt x="36632" y="4768"/>
                  </a:lnTo>
                  <a:lnTo>
                    <a:pt x="42127" y="2772"/>
                  </a:lnTo>
                  <a:lnTo>
                    <a:pt x="47900" y="1275"/>
                  </a:lnTo>
                  <a:lnTo>
                    <a:pt x="53839" y="332"/>
                  </a:lnTo>
                  <a:lnTo>
                    <a:pt x="59944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Helvetica Neue" panose="02000503000000020004" pitchFamily="2" charset="0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193" y="1365804"/>
            <a:ext cx="6202457" cy="307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8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2"/>
          <p:cNvSpPr txBox="1">
            <a:spLocks noGrp="1"/>
          </p:cNvSpPr>
          <p:nvPr>
            <p:ph type="title"/>
          </p:nvPr>
        </p:nvSpPr>
        <p:spPr>
          <a:xfrm>
            <a:off x="1192696" y="213700"/>
            <a:ext cx="7639604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latin typeface="Helvetica Neue" panose="02000503000000020004" pitchFamily="2" charset="0"/>
              </a:rPr>
              <a:t>TỔNG QUAN </a:t>
            </a:r>
            <a:r>
              <a:rPr lang="en-GB" dirty="0" smtClean="0">
                <a:latin typeface="Helvetica Neue" panose="02000503000000020004" pitchFamily="2" charset="0"/>
              </a:rPr>
              <a:t>VỀ HỆ THỐNG</a:t>
            </a:r>
            <a:endParaRPr dirty="0">
              <a:latin typeface="Helvetica Neue" panose="02000503000000020004" pitchFamily="2" charset="0"/>
            </a:endParaRPr>
          </a:p>
        </p:txBody>
      </p:sp>
      <p:sp>
        <p:nvSpPr>
          <p:cNvPr id="569" name="Google Shape;569;p4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Helvetica Neue" panose="02000503000000020004" pitchFamily="2" charset="0"/>
              </a:rPr>
              <a:t>14</a:t>
            </a:fld>
            <a:endParaRPr>
              <a:latin typeface="Helvetica Neue" panose="02000503000000020004" pitchFamily="2" charset="0"/>
            </a:endParaRPr>
          </a:p>
        </p:txBody>
      </p:sp>
      <p:sp>
        <p:nvSpPr>
          <p:cNvPr id="596" name="Google Shape;596;p42"/>
          <p:cNvSpPr txBox="1"/>
          <p:nvPr/>
        </p:nvSpPr>
        <p:spPr>
          <a:xfrm>
            <a:off x="381682" y="864302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TÀI LIỆU CÁ NHÂN, ĐƠN VỊ</a:t>
            </a:r>
            <a:endParaRPr dirty="0">
              <a:solidFill>
                <a:srgbClr val="99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oogle Shape;1256;p53"/>
          <p:cNvGrpSpPr/>
          <p:nvPr/>
        </p:nvGrpSpPr>
        <p:grpSpPr>
          <a:xfrm>
            <a:off x="705529" y="375102"/>
            <a:ext cx="401886" cy="243916"/>
            <a:chOff x="3633788" y="3265488"/>
            <a:chExt cx="4980000" cy="3022500"/>
          </a:xfrm>
        </p:grpSpPr>
        <p:sp>
          <p:nvSpPr>
            <p:cNvPr id="35" name="Google Shape;1257;p53"/>
            <p:cNvSpPr/>
            <p:nvPr/>
          </p:nvSpPr>
          <p:spPr>
            <a:xfrm>
              <a:off x="3633788" y="3265488"/>
              <a:ext cx="4980000" cy="302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784" y="14555"/>
                  </a:moveTo>
                  <a:lnTo>
                    <a:pt x="57685" y="14744"/>
                  </a:lnTo>
                  <a:lnTo>
                    <a:pt x="54644" y="15216"/>
                  </a:lnTo>
                  <a:lnTo>
                    <a:pt x="51679" y="16004"/>
                  </a:lnTo>
                  <a:lnTo>
                    <a:pt x="48772" y="17075"/>
                  </a:lnTo>
                  <a:lnTo>
                    <a:pt x="45980" y="18398"/>
                  </a:lnTo>
                  <a:lnTo>
                    <a:pt x="43206" y="19973"/>
                  </a:lnTo>
                  <a:lnTo>
                    <a:pt x="40586" y="21706"/>
                  </a:lnTo>
                  <a:lnTo>
                    <a:pt x="38042" y="23565"/>
                  </a:lnTo>
                  <a:lnTo>
                    <a:pt x="35575" y="25613"/>
                  </a:lnTo>
                  <a:lnTo>
                    <a:pt x="33203" y="27755"/>
                  </a:lnTo>
                  <a:lnTo>
                    <a:pt x="30985" y="29992"/>
                  </a:lnTo>
                  <a:lnTo>
                    <a:pt x="28842" y="32197"/>
                  </a:lnTo>
                  <a:lnTo>
                    <a:pt x="26853" y="34528"/>
                  </a:lnTo>
                  <a:lnTo>
                    <a:pt x="24960" y="36828"/>
                  </a:lnTo>
                  <a:lnTo>
                    <a:pt x="23162" y="39096"/>
                  </a:lnTo>
                  <a:lnTo>
                    <a:pt x="21383" y="41491"/>
                  </a:lnTo>
                  <a:lnTo>
                    <a:pt x="19719" y="43822"/>
                  </a:lnTo>
                  <a:lnTo>
                    <a:pt x="18112" y="46185"/>
                  </a:lnTo>
                  <a:lnTo>
                    <a:pt x="16659" y="48453"/>
                  </a:lnTo>
                  <a:lnTo>
                    <a:pt x="15282" y="50658"/>
                  </a:lnTo>
                  <a:lnTo>
                    <a:pt x="14000" y="52832"/>
                  </a:lnTo>
                  <a:lnTo>
                    <a:pt x="12833" y="54817"/>
                  </a:lnTo>
                  <a:lnTo>
                    <a:pt x="11820" y="56676"/>
                  </a:lnTo>
                  <a:lnTo>
                    <a:pt x="10883" y="58409"/>
                  </a:lnTo>
                  <a:lnTo>
                    <a:pt x="10079" y="59889"/>
                  </a:lnTo>
                  <a:lnTo>
                    <a:pt x="13235" y="65781"/>
                  </a:lnTo>
                  <a:lnTo>
                    <a:pt x="16410" y="71168"/>
                  </a:lnTo>
                  <a:lnTo>
                    <a:pt x="19604" y="76208"/>
                  </a:lnTo>
                  <a:lnTo>
                    <a:pt x="22798" y="80903"/>
                  </a:lnTo>
                  <a:lnTo>
                    <a:pt x="26012" y="85156"/>
                  </a:lnTo>
                  <a:lnTo>
                    <a:pt x="29282" y="88999"/>
                  </a:lnTo>
                  <a:lnTo>
                    <a:pt x="32515" y="92402"/>
                  </a:lnTo>
                  <a:lnTo>
                    <a:pt x="35824" y="95458"/>
                  </a:lnTo>
                  <a:lnTo>
                    <a:pt x="39094" y="98104"/>
                  </a:lnTo>
                  <a:lnTo>
                    <a:pt x="42422" y="100309"/>
                  </a:lnTo>
                  <a:lnTo>
                    <a:pt x="45750" y="102168"/>
                  </a:lnTo>
                  <a:lnTo>
                    <a:pt x="49097" y="103617"/>
                  </a:lnTo>
                  <a:lnTo>
                    <a:pt x="52445" y="104625"/>
                  </a:lnTo>
                  <a:lnTo>
                    <a:pt x="55830" y="105255"/>
                  </a:lnTo>
                  <a:lnTo>
                    <a:pt x="59215" y="105413"/>
                  </a:lnTo>
                  <a:lnTo>
                    <a:pt x="62314" y="105255"/>
                  </a:lnTo>
                  <a:lnTo>
                    <a:pt x="65336" y="104751"/>
                  </a:lnTo>
                  <a:lnTo>
                    <a:pt x="68320" y="103995"/>
                  </a:lnTo>
                  <a:lnTo>
                    <a:pt x="71227" y="102893"/>
                  </a:lnTo>
                  <a:lnTo>
                    <a:pt x="74019" y="101569"/>
                  </a:lnTo>
                  <a:lnTo>
                    <a:pt x="76754" y="100026"/>
                  </a:lnTo>
                  <a:lnTo>
                    <a:pt x="79413" y="98293"/>
                  </a:lnTo>
                  <a:lnTo>
                    <a:pt x="81957" y="96434"/>
                  </a:lnTo>
                  <a:lnTo>
                    <a:pt x="84424" y="94386"/>
                  </a:lnTo>
                  <a:lnTo>
                    <a:pt x="86758" y="92213"/>
                  </a:lnTo>
                  <a:lnTo>
                    <a:pt x="89014" y="90007"/>
                  </a:lnTo>
                  <a:lnTo>
                    <a:pt x="91157" y="87739"/>
                  </a:lnTo>
                  <a:lnTo>
                    <a:pt x="93165" y="85439"/>
                  </a:lnTo>
                  <a:lnTo>
                    <a:pt x="95039" y="83171"/>
                  </a:lnTo>
                  <a:lnTo>
                    <a:pt x="96837" y="80903"/>
                  </a:lnTo>
                  <a:lnTo>
                    <a:pt x="98616" y="78540"/>
                  </a:lnTo>
                  <a:lnTo>
                    <a:pt x="100280" y="76145"/>
                  </a:lnTo>
                  <a:lnTo>
                    <a:pt x="101848" y="73814"/>
                  </a:lnTo>
                  <a:lnTo>
                    <a:pt x="103340" y="71546"/>
                  </a:lnTo>
                  <a:lnTo>
                    <a:pt x="104717" y="69309"/>
                  </a:lnTo>
                  <a:lnTo>
                    <a:pt x="105999" y="67230"/>
                  </a:lnTo>
                  <a:lnTo>
                    <a:pt x="107166" y="65182"/>
                  </a:lnTo>
                  <a:lnTo>
                    <a:pt x="108179" y="63323"/>
                  </a:lnTo>
                  <a:lnTo>
                    <a:pt x="109116" y="61590"/>
                  </a:lnTo>
                  <a:lnTo>
                    <a:pt x="109920" y="60078"/>
                  </a:lnTo>
                  <a:lnTo>
                    <a:pt x="106764" y="54218"/>
                  </a:lnTo>
                  <a:lnTo>
                    <a:pt x="103589" y="48800"/>
                  </a:lnTo>
                  <a:lnTo>
                    <a:pt x="100395" y="43696"/>
                  </a:lnTo>
                  <a:lnTo>
                    <a:pt x="97201" y="39096"/>
                  </a:lnTo>
                  <a:lnTo>
                    <a:pt x="93949" y="34843"/>
                  </a:lnTo>
                  <a:lnTo>
                    <a:pt x="90717" y="31000"/>
                  </a:lnTo>
                  <a:lnTo>
                    <a:pt x="87446" y="27566"/>
                  </a:lnTo>
                  <a:lnTo>
                    <a:pt x="84175" y="24510"/>
                  </a:lnTo>
                  <a:lnTo>
                    <a:pt x="80905" y="21895"/>
                  </a:lnTo>
                  <a:lnTo>
                    <a:pt x="77558" y="19658"/>
                  </a:lnTo>
                  <a:lnTo>
                    <a:pt x="74249" y="17799"/>
                  </a:lnTo>
                  <a:lnTo>
                    <a:pt x="70902" y="16350"/>
                  </a:lnTo>
                  <a:lnTo>
                    <a:pt x="67554" y="15342"/>
                  </a:lnTo>
                  <a:lnTo>
                    <a:pt x="64169" y="14744"/>
                  </a:lnTo>
                  <a:lnTo>
                    <a:pt x="60784" y="14555"/>
                  </a:lnTo>
                  <a:close/>
                  <a:moveTo>
                    <a:pt x="60822" y="0"/>
                  </a:moveTo>
                  <a:lnTo>
                    <a:pt x="64418" y="189"/>
                  </a:lnTo>
                  <a:lnTo>
                    <a:pt x="68014" y="787"/>
                  </a:lnTo>
                  <a:lnTo>
                    <a:pt x="71590" y="1732"/>
                  </a:lnTo>
                  <a:lnTo>
                    <a:pt x="75148" y="3055"/>
                  </a:lnTo>
                  <a:lnTo>
                    <a:pt x="78686" y="4788"/>
                  </a:lnTo>
                  <a:lnTo>
                    <a:pt x="82167" y="6962"/>
                  </a:lnTo>
                  <a:lnTo>
                    <a:pt x="85667" y="9419"/>
                  </a:lnTo>
                  <a:lnTo>
                    <a:pt x="89110" y="12286"/>
                  </a:lnTo>
                  <a:lnTo>
                    <a:pt x="92534" y="15594"/>
                  </a:lnTo>
                  <a:lnTo>
                    <a:pt x="95957" y="19249"/>
                  </a:lnTo>
                  <a:lnTo>
                    <a:pt x="99343" y="23250"/>
                  </a:lnTo>
                  <a:lnTo>
                    <a:pt x="102690" y="27629"/>
                  </a:lnTo>
                  <a:lnTo>
                    <a:pt x="106037" y="32449"/>
                  </a:lnTo>
                  <a:lnTo>
                    <a:pt x="109308" y="37584"/>
                  </a:lnTo>
                  <a:lnTo>
                    <a:pt x="112578" y="43160"/>
                  </a:lnTo>
                  <a:lnTo>
                    <a:pt x="115811" y="49115"/>
                  </a:lnTo>
                  <a:lnTo>
                    <a:pt x="119062" y="55416"/>
                  </a:lnTo>
                  <a:lnTo>
                    <a:pt x="119521" y="56550"/>
                  </a:lnTo>
                  <a:lnTo>
                    <a:pt x="119827" y="57810"/>
                  </a:lnTo>
                  <a:lnTo>
                    <a:pt x="120000" y="59133"/>
                  </a:lnTo>
                  <a:lnTo>
                    <a:pt x="120000" y="60456"/>
                  </a:lnTo>
                  <a:lnTo>
                    <a:pt x="119885" y="61811"/>
                  </a:lnTo>
                  <a:lnTo>
                    <a:pt x="119598" y="63071"/>
                  </a:lnTo>
                  <a:lnTo>
                    <a:pt x="119158" y="64268"/>
                  </a:lnTo>
                  <a:lnTo>
                    <a:pt x="119062" y="64520"/>
                  </a:lnTo>
                  <a:lnTo>
                    <a:pt x="118833" y="64993"/>
                  </a:lnTo>
                  <a:lnTo>
                    <a:pt x="118508" y="65718"/>
                  </a:lnTo>
                  <a:lnTo>
                    <a:pt x="118029" y="66694"/>
                  </a:lnTo>
                  <a:lnTo>
                    <a:pt x="117494" y="67828"/>
                  </a:lnTo>
                  <a:lnTo>
                    <a:pt x="116805" y="69152"/>
                  </a:lnTo>
                  <a:lnTo>
                    <a:pt x="116002" y="70695"/>
                  </a:lnTo>
                  <a:lnTo>
                    <a:pt x="115122" y="72365"/>
                  </a:lnTo>
                  <a:lnTo>
                    <a:pt x="114109" y="74161"/>
                  </a:lnTo>
                  <a:lnTo>
                    <a:pt x="113018" y="76145"/>
                  </a:lnTo>
                  <a:lnTo>
                    <a:pt x="111813" y="78193"/>
                  </a:lnTo>
                  <a:lnTo>
                    <a:pt x="110513" y="80367"/>
                  </a:lnTo>
                  <a:lnTo>
                    <a:pt x="109097" y="82572"/>
                  </a:lnTo>
                  <a:lnTo>
                    <a:pt x="107605" y="84904"/>
                  </a:lnTo>
                  <a:lnTo>
                    <a:pt x="105999" y="87235"/>
                  </a:lnTo>
                  <a:lnTo>
                    <a:pt x="104316" y="89661"/>
                  </a:lnTo>
                  <a:lnTo>
                    <a:pt x="102537" y="92055"/>
                  </a:lnTo>
                  <a:lnTo>
                    <a:pt x="99477" y="95899"/>
                  </a:lnTo>
                  <a:lnTo>
                    <a:pt x="96359" y="99490"/>
                  </a:lnTo>
                  <a:lnTo>
                    <a:pt x="93222" y="102830"/>
                  </a:lnTo>
                  <a:lnTo>
                    <a:pt x="90066" y="105886"/>
                  </a:lnTo>
                  <a:lnTo>
                    <a:pt x="86891" y="108658"/>
                  </a:lnTo>
                  <a:lnTo>
                    <a:pt x="83697" y="111115"/>
                  </a:lnTo>
                  <a:lnTo>
                    <a:pt x="80216" y="113447"/>
                  </a:lnTo>
                  <a:lnTo>
                    <a:pt x="76716" y="115431"/>
                  </a:lnTo>
                  <a:lnTo>
                    <a:pt x="73178" y="117038"/>
                  </a:lnTo>
                  <a:lnTo>
                    <a:pt x="69697" y="118298"/>
                  </a:lnTo>
                  <a:lnTo>
                    <a:pt x="66197" y="119212"/>
                  </a:lnTo>
                  <a:lnTo>
                    <a:pt x="62715" y="119810"/>
                  </a:lnTo>
                  <a:lnTo>
                    <a:pt x="59215" y="120000"/>
                  </a:lnTo>
                  <a:lnTo>
                    <a:pt x="55581" y="119747"/>
                  </a:lnTo>
                  <a:lnTo>
                    <a:pt x="51985" y="119212"/>
                  </a:lnTo>
                  <a:lnTo>
                    <a:pt x="48409" y="118267"/>
                  </a:lnTo>
                  <a:lnTo>
                    <a:pt x="44890" y="116881"/>
                  </a:lnTo>
                  <a:lnTo>
                    <a:pt x="41351" y="115148"/>
                  </a:lnTo>
                  <a:lnTo>
                    <a:pt x="37832" y="113037"/>
                  </a:lnTo>
                  <a:lnTo>
                    <a:pt x="34332" y="110517"/>
                  </a:lnTo>
                  <a:lnTo>
                    <a:pt x="30889" y="107650"/>
                  </a:lnTo>
                  <a:lnTo>
                    <a:pt x="27465" y="104405"/>
                  </a:lnTo>
                  <a:lnTo>
                    <a:pt x="24042" y="100750"/>
                  </a:lnTo>
                  <a:lnTo>
                    <a:pt x="20656" y="96718"/>
                  </a:lnTo>
                  <a:lnTo>
                    <a:pt x="17309" y="92276"/>
                  </a:lnTo>
                  <a:lnTo>
                    <a:pt x="14000" y="87487"/>
                  </a:lnTo>
                  <a:lnTo>
                    <a:pt x="10691" y="82320"/>
                  </a:lnTo>
                  <a:lnTo>
                    <a:pt x="7421" y="76807"/>
                  </a:lnTo>
                  <a:lnTo>
                    <a:pt x="4188" y="70884"/>
                  </a:lnTo>
                  <a:lnTo>
                    <a:pt x="975" y="64583"/>
                  </a:lnTo>
                  <a:lnTo>
                    <a:pt x="516" y="63386"/>
                  </a:lnTo>
                  <a:lnTo>
                    <a:pt x="191" y="62126"/>
                  </a:lnTo>
                  <a:lnTo>
                    <a:pt x="38" y="60803"/>
                  </a:lnTo>
                  <a:lnTo>
                    <a:pt x="0" y="59480"/>
                  </a:lnTo>
                  <a:lnTo>
                    <a:pt x="153" y="58156"/>
                  </a:lnTo>
                  <a:lnTo>
                    <a:pt x="439" y="56833"/>
                  </a:lnTo>
                  <a:lnTo>
                    <a:pt x="841" y="55636"/>
                  </a:lnTo>
                  <a:lnTo>
                    <a:pt x="937" y="55479"/>
                  </a:lnTo>
                  <a:lnTo>
                    <a:pt x="1166" y="54912"/>
                  </a:lnTo>
                  <a:lnTo>
                    <a:pt x="1530" y="54218"/>
                  </a:lnTo>
                  <a:lnTo>
                    <a:pt x="1970" y="53305"/>
                  </a:lnTo>
                  <a:lnTo>
                    <a:pt x="2543" y="52108"/>
                  </a:lnTo>
                  <a:lnTo>
                    <a:pt x="3194" y="50784"/>
                  </a:lnTo>
                  <a:lnTo>
                    <a:pt x="3997" y="49304"/>
                  </a:lnTo>
                  <a:lnTo>
                    <a:pt x="4915" y="47603"/>
                  </a:lnTo>
                  <a:lnTo>
                    <a:pt x="5890" y="45744"/>
                  </a:lnTo>
                  <a:lnTo>
                    <a:pt x="7019" y="43822"/>
                  </a:lnTo>
                  <a:lnTo>
                    <a:pt x="8224" y="41743"/>
                  </a:lnTo>
                  <a:lnTo>
                    <a:pt x="9525" y="39569"/>
                  </a:lnTo>
                  <a:lnTo>
                    <a:pt x="10921" y="37364"/>
                  </a:lnTo>
                  <a:lnTo>
                    <a:pt x="12432" y="35064"/>
                  </a:lnTo>
                  <a:lnTo>
                    <a:pt x="14000" y="32669"/>
                  </a:lnTo>
                  <a:lnTo>
                    <a:pt x="15722" y="30338"/>
                  </a:lnTo>
                  <a:lnTo>
                    <a:pt x="17500" y="27944"/>
                  </a:lnTo>
                  <a:lnTo>
                    <a:pt x="20561" y="24037"/>
                  </a:lnTo>
                  <a:lnTo>
                    <a:pt x="23640" y="20446"/>
                  </a:lnTo>
                  <a:lnTo>
                    <a:pt x="26815" y="17075"/>
                  </a:lnTo>
                  <a:lnTo>
                    <a:pt x="29933" y="14019"/>
                  </a:lnTo>
                  <a:lnTo>
                    <a:pt x="33146" y="11278"/>
                  </a:lnTo>
                  <a:lnTo>
                    <a:pt x="36340" y="8821"/>
                  </a:lnTo>
                  <a:lnTo>
                    <a:pt x="39821" y="6458"/>
                  </a:lnTo>
                  <a:lnTo>
                    <a:pt x="43321" y="4505"/>
                  </a:lnTo>
                  <a:lnTo>
                    <a:pt x="46821" y="2866"/>
                  </a:lnTo>
                  <a:lnTo>
                    <a:pt x="50302" y="1606"/>
                  </a:lnTo>
                  <a:lnTo>
                    <a:pt x="53841" y="724"/>
                  </a:lnTo>
                  <a:lnTo>
                    <a:pt x="57322" y="189"/>
                  </a:lnTo>
                  <a:lnTo>
                    <a:pt x="60822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Helvetica Neue" panose="02000503000000020004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258;p53"/>
            <p:cNvSpPr/>
            <p:nvPr/>
          </p:nvSpPr>
          <p:spPr>
            <a:xfrm>
              <a:off x="5265738" y="3917951"/>
              <a:ext cx="1716000" cy="171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44" y="0"/>
                  </a:moveTo>
                  <a:lnTo>
                    <a:pt x="62497" y="332"/>
                  </a:lnTo>
                  <a:lnTo>
                    <a:pt x="64884" y="1053"/>
                  </a:lnTo>
                  <a:lnTo>
                    <a:pt x="67104" y="2218"/>
                  </a:lnTo>
                  <a:lnTo>
                    <a:pt x="69047" y="3826"/>
                  </a:lnTo>
                  <a:lnTo>
                    <a:pt x="70601" y="5711"/>
                  </a:lnTo>
                  <a:lnTo>
                    <a:pt x="71766" y="7818"/>
                  </a:lnTo>
                  <a:lnTo>
                    <a:pt x="72488" y="10258"/>
                  </a:lnTo>
                  <a:lnTo>
                    <a:pt x="72710" y="12754"/>
                  </a:lnTo>
                  <a:lnTo>
                    <a:pt x="72488" y="15415"/>
                  </a:lnTo>
                  <a:lnTo>
                    <a:pt x="71766" y="17744"/>
                  </a:lnTo>
                  <a:lnTo>
                    <a:pt x="70601" y="19963"/>
                  </a:lnTo>
                  <a:lnTo>
                    <a:pt x="69047" y="21848"/>
                  </a:lnTo>
                  <a:lnTo>
                    <a:pt x="67104" y="23456"/>
                  </a:lnTo>
                  <a:lnTo>
                    <a:pt x="64884" y="24621"/>
                  </a:lnTo>
                  <a:lnTo>
                    <a:pt x="62497" y="25341"/>
                  </a:lnTo>
                  <a:lnTo>
                    <a:pt x="59944" y="25674"/>
                  </a:lnTo>
                  <a:lnTo>
                    <a:pt x="55282" y="25841"/>
                  </a:lnTo>
                  <a:lnTo>
                    <a:pt x="50897" y="26839"/>
                  </a:lnTo>
                  <a:lnTo>
                    <a:pt x="46567" y="28280"/>
                  </a:lnTo>
                  <a:lnTo>
                    <a:pt x="42627" y="30277"/>
                  </a:lnTo>
                  <a:lnTo>
                    <a:pt x="38963" y="32717"/>
                  </a:lnTo>
                  <a:lnTo>
                    <a:pt x="35689" y="35711"/>
                  </a:lnTo>
                  <a:lnTo>
                    <a:pt x="32691" y="38983"/>
                  </a:lnTo>
                  <a:lnTo>
                    <a:pt x="30305" y="42643"/>
                  </a:lnTo>
                  <a:lnTo>
                    <a:pt x="28307" y="46635"/>
                  </a:lnTo>
                  <a:lnTo>
                    <a:pt x="26808" y="50905"/>
                  </a:lnTo>
                  <a:lnTo>
                    <a:pt x="25864" y="55341"/>
                  </a:lnTo>
                  <a:lnTo>
                    <a:pt x="25531" y="59944"/>
                  </a:lnTo>
                  <a:lnTo>
                    <a:pt x="25864" y="64713"/>
                  </a:lnTo>
                  <a:lnTo>
                    <a:pt x="26808" y="69149"/>
                  </a:lnTo>
                  <a:lnTo>
                    <a:pt x="28307" y="73364"/>
                  </a:lnTo>
                  <a:lnTo>
                    <a:pt x="30305" y="77356"/>
                  </a:lnTo>
                  <a:lnTo>
                    <a:pt x="32691" y="81072"/>
                  </a:lnTo>
                  <a:lnTo>
                    <a:pt x="35689" y="84343"/>
                  </a:lnTo>
                  <a:lnTo>
                    <a:pt x="38963" y="87171"/>
                  </a:lnTo>
                  <a:lnTo>
                    <a:pt x="42627" y="89722"/>
                  </a:lnTo>
                  <a:lnTo>
                    <a:pt x="46567" y="91719"/>
                  </a:lnTo>
                  <a:lnTo>
                    <a:pt x="50897" y="93216"/>
                  </a:lnTo>
                  <a:lnTo>
                    <a:pt x="55282" y="94048"/>
                  </a:lnTo>
                  <a:lnTo>
                    <a:pt x="59944" y="94380"/>
                  </a:lnTo>
                  <a:lnTo>
                    <a:pt x="64606" y="94048"/>
                  </a:lnTo>
                  <a:lnTo>
                    <a:pt x="69158" y="93216"/>
                  </a:lnTo>
                  <a:lnTo>
                    <a:pt x="73376" y="91719"/>
                  </a:lnTo>
                  <a:lnTo>
                    <a:pt x="77372" y="89722"/>
                  </a:lnTo>
                  <a:lnTo>
                    <a:pt x="80980" y="87171"/>
                  </a:lnTo>
                  <a:lnTo>
                    <a:pt x="84310" y="84343"/>
                  </a:lnTo>
                  <a:lnTo>
                    <a:pt x="87197" y="81072"/>
                  </a:lnTo>
                  <a:lnTo>
                    <a:pt x="89694" y="77356"/>
                  </a:lnTo>
                  <a:lnTo>
                    <a:pt x="91637" y="73364"/>
                  </a:lnTo>
                  <a:lnTo>
                    <a:pt x="93080" y="69149"/>
                  </a:lnTo>
                  <a:lnTo>
                    <a:pt x="94024" y="64713"/>
                  </a:lnTo>
                  <a:lnTo>
                    <a:pt x="94357" y="59944"/>
                  </a:lnTo>
                  <a:lnTo>
                    <a:pt x="94690" y="57449"/>
                  </a:lnTo>
                  <a:lnTo>
                    <a:pt x="95411" y="55009"/>
                  </a:lnTo>
                  <a:lnTo>
                    <a:pt x="96577" y="52902"/>
                  </a:lnTo>
                  <a:lnTo>
                    <a:pt x="98186" y="51016"/>
                  </a:lnTo>
                  <a:lnTo>
                    <a:pt x="100074" y="49408"/>
                  </a:lnTo>
                  <a:lnTo>
                    <a:pt x="102183" y="48243"/>
                  </a:lnTo>
                  <a:lnTo>
                    <a:pt x="104625" y="47523"/>
                  </a:lnTo>
                  <a:lnTo>
                    <a:pt x="107123" y="47190"/>
                  </a:lnTo>
                  <a:lnTo>
                    <a:pt x="109787" y="47523"/>
                  </a:lnTo>
                  <a:lnTo>
                    <a:pt x="112118" y="48243"/>
                  </a:lnTo>
                  <a:lnTo>
                    <a:pt x="114338" y="49408"/>
                  </a:lnTo>
                  <a:lnTo>
                    <a:pt x="116225" y="51016"/>
                  </a:lnTo>
                  <a:lnTo>
                    <a:pt x="117779" y="52902"/>
                  </a:lnTo>
                  <a:lnTo>
                    <a:pt x="118945" y="55009"/>
                  </a:lnTo>
                  <a:lnTo>
                    <a:pt x="119722" y="57449"/>
                  </a:lnTo>
                  <a:lnTo>
                    <a:pt x="120000" y="59944"/>
                  </a:lnTo>
                  <a:lnTo>
                    <a:pt x="119722" y="66099"/>
                  </a:lnTo>
                  <a:lnTo>
                    <a:pt x="118723" y="72088"/>
                  </a:lnTo>
                  <a:lnTo>
                    <a:pt x="117280" y="77800"/>
                  </a:lnTo>
                  <a:lnTo>
                    <a:pt x="115282" y="83290"/>
                  </a:lnTo>
                  <a:lnTo>
                    <a:pt x="112728" y="88558"/>
                  </a:lnTo>
                  <a:lnTo>
                    <a:pt x="109676" y="93548"/>
                  </a:lnTo>
                  <a:lnTo>
                    <a:pt x="106290" y="98151"/>
                  </a:lnTo>
                  <a:lnTo>
                    <a:pt x="102405" y="102421"/>
                  </a:lnTo>
                  <a:lnTo>
                    <a:pt x="98186" y="106303"/>
                  </a:lnTo>
                  <a:lnTo>
                    <a:pt x="93524" y="109796"/>
                  </a:lnTo>
                  <a:lnTo>
                    <a:pt x="88529" y="112735"/>
                  </a:lnTo>
                  <a:lnTo>
                    <a:pt x="83256" y="115286"/>
                  </a:lnTo>
                  <a:lnTo>
                    <a:pt x="77816" y="117282"/>
                  </a:lnTo>
                  <a:lnTo>
                    <a:pt x="72099" y="118780"/>
                  </a:lnTo>
                  <a:lnTo>
                    <a:pt x="66049" y="119722"/>
                  </a:lnTo>
                  <a:lnTo>
                    <a:pt x="59944" y="120000"/>
                  </a:lnTo>
                  <a:lnTo>
                    <a:pt x="53839" y="119722"/>
                  </a:lnTo>
                  <a:lnTo>
                    <a:pt x="47900" y="118780"/>
                  </a:lnTo>
                  <a:lnTo>
                    <a:pt x="42127" y="117282"/>
                  </a:lnTo>
                  <a:lnTo>
                    <a:pt x="36632" y="115286"/>
                  </a:lnTo>
                  <a:lnTo>
                    <a:pt x="31359" y="112735"/>
                  </a:lnTo>
                  <a:lnTo>
                    <a:pt x="26364" y="109796"/>
                  </a:lnTo>
                  <a:lnTo>
                    <a:pt x="21868" y="106303"/>
                  </a:lnTo>
                  <a:lnTo>
                    <a:pt x="17539" y="102421"/>
                  </a:lnTo>
                  <a:lnTo>
                    <a:pt x="13709" y="98151"/>
                  </a:lnTo>
                  <a:lnTo>
                    <a:pt x="10212" y="93548"/>
                  </a:lnTo>
                  <a:lnTo>
                    <a:pt x="7160" y="88558"/>
                  </a:lnTo>
                  <a:lnTo>
                    <a:pt x="4662" y="83290"/>
                  </a:lnTo>
                  <a:lnTo>
                    <a:pt x="2608" y="77800"/>
                  </a:lnTo>
                  <a:lnTo>
                    <a:pt x="1165" y="72088"/>
                  </a:lnTo>
                  <a:lnTo>
                    <a:pt x="333" y="66099"/>
                  </a:lnTo>
                  <a:lnTo>
                    <a:pt x="0" y="59944"/>
                  </a:lnTo>
                  <a:lnTo>
                    <a:pt x="333" y="53844"/>
                  </a:lnTo>
                  <a:lnTo>
                    <a:pt x="1165" y="47911"/>
                  </a:lnTo>
                  <a:lnTo>
                    <a:pt x="2608" y="42255"/>
                  </a:lnTo>
                  <a:lnTo>
                    <a:pt x="4662" y="36765"/>
                  </a:lnTo>
                  <a:lnTo>
                    <a:pt x="7160" y="31441"/>
                  </a:lnTo>
                  <a:lnTo>
                    <a:pt x="10212" y="26506"/>
                  </a:lnTo>
                  <a:lnTo>
                    <a:pt x="13709" y="21848"/>
                  </a:lnTo>
                  <a:lnTo>
                    <a:pt x="17539" y="17634"/>
                  </a:lnTo>
                  <a:lnTo>
                    <a:pt x="21868" y="13752"/>
                  </a:lnTo>
                  <a:lnTo>
                    <a:pt x="26364" y="10258"/>
                  </a:lnTo>
                  <a:lnTo>
                    <a:pt x="31359" y="7264"/>
                  </a:lnTo>
                  <a:lnTo>
                    <a:pt x="36632" y="4768"/>
                  </a:lnTo>
                  <a:lnTo>
                    <a:pt x="42127" y="2772"/>
                  </a:lnTo>
                  <a:lnTo>
                    <a:pt x="47900" y="1275"/>
                  </a:lnTo>
                  <a:lnTo>
                    <a:pt x="53839" y="332"/>
                  </a:lnTo>
                  <a:lnTo>
                    <a:pt x="59944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Helvetica Neue" panose="02000503000000020004" pitchFamily="2" charset="0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203" y="1180802"/>
            <a:ext cx="6841558" cy="325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3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2"/>
          <p:cNvSpPr txBox="1">
            <a:spLocks noGrp="1"/>
          </p:cNvSpPr>
          <p:nvPr>
            <p:ph type="title"/>
          </p:nvPr>
        </p:nvSpPr>
        <p:spPr>
          <a:xfrm>
            <a:off x="1192696" y="213700"/>
            <a:ext cx="7639604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latin typeface="Helvetica Neue" panose="02000503000000020004" pitchFamily="2" charset="0"/>
              </a:rPr>
              <a:t>TỔNG QUAN</a:t>
            </a:r>
            <a:r>
              <a:rPr lang="en-GB" dirty="0" smtClean="0">
                <a:latin typeface="Helvetica Neue" panose="02000503000000020004" pitchFamily="2" charset="0"/>
              </a:rPr>
              <a:t> </a:t>
            </a:r>
            <a:r>
              <a:rPr lang="en-GB" dirty="0" smtClean="0">
                <a:latin typeface="Helvetica Neue" panose="02000503000000020004" pitchFamily="2" charset="0"/>
              </a:rPr>
              <a:t>VỀ HỆ THỐNG</a:t>
            </a:r>
            <a:endParaRPr dirty="0">
              <a:latin typeface="Helvetica Neue" panose="02000503000000020004" pitchFamily="2" charset="0"/>
            </a:endParaRPr>
          </a:p>
        </p:txBody>
      </p:sp>
      <p:sp>
        <p:nvSpPr>
          <p:cNvPr id="569" name="Google Shape;569;p4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Helvetica Neue" panose="02000503000000020004" pitchFamily="2" charset="0"/>
              </a:rPr>
              <a:t>15</a:t>
            </a:fld>
            <a:endParaRPr dirty="0">
              <a:latin typeface="Helvetica Neue" panose="02000503000000020004" pitchFamily="2" charset="0"/>
            </a:endParaRPr>
          </a:p>
        </p:txBody>
      </p:sp>
      <p:sp>
        <p:nvSpPr>
          <p:cNvPr id="596" name="Google Shape;596;p42"/>
          <p:cNvSpPr txBox="1"/>
          <p:nvPr/>
        </p:nvSpPr>
        <p:spPr>
          <a:xfrm>
            <a:off x="381682" y="864302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CHIA SẺ TÀI LIỆU: KHÔNG GIỚI HẠN, GIỚI HẠN THỜI GIAN, NHẬN CHIA SẺ</a:t>
            </a:r>
            <a:endParaRPr dirty="0">
              <a:solidFill>
                <a:srgbClr val="99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oogle Shape;1256;p53"/>
          <p:cNvGrpSpPr/>
          <p:nvPr/>
        </p:nvGrpSpPr>
        <p:grpSpPr>
          <a:xfrm>
            <a:off x="705529" y="375102"/>
            <a:ext cx="401886" cy="243916"/>
            <a:chOff x="3633788" y="3265488"/>
            <a:chExt cx="4980000" cy="3022500"/>
          </a:xfrm>
        </p:grpSpPr>
        <p:sp>
          <p:nvSpPr>
            <p:cNvPr id="35" name="Google Shape;1257;p53"/>
            <p:cNvSpPr/>
            <p:nvPr/>
          </p:nvSpPr>
          <p:spPr>
            <a:xfrm>
              <a:off x="3633788" y="3265488"/>
              <a:ext cx="4980000" cy="302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784" y="14555"/>
                  </a:moveTo>
                  <a:lnTo>
                    <a:pt x="57685" y="14744"/>
                  </a:lnTo>
                  <a:lnTo>
                    <a:pt x="54644" y="15216"/>
                  </a:lnTo>
                  <a:lnTo>
                    <a:pt x="51679" y="16004"/>
                  </a:lnTo>
                  <a:lnTo>
                    <a:pt x="48772" y="17075"/>
                  </a:lnTo>
                  <a:lnTo>
                    <a:pt x="45980" y="18398"/>
                  </a:lnTo>
                  <a:lnTo>
                    <a:pt x="43206" y="19973"/>
                  </a:lnTo>
                  <a:lnTo>
                    <a:pt x="40586" y="21706"/>
                  </a:lnTo>
                  <a:lnTo>
                    <a:pt x="38042" y="23565"/>
                  </a:lnTo>
                  <a:lnTo>
                    <a:pt x="35575" y="25613"/>
                  </a:lnTo>
                  <a:lnTo>
                    <a:pt x="33203" y="27755"/>
                  </a:lnTo>
                  <a:lnTo>
                    <a:pt x="30985" y="29992"/>
                  </a:lnTo>
                  <a:lnTo>
                    <a:pt x="28842" y="32197"/>
                  </a:lnTo>
                  <a:lnTo>
                    <a:pt x="26853" y="34528"/>
                  </a:lnTo>
                  <a:lnTo>
                    <a:pt x="24960" y="36828"/>
                  </a:lnTo>
                  <a:lnTo>
                    <a:pt x="23162" y="39096"/>
                  </a:lnTo>
                  <a:lnTo>
                    <a:pt x="21383" y="41491"/>
                  </a:lnTo>
                  <a:lnTo>
                    <a:pt x="19719" y="43822"/>
                  </a:lnTo>
                  <a:lnTo>
                    <a:pt x="18112" y="46185"/>
                  </a:lnTo>
                  <a:lnTo>
                    <a:pt x="16659" y="48453"/>
                  </a:lnTo>
                  <a:lnTo>
                    <a:pt x="15282" y="50658"/>
                  </a:lnTo>
                  <a:lnTo>
                    <a:pt x="14000" y="52832"/>
                  </a:lnTo>
                  <a:lnTo>
                    <a:pt x="12833" y="54817"/>
                  </a:lnTo>
                  <a:lnTo>
                    <a:pt x="11820" y="56676"/>
                  </a:lnTo>
                  <a:lnTo>
                    <a:pt x="10883" y="58409"/>
                  </a:lnTo>
                  <a:lnTo>
                    <a:pt x="10079" y="59889"/>
                  </a:lnTo>
                  <a:lnTo>
                    <a:pt x="13235" y="65781"/>
                  </a:lnTo>
                  <a:lnTo>
                    <a:pt x="16410" y="71168"/>
                  </a:lnTo>
                  <a:lnTo>
                    <a:pt x="19604" y="76208"/>
                  </a:lnTo>
                  <a:lnTo>
                    <a:pt x="22798" y="80903"/>
                  </a:lnTo>
                  <a:lnTo>
                    <a:pt x="26012" y="85156"/>
                  </a:lnTo>
                  <a:lnTo>
                    <a:pt x="29282" y="88999"/>
                  </a:lnTo>
                  <a:lnTo>
                    <a:pt x="32515" y="92402"/>
                  </a:lnTo>
                  <a:lnTo>
                    <a:pt x="35824" y="95458"/>
                  </a:lnTo>
                  <a:lnTo>
                    <a:pt x="39094" y="98104"/>
                  </a:lnTo>
                  <a:lnTo>
                    <a:pt x="42422" y="100309"/>
                  </a:lnTo>
                  <a:lnTo>
                    <a:pt x="45750" y="102168"/>
                  </a:lnTo>
                  <a:lnTo>
                    <a:pt x="49097" y="103617"/>
                  </a:lnTo>
                  <a:lnTo>
                    <a:pt x="52445" y="104625"/>
                  </a:lnTo>
                  <a:lnTo>
                    <a:pt x="55830" y="105255"/>
                  </a:lnTo>
                  <a:lnTo>
                    <a:pt x="59215" y="105413"/>
                  </a:lnTo>
                  <a:lnTo>
                    <a:pt x="62314" y="105255"/>
                  </a:lnTo>
                  <a:lnTo>
                    <a:pt x="65336" y="104751"/>
                  </a:lnTo>
                  <a:lnTo>
                    <a:pt x="68320" y="103995"/>
                  </a:lnTo>
                  <a:lnTo>
                    <a:pt x="71227" y="102893"/>
                  </a:lnTo>
                  <a:lnTo>
                    <a:pt x="74019" y="101569"/>
                  </a:lnTo>
                  <a:lnTo>
                    <a:pt x="76754" y="100026"/>
                  </a:lnTo>
                  <a:lnTo>
                    <a:pt x="79413" y="98293"/>
                  </a:lnTo>
                  <a:lnTo>
                    <a:pt x="81957" y="96434"/>
                  </a:lnTo>
                  <a:lnTo>
                    <a:pt x="84424" y="94386"/>
                  </a:lnTo>
                  <a:lnTo>
                    <a:pt x="86758" y="92213"/>
                  </a:lnTo>
                  <a:lnTo>
                    <a:pt x="89014" y="90007"/>
                  </a:lnTo>
                  <a:lnTo>
                    <a:pt x="91157" y="87739"/>
                  </a:lnTo>
                  <a:lnTo>
                    <a:pt x="93165" y="85439"/>
                  </a:lnTo>
                  <a:lnTo>
                    <a:pt x="95039" y="83171"/>
                  </a:lnTo>
                  <a:lnTo>
                    <a:pt x="96837" y="80903"/>
                  </a:lnTo>
                  <a:lnTo>
                    <a:pt x="98616" y="78540"/>
                  </a:lnTo>
                  <a:lnTo>
                    <a:pt x="100280" y="76145"/>
                  </a:lnTo>
                  <a:lnTo>
                    <a:pt x="101848" y="73814"/>
                  </a:lnTo>
                  <a:lnTo>
                    <a:pt x="103340" y="71546"/>
                  </a:lnTo>
                  <a:lnTo>
                    <a:pt x="104717" y="69309"/>
                  </a:lnTo>
                  <a:lnTo>
                    <a:pt x="105999" y="67230"/>
                  </a:lnTo>
                  <a:lnTo>
                    <a:pt x="107166" y="65182"/>
                  </a:lnTo>
                  <a:lnTo>
                    <a:pt x="108179" y="63323"/>
                  </a:lnTo>
                  <a:lnTo>
                    <a:pt x="109116" y="61590"/>
                  </a:lnTo>
                  <a:lnTo>
                    <a:pt x="109920" y="60078"/>
                  </a:lnTo>
                  <a:lnTo>
                    <a:pt x="106764" y="54218"/>
                  </a:lnTo>
                  <a:lnTo>
                    <a:pt x="103589" y="48800"/>
                  </a:lnTo>
                  <a:lnTo>
                    <a:pt x="100395" y="43696"/>
                  </a:lnTo>
                  <a:lnTo>
                    <a:pt x="97201" y="39096"/>
                  </a:lnTo>
                  <a:lnTo>
                    <a:pt x="93949" y="34843"/>
                  </a:lnTo>
                  <a:lnTo>
                    <a:pt x="90717" y="31000"/>
                  </a:lnTo>
                  <a:lnTo>
                    <a:pt x="87446" y="27566"/>
                  </a:lnTo>
                  <a:lnTo>
                    <a:pt x="84175" y="24510"/>
                  </a:lnTo>
                  <a:lnTo>
                    <a:pt x="80905" y="21895"/>
                  </a:lnTo>
                  <a:lnTo>
                    <a:pt x="77558" y="19658"/>
                  </a:lnTo>
                  <a:lnTo>
                    <a:pt x="74249" y="17799"/>
                  </a:lnTo>
                  <a:lnTo>
                    <a:pt x="70902" y="16350"/>
                  </a:lnTo>
                  <a:lnTo>
                    <a:pt x="67554" y="15342"/>
                  </a:lnTo>
                  <a:lnTo>
                    <a:pt x="64169" y="14744"/>
                  </a:lnTo>
                  <a:lnTo>
                    <a:pt x="60784" y="14555"/>
                  </a:lnTo>
                  <a:close/>
                  <a:moveTo>
                    <a:pt x="60822" y="0"/>
                  </a:moveTo>
                  <a:lnTo>
                    <a:pt x="64418" y="189"/>
                  </a:lnTo>
                  <a:lnTo>
                    <a:pt x="68014" y="787"/>
                  </a:lnTo>
                  <a:lnTo>
                    <a:pt x="71590" y="1732"/>
                  </a:lnTo>
                  <a:lnTo>
                    <a:pt x="75148" y="3055"/>
                  </a:lnTo>
                  <a:lnTo>
                    <a:pt x="78686" y="4788"/>
                  </a:lnTo>
                  <a:lnTo>
                    <a:pt x="82167" y="6962"/>
                  </a:lnTo>
                  <a:lnTo>
                    <a:pt x="85667" y="9419"/>
                  </a:lnTo>
                  <a:lnTo>
                    <a:pt x="89110" y="12286"/>
                  </a:lnTo>
                  <a:lnTo>
                    <a:pt x="92534" y="15594"/>
                  </a:lnTo>
                  <a:lnTo>
                    <a:pt x="95957" y="19249"/>
                  </a:lnTo>
                  <a:lnTo>
                    <a:pt x="99343" y="23250"/>
                  </a:lnTo>
                  <a:lnTo>
                    <a:pt x="102690" y="27629"/>
                  </a:lnTo>
                  <a:lnTo>
                    <a:pt x="106037" y="32449"/>
                  </a:lnTo>
                  <a:lnTo>
                    <a:pt x="109308" y="37584"/>
                  </a:lnTo>
                  <a:lnTo>
                    <a:pt x="112578" y="43160"/>
                  </a:lnTo>
                  <a:lnTo>
                    <a:pt x="115811" y="49115"/>
                  </a:lnTo>
                  <a:lnTo>
                    <a:pt x="119062" y="55416"/>
                  </a:lnTo>
                  <a:lnTo>
                    <a:pt x="119521" y="56550"/>
                  </a:lnTo>
                  <a:lnTo>
                    <a:pt x="119827" y="57810"/>
                  </a:lnTo>
                  <a:lnTo>
                    <a:pt x="120000" y="59133"/>
                  </a:lnTo>
                  <a:lnTo>
                    <a:pt x="120000" y="60456"/>
                  </a:lnTo>
                  <a:lnTo>
                    <a:pt x="119885" y="61811"/>
                  </a:lnTo>
                  <a:lnTo>
                    <a:pt x="119598" y="63071"/>
                  </a:lnTo>
                  <a:lnTo>
                    <a:pt x="119158" y="64268"/>
                  </a:lnTo>
                  <a:lnTo>
                    <a:pt x="119062" y="64520"/>
                  </a:lnTo>
                  <a:lnTo>
                    <a:pt x="118833" y="64993"/>
                  </a:lnTo>
                  <a:lnTo>
                    <a:pt x="118508" y="65718"/>
                  </a:lnTo>
                  <a:lnTo>
                    <a:pt x="118029" y="66694"/>
                  </a:lnTo>
                  <a:lnTo>
                    <a:pt x="117494" y="67828"/>
                  </a:lnTo>
                  <a:lnTo>
                    <a:pt x="116805" y="69152"/>
                  </a:lnTo>
                  <a:lnTo>
                    <a:pt x="116002" y="70695"/>
                  </a:lnTo>
                  <a:lnTo>
                    <a:pt x="115122" y="72365"/>
                  </a:lnTo>
                  <a:lnTo>
                    <a:pt x="114109" y="74161"/>
                  </a:lnTo>
                  <a:lnTo>
                    <a:pt x="113018" y="76145"/>
                  </a:lnTo>
                  <a:lnTo>
                    <a:pt x="111813" y="78193"/>
                  </a:lnTo>
                  <a:lnTo>
                    <a:pt x="110513" y="80367"/>
                  </a:lnTo>
                  <a:lnTo>
                    <a:pt x="109097" y="82572"/>
                  </a:lnTo>
                  <a:lnTo>
                    <a:pt x="107605" y="84904"/>
                  </a:lnTo>
                  <a:lnTo>
                    <a:pt x="105999" y="87235"/>
                  </a:lnTo>
                  <a:lnTo>
                    <a:pt x="104316" y="89661"/>
                  </a:lnTo>
                  <a:lnTo>
                    <a:pt x="102537" y="92055"/>
                  </a:lnTo>
                  <a:lnTo>
                    <a:pt x="99477" y="95899"/>
                  </a:lnTo>
                  <a:lnTo>
                    <a:pt x="96359" y="99490"/>
                  </a:lnTo>
                  <a:lnTo>
                    <a:pt x="93222" y="102830"/>
                  </a:lnTo>
                  <a:lnTo>
                    <a:pt x="90066" y="105886"/>
                  </a:lnTo>
                  <a:lnTo>
                    <a:pt x="86891" y="108658"/>
                  </a:lnTo>
                  <a:lnTo>
                    <a:pt x="83697" y="111115"/>
                  </a:lnTo>
                  <a:lnTo>
                    <a:pt x="80216" y="113447"/>
                  </a:lnTo>
                  <a:lnTo>
                    <a:pt x="76716" y="115431"/>
                  </a:lnTo>
                  <a:lnTo>
                    <a:pt x="73178" y="117038"/>
                  </a:lnTo>
                  <a:lnTo>
                    <a:pt x="69697" y="118298"/>
                  </a:lnTo>
                  <a:lnTo>
                    <a:pt x="66197" y="119212"/>
                  </a:lnTo>
                  <a:lnTo>
                    <a:pt x="62715" y="119810"/>
                  </a:lnTo>
                  <a:lnTo>
                    <a:pt x="59215" y="120000"/>
                  </a:lnTo>
                  <a:lnTo>
                    <a:pt x="55581" y="119747"/>
                  </a:lnTo>
                  <a:lnTo>
                    <a:pt x="51985" y="119212"/>
                  </a:lnTo>
                  <a:lnTo>
                    <a:pt x="48409" y="118267"/>
                  </a:lnTo>
                  <a:lnTo>
                    <a:pt x="44890" y="116881"/>
                  </a:lnTo>
                  <a:lnTo>
                    <a:pt x="41351" y="115148"/>
                  </a:lnTo>
                  <a:lnTo>
                    <a:pt x="37832" y="113037"/>
                  </a:lnTo>
                  <a:lnTo>
                    <a:pt x="34332" y="110517"/>
                  </a:lnTo>
                  <a:lnTo>
                    <a:pt x="30889" y="107650"/>
                  </a:lnTo>
                  <a:lnTo>
                    <a:pt x="27465" y="104405"/>
                  </a:lnTo>
                  <a:lnTo>
                    <a:pt x="24042" y="100750"/>
                  </a:lnTo>
                  <a:lnTo>
                    <a:pt x="20656" y="96718"/>
                  </a:lnTo>
                  <a:lnTo>
                    <a:pt x="17309" y="92276"/>
                  </a:lnTo>
                  <a:lnTo>
                    <a:pt x="14000" y="87487"/>
                  </a:lnTo>
                  <a:lnTo>
                    <a:pt x="10691" y="82320"/>
                  </a:lnTo>
                  <a:lnTo>
                    <a:pt x="7421" y="76807"/>
                  </a:lnTo>
                  <a:lnTo>
                    <a:pt x="4188" y="70884"/>
                  </a:lnTo>
                  <a:lnTo>
                    <a:pt x="975" y="64583"/>
                  </a:lnTo>
                  <a:lnTo>
                    <a:pt x="516" y="63386"/>
                  </a:lnTo>
                  <a:lnTo>
                    <a:pt x="191" y="62126"/>
                  </a:lnTo>
                  <a:lnTo>
                    <a:pt x="38" y="60803"/>
                  </a:lnTo>
                  <a:lnTo>
                    <a:pt x="0" y="59480"/>
                  </a:lnTo>
                  <a:lnTo>
                    <a:pt x="153" y="58156"/>
                  </a:lnTo>
                  <a:lnTo>
                    <a:pt x="439" y="56833"/>
                  </a:lnTo>
                  <a:lnTo>
                    <a:pt x="841" y="55636"/>
                  </a:lnTo>
                  <a:lnTo>
                    <a:pt x="937" y="55479"/>
                  </a:lnTo>
                  <a:lnTo>
                    <a:pt x="1166" y="54912"/>
                  </a:lnTo>
                  <a:lnTo>
                    <a:pt x="1530" y="54218"/>
                  </a:lnTo>
                  <a:lnTo>
                    <a:pt x="1970" y="53305"/>
                  </a:lnTo>
                  <a:lnTo>
                    <a:pt x="2543" y="52108"/>
                  </a:lnTo>
                  <a:lnTo>
                    <a:pt x="3194" y="50784"/>
                  </a:lnTo>
                  <a:lnTo>
                    <a:pt x="3997" y="49304"/>
                  </a:lnTo>
                  <a:lnTo>
                    <a:pt x="4915" y="47603"/>
                  </a:lnTo>
                  <a:lnTo>
                    <a:pt x="5890" y="45744"/>
                  </a:lnTo>
                  <a:lnTo>
                    <a:pt x="7019" y="43822"/>
                  </a:lnTo>
                  <a:lnTo>
                    <a:pt x="8224" y="41743"/>
                  </a:lnTo>
                  <a:lnTo>
                    <a:pt x="9525" y="39569"/>
                  </a:lnTo>
                  <a:lnTo>
                    <a:pt x="10921" y="37364"/>
                  </a:lnTo>
                  <a:lnTo>
                    <a:pt x="12432" y="35064"/>
                  </a:lnTo>
                  <a:lnTo>
                    <a:pt x="14000" y="32669"/>
                  </a:lnTo>
                  <a:lnTo>
                    <a:pt x="15722" y="30338"/>
                  </a:lnTo>
                  <a:lnTo>
                    <a:pt x="17500" y="27944"/>
                  </a:lnTo>
                  <a:lnTo>
                    <a:pt x="20561" y="24037"/>
                  </a:lnTo>
                  <a:lnTo>
                    <a:pt x="23640" y="20446"/>
                  </a:lnTo>
                  <a:lnTo>
                    <a:pt x="26815" y="17075"/>
                  </a:lnTo>
                  <a:lnTo>
                    <a:pt x="29933" y="14019"/>
                  </a:lnTo>
                  <a:lnTo>
                    <a:pt x="33146" y="11278"/>
                  </a:lnTo>
                  <a:lnTo>
                    <a:pt x="36340" y="8821"/>
                  </a:lnTo>
                  <a:lnTo>
                    <a:pt x="39821" y="6458"/>
                  </a:lnTo>
                  <a:lnTo>
                    <a:pt x="43321" y="4505"/>
                  </a:lnTo>
                  <a:lnTo>
                    <a:pt x="46821" y="2866"/>
                  </a:lnTo>
                  <a:lnTo>
                    <a:pt x="50302" y="1606"/>
                  </a:lnTo>
                  <a:lnTo>
                    <a:pt x="53841" y="724"/>
                  </a:lnTo>
                  <a:lnTo>
                    <a:pt x="57322" y="189"/>
                  </a:lnTo>
                  <a:lnTo>
                    <a:pt x="60822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Helvetica Neue" panose="02000503000000020004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258;p53"/>
            <p:cNvSpPr/>
            <p:nvPr/>
          </p:nvSpPr>
          <p:spPr>
            <a:xfrm>
              <a:off x="5265738" y="3917951"/>
              <a:ext cx="1716000" cy="171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44" y="0"/>
                  </a:moveTo>
                  <a:lnTo>
                    <a:pt x="62497" y="332"/>
                  </a:lnTo>
                  <a:lnTo>
                    <a:pt x="64884" y="1053"/>
                  </a:lnTo>
                  <a:lnTo>
                    <a:pt x="67104" y="2218"/>
                  </a:lnTo>
                  <a:lnTo>
                    <a:pt x="69047" y="3826"/>
                  </a:lnTo>
                  <a:lnTo>
                    <a:pt x="70601" y="5711"/>
                  </a:lnTo>
                  <a:lnTo>
                    <a:pt x="71766" y="7818"/>
                  </a:lnTo>
                  <a:lnTo>
                    <a:pt x="72488" y="10258"/>
                  </a:lnTo>
                  <a:lnTo>
                    <a:pt x="72710" y="12754"/>
                  </a:lnTo>
                  <a:lnTo>
                    <a:pt x="72488" y="15415"/>
                  </a:lnTo>
                  <a:lnTo>
                    <a:pt x="71766" y="17744"/>
                  </a:lnTo>
                  <a:lnTo>
                    <a:pt x="70601" y="19963"/>
                  </a:lnTo>
                  <a:lnTo>
                    <a:pt x="69047" y="21848"/>
                  </a:lnTo>
                  <a:lnTo>
                    <a:pt x="67104" y="23456"/>
                  </a:lnTo>
                  <a:lnTo>
                    <a:pt x="64884" y="24621"/>
                  </a:lnTo>
                  <a:lnTo>
                    <a:pt x="62497" y="25341"/>
                  </a:lnTo>
                  <a:lnTo>
                    <a:pt x="59944" y="25674"/>
                  </a:lnTo>
                  <a:lnTo>
                    <a:pt x="55282" y="25841"/>
                  </a:lnTo>
                  <a:lnTo>
                    <a:pt x="50897" y="26839"/>
                  </a:lnTo>
                  <a:lnTo>
                    <a:pt x="46567" y="28280"/>
                  </a:lnTo>
                  <a:lnTo>
                    <a:pt x="42627" y="30277"/>
                  </a:lnTo>
                  <a:lnTo>
                    <a:pt x="38963" y="32717"/>
                  </a:lnTo>
                  <a:lnTo>
                    <a:pt x="35689" y="35711"/>
                  </a:lnTo>
                  <a:lnTo>
                    <a:pt x="32691" y="38983"/>
                  </a:lnTo>
                  <a:lnTo>
                    <a:pt x="30305" y="42643"/>
                  </a:lnTo>
                  <a:lnTo>
                    <a:pt x="28307" y="46635"/>
                  </a:lnTo>
                  <a:lnTo>
                    <a:pt x="26808" y="50905"/>
                  </a:lnTo>
                  <a:lnTo>
                    <a:pt x="25864" y="55341"/>
                  </a:lnTo>
                  <a:lnTo>
                    <a:pt x="25531" y="59944"/>
                  </a:lnTo>
                  <a:lnTo>
                    <a:pt x="25864" y="64713"/>
                  </a:lnTo>
                  <a:lnTo>
                    <a:pt x="26808" y="69149"/>
                  </a:lnTo>
                  <a:lnTo>
                    <a:pt x="28307" y="73364"/>
                  </a:lnTo>
                  <a:lnTo>
                    <a:pt x="30305" y="77356"/>
                  </a:lnTo>
                  <a:lnTo>
                    <a:pt x="32691" y="81072"/>
                  </a:lnTo>
                  <a:lnTo>
                    <a:pt x="35689" y="84343"/>
                  </a:lnTo>
                  <a:lnTo>
                    <a:pt x="38963" y="87171"/>
                  </a:lnTo>
                  <a:lnTo>
                    <a:pt x="42627" y="89722"/>
                  </a:lnTo>
                  <a:lnTo>
                    <a:pt x="46567" y="91719"/>
                  </a:lnTo>
                  <a:lnTo>
                    <a:pt x="50897" y="93216"/>
                  </a:lnTo>
                  <a:lnTo>
                    <a:pt x="55282" y="94048"/>
                  </a:lnTo>
                  <a:lnTo>
                    <a:pt x="59944" y="94380"/>
                  </a:lnTo>
                  <a:lnTo>
                    <a:pt x="64606" y="94048"/>
                  </a:lnTo>
                  <a:lnTo>
                    <a:pt x="69158" y="93216"/>
                  </a:lnTo>
                  <a:lnTo>
                    <a:pt x="73376" y="91719"/>
                  </a:lnTo>
                  <a:lnTo>
                    <a:pt x="77372" y="89722"/>
                  </a:lnTo>
                  <a:lnTo>
                    <a:pt x="80980" y="87171"/>
                  </a:lnTo>
                  <a:lnTo>
                    <a:pt x="84310" y="84343"/>
                  </a:lnTo>
                  <a:lnTo>
                    <a:pt x="87197" y="81072"/>
                  </a:lnTo>
                  <a:lnTo>
                    <a:pt x="89694" y="77356"/>
                  </a:lnTo>
                  <a:lnTo>
                    <a:pt x="91637" y="73364"/>
                  </a:lnTo>
                  <a:lnTo>
                    <a:pt x="93080" y="69149"/>
                  </a:lnTo>
                  <a:lnTo>
                    <a:pt x="94024" y="64713"/>
                  </a:lnTo>
                  <a:lnTo>
                    <a:pt x="94357" y="59944"/>
                  </a:lnTo>
                  <a:lnTo>
                    <a:pt x="94690" y="57449"/>
                  </a:lnTo>
                  <a:lnTo>
                    <a:pt x="95411" y="55009"/>
                  </a:lnTo>
                  <a:lnTo>
                    <a:pt x="96577" y="52902"/>
                  </a:lnTo>
                  <a:lnTo>
                    <a:pt x="98186" y="51016"/>
                  </a:lnTo>
                  <a:lnTo>
                    <a:pt x="100074" y="49408"/>
                  </a:lnTo>
                  <a:lnTo>
                    <a:pt x="102183" y="48243"/>
                  </a:lnTo>
                  <a:lnTo>
                    <a:pt x="104625" y="47523"/>
                  </a:lnTo>
                  <a:lnTo>
                    <a:pt x="107123" y="47190"/>
                  </a:lnTo>
                  <a:lnTo>
                    <a:pt x="109787" y="47523"/>
                  </a:lnTo>
                  <a:lnTo>
                    <a:pt x="112118" y="48243"/>
                  </a:lnTo>
                  <a:lnTo>
                    <a:pt x="114338" y="49408"/>
                  </a:lnTo>
                  <a:lnTo>
                    <a:pt x="116225" y="51016"/>
                  </a:lnTo>
                  <a:lnTo>
                    <a:pt x="117779" y="52902"/>
                  </a:lnTo>
                  <a:lnTo>
                    <a:pt x="118945" y="55009"/>
                  </a:lnTo>
                  <a:lnTo>
                    <a:pt x="119722" y="57449"/>
                  </a:lnTo>
                  <a:lnTo>
                    <a:pt x="120000" y="59944"/>
                  </a:lnTo>
                  <a:lnTo>
                    <a:pt x="119722" y="66099"/>
                  </a:lnTo>
                  <a:lnTo>
                    <a:pt x="118723" y="72088"/>
                  </a:lnTo>
                  <a:lnTo>
                    <a:pt x="117280" y="77800"/>
                  </a:lnTo>
                  <a:lnTo>
                    <a:pt x="115282" y="83290"/>
                  </a:lnTo>
                  <a:lnTo>
                    <a:pt x="112728" y="88558"/>
                  </a:lnTo>
                  <a:lnTo>
                    <a:pt x="109676" y="93548"/>
                  </a:lnTo>
                  <a:lnTo>
                    <a:pt x="106290" y="98151"/>
                  </a:lnTo>
                  <a:lnTo>
                    <a:pt x="102405" y="102421"/>
                  </a:lnTo>
                  <a:lnTo>
                    <a:pt x="98186" y="106303"/>
                  </a:lnTo>
                  <a:lnTo>
                    <a:pt x="93524" y="109796"/>
                  </a:lnTo>
                  <a:lnTo>
                    <a:pt x="88529" y="112735"/>
                  </a:lnTo>
                  <a:lnTo>
                    <a:pt x="83256" y="115286"/>
                  </a:lnTo>
                  <a:lnTo>
                    <a:pt x="77816" y="117282"/>
                  </a:lnTo>
                  <a:lnTo>
                    <a:pt x="72099" y="118780"/>
                  </a:lnTo>
                  <a:lnTo>
                    <a:pt x="66049" y="119722"/>
                  </a:lnTo>
                  <a:lnTo>
                    <a:pt x="59944" y="120000"/>
                  </a:lnTo>
                  <a:lnTo>
                    <a:pt x="53839" y="119722"/>
                  </a:lnTo>
                  <a:lnTo>
                    <a:pt x="47900" y="118780"/>
                  </a:lnTo>
                  <a:lnTo>
                    <a:pt x="42127" y="117282"/>
                  </a:lnTo>
                  <a:lnTo>
                    <a:pt x="36632" y="115286"/>
                  </a:lnTo>
                  <a:lnTo>
                    <a:pt x="31359" y="112735"/>
                  </a:lnTo>
                  <a:lnTo>
                    <a:pt x="26364" y="109796"/>
                  </a:lnTo>
                  <a:lnTo>
                    <a:pt x="21868" y="106303"/>
                  </a:lnTo>
                  <a:lnTo>
                    <a:pt x="17539" y="102421"/>
                  </a:lnTo>
                  <a:lnTo>
                    <a:pt x="13709" y="98151"/>
                  </a:lnTo>
                  <a:lnTo>
                    <a:pt x="10212" y="93548"/>
                  </a:lnTo>
                  <a:lnTo>
                    <a:pt x="7160" y="88558"/>
                  </a:lnTo>
                  <a:lnTo>
                    <a:pt x="4662" y="83290"/>
                  </a:lnTo>
                  <a:lnTo>
                    <a:pt x="2608" y="77800"/>
                  </a:lnTo>
                  <a:lnTo>
                    <a:pt x="1165" y="72088"/>
                  </a:lnTo>
                  <a:lnTo>
                    <a:pt x="333" y="66099"/>
                  </a:lnTo>
                  <a:lnTo>
                    <a:pt x="0" y="59944"/>
                  </a:lnTo>
                  <a:lnTo>
                    <a:pt x="333" y="53844"/>
                  </a:lnTo>
                  <a:lnTo>
                    <a:pt x="1165" y="47911"/>
                  </a:lnTo>
                  <a:lnTo>
                    <a:pt x="2608" y="42255"/>
                  </a:lnTo>
                  <a:lnTo>
                    <a:pt x="4662" y="36765"/>
                  </a:lnTo>
                  <a:lnTo>
                    <a:pt x="7160" y="31441"/>
                  </a:lnTo>
                  <a:lnTo>
                    <a:pt x="10212" y="26506"/>
                  </a:lnTo>
                  <a:lnTo>
                    <a:pt x="13709" y="21848"/>
                  </a:lnTo>
                  <a:lnTo>
                    <a:pt x="17539" y="17634"/>
                  </a:lnTo>
                  <a:lnTo>
                    <a:pt x="21868" y="13752"/>
                  </a:lnTo>
                  <a:lnTo>
                    <a:pt x="26364" y="10258"/>
                  </a:lnTo>
                  <a:lnTo>
                    <a:pt x="31359" y="7264"/>
                  </a:lnTo>
                  <a:lnTo>
                    <a:pt x="36632" y="4768"/>
                  </a:lnTo>
                  <a:lnTo>
                    <a:pt x="42127" y="2772"/>
                  </a:lnTo>
                  <a:lnTo>
                    <a:pt x="47900" y="1275"/>
                  </a:lnTo>
                  <a:lnTo>
                    <a:pt x="53839" y="332"/>
                  </a:lnTo>
                  <a:lnTo>
                    <a:pt x="59944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Helvetica Neue" panose="02000503000000020004" pitchFamily="2" charset="0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" y="1180803"/>
            <a:ext cx="7482840" cy="356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3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2"/>
          <p:cNvSpPr txBox="1">
            <a:spLocks noGrp="1"/>
          </p:cNvSpPr>
          <p:nvPr>
            <p:ph type="title"/>
          </p:nvPr>
        </p:nvSpPr>
        <p:spPr>
          <a:xfrm>
            <a:off x="1192696" y="213700"/>
            <a:ext cx="7639604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latin typeface="Helvetica Neue" panose="02000503000000020004" pitchFamily="2" charset="0"/>
              </a:rPr>
              <a:t>TỔNG QUAN </a:t>
            </a:r>
            <a:r>
              <a:rPr lang="en-GB" dirty="0" smtClean="0">
                <a:latin typeface="Helvetica Neue" panose="02000503000000020004" pitchFamily="2" charset="0"/>
              </a:rPr>
              <a:t>VỀ HỆ THỐNG</a:t>
            </a:r>
            <a:endParaRPr dirty="0">
              <a:latin typeface="Helvetica Neue" panose="02000503000000020004" pitchFamily="2" charset="0"/>
            </a:endParaRPr>
          </a:p>
        </p:txBody>
      </p:sp>
      <p:sp>
        <p:nvSpPr>
          <p:cNvPr id="569" name="Google Shape;569;p4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Helvetica Neue" panose="02000503000000020004" pitchFamily="2" charset="0"/>
              </a:rPr>
              <a:t>16</a:t>
            </a:fld>
            <a:endParaRPr>
              <a:latin typeface="Helvetica Neue" panose="02000503000000020004" pitchFamily="2" charset="0"/>
            </a:endParaRPr>
          </a:p>
        </p:txBody>
      </p:sp>
      <p:sp>
        <p:nvSpPr>
          <p:cNvPr id="596" name="Google Shape;596;p42"/>
          <p:cNvSpPr txBox="1"/>
          <p:nvPr/>
        </p:nvSpPr>
        <p:spPr>
          <a:xfrm>
            <a:off x="381682" y="864302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– THIẾT LẬP</a:t>
            </a:r>
            <a:endParaRPr dirty="0">
              <a:solidFill>
                <a:srgbClr val="99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oogle Shape;1256;p53"/>
          <p:cNvGrpSpPr/>
          <p:nvPr/>
        </p:nvGrpSpPr>
        <p:grpSpPr>
          <a:xfrm>
            <a:off x="705529" y="375102"/>
            <a:ext cx="401886" cy="243916"/>
            <a:chOff x="3633788" y="3265488"/>
            <a:chExt cx="4980000" cy="3022500"/>
          </a:xfrm>
        </p:grpSpPr>
        <p:sp>
          <p:nvSpPr>
            <p:cNvPr id="35" name="Google Shape;1257;p53"/>
            <p:cNvSpPr/>
            <p:nvPr/>
          </p:nvSpPr>
          <p:spPr>
            <a:xfrm>
              <a:off x="3633788" y="3265488"/>
              <a:ext cx="4980000" cy="302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784" y="14555"/>
                  </a:moveTo>
                  <a:lnTo>
                    <a:pt x="57685" y="14744"/>
                  </a:lnTo>
                  <a:lnTo>
                    <a:pt x="54644" y="15216"/>
                  </a:lnTo>
                  <a:lnTo>
                    <a:pt x="51679" y="16004"/>
                  </a:lnTo>
                  <a:lnTo>
                    <a:pt x="48772" y="17075"/>
                  </a:lnTo>
                  <a:lnTo>
                    <a:pt x="45980" y="18398"/>
                  </a:lnTo>
                  <a:lnTo>
                    <a:pt x="43206" y="19973"/>
                  </a:lnTo>
                  <a:lnTo>
                    <a:pt x="40586" y="21706"/>
                  </a:lnTo>
                  <a:lnTo>
                    <a:pt x="38042" y="23565"/>
                  </a:lnTo>
                  <a:lnTo>
                    <a:pt x="35575" y="25613"/>
                  </a:lnTo>
                  <a:lnTo>
                    <a:pt x="33203" y="27755"/>
                  </a:lnTo>
                  <a:lnTo>
                    <a:pt x="30985" y="29992"/>
                  </a:lnTo>
                  <a:lnTo>
                    <a:pt x="28842" y="32197"/>
                  </a:lnTo>
                  <a:lnTo>
                    <a:pt x="26853" y="34528"/>
                  </a:lnTo>
                  <a:lnTo>
                    <a:pt x="24960" y="36828"/>
                  </a:lnTo>
                  <a:lnTo>
                    <a:pt x="23162" y="39096"/>
                  </a:lnTo>
                  <a:lnTo>
                    <a:pt x="21383" y="41491"/>
                  </a:lnTo>
                  <a:lnTo>
                    <a:pt x="19719" y="43822"/>
                  </a:lnTo>
                  <a:lnTo>
                    <a:pt x="18112" y="46185"/>
                  </a:lnTo>
                  <a:lnTo>
                    <a:pt x="16659" y="48453"/>
                  </a:lnTo>
                  <a:lnTo>
                    <a:pt x="15282" y="50658"/>
                  </a:lnTo>
                  <a:lnTo>
                    <a:pt x="14000" y="52832"/>
                  </a:lnTo>
                  <a:lnTo>
                    <a:pt x="12833" y="54817"/>
                  </a:lnTo>
                  <a:lnTo>
                    <a:pt x="11820" y="56676"/>
                  </a:lnTo>
                  <a:lnTo>
                    <a:pt x="10883" y="58409"/>
                  </a:lnTo>
                  <a:lnTo>
                    <a:pt x="10079" y="59889"/>
                  </a:lnTo>
                  <a:lnTo>
                    <a:pt x="13235" y="65781"/>
                  </a:lnTo>
                  <a:lnTo>
                    <a:pt x="16410" y="71168"/>
                  </a:lnTo>
                  <a:lnTo>
                    <a:pt x="19604" y="76208"/>
                  </a:lnTo>
                  <a:lnTo>
                    <a:pt x="22798" y="80903"/>
                  </a:lnTo>
                  <a:lnTo>
                    <a:pt x="26012" y="85156"/>
                  </a:lnTo>
                  <a:lnTo>
                    <a:pt x="29282" y="88999"/>
                  </a:lnTo>
                  <a:lnTo>
                    <a:pt x="32515" y="92402"/>
                  </a:lnTo>
                  <a:lnTo>
                    <a:pt x="35824" y="95458"/>
                  </a:lnTo>
                  <a:lnTo>
                    <a:pt x="39094" y="98104"/>
                  </a:lnTo>
                  <a:lnTo>
                    <a:pt x="42422" y="100309"/>
                  </a:lnTo>
                  <a:lnTo>
                    <a:pt x="45750" y="102168"/>
                  </a:lnTo>
                  <a:lnTo>
                    <a:pt x="49097" y="103617"/>
                  </a:lnTo>
                  <a:lnTo>
                    <a:pt x="52445" y="104625"/>
                  </a:lnTo>
                  <a:lnTo>
                    <a:pt x="55830" y="105255"/>
                  </a:lnTo>
                  <a:lnTo>
                    <a:pt x="59215" y="105413"/>
                  </a:lnTo>
                  <a:lnTo>
                    <a:pt x="62314" y="105255"/>
                  </a:lnTo>
                  <a:lnTo>
                    <a:pt x="65336" y="104751"/>
                  </a:lnTo>
                  <a:lnTo>
                    <a:pt x="68320" y="103995"/>
                  </a:lnTo>
                  <a:lnTo>
                    <a:pt x="71227" y="102893"/>
                  </a:lnTo>
                  <a:lnTo>
                    <a:pt x="74019" y="101569"/>
                  </a:lnTo>
                  <a:lnTo>
                    <a:pt x="76754" y="100026"/>
                  </a:lnTo>
                  <a:lnTo>
                    <a:pt x="79413" y="98293"/>
                  </a:lnTo>
                  <a:lnTo>
                    <a:pt x="81957" y="96434"/>
                  </a:lnTo>
                  <a:lnTo>
                    <a:pt x="84424" y="94386"/>
                  </a:lnTo>
                  <a:lnTo>
                    <a:pt x="86758" y="92213"/>
                  </a:lnTo>
                  <a:lnTo>
                    <a:pt x="89014" y="90007"/>
                  </a:lnTo>
                  <a:lnTo>
                    <a:pt x="91157" y="87739"/>
                  </a:lnTo>
                  <a:lnTo>
                    <a:pt x="93165" y="85439"/>
                  </a:lnTo>
                  <a:lnTo>
                    <a:pt x="95039" y="83171"/>
                  </a:lnTo>
                  <a:lnTo>
                    <a:pt x="96837" y="80903"/>
                  </a:lnTo>
                  <a:lnTo>
                    <a:pt x="98616" y="78540"/>
                  </a:lnTo>
                  <a:lnTo>
                    <a:pt x="100280" y="76145"/>
                  </a:lnTo>
                  <a:lnTo>
                    <a:pt x="101848" y="73814"/>
                  </a:lnTo>
                  <a:lnTo>
                    <a:pt x="103340" y="71546"/>
                  </a:lnTo>
                  <a:lnTo>
                    <a:pt x="104717" y="69309"/>
                  </a:lnTo>
                  <a:lnTo>
                    <a:pt x="105999" y="67230"/>
                  </a:lnTo>
                  <a:lnTo>
                    <a:pt x="107166" y="65182"/>
                  </a:lnTo>
                  <a:lnTo>
                    <a:pt x="108179" y="63323"/>
                  </a:lnTo>
                  <a:lnTo>
                    <a:pt x="109116" y="61590"/>
                  </a:lnTo>
                  <a:lnTo>
                    <a:pt x="109920" y="60078"/>
                  </a:lnTo>
                  <a:lnTo>
                    <a:pt x="106764" y="54218"/>
                  </a:lnTo>
                  <a:lnTo>
                    <a:pt x="103589" y="48800"/>
                  </a:lnTo>
                  <a:lnTo>
                    <a:pt x="100395" y="43696"/>
                  </a:lnTo>
                  <a:lnTo>
                    <a:pt x="97201" y="39096"/>
                  </a:lnTo>
                  <a:lnTo>
                    <a:pt x="93949" y="34843"/>
                  </a:lnTo>
                  <a:lnTo>
                    <a:pt x="90717" y="31000"/>
                  </a:lnTo>
                  <a:lnTo>
                    <a:pt x="87446" y="27566"/>
                  </a:lnTo>
                  <a:lnTo>
                    <a:pt x="84175" y="24510"/>
                  </a:lnTo>
                  <a:lnTo>
                    <a:pt x="80905" y="21895"/>
                  </a:lnTo>
                  <a:lnTo>
                    <a:pt x="77558" y="19658"/>
                  </a:lnTo>
                  <a:lnTo>
                    <a:pt x="74249" y="17799"/>
                  </a:lnTo>
                  <a:lnTo>
                    <a:pt x="70902" y="16350"/>
                  </a:lnTo>
                  <a:lnTo>
                    <a:pt x="67554" y="15342"/>
                  </a:lnTo>
                  <a:lnTo>
                    <a:pt x="64169" y="14744"/>
                  </a:lnTo>
                  <a:lnTo>
                    <a:pt x="60784" y="14555"/>
                  </a:lnTo>
                  <a:close/>
                  <a:moveTo>
                    <a:pt x="60822" y="0"/>
                  </a:moveTo>
                  <a:lnTo>
                    <a:pt x="64418" y="189"/>
                  </a:lnTo>
                  <a:lnTo>
                    <a:pt x="68014" y="787"/>
                  </a:lnTo>
                  <a:lnTo>
                    <a:pt x="71590" y="1732"/>
                  </a:lnTo>
                  <a:lnTo>
                    <a:pt x="75148" y="3055"/>
                  </a:lnTo>
                  <a:lnTo>
                    <a:pt x="78686" y="4788"/>
                  </a:lnTo>
                  <a:lnTo>
                    <a:pt x="82167" y="6962"/>
                  </a:lnTo>
                  <a:lnTo>
                    <a:pt x="85667" y="9419"/>
                  </a:lnTo>
                  <a:lnTo>
                    <a:pt x="89110" y="12286"/>
                  </a:lnTo>
                  <a:lnTo>
                    <a:pt x="92534" y="15594"/>
                  </a:lnTo>
                  <a:lnTo>
                    <a:pt x="95957" y="19249"/>
                  </a:lnTo>
                  <a:lnTo>
                    <a:pt x="99343" y="23250"/>
                  </a:lnTo>
                  <a:lnTo>
                    <a:pt x="102690" y="27629"/>
                  </a:lnTo>
                  <a:lnTo>
                    <a:pt x="106037" y="32449"/>
                  </a:lnTo>
                  <a:lnTo>
                    <a:pt x="109308" y="37584"/>
                  </a:lnTo>
                  <a:lnTo>
                    <a:pt x="112578" y="43160"/>
                  </a:lnTo>
                  <a:lnTo>
                    <a:pt x="115811" y="49115"/>
                  </a:lnTo>
                  <a:lnTo>
                    <a:pt x="119062" y="55416"/>
                  </a:lnTo>
                  <a:lnTo>
                    <a:pt x="119521" y="56550"/>
                  </a:lnTo>
                  <a:lnTo>
                    <a:pt x="119827" y="57810"/>
                  </a:lnTo>
                  <a:lnTo>
                    <a:pt x="120000" y="59133"/>
                  </a:lnTo>
                  <a:lnTo>
                    <a:pt x="120000" y="60456"/>
                  </a:lnTo>
                  <a:lnTo>
                    <a:pt x="119885" y="61811"/>
                  </a:lnTo>
                  <a:lnTo>
                    <a:pt x="119598" y="63071"/>
                  </a:lnTo>
                  <a:lnTo>
                    <a:pt x="119158" y="64268"/>
                  </a:lnTo>
                  <a:lnTo>
                    <a:pt x="119062" y="64520"/>
                  </a:lnTo>
                  <a:lnTo>
                    <a:pt x="118833" y="64993"/>
                  </a:lnTo>
                  <a:lnTo>
                    <a:pt x="118508" y="65718"/>
                  </a:lnTo>
                  <a:lnTo>
                    <a:pt x="118029" y="66694"/>
                  </a:lnTo>
                  <a:lnTo>
                    <a:pt x="117494" y="67828"/>
                  </a:lnTo>
                  <a:lnTo>
                    <a:pt x="116805" y="69152"/>
                  </a:lnTo>
                  <a:lnTo>
                    <a:pt x="116002" y="70695"/>
                  </a:lnTo>
                  <a:lnTo>
                    <a:pt x="115122" y="72365"/>
                  </a:lnTo>
                  <a:lnTo>
                    <a:pt x="114109" y="74161"/>
                  </a:lnTo>
                  <a:lnTo>
                    <a:pt x="113018" y="76145"/>
                  </a:lnTo>
                  <a:lnTo>
                    <a:pt x="111813" y="78193"/>
                  </a:lnTo>
                  <a:lnTo>
                    <a:pt x="110513" y="80367"/>
                  </a:lnTo>
                  <a:lnTo>
                    <a:pt x="109097" y="82572"/>
                  </a:lnTo>
                  <a:lnTo>
                    <a:pt x="107605" y="84904"/>
                  </a:lnTo>
                  <a:lnTo>
                    <a:pt x="105999" y="87235"/>
                  </a:lnTo>
                  <a:lnTo>
                    <a:pt x="104316" y="89661"/>
                  </a:lnTo>
                  <a:lnTo>
                    <a:pt x="102537" y="92055"/>
                  </a:lnTo>
                  <a:lnTo>
                    <a:pt x="99477" y="95899"/>
                  </a:lnTo>
                  <a:lnTo>
                    <a:pt x="96359" y="99490"/>
                  </a:lnTo>
                  <a:lnTo>
                    <a:pt x="93222" y="102830"/>
                  </a:lnTo>
                  <a:lnTo>
                    <a:pt x="90066" y="105886"/>
                  </a:lnTo>
                  <a:lnTo>
                    <a:pt x="86891" y="108658"/>
                  </a:lnTo>
                  <a:lnTo>
                    <a:pt x="83697" y="111115"/>
                  </a:lnTo>
                  <a:lnTo>
                    <a:pt x="80216" y="113447"/>
                  </a:lnTo>
                  <a:lnTo>
                    <a:pt x="76716" y="115431"/>
                  </a:lnTo>
                  <a:lnTo>
                    <a:pt x="73178" y="117038"/>
                  </a:lnTo>
                  <a:lnTo>
                    <a:pt x="69697" y="118298"/>
                  </a:lnTo>
                  <a:lnTo>
                    <a:pt x="66197" y="119212"/>
                  </a:lnTo>
                  <a:lnTo>
                    <a:pt x="62715" y="119810"/>
                  </a:lnTo>
                  <a:lnTo>
                    <a:pt x="59215" y="120000"/>
                  </a:lnTo>
                  <a:lnTo>
                    <a:pt x="55581" y="119747"/>
                  </a:lnTo>
                  <a:lnTo>
                    <a:pt x="51985" y="119212"/>
                  </a:lnTo>
                  <a:lnTo>
                    <a:pt x="48409" y="118267"/>
                  </a:lnTo>
                  <a:lnTo>
                    <a:pt x="44890" y="116881"/>
                  </a:lnTo>
                  <a:lnTo>
                    <a:pt x="41351" y="115148"/>
                  </a:lnTo>
                  <a:lnTo>
                    <a:pt x="37832" y="113037"/>
                  </a:lnTo>
                  <a:lnTo>
                    <a:pt x="34332" y="110517"/>
                  </a:lnTo>
                  <a:lnTo>
                    <a:pt x="30889" y="107650"/>
                  </a:lnTo>
                  <a:lnTo>
                    <a:pt x="27465" y="104405"/>
                  </a:lnTo>
                  <a:lnTo>
                    <a:pt x="24042" y="100750"/>
                  </a:lnTo>
                  <a:lnTo>
                    <a:pt x="20656" y="96718"/>
                  </a:lnTo>
                  <a:lnTo>
                    <a:pt x="17309" y="92276"/>
                  </a:lnTo>
                  <a:lnTo>
                    <a:pt x="14000" y="87487"/>
                  </a:lnTo>
                  <a:lnTo>
                    <a:pt x="10691" y="82320"/>
                  </a:lnTo>
                  <a:lnTo>
                    <a:pt x="7421" y="76807"/>
                  </a:lnTo>
                  <a:lnTo>
                    <a:pt x="4188" y="70884"/>
                  </a:lnTo>
                  <a:lnTo>
                    <a:pt x="975" y="64583"/>
                  </a:lnTo>
                  <a:lnTo>
                    <a:pt x="516" y="63386"/>
                  </a:lnTo>
                  <a:lnTo>
                    <a:pt x="191" y="62126"/>
                  </a:lnTo>
                  <a:lnTo>
                    <a:pt x="38" y="60803"/>
                  </a:lnTo>
                  <a:lnTo>
                    <a:pt x="0" y="59480"/>
                  </a:lnTo>
                  <a:lnTo>
                    <a:pt x="153" y="58156"/>
                  </a:lnTo>
                  <a:lnTo>
                    <a:pt x="439" y="56833"/>
                  </a:lnTo>
                  <a:lnTo>
                    <a:pt x="841" y="55636"/>
                  </a:lnTo>
                  <a:lnTo>
                    <a:pt x="937" y="55479"/>
                  </a:lnTo>
                  <a:lnTo>
                    <a:pt x="1166" y="54912"/>
                  </a:lnTo>
                  <a:lnTo>
                    <a:pt x="1530" y="54218"/>
                  </a:lnTo>
                  <a:lnTo>
                    <a:pt x="1970" y="53305"/>
                  </a:lnTo>
                  <a:lnTo>
                    <a:pt x="2543" y="52108"/>
                  </a:lnTo>
                  <a:lnTo>
                    <a:pt x="3194" y="50784"/>
                  </a:lnTo>
                  <a:lnTo>
                    <a:pt x="3997" y="49304"/>
                  </a:lnTo>
                  <a:lnTo>
                    <a:pt x="4915" y="47603"/>
                  </a:lnTo>
                  <a:lnTo>
                    <a:pt x="5890" y="45744"/>
                  </a:lnTo>
                  <a:lnTo>
                    <a:pt x="7019" y="43822"/>
                  </a:lnTo>
                  <a:lnTo>
                    <a:pt x="8224" y="41743"/>
                  </a:lnTo>
                  <a:lnTo>
                    <a:pt x="9525" y="39569"/>
                  </a:lnTo>
                  <a:lnTo>
                    <a:pt x="10921" y="37364"/>
                  </a:lnTo>
                  <a:lnTo>
                    <a:pt x="12432" y="35064"/>
                  </a:lnTo>
                  <a:lnTo>
                    <a:pt x="14000" y="32669"/>
                  </a:lnTo>
                  <a:lnTo>
                    <a:pt x="15722" y="30338"/>
                  </a:lnTo>
                  <a:lnTo>
                    <a:pt x="17500" y="27944"/>
                  </a:lnTo>
                  <a:lnTo>
                    <a:pt x="20561" y="24037"/>
                  </a:lnTo>
                  <a:lnTo>
                    <a:pt x="23640" y="20446"/>
                  </a:lnTo>
                  <a:lnTo>
                    <a:pt x="26815" y="17075"/>
                  </a:lnTo>
                  <a:lnTo>
                    <a:pt x="29933" y="14019"/>
                  </a:lnTo>
                  <a:lnTo>
                    <a:pt x="33146" y="11278"/>
                  </a:lnTo>
                  <a:lnTo>
                    <a:pt x="36340" y="8821"/>
                  </a:lnTo>
                  <a:lnTo>
                    <a:pt x="39821" y="6458"/>
                  </a:lnTo>
                  <a:lnTo>
                    <a:pt x="43321" y="4505"/>
                  </a:lnTo>
                  <a:lnTo>
                    <a:pt x="46821" y="2866"/>
                  </a:lnTo>
                  <a:lnTo>
                    <a:pt x="50302" y="1606"/>
                  </a:lnTo>
                  <a:lnTo>
                    <a:pt x="53841" y="724"/>
                  </a:lnTo>
                  <a:lnTo>
                    <a:pt x="57322" y="189"/>
                  </a:lnTo>
                  <a:lnTo>
                    <a:pt x="60822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Helvetica Neue" panose="02000503000000020004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258;p53"/>
            <p:cNvSpPr/>
            <p:nvPr/>
          </p:nvSpPr>
          <p:spPr>
            <a:xfrm>
              <a:off x="5265738" y="3917951"/>
              <a:ext cx="1716000" cy="171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44" y="0"/>
                  </a:moveTo>
                  <a:lnTo>
                    <a:pt x="62497" y="332"/>
                  </a:lnTo>
                  <a:lnTo>
                    <a:pt x="64884" y="1053"/>
                  </a:lnTo>
                  <a:lnTo>
                    <a:pt x="67104" y="2218"/>
                  </a:lnTo>
                  <a:lnTo>
                    <a:pt x="69047" y="3826"/>
                  </a:lnTo>
                  <a:lnTo>
                    <a:pt x="70601" y="5711"/>
                  </a:lnTo>
                  <a:lnTo>
                    <a:pt x="71766" y="7818"/>
                  </a:lnTo>
                  <a:lnTo>
                    <a:pt x="72488" y="10258"/>
                  </a:lnTo>
                  <a:lnTo>
                    <a:pt x="72710" y="12754"/>
                  </a:lnTo>
                  <a:lnTo>
                    <a:pt x="72488" y="15415"/>
                  </a:lnTo>
                  <a:lnTo>
                    <a:pt x="71766" y="17744"/>
                  </a:lnTo>
                  <a:lnTo>
                    <a:pt x="70601" y="19963"/>
                  </a:lnTo>
                  <a:lnTo>
                    <a:pt x="69047" y="21848"/>
                  </a:lnTo>
                  <a:lnTo>
                    <a:pt x="67104" y="23456"/>
                  </a:lnTo>
                  <a:lnTo>
                    <a:pt x="64884" y="24621"/>
                  </a:lnTo>
                  <a:lnTo>
                    <a:pt x="62497" y="25341"/>
                  </a:lnTo>
                  <a:lnTo>
                    <a:pt x="59944" y="25674"/>
                  </a:lnTo>
                  <a:lnTo>
                    <a:pt x="55282" y="25841"/>
                  </a:lnTo>
                  <a:lnTo>
                    <a:pt x="50897" y="26839"/>
                  </a:lnTo>
                  <a:lnTo>
                    <a:pt x="46567" y="28280"/>
                  </a:lnTo>
                  <a:lnTo>
                    <a:pt x="42627" y="30277"/>
                  </a:lnTo>
                  <a:lnTo>
                    <a:pt x="38963" y="32717"/>
                  </a:lnTo>
                  <a:lnTo>
                    <a:pt x="35689" y="35711"/>
                  </a:lnTo>
                  <a:lnTo>
                    <a:pt x="32691" y="38983"/>
                  </a:lnTo>
                  <a:lnTo>
                    <a:pt x="30305" y="42643"/>
                  </a:lnTo>
                  <a:lnTo>
                    <a:pt x="28307" y="46635"/>
                  </a:lnTo>
                  <a:lnTo>
                    <a:pt x="26808" y="50905"/>
                  </a:lnTo>
                  <a:lnTo>
                    <a:pt x="25864" y="55341"/>
                  </a:lnTo>
                  <a:lnTo>
                    <a:pt x="25531" y="59944"/>
                  </a:lnTo>
                  <a:lnTo>
                    <a:pt x="25864" y="64713"/>
                  </a:lnTo>
                  <a:lnTo>
                    <a:pt x="26808" y="69149"/>
                  </a:lnTo>
                  <a:lnTo>
                    <a:pt x="28307" y="73364"/>
                  </a:lnTo>
                  <a:lnTo>
                    <a:pt x="30305" y="77356"/>
                  </a:lnTo>
                  <a:lnTo>
                    <a:pt x="32691" y="81072"/>
                  </a:lnTo>
                  <a:lnTo>
                    <a:pt x="35689" y="84343"/>
                  </a:lnTo>
                  <a:lnTo>
                    <a:pt x="38963" y="87171"/>
                  </a:lnTo>
                  <a:lnTo>
                    <a:pt x="42627" y="89722"/>
                  </a:lnTo>
                  <a:lnTo>
                    <a:pt x="46567" y="91719"/>
                  </a:lnTo>
                  <a:lnTo>
                    <a:pt x="50897" y="93216"/>
                  </a:lnTo>
                  <a:lnTo>
                    <a:pt x="55282" y="94048"/>
                  </a:lnTo>
                  <a:lnTo>
                    <a:pt x="59944" y="94380"/>
                  </a:lnTo>
                  <a:lnTo>
                    <a:pt x="64606" y="94048"/>
                  </a:lnTo>
                  <a:lnTo>
                    <a:pt x="69158" y="93216"/>
                  </a:lnTo>
                  <a:lnTo>
                    <a:pt x="73376" y="91719"/>
                  </a:lnTo>
                  <a:lnTo>
                    <a:pt x="77372" y="89722"/>
                  </a:lnTo>
                  <a:lnTo>
                    <a:pt x="80980" y="87171"/>
                  </a:lnTo>
                  <a:lnTo>
                    <a:pt x="84310" y="84343"/>
                  </a:lnTo>
                  <a:lnTo>
                    <a:pt x="87197" y="81072"/>
                  </a:lnTo>
                  <a:lnTo>
                    <a:pt x="89694" y="77356"/>
                  </a:lnTo>
                  <a:lnTo>
                    <a:pt x="91637" y="73364"/>
                  </a:lnTo>
                  <a:lnTo>
                    <a:pt x="93080" y="69149"/>
                  </a:lnTo>
                  <a:lnTo>
                    <a:pt x="94024" y="64713"/>
                  </a:lnTo>
                  <a:lnTo>
                    <a:pt x="94357" y="59944"/>
                  </a:lnTo>
                  <a:lnTo>
                    <a:pt x="94690" y="57449"/>
                  </a:lnTo>
                  <a:lnTo>
                    <a:pt x="95411" y="55009"/>
                  </a:lnTo>
                  <a:lnTo>
                    <a:pt x="96577" y="52902"/>
                  </a:lnTo>
                  <a:lnTo>
                    <a:pt x="98186" y="51016"/>
                  </a:lnTo>
                  <a:lnTo>
                    <a:pt x="100074" y="49408"/>
                  </a:lnTo>
                  <a:lnTo>
                    <a:pt x="102183" y="48243"/>
                  </a:lnTo>
                  <a:lnTo>
                    <a:pt x="104625" y="47523"/>
                  </a:lnTo>
                  <a:lnTo>
                    <a:pt x="107123" y="47190"/>
                  </a:lnTo>
                  <a:lnTo>
                    <a:pt x="109787" y="47523"/>
                  </a:lnTo>
                  <a:lnTo>
                    <a:pt x="112118" y="48243"/>
                  </a:lnTo>
                  <a:lnTo>
                    <a:pt x="114338" y="49408"/>
                  </a:lnTo>
                  <a:lnTo>
                    <a:pt x="116225" y="51016"/>
                  </a:lnTo>
                  <a:lnTo>
                    <a:pt x="117779" y="52902"/>
                  </a:lnTo>
                  <a:lnTo>
                    <a:pt x="118945" y="55009"/>
                  </a:lnTo>
                  <a:lnTo>
                    <a:pt x="119722" y="57449"/>
                  </a:lnTo>
                  <a:lnTo>
                    <a:pt x="120000" y="59944"/>
                  </a:lnTo>
                  <a:lnTo>
                    <a:pt x="119722" y="66099"/>
                  </a:lnTo>
                  <a:lnTo>
                    <a:pt x="118723" y="72088"/>
                  </a:lnTo>
                  <a:lnTo>
                    <a:pt x="117280" y="77800"/>
                  </a:lnTo>
                  <a:lnTo>
                    <a:pt x="115282" y="83290"/>
                  </a:lnTo>
                  <a:lnTo>
                    <a:pt x="112728" y="88558"/>
                  </a:lnTo>
                  <a:lnTo>
                    <a:pt x="109676" y="93548"/>
                  </a:lnTo>
                  <a:lnTo>
                    <a:pt x="106290" y="98151"/>
                  </a:lnTo>
                  <a:lnTo>
                    <a:pt x="102405" y="102421"/>
                  </a:lnTo>
                  <a:lnTo>
                    <a:pt x="98186" y="106303"/>
                  </a:lnTo>
                  <a:lnTo>
                    <a:pt x="93524" y="109796"/>
                  </a:lnTo>
                  <a:lnTo>
                    <a:pt x="88529" y="112735"/>
                  </a:lnTo>
                  <a:lnTo>
                    <a:pt x="83256" y="115286"/>
                  </a:lnTo>
                  <a:lnTo>
                    <a:pt x="77816" y="117282"/>
                  </a:lnTo>
                  <a:lnTo>
                    <a:pt x="72099" y="118780"/>
                  </a:lnTo>
                  <a:lnTo>
                    <a:pt x="66049" y="119722"/>
                  </a:lnTo>
                  <a:lnTo>
                    <a:pt x="59944" y="120000"/>
                  </a:lnTo>
                  <a:lnTo>
                    <a:pt x="53839" y="119722"/>
                  </a:lnTo>
                  <a:lnTo>
                    <a:pt x="47900" y="118780"/>
                  </a:lnTo>
                  <a:lnTo>
                    <a:pt x="42127" y="117282"/>
                  </a:lnTo>
                  <a:lnTo>
                    <a:pt x="36632" y="115286"/>
                  </a:lnTo>
                  <a:lnTo>
                    <a:pt x="31359" y="112735"/>
                  </a:lnTo>
                  <a:lnTo>
                    <a:pt x="26364" y="109796"/>
                  </a:lnTo>
                  <a:lnTo>
                    <a:pt x="21868" y="106303"/>
                  </a:lnTo>
                  <a:lnTo>
                    <a:pt x="17539" y="102421"/>
                  </a:lnTo>
                  <a:lnTo>
                    <a:pt x="13709" y="98151"/>
                  </a:lnTo>
                  <a:lnTo>
                    <a:pt x="10212" y="93548"/>
                  </a:lnTo>
                  <a:lnTo>
                    <a:pt x="7160" y="88558"/>
                  </a:lnTo>
                  <a:lnTo>
                    <a:pt x="4662" y="83290"/>
                  </a:lnTo>
                  <a:lnTo>
                    <a:pt x="2608" y="77800"/>
                  </a:lnTo>
                  <a:lnTo>
                    <a:pt x="1165" y="72088"/>
                  </a:lnTo>
                  <a:lnTo>
                    <a:pt x="333" y="66099"/>
                  </a:lnTo>
                  <a:lnTo>
                    <a:pt x="0" y="59944"/>
                  </a:lnTo>
                  <a:lnTo>
                    <a:pt x="333" y="53844"/>
                  </a:lnTo>
                  <a:lnTo>
                    <a:pt x="1165" y="47911"/>
                  </a:lnTo>
                  <a:lnTo>
                    <a:pt x="2608" y="42255"/>
                  </a:lnTo>
                  <a:lnTo>
                    <a:pt x="4662" y="36765"/>
                  </a:lnTo>
                  <a:lnTo>
                    <a:pt x="7160" y="31441"/>
                  </a:lnTo>
                  <a:lnTo>
                    <a:pt x="10212" y="26506"/>
                  </a:lnTo>
                  <a:lnTo>
                    <a:pt x="13709" y="21848"/>
                  </a:lnTo>
                  <a:lnTo>
                    <a:pt x="17539" y="17634"/>
                  </a:lnTo>
                  <a:lnTo>
                    <a:pt x="21868" y="13752"/>
                  </a:lnTo>
                  <a:lnTo>
                    <a:pt x="26364" y="10258"/>
                  </a:lnTo>
                  <a:lnTo>
                    <a:pt x="31359" y="7264"/>
                  </a:lnTo>
                  <a:lnTo>
                    <a:pt x="36632" y="4768"/>
                  </a:lnTo>
                  <a:lnTo>
                    <a:pt x="42127" y="2772"/>
                  </a:lnTo>
                  <a:lnTo>
                    <a:pt x="47900" y="1275"/>
                  </a:lnTo>
                  <a:lnTo>
                    <a:pt x="53839" y="332"/>
                  </a:lnTo>
                  <a:lnTo>
                    <a:pt x="59944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Helvetica Neue" panose="02000503000000020004" pitchFamily="2" charset="0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377" y="1298426"/>
            <a:ext cx="7010703" cy="346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2"/>
          <p:cNvSpPr txBox="1">
            <a:spLocks noGrp="1"/>
          </p:cNvSpPr>
          <p:nvPr>
            <p:ph type="title"/>
          </p:nvPr>
        </p:nvSpPr>
        <p:spPr>
          <a:xfrm>
            <a:off x="1197194" y="266890"/>
            <a:ext cx="7639604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smtClean="0">
                <a:latin typeface="Helvetica Neue" panose="02000503000000020004" pitchFamily="2" charset="0"/>
              </a:rPr>
              <a:t>ĐỊNH HƯỚNG PHÁT TRIỂN</a:t>
            </a:r>
            <a:endParaRPr sz="2400" dirty="0">
              <a:latin typeface="Helvetica Neue" panose="02000503000000020004" pitchFamily="2" charset="0"/>
            </a:endParaRPr>
          </a:p>
        </p:txBody>
      </p:sp>
      <p:sp>
        <p:nvSpPr>
          <p:cNvPr id="569" name="Google Shape;569;p4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Helvetica Neue" panose="02000503000000020004" pitchFamily="2" charset="0"/>
              </a:rPr>
              <a:t>17</a:t>
            </a:fld>
            <a:endParaRPr>
              <a:latin typeface="Helvetica Neue" panose="02000503000000020004" pitchFamily="2" charset="0"/>
            </a:endParaRPr>
          </a:p>
        </p:txBody>
      </p:sp>
      <p:grpSp>
        <p:nvGrpSpPr>
          <p:cNvPr id="49" name="Google Shape;1206;p53"/>
          <p:cNvGrpSpPr/>
          <p:nvPr/>
        </p:nvGrpSpPr>
        <p:grpSpPr>
          <a:xfrm>
            <a:off x="678268" y="229520"/>
            <a:ext cx="434644" cy="449780"/>
            <a:chOff x="5448301" y="2757488"/>
            <a:chExt cx="3643287" cy="3770162"/>
          </a:xfrm>
        </p:grpSpPr>
        <p:sp>
          <p:nvSpPr>
            <p:cNvPr id="50" name="Google Shape;1207;p53"/>
            <p:cNvSpPr/>
            <p:nvPr/>
          </p:nvSpPr>
          <p:spPr>
            <a:xfrm>
              <a:off x="6299198" y="3609978"/>
              <a:ext cx="1944602" cy="235440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51" y="12574"/>
                  </a:moveTo>
                  <a:lnTo>
                    <a:pt x="55738" y="12776"/>
                  </a:lnTo>
                  <a:lnTo>
                    <a:pt x="51526" y="13301"/>
                  </a:lnTo>
                  <a:lnTo>
                    <a:pt x="47412" y="14110"/>
                  </a:lnTo>
                  <a:lnTo>
                    <a:pt x="43493" y="15242"/>
                  </a:lnTo>
                  <a:lnTo>
                    <a:pt x="39820" y="16576"/>
                  </a:lnTo>
                  <a:lnTo>
                    <a:pt x="36293" y="18274"/>
                  </a:lnTo>
                  <a:lnTo>
                    <a:pt x="32914" y="20175"/>
                  </a:lnTo>
                  <a:lnTo>
                    <a:pt x="29828" y="22358"/>
                  </a:lnTo>
                  <a:lnTo>
                    <a:pt x="26889" y="24703"/>
                  </a:lnTo>
                  <a:lnTo>
                    <a:pt x="24342" y="27291"/>
                  </a:lnTo>
                  <a:lnTo>
                    <a:pt x="21991" y="30040"/>
                  </a:lnTo>
                  <a:lnTo>
                    <a:pt x="20032" y="32991"/>
                  </a:lnTo>
                  <a:lnTo>
                    <a:pt x="18318" y="36105"/>
                  </a:lnTo>
                  <a:lnTo>
                    <a:pt x="16946" y="39299"/>
                  </a:lnTo>
                  <a:lnTo>
                    <a:pt x="15967" y="42654"/>
                  </a:lnTo>
                  <a:lnTo>
                    <a:pt x="15428" y="46132"/>
                  </a:lnTo>
                  <a:lnTo>
                    <a:pt x="15183" y="49730"/>
                  </a:lnTo>
                  <a:lnTo>
                    <a:pt x="15428" y="53247"/>
                  </a:lnTo>
                  <a:lnTo>
                    <a:pt x="15967" y="56765"/>
                  </a:lnTo>
                  <a:lnTo>
                    <a:pt x="16946" y="60121"/>
                  </a:lnTo>
                  <a:lnTo>
                    <a:pt x="18367" y="63396"/>
                  </a:lnTo>
                  <a:lnTo>
                    <a:pt x="20179" y="66630"/>
                  </a:lnTo>
                  <a:lnTo>
                    <a:pt x="22285" y="69622"/>
                  </a:lnTo>
                  <a:lnTo>
                    <a:pt x="24783" y="72574"/>
                  </a:lnTo>
                  <a:lnTo>
                    <a:pt x="27036" y="74878"/>
                  </a:lnTo>
                  <a:lnTo>
                    <a:pt x="29583" y="77345"/>
                  </a:lnTo>
                  <a:lnTo>
                    <a:pt x="29681" y="77385"/>
                  </a:lnTo>
                  <a:lnTo>
                    <a:pt x="31738" y="79447"/>
                  </a:lnTo>
                  <a:lnTo>
                    <a:pt x="33942" y="81549"/>
                  </a:lnTo>
                  <a:lnTo>
                    <a:pt x="36048" y="83814"/>
                  </a:lnTo>
                  <a:lnTo>
                    <a:pt x="38204" y="86159"/>
                  </a:lnTo>
                  <a:lnTo>
                    <a:pt x="40261" y="88625"/>
                  </a:lnTo>
                  <a:lnTo>
                    <a:pt x="42073" y="91253"/>
                  </a:lnTo>
                  <a:lnTo>
                    <a:pt x="43787" y="94002"/>
                  </a:lnTo>
                  <a:lnTo>
                    <a:pt x="45306" y="96913"/>
                  </a:lnTo>
                  <a:lnTo>
                    <a:pt x="46481" y="99946"/>
                  </a:lnTo>
                  <a:lnTo>
                    <a:pt x="46726" y="100714"/>
                  </a:lnTo>
                  <a:lnTo>
                    <a:pt x="46922" y="101603"/>
                  </a:lnTo>
                  <a:lnTo>
                    <a:pt x="47118" y="102654"/>
                  </a:lnTo>
                  <a:lnTo>
                    <a:pt x="47363" y="103989"/>
                  </a:lnTo>
                  <a:lnTo>
                    <a:pt x="47412" y="105525"/>
                  </a:lnTo>
                  <a:lnTo>
                    <a:pt x="47559" y="107425"/>
                  </a:lnTo>
                  <a:lnTo>
                    <a:pt x="72195" y="107425"/>
                  </a:lnTo>
                  <a:lnTo>
                    <a:pt x="72244" y="105646"/>
                  </a:lnTo>
                  <a:lnTo>
                    <a:pt x="72391" y="104191"/>
                  </a:lnTo>
                  <a:lnTo>
                    <a:pt x="72538" y="102938"/>
                  </a:lnTo>
                  <a:lnTo>
                    <a:pt x="72734" y="101886"/>
                  </a:lnTo>
                  <a:lnTo>
                    <a:pt x="72979" y="101078"/>
                  </a:lnTo>
                  <a:lnTo>
                    <a:pt x="73175" y="100350"/>
                  </a:lnTo>
                  <a:lnTo>
                    <a:pt x="74400" y="97318"/>
                  </a:lnTo>
                  <a:lnTo>
                    <a:pt x="75869" y="94447"/>
                  </a:lnTo>
                  <a:lnTo>
                    <a:pt x="77583" y="91657"/>
                  </a:lnTo>
                  <a:lnTo>
                    <a:pt x="79493" y="89029"/>
                  </a:lnTo>
                  <a:lnTo>
                    <a:pt x="81600" y="86482"/>
                  </a:lnTo>
                  <a:lnTo>
                    <a:pt x="83804" y="84016"/>
                  </a:lnTo>
                  <a:lnTo>
                    <a:pt x="86106" y="81630"/>
                  </a:lnTo>
                  <a:lnTo>
                    <a:pt x="88359" y="79326"/>
                  </a:lnTo>
                  <a:lnTo>
                    <a:pt x="90612" y="77142"/>
                  </a:lnTo>
                  <a:lnTo>
                    <a:pt x="90906" y="76859"/>
                  </a:lnTo>
                  <a:lnTo>
                    <a:pt x="93208" y="74636"/>
                  </a:lnTo>
                  <a:lnTo>
                    <a:pt x="95167" y="72574"/>
                  </a:lnTo>
                  <a:lnTo>
                    <a:pt x="97714" y="69703"/>
                  </a:lnTo>
                  <a:lnTo>
                    <a:pt x="99869" y="66630"/>
                  </a:lnTo>
                  <a:lnTo>
                    <a:pt x="101632" y="63477"/>
                  </a:lnTo>
                  <a:lnTo>
                    <a:pt x="102955" y="60161"/>
                  </a:lnTo>
                  <a:lnTo>
                    <a:pt x="103983" y="56765"/>
                  </a:lnTo>
                  <a:lnTo>
                    <a:pt x="104620" y="53247"/>
                  </a:lnTo>
                  <a:lnTo>
                    <a:pt x="104816" y="49730"/>
                  </a:lnTo>
                  <a:lnTo>
                    <a:pt x="104620" y="46132"/>
                  </a:lnTo>
                  <a:lnTo>
                    <a:pt x="103983" y="42654"/>
                  </a:lnTo>
                  <a:lnTo>
                    <a:pt x="102955" y="39299"/>
                  </a:lnTo>
                  <a:lnTo>
                    <a:pt x="101632" y="36105"/>
                  </a:lnTo>
                  <a:lnTo>
                    <a:pt x="100016" y="32991"/>
                  </a:lnTo>
                  <a:lnTo>
                    <a:pt x="97959" y="30040"/>
                  </a:lnTo>
                  <a:lnTo>
                    <a:pt x="95657" y="27291"/>
                  </a:lnTo>
                  <a:lnTo>
                    <a:pt x="93061" y="24703"/>
                  </a:lnTo>
                  <a:lnTo>
                    <a:pt x="90220" y="22358"/>
                  </a:lnTo>
                  <a:lnTo>
                    <a:pt x="87085" y="20175"/>
                  </a:lnTo>
                  <a:lnTo>
                    <a:pt x="83755" y="18274"/>
                  </a:lnTo>
                  <a:lnTo>
                    <a:pt x="80179" y="16576"/>
                  </a:lnTo>
                  <a:lnTo>
                    <a:pt x="76457" y="15242"/>
                  </a:lnTo>
                  <a:lnTo>
                    <a:pt x="72538" y="14110"/>
                  </a:lnTo>
                  <a:lnTo>
                    <a:pt x="68473" y="13301"/>
                  </a:lnTo>
                  <a:lnTo>
                    <a:pt x="64310" y="12776"/>
                  </a:lnTo>
                  <a:lnTo>
                    <a:pt x="59951" y="12574"/>
                  </a:lnTo>
                  <a:close/>
                  <a:moveTo>
                    <a:pt x="59951" y="0"/>
                  </a:moveTo>
                  <a:lnTo>
                    <a:pt x="65142" y="242"/>
                  </a:lnTo>
                  <a:lnTo>
                    <a:pt x="70187" y="768"/>
                  </a:lnTo>
                  <a:lnTo>
                    <a:pt x="75183" y="1657"/>
                  </a:lnTo>
                  <a:lnTo>
                    <a:pt x="79934" y="2830"/>
                  </a:lnTo>
                  <a:lnTo>
                    <a:pt x="84440" y="4366"/>
                  </a:lnTo>
                  <a:lnTo>
                    <a:pt x="88848" y="6185"/>
                  </a:lnTo>
                  <a:lnTo>
                    <a:pt x="93061" y="8247"/>
                  </a:lnTo>
                  <a:lnTo>
                    <a:pt x="96930" y="10592"/>
                  </a:lnTo>
                  <a:lnTo>
                    <a:pt x="100653" y="13221"/>
                  </a:lnTo>
                  <a:lnTo>
                    <a:pt x="104130" y="16051"/>
                  </a:lnTo>
                  <a:lnTo>
                    <a:pt x="107216" y="19123"/>
                  </a:lnTo>
                  <a:lnTo>
                    <a:pt x="110057" y="22398"/>
                  </a:lnTo>
                  <a:lnTo>
                    <a:pt x="112653" y="25795"/>
                  </a:lnTo>
                  <a:lnTo>
                    <a:pt x="114759" y="29433"/>
                  </a:lnTo>
                  <a:lnTo>
                    <a:pt x="116620" y="33274"/>
                  </a:lnTo>
                  <a:lnTo>
                    <a:pt x="118089" y="37196"/>
                  </a:lnTo>
                  <a:lnTo>
                    <a:pt x="119167" y="41239"/>
                  </a:lnTo>
                  <a:lnTo>
                    <a:pt x="119804" y="45444"/>
                  </a:lnTo>
                  <a:lnTo>
                    <a:pt x="120000" y="49730"/>
                  </a:lnTo>
                  <a:lnTo>
                    <a:pt x="119804" y="53409"/>
                  </a:lnTo>
                  <a:lnTo>
                    <a:pt x="119363" y="57048"/>
                  </a:lnTo>
                  <a:lnTo>
                    <a:pt x="118530" y="60687"/>
                  </a:lnTo>
                  <a:lnTo>
                    <a:pt x="117404" y="64245"/>
                  </a:lnTo>
                  <a:lnTo>
                    <a:pt x="115983" y="67641"/>
                  </a:lnTo>
                  <a:lnTo>
                    <a:pt x="114171" y="70997"/>
                  </a:lnTo>
                  <a:lnTo>
                    <a:pt x="112114" y="74231"/>
                  </a:lnTo>
                  <a:lnTo>
                    <a:pt x="109812" y="77345"/>
                  </a:lnTo>
                  <a:lnTo>
                    <a:pt x="107167" y="80377"/>
                  </a:lnTo>
                  <a:lnTo>
                    <a:pt x="104914" y="82601"/>
                  </a:lnTo>
                  <a:lnTo>
                    <a:pt x="102465" y="85026"/>
                  </a:lnTo>
                  <a:lnTo>
                    <a:pt x="102269" y="85269"/>
                  </a:lnTo>
                  <a:lnTo>
                    <a:pt x="99722" y="87654"/>
                  </a:lnTo>
                  <a:lnTo>
                    <a:pt x="97224" y="90202"/>
                  </a:lnTo>
                  <a:lnTo>
                    <a:pt x="94824" y="92789"/>
                  </a:lnTo>
                  <a:lnTo>
                    <a:pt x="92620" y="95417"/>
                  </a:lnTo>
                  <a:lnTo>
                    <a:pt x="90612" y="98126"/>
                  </a:lnTo>
                  <a:lnTo>
                    <a:pt x="88995" y="100876"/>
                  </a:lnTo>
                  <a:lnTo>
                    <a:pt x="87869" y="103706"/>
                  </a:lnTo>
                  <a:lnTo>
                    <a:pt x="87575" y="104716"/>
                  </a:lnTo>
                  <a:lnTo>
                    <a:pt x="87428" y="106051"/>
                  </a:lnTo>
                  <a:lnTo>
                    <a:pt x="87379" y="107830"/>
                  </a:lnTo>
                  <a:lnTo>
                    <a:pt x="87281" y="109811"/>
                  </a:lnTo>
                  <a:lnTo>
                    <a:pt x="87281" y="113692"/>
                  </a:lnTo>
                  <a:lnTo>
                    <a:pt x="87085" y="115107"/>
                  </a:lnTo>
                  <a:lnTo>
                    <a:pt x="86497" y="116482"/>
                  </a:lnTo>
                  <a:lnTo>
                    <a:pt x="85665" y="117574"/>
                  </a:lnTo>
                  <a:lnTo>
                    <a:pt x="84440" y="118584"/>
                  </a:lnTo>
                  <a:lnTo>
                    <a:pt x="83020" y="119353"/>
                  </a:lnTo>
                  <a:lnTo>
                    <a:pt x="81453" y="119797"/>
                  </a:lnTo>
                  <a:lnTo>
                    <a:pt x="79689" y="119999"/>
                  </a:lnTo>
                  <a:lnTo>
                    <a:pt x="39967" y="119999"/>
                  </a:lnTo>
                  <a:lnTo>
                    <a:pt x="38204" y="119797"/>
                  </a:lnTo>
                  <a:lnTo>
                    <a:pt x="36636" y="119353"/>
                  </a:lnTo>
                  <a:lnTo>
                    <a:pt x="35216" y="118584"/>
                  </a:lnTo>
                  <a:lnTo>
                    <a:pt x="33991" y="117574"/>
                  </a:lnTo>
                  <a:lnTo>
                    <a:pt x="33159" y="116482"/>
                  </a:lnTo>
                  <a:lnTo>
                    <a:pt x="32571" y="115107"/>
                  </a:lnTo>
                  <a:lnTo>
                    <a:pt x="32375" y="113692"/>
                  </a:lnTo>
                  <a:lnTo>
                    <a:pt x="32375" y="109892"/>
                  </a:lnTo>
                  <a:lnTo>
                    <a:pt x="32375" y="108477"/>
                  </a:lnTo>
                  <a:lnTo>
                    <a:pt x="32277" y="107021"/>
                  </a:lnTo>
                  <a:lnTo>
                    <a:pt x="32228" y="105606"/>
                  </a:lnTo>
                  <a:lnTo>
                    <a:pt x="32081" y="104312"/>
                  </a:lnTo>
                  <a:lnTo>
                    <a:pt x="31787" y="103261"/>
                  </a:lnTo>
                  <a:lnTo>
                    <a:pt x="30808" y="100835"/>
                  </a:lnTo>
                  <a:lnTo>
                    <a:pt x="29534" y="98490"/>
                  </a:lnTo>
                  <a:lnTo>
                    <a:pt x="28065" y="96185"/>
                  </a:lnTo>
                  <a:lnTo>
                    <a:pt x="26253" y="93962"/>
                  </a:lnTo>
                  <a:lnTo>
                    <a:pt x="24440" y="91859"/>
                  </a:lnTo>
                  <a:lnTo>
                    <a:pt x="22383" y="89716"/>
                  </a:lnTo>
                  <a:lnTo>
                    <a:pt x="20326" y="87654"/>
                  </a:lnTo>
                  <a:lnTo>
                    <a:pt x="18171" y="85633"/>
                  </a:lnTo>
                  <a:lnTo>
                    <a:pt x="18122" y="85512"/>
                  </a:lnTo>
                  <a:lnTo>
                    <a:pt x="15428" y="82924"/>
                  </a:lnTo>
                  <a:lnTo>
                    <a:pt x="12832" y="80336"/>
                  </a:lnTo>
                  <a:lnTo>
                    <a:pt x="10138" y="77345"/>
                  </a:lnTo>
                  <a:lnTo>
                    <a:pt x="7836" y="74231"/>
                  </a:lnTo>
                  <a:lnTo>
                    <a:pt x="5779" y="70997"/>
                  </a:lnTo>
                  <a:lnTo>
                    <a:pt x="4065" y="67641"/>
                  </a:lnTo>
                  <a:lnTo>
                    <a:pt x="2546" y="64164"/>
                  </a:lnTo>
                  <a:lnTo>
                    <a:pt x="1420" y="60646"/>
                  </a:lnTo>
                  <a:lnTo>
                    <a:pt x="636" y="57048"/>
                  </a:lnTo>
                  <a:lnTo>
                    <a:pt x="146" y="53409"/>
                  </a:lnTo>
                  <a:lnTo>
                    <a:pt x="0" y="49730"/>
                  </a:lnTo>
                  <a:lnTo>
                    <a:pt x="244" y="45444"/>
                  </a:lnTo>
                  <a:lnTo>
                    <a:pt x="881" y="41239"/>
                  </a:lnTo>
                  <a:lnTo>
                    <a:pt x="1910" y="37196"/>
                  </a:lnTo>
                  <a:lnTo>
                    <a:pt x="3428" y="33274"/>
                  </a:lnTo>
                  <a:lnTo>
                    <a:pt x="5191" y="29433"/>
                  </a:lnTo>
                  <a:lnTo>
                    <a:pt x="7395" y="25795"/>
                  </a:lnTo>
                  <a:lnTo>
                    <a:pt x="9942" y="22398"/>
                  </a:lnTo>
                  <a:lnTo>
                    <a:pt x="12783" y="19123"/>
                  </a:lnTo>
                  <a:lnTo>
                    <a:pt x="15918" y="16051"/>
                  </a:lnTo>
                  <a:lnTo>
                    <a:pt x="19297" y="13221"/>
                  </a:lnTo>
                  <a:lnTo>
                    <a:pt x="23069" y="10592"/>
                  </a:lnTo>
                  <a:lnTo>
                    <a:pt x="26987" y="8247"/>
                  </a:lnTo>
                  <a:lnTo>
                    <a:pt x="31151" y="6185"/>
                  </a:lnTo>
                  <a:lnTo>
                    <a:pt x="35559" y="4366"/>
                  </a:lnTo>
                  <a:lnTo>
                    <a:pt x="40114" y="2830"/>
                  </a:lnTo>
                  <a:lnTo>
                    <a:pt x="44865" y="1657"/>
                  </a:lnTo>
                  <a:lnTo>
                    <a:pt x="49763" y="768"/>
                  </a:lnTo>
                  <a:lnTo>
                    <a:pt x="54857" y="242"/>
                  </a:lnTo>
                  <a:lnTo>
                    <a:pt x="59951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208;p53"/>
            <p:cNvSpPr/>
            <p:nvPr/>
          </p:nvSpPr>
          <p:spPr>
            <a:xfrm>
              <a:off x="6823076" y="5999163"/>
              <a:ext cx="890700" cy="247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592" y="0"/>
                  </a:moveTo>
                  <a:lnTo>
                    <a:pt x="103407" y="0"/>
                  </a:lnTo>
                  <a:lnTo>
                    <a:pt x="107261" y="1929"/>
                  </a:lnTo>
                  <a:lnTo>
                    <a:pt x="110686" y="6173"/>
                  </a:lnTo>
                  <a:lnTo>
                    <a:pt x="113791" y="13118"/>
                  </a:lnTo>
                  <a:lnTo>
                    <a:pt x="116467" y="22379"/>
                  </a:lnTo>
                  <a:lnTo>
                    <a:pt x="118287" y="33569"/>
                  </a:lnTo>
                  <a:lnTo>
                    <a:pt x="119571" y="45916"/>
                  </a:lnTo>
                  <a:lnTo>
                    <a:pt x="120000" y="60192"/>
                  </a:lnTo>
                  <a:lnTo>
                    <a:pt x="119571" y="74083"/>
                  </a:lnTo>
                  <a:lnTo>
                    <a:pt x="118287" y="86430"/>
                  </a:lnTo>
                  <a:lnTo>
                    <a:pt x="116467" y="97620"/>
                  </a:lnTo>
                  <a:lnTo>
                    <a:pt x="113791" y="106495"/>
                  </a:lnTo>
                  <a:lnTo>
                    <a:pt x="110686" y="113826"/>
                  </a:lnTo>
                  <a:lnTo>
                    <a:pt x="107261" y="118456"/>
                  </a:lnTo>
                  <a:lnTo>
                    <a:pt x="103407" y="120000"/>
                  </a:lnTo>
                  <a:lnTo>
                    <a:pt x="16592" y="120000"/>
                  </a:lnTo>
                  <a:lnTo>
                    <a:pt x="12738" y="118456"/>
                  </a:lnTo>
                  <a:lnTo>
                    <a:pt x="9313" y="113826"/>
                  </a:lnTo>
                  <a:lnTo>
                    <a:pt x="6208" y="106495"/>
                  </a:lnTo>
                  <a:lnTo>
                    <a:pt x="3532" y="97620"/>
                  </a:lnTo>
                  <a:lnTo>
                    <a:pt x="1712" y="86430"/>
                  </a:lnTo>
                  <a:lnTo>
                    <a:pt x="428" y="74083"/>
                  </a:lnTo>
                  <a:lnTo>
                    <a:pt x="0" y="60192"/>
                  </a:lnTo>
                  <a:lnTo>
                    <a:pt x="428" y="45916"/>
                  </a:lnTo>
                  <a:lnTo>
                    <a:pt x="1712" y="33569"/>
                  </a:lnTo>
                  <a:lnTo>
                    <a:pt x="3532" y="22379"/>
                  </a:lnTo>
                  <a:lnTo>
                    <a:pt x="6208" y="13118"/>
                  </a:lnTo>
                  <a:lnTo>
                    <a:pt x="9313" y="6173"/>
                  </a:lnTo>
                  <a:lnTo>
                    <a:pt x="12738" y="1929"/>
                  </a:lnTo>
                  <a:lnTo>
                    <a:pt x="16592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209;p53"/>
            <p:cNvSpPr/>
            <p:nvPr/>
          </p:nvSpPr>
          <p:spPr>
            <a:xfrm>
              <a:off x="6983413" y="6280150"/>
              <a:ext cx="568200" cy="247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6013" y="0"/>
                  </a:moveTo>
                  <a:lnTo>
                    <a:pt x="93986" y="0"/>
                  </a:lnTo>
                  <a:lnTo>
                    <a:pt x="100195" y="1543"/>
                  </a:lnTo>
                  <a:lnTo>
                    <a:pt x="105566" y="6173"/>
                  </a:lnTo>
                  <a:lnTo>
                    <a:pt x="110265" y="13504"/>
                  </a:lnTo>
                  <a:lnTo>
                    <a:pt x="114461" y="22379"/>
                  </a:lnTo>
                  <a:lnTo>
                    <a:pt x="117482" y="33569"/>
                  </a:lnTo>
                  <a:lnTo>
                    <a:pt x="119328" y="46302"/>
                  </a:lnTo>
                  <a:lnTo>
                    <a:pt x="120000" y="59807"/>
                  </a:lnTo>
                  <a:lnTo>
                    <a:pt x="119328" y="74083"/>
                  </a:lnTo>
                  <a:lnTo>
                    <a:pt x="117482" y="86430"/>
                  </a:lnTo>
                  <a:lnTo>
                    <a:pt x="114461" y="97620"/>
                  </a:lnTo>
                  <a:lnTo>
                    <a:pt x="110265" y="106881"/>
                  </a:lnTo>
                  <a:lnTo>
                    <a:pt x="105566" y="113826"/>
                  </a:lnTo>
                  <a:lnTo>
                    <a:pt x="100195" y="118070"/>
                  </a:lnTo>
                  <a:lnTo>
                    <a:pt x="93986" y="120000"/>
                  </a:lnTo>
                  <a:lnTo>
                    <a:pt x="26013" y="120000"/>
                  </a:lnTo>
                  <a:lnTo>
                    <a:pt x="19972" y="118070"/>
                  </a:lnTo>
                  <a:lnTo>
                    <a:pt x="14601" y="113826"/>
                  </a:lnTo>
                  <a:lnTo>
                    <a:pt x="9734" y="106881"/>
                  </a:lnTo>
                  <a:lnTo>
                    <a:pt x="5538" y="97620"/>
                  </a:lnTo>
                  <a:lnTo>
                    <a:pt x="2685" y="86430"/>
                  </a:lnTo>
                  <a:lnTo>
                    <a:pt x="671" y="74083"/>
                  </a:lnTo>
                  <a:lnTo>
                    <a:pt x="0" y="59807"/>
                  </a:lnTo>
                  <a:lnTo>
                    <a:pt x="671" y="46302"/>
                  </a:lnTo>
                  <a:lnTo>
                    <a:pt x="2685" y="33569"/>
                  </a:lnTo>
                  <a:lnTo>
                    <a:pt x="5538" y="22379"/>
                  </a:lnTo>
                  <a:lnTo>
                    <a:pt x="9734" y="13504"/>
                  </a:lnTo>
                  <a:lnTo>
                    <a:pt x="14601" y="6173"/>
                  </a:lnTo>
                  <a:lnTo>
                    <a:pt x="19972" y="1543"/>
                  </a:lnTo>
                  <a:lnTo>
                    <a:pt x="26013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210;p53"/>
            <p:cNvSpPr/>
            <p:nvPr/>
          </p:nvSpPr>
          <p:spPr>
            <a:xfrm>
              <a:off x="8421688" y="4462463"/>
              <a:ext cx="669900" cy="246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2037" y="0"/>
                  </a:moveTo>
                  <a:lnTo>
                    <a:pt x="97962" y="0"/>
                  </a:lnTo>
                  <a:lnTo>
                    <a:pt x="103222" y="1929"/>
                  </a:lnTo>
                  <a:lnTo>
                    <a:pt x="107630" y="6173"/>
                  </a:lnTo>
                  <a:lnTo>
                    <a:pt x="111753" y="13118"/>
                  </a:lnTo>
                  <a:lnTo>
                    <a:pt x="115308" y="22379"/>
                  </a:lnTo>
                  <a:lnTo>
                    <a:pt x="117725" y="33569"/>
                  </a:lnTo>
                  <a:lnTo>
                    <a:pt x="119431" y="45916"/>
                  </a:lnTo>
                  <a:lnTo>
                    <a:pt x="120000" y="60192"/>
                  </a:lnTo>
                  <a:lnTo>
                    <a:pt x="119431" y="73697"/>
                  </a:lnTo>
                  <a:lnTo>
                    <a:pt x="117725" y="86430"/>
                  </a:lnTo>
                  <a:lnTo>
                    <a:pt x="115308" y="97620"/>
                  </a:lnTo>
                  <a:lnTo>
                    <a:pt x="111753" y="106495"/>
                  </a:lnTo>
                  <a:lnTo>
                    <a:pt x="107630" y="113826"/>
                  </a:lnTo>
                  <a:lnTo>
                    <a:pt x="103222" y="118456"/>
                  </a:lnTo>
                  <a:lnTo>
                    <a:pt x="97962" y="120000"/>
                  </a:lnTo>
                  <a:lnTo>
                    <a:pt x="22037" y="120000"/>
                  </a:lnTo>
                  <a:lnTo>
                    <a:pt x="16919" y="118456"/>
                  </a:lnTo>
                  <a:lnTo>
                    <a:pt x="12369" y="113826"/>
                  </a:lnTo>
                  <a:lnTo>
                    <a:pt x="8246" y="106495"/>
                  </a:lnTo>
                  <a:lnTo>
                    <a:pt x="4691" y="97620"/>
                  </a:lnTo>
                  <a:lnTo>
                    <a:pt x="2274" y="86430"/>
                  </a:lnTo>
                  <a:lnTo>
                    <a:pt x="568" y="73697"/>
                  </a:lnTo>
                  <a:lnTo>
                    <a:pt x="0" y="60192"/>
                  </a:lnTo>
                  <a:lnTo>
                    <a:pt x="568" y="45916"/>
                  </a:lnTo>
                  <a:lnTo>
                    <a:pt x="2274" y="33569"/>
                  </a:lnTo>
                  <a:lnTo>
                    <a:pt x="4691" y="22379"/>
                  </a:lnTo>
                  <a:lnTo>
                    <a:pt x="8246" y="13118"/>
                  </a:lnTo>
                  <a:lnTo>
                    <a:pt x="12369" y="6173"/>
                  </a:lnTo>
                  <a:lnTo>
                    <a:pt x="16919" y="1929"/>
                  </a:lnTo>
                  <a:lnTo>
                    <a:pt x="22037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211;p53"/>
            <p:cNvSpPr/>
            <p:nvPr/>
          </p:nvSpPr>
          <p:spPr>
            <a:xfrm>
              <a:off x="5448301" y="4462463"/>
              <a:ext cx="671400" cy="246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985" y="0"/>
                  </a:moveTo>
                  <a:lnTo>
                    <a:pt x="98014" y="0"/>
                  </a:lnTo>
                  <a:lnTo>
                    <a:pt x="102836" y="1929"/>
                  </a:lnTo>
                  <a:lnTo>
                    <a:pt x="107659" y="6173"/>
                  </a:lnTo>
                  <a:lnTo>
                    <a:pt x="111773" y="13118"/>
                  </a:lnTo>
                  <a:lnTo>
                    <a:pt x="115035" y="22379"/>
                  </a:lnTo>
                  <a:lnTo>
                    <a:pt x="117730" y="33569"/>
                  </a:lnTo>
                  <a:lnTo>
                    <a:pt x="119290" y="45916"/>
                  </a:lnTo>
                  <a:lnTo>
                    <a:pt x="120000" y="60192"/>
                  </a:lnTo>
                  <a:lnTo>
                    <a:pt x="119290" y="73697"/>
                  </a:lnTo>
                  <a:lnTo>
                    <a:pt x="117730" y="86430"/>
                  </a:lnTo>
                  <a:lnTo>
                    <a:pt x="115035" y="97620"/>
                  </a:lnTo>
                  <a:lnTo>
                    <a:pt x="111773" y="106495"/>
                  </a:lnTo>
                  <a:lnTo>
                    <a:pt x="107659" y="113826"/>
                  </a:lnTo>
                  <a:lnTo>
                    <a:pt x="102836" y="118456"/>
                  </a:lnTo>
                  <a:lnTo>
                    <a:pt x="98014" y="120000"/>
                  </a:lnTo>
                  <a:lnTo>
                    <a:pt x="21985" y="120000"/>
                  </a:lnTo>
                  <a:lnTo>
                    <a:pt x="17021" y="118456"/>
                  </a:lnTo>
                  <a:lnTo>
                    <a:pt x="12198" y="113826"/>
                  </a:lnTo>
                  <a:lnTo>
                    <a:pt x="8368" y="106495"/>
                  </a:lnTo>
                  <a:lnTo>
                    <a:pt x="4822" y="97620"/>
                  </a:lnTo>
                  <a:lnTo>
                    <a:pt x="2127" y="86430"/>
                  </a:lnTo>
                  <a:lnTo>
                    <a:pt x="567" y="73697"/>
                  </a:lnTo>
                  <a:lnTo>
                    <a:pt x="0" y="60192"/>
                  </a:lnTo>
                  <a:lnTo>
                    <a:pt x="567" y="45916"/>
                  </a:lnTo>
                  <a:lnTo>
                    <a:pt x="2127" y="33569"/>
                  </a:lnTo>
                  <a:lnTo>
                    <a:pt x="4822" y="22379"/>
                  </a:lnTo>
                  <a:lnTo>
                    <a:pt x="8368" y="13118"/>
                  </a:lnTo>
                  <a:lnTo>
                    <a:pt x="12198" y="6173"/>
                  </a:lnTo>
                  <a:lnTo>
                    <a:pt x="17021" y="1929"/>
                  </a:lnTo>
                  <a:lnTo>
                    <a:pt x="21985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212;p53"/>
            <p:cNvSpPr/>
            <p:nvPr/>
          </p:nvSpPr>
          <p:spPr>
            <a:xfrm>
              <a:off x="7146926" y="2757488"/>
              <a:ext cx="246000" cy="67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807" y="0"/>
                  </a:moveTo>
                  <a:lnTo>
                    <a:pt x="74083" y="566"/>
                  </a:lnTo>
                  <a:lnTo>
                    <a:pt x="86430" y="2266"/>
                  </a:lnTo>
                  <a:lnTo>
                    <a:pt x="97620" y="4958"/>
                  </a:lnTo>
                  <a:lnTo>
                    <a:pt x="106881" y="8217"/>
                  </a:lnTo>
                  <a:lnTo>
                    <a:pt x="113826" y="12325"/>
                  </a:lnTo>
                  <a:lnTo>
                    <a:pt x="118842" y="17142"/>
                  </a:lnTo>
                  <a:lnTo>
                    <a:pt x="120000" y="21959"/>
                  </a:lnTo>
                  <a:lnTo>
                    <a:pt x="120000" y="98040"/>
                  </a:lnTo>
                  <a:lnTo>
                    <a:pt x="118842" y="103140"/>
                  </a:lnTo>
                  <a:lnTo>
                    <a:pt x="113826" y="107674"/>
                  </a:lnTo>
                  <a:lnTo>
                    <a:pt x="106881" y="111782"/>
                  </a:lnTo>
                  <a:lnTo>
                    <a:pt x="97620" y="115324"/>
                  </a:lnTo>
                  <a:lnTo>
                    <a:pt x="86430" y="118016"/>
                  </a:lnTo>
                  <a:lnTo>
                    <a:pt x="74083" y="119574"/>
                  </a:lnTo>
                  <a:lnTo>
                    <a:pt x="59807" y="120000"/>
                  </a:lnTo>
                  <a:lnTo>
                    <a:pt x="46688" y="119574"/>
                  </a:lnTo>
                  <a:lnTo>
                    <a:pt x="33569" y="118016"/>
                  </a:lnTo>
                  <a:lnTo>
                    <a:pt x="22379" y="115324"/>
                  </a:lnTo>
                  <a:lnTo>
                    <a:pt x="13504" y="111782"/>
                  </a:lnTo>
                  <a:lnTo>
                    <a:pt x="6173" y="107674"/>
                  </a:lnTo>
                  <a:lnTo>
                    <a:pt x="1929" y="103140"/>
                  </a:lnTo>
                  <a:lnTo>
                    <a:pt x="0" y="98040"/>
                  </a:lnTo>
                  <a:lnTo>
                    <a:pt x="0" y="21959"/>
                  </a:lnTo>
                  <a:lnTo>
                    <a:pt x="1929" y="17142"/>
                  </a:lnTo>
                  <a:lnTo>
                    <a:pt x="6173" y="12325"/>
                  </a:lnTo>
                  <a:lnTo>
                    <a:pt x="13504" y="8217"/>
                  </a:lnTo>
                  <a:lnTo>
                    <a:pt x="22379" y="4958"/>
                  </a:lnTo>
                  <a:lnTo>
                    <a:pt x="33569" y="2266"/>
                  </a:lnTo>
                  <a:lnTo>
                    <a:pt x="46688" y="566"/>
                  </a:lnTo>
                  <a:lnTo>
                    <a:pt x="59807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213;p53"/>
            <p:cNvSpPr/>
            <p:nvPr/>
          </p:nvSpPr>
          <p:spPr>
            <a:xfrm>
              <a:off x="8047038" y="5365750"/>
              <a:ext cx="547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6956" y="0"/>
                  </a:moveTo>
                  <a:lnTo>
                    <a:pt x="32173" y="521"/>
                  </a:lnTo>
                  <a:lnTo>
                    <a:pt x="37217" y="2086"/>
                  </a:lnTo>
                  <a:lnTo>
                    <a:pt x="41739" y="4521"/>
                  </a:lnTo>
                  <a:lnTo>
                    <a:pt x="46086" y="7826"/>
                  </a:lnTo>
                  <a:lnTo>
                    <a:pt x="111826" y="74086"/>
                  </a:lnTo>
                  <a:lnTo>
                    <a:pt x="115304" y="78086"/>
                  </a:lnTo>
                  <a:lnTo>
                    <a:pt x="117913" y="82956"/>
                  </a:lnTo>
                  <a:lnTo>
                    <a:pt x="119478" y="88000"/>
                  </a:lnTo>
                  <a:lnTo>
                    <a:pt x="120000" y="93043"/>
                  </a:lnTo>
                  <a:lnTo>
                    <a:pt x="119478" y="98260"/>
                  </a:lnTo>
                  <a:lnTo>
                    <a:pt x="117913" y="103304"/>
                  </a:lnTo>
                  <a:lnTo>
                    <a:pt x="115304" y="108000"/>
                  </a:lnTo>
                  <a:lnTo>
                    <a:pt x="111826" y="112173"/>
                  </a:lnTo>
                  <a:lnTo>
                    <a:pt x="107652" y="115826"/>
                  </a:lnTo>
                  <a:lnTo>
                    <a:pt x="102956" y="118086"/>
                  </a:lnTo>
                  <a:lnTo>
                    <a:pt x="97913" y="119478"/>
                  </a:lnTo>
                  <a:lnTo>
                    <a:pt x="92869" y="120000"/>
                  </a:lnTo>
                  <a:lnTo>
                    <a:pt x="87652" y="119478"/>
                  </a:lnTo>
                  <a:lnTo>
                    <a:pt x="82608" y="118086"/>
                  </a:lnTo>
                  <a:lnTo>
                    <a:pt x="78086" y="115826"/>
                  </a:lnTo>
                  <a:lnTo>
                    <a:pt x="73739" y="112173"/>
                  </a:lnTo>
                  <a:lnTo>
                    <a:pt x="8000" y="46260"/>
                  </a:lnTo>
                  <a:lnTo>
                    <a:pt x="4521" y="41913"/>
                  </a:lnTo>
                  <a:lnTo>
                    <a:pt x="1913" y="37217"/>
                  </a:lnTo>
                  <a:lnTo>
                    <a:pt x="521" y="32173"/>
                  </a:lnTo>
                  <a:lnTo>
                    <a:pt x="0" y="27130"/>
                  </a:lnTo>
                  <a:lnTo>
                    <a:pt x="521" y="21913"/>
                  </a:lnTo>
                  <a:lnTo>
                    <a:pt x="1913" y="16869"/>
                  </a:lnTo>
                  <a:lnTo>
                    <a:pt x="4521" y="12173"/>
                  </a:lnTo>
                  <a:lnTo>
                    <a:pt x="8000" y="7826"/>
                  </a:lnTo>
                  <a:lnTo>
                    <a:pt x="12347" y="4521"/>
                  </a:lnTo>
                  <a:lnTo>
                    <a:pt x="16869" y="2086"/>
                  </a:lnTo>
                  <a:lnTo>
                    <a:pt x="21913" y="521"/>
                  </a:lnTo>
                  <a:lnTo>
                    <a:pt x="26956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214;p53"/>
            <p:cNvSpPr/>
            <p:nvPr/>
          </p:nvSpPr>
          <p:spPr>
            <a:xfrm>
              <a:off x="5946776" y="3257550"/>
              <a:ext cx="5460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034" y="0"/>
                  </a:moveTo>
                  <a:lnTo>
                    <a:pt x="32267" y="521"/>
                  </a:lnTo>
                  <a:lnTo>
                    <a:pt x="37151" y="1739"/>
                  </a:lnTo>
                  <a:lnTo>
                    <a:pt x="41860" y="4347"/>
                  </a:lnTo>
                  <a:lnTo>
                    <a:pt x="46220" y="7826"/>
                  </a:lnTo>
                  <a:lnTo>
                    <a:pt x="112151" y="73739"/>
                  </a:lnTo>
                  <a:lnTo>
                    <a:pt x="115465" y="78086"/>
                  </a:lnTo>
                  <a:lnTo>
                    <a:pt x="117906" y="82608"/>
                  </a:lnTo>
                  <a:lnTo>
                    <a:pt x="119476" y="87652"/>
                  </a:lnTo>
                  <a:lnTo>
                    <a:pt x="120000" y="93043"/>
                  </a:lnTo>
                  <a:lnTo>
                    <a:pt x="119476" y="98086"/>
                  </a:lnTo>
                  <a:lnTo>
                    <a:pt x="117906" y="103130"/>
                  </a:lnTo>
                  <a:lnTo>
                    <a:pt x="115465" y="108000"/>
                  </a:lnTo>
                  <a:lnTo>
                    <a:pt x="112151" y="112000"/>
                  </a:lnTo>
                  <a:lnTo>
                    <a:pt x="107965" y="115478"/>
                  </a:lnTo>
                  <a:lnTo>
                    <a:pt x="103081" y="118086"/>
                  </a:lnTo>
                  <a:lnTo>
                    <a:pt x="98023" y="119478"/>
                  </a:lnTo>
                  <a:lnTo>
                    <a:pt x="92965" y="120000"/>
                  </a:lnTo>
                  <a:lnTo>
                    <a:pt x="87906" y="119478"/>
                  </a:lnTo>
                  <a:lnTo>
                    <a:pt x="82848" y="118086"/>
                  </a:lnTo>
                  <a:lnTo>
                    <a:pt x="78139" y="115478"/>
                  </a:lnTo>
                  <a:lnTo>
                    <a:pt x="73779" y="112000"/>
                  </a:lnTo>
                  <a:lnTo>
                    <a:pt x="7848" y="46086"/>
                  </a:lnTo>
                  <a:lnTo>
                    <a:pt x="4534" y="41739"/>
                  </a:lnTo>
                  <a:lnTo>
                    <a:pt x="1918" y="37217"/>
                  </a:lnTo>
                  <a:lnTo>
                    <a:pt x="523" y="32173"/>
                  </a:lnTo>
                  <a:lnTo>
                    <a:pt x="0" y="27130"/>
                  </a:lnTo>
                  <a:lnTo>
                    <a:pt x="523" y="21739"/>
                  </a:lnTo>
                  <a:lnTo>
                    <a:pt x="1918" y="16695"/>
                  </a:lnTo>
                  <a:lnTo>
                    <a:pt x="4534" y="12173"/>
                  </a:lnTo>
                  <a:lnTo>
                    <a:pt x="7848" y="7826"/>
                  </a:lnTo>
                  <a:lnTo>
                    <a:pt x="12034" y="4347"/>
                  </a:lnTo>
                  <a:lnTo>
                    <a:pt x="16918" y="1739"/>
                  </a:lnTo>
                  <a:lnTo>
                    <a:pt x="21976" y="521"/>
                  </a:lnTo>
                  <a:lnTo>
                    <a:pt x="27034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215;p53"/>
            <p:cNvSpPr/>
            <p:nvPr/>
          </p:nvSpPr>
          <p:spPr>
            <a:xfrm>
              <a:off x="5946776" y="5365750"/>
              <a:ext cx="5460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965" y="0"/>
                  </a:moveTo>
                  <a:lnTo>
                    <a:pt x="98197" y="521"/>
                  </a:lnTo>
                  <a:lnTo>
                    <a:pt x="103081" y="2086"/>
                  </a:lnTo>
                  <a:lnTo>
                    <a:pt x="107965" y="4521"/>
                  </a:lnTo>
                  <a:lnTo>
                    <a:pt x="112151" y="7826"/>
                  </a:lnTo>
                  <a:lnTo>
                    <a:pt x="115639" y="12173"/>
                  </a:lnTo>
                  <a:lnTo>
                    <a:pt x="117906" y="16869"/>
                  </a:lnTo>
                  <a:lnTo>
                    <a:pt x="119476" y="21913"/>
                  </a:lnTo>
                  <a:lnTo>
                    <a:pt x="120000" y="27130"/>
                  </a:lnTo>
                  <a:lnTo>
                    <a:pt x="119476" y="32173"/>
                  </a:lnTo>
                  <a:lnTo>
                    <a:pt x="117906" y="37217"/>
                  </a:lnTo>
                  <a:lnTo>
                    <a:pt x="115639" y="41913"/>
                  </a:lnTo>
                  <a:lnTo>
                    <a:pt x="112151" y="46260"/>
                  </a:lnTo>
                  <a:lnTo>
                    <a:pt x="46220" y="112173"/>
                  </a:lnTo>
                  <a:lnTo>
                    <a:pt x="41860" y="115826"/>
                  </a:lnTo>
                  <a:lnTo>
                    <a:pt x="37151" y="118086"/>
                  </a:lnTo>
                  <a:lnTo>
                    <a:pt x="32093" y="119478"/>
                  </a:lnTo>
                  <a:lnTo>
                    <a:pt x="27034" y="120000"/>
                  </a:lnTo>
                  <a:lnTo>
                    <a:pt x="21976" y="119478"/>
                  </a:lnTo>
                  <a:lnTo>
                    <a:pt x="16918" y="118086"/>
                  </a:lnTo>
                  <a:lnTo>
                    <a:pt x="12034" y="115826"/>
                  </a:lnTo>
                  <a:lnTo>
                    <a:pt x="7848" y="112173"/>
                  </a:lnTo>
                  <a:lnTo>
                    <a:pt x="4534" y="108000"/>
                  </a:lnTo>
                  <a:lnTo>
                    <a:pt x="1918" y="103130"/>
                  </a:lnTo>
                  <a:lnTo>
                    <a:pt x="523" y="98260"/>
                  </a:lnTo>
                  <a:lnTo>
                    <a:pt x="0" y="93043"/>
                  </a:lnTo>
                  <a:lnTo>
                    <a:pt x="523" y="88000"/>
                  </a:lnTo>
                  <a:lnTo>
                    <a:pt x="1918" y="82956"/>
                  </a:lnTo>
                  <a:lnTo>
                    <a:pt x="4534" y="78086"/>
                  </a:lnTo>
                  <a:lnTo>
                    <a:pt x="7848" y="74086"/>
                  </a:lnTo>
                  <a:lnTo>
                    <a:pt x="73779" y="7826"/>
                  </a:lnTo>
                  <a:lnTo>
                    <a:pt x="78139" y="4521"/>
                  </a:lnTo>
                  <a:lnTo>
                    <a:pt x="82848" y="2086"/>
                  </a:lnTo>
                  <a:lnTo>
                    <a:pt x="87906" y="521"/>
                  </a:lnTo>
                  <a:lnTo>
                    <a:pt x="92965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216;p53"/>
            <p:cNvSpPr/>
            <p:nvPr/>
          </p:nvSpPr>
          <p:spPr>
            <a:xfrm>
              <a:off x="8047038" y="3257550"/>
              <a:ext cx="547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869" y="0"/>
                  </a:moveTo>
                  <a:lnTo>
                    <a:pt x="97913" y="521"/>
                  </a:lnTo>
                  <a:lnTo>
                    <a:pt x="102956" y="1739"/>
                  </a:lnTo>
                  <a:lnTo>
                    <a:pt x="107652" y="4347"/>
                  </a:lnTo>
                  <a:lnTo>
                    <a:pt x="111826" y="7826"/>
                  </a:lnTo>
                  <a:lnTo>
                    <a:pt x="115304" y="12173"/>
                  </a:lnTo>
                  <a:lnTo>
                    <a:pt x="117913" y="16695"/>
                  </a:lnTo>
                  <a:lnTo>
                    <a:pt x="119478" y="21739"/>
                  </a:lnTo>
                  <a:lnTo>
                    <a:pt x="120000" y="27130"/>
                  </a:lnTo>
                  <a:lnTo>
                    <a:pt x="119478" y="32173"/>
                  </a:lnTo>
                  <a:lnTo>
                    <a:pt x="117913" y="37217"/>
                  </a:lnTo>
                  <a:lnTo>
                    <a:pt x="115304" y="41739"/>
                  </a:lnTo>
                  <a:lnTo>
                    <a:pt x="111826" y="46086"/>
                  </a:lnTo>
                  <a:lnTo>
                    <a:pt x="46086" y="112000"/>
                  </a:lnTo>
                  <a:lnTo>
                    <a:pt x="41739" y="115478"/>
                  </a:lnTo>
                  <a:lnTo>
                    <a:pt x="37217" y="118086"/>
                  </a:lnTo>
                  <a:lnTo>
                    <a:pt x="32173" y="119478"/>
                  </a:lnTo>
                  <a:lnTo>
                    <a:pt x="26956" y="120000"/>
                  </a:lnTo>
                  <a:lnTo>
                    <a:pt x="21913" y="119478"/>
                  </a:lnTo>
                  <a:lnTo>
                    <a:pt x="16869" y="118086"/>
                  </a:lnTo>
                  <a:lnTo>
                    <a:pt x="12347" y="115478"/>
                  </a:lnTo>
                  <a:lnTo>
                    <a:pt x="8000" y="112000"/>
                  </a:lnTo>
                  <a:lnTo>
                    <a:pt x="4521" y="108000"/>
                  </a:lnTo>
                  <a:lnTo>
                    <a:pt x="1913" y="103130"/>
                  </a:lnTo>
                  <a:lnTo>
                    <a:pt x="521" y="98086"/>
                  </a:lnTo>
                  <a:lnTo>
                    <a:pt x="0" y="93043"/>
                  </a:lnTo>
                  <a:lnTo>
                    <a:pt x="521" y="87652"/>
                  </a:lnTo>
                  <a:lnTo>
                    <a:pt x="1913" y="82608"/>
                  </a:lnTo>
                  <a:lnTo>
                    <a:pt x="4521" y="78086"/>
                  </a:lnTo>
                  <a:lnTo>
                    <a:pt x="8000" y="73739"/>
                  </a:lnTo>
                  <a:lnTo>
                    <a:pt x="73739" y="7826"/>
                  </a:lnTo>
                  <a:lnTo>
                    <a:pt x="78086" y="4347"/>
                  </a:lnTo>
                  <a:lnTo>
                    <a:pt x="82608" y="1739"/>
                  </a:lnTo>
                  <a:lnTo>
                    <a:pt x="87652" y="521"/>
                  </a:lnTo>
                  <a:lnTo>
                    <a:pt x="92869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876;p51"/>
          <p:cNvSpPr/>
          <p:nvPr/>
        </p:nvSpPr>
        <p:spPr>
          <a:xfrm>
            <a:off x="988297" y="1219970"/>
            <a:ext cx="562447" cy="562447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876;p51"/>
          <p:cNvSpPr/>
          <p:nvPr/>
        </p:nvSpPr>
        <p:spPr>
          <a:xfrm>
            <a:off x="988297" y="2419291"/>
            <a:ext cx="562447" cy="562447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876;p51"/>
          <p:cNvSpPr/>
          <p:nvPr/>
        </p:nvSpPr>
        <p:spPr>
          <a:xfrm>
            <a:off x="988297" y="3618613"/>
            <a:ext cx="562447" cy="562447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315;p54"/>
          <p:cNvSpPr/>
          <p:nvPr/>
        </p:nvSpPr>
        <p:spPr>
          <a:xfrm>
            <a:off x="1126164" y="1380893"/>
            <a:ext cx="266845" cy="21617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9033" y="73346"/>
                </a:moveTo>
                <a:lnTo>
                  <a:pt x="2705" y="73346"/>
                </a:lnTo>
                <a:cubicBezTo>
                  <a:pt x="1062" y="73346"/>
                  <a:pt x="0" y="74645"/>
                  <a:pt x="0" y="76653"/>
                </a:cubicBezTo>
                <a:lnTo>
                  <a:pt x="0" y="116574"/>
                </a:lnTo>
                <a:cubicBezTo>
                  <a:pt x="0" y="118582"/>
                  <a:pt x="1062" y="120000"/>
                  <a:pt x="2705" y="120000"/>
                </a:cubicBezTo>
                <a:lnTo>
                  <a:pt x="19033" y="120000"/>
                </a:lnTo>
                <a:cubicBezTo>
                  <a:pt x="20676" y="120000"/>
                  <a:pt x="21835" y="118582"/>
                  <a:pt x="21835" y="116574"/>
                </a:cubicBezTo>
                <a:lnTo>
                  <a:pt x="21835" y="76653"/>
                </a:lnTo>
                <a:cubicBezTo>
                  <a:pt x="21835" y="74645"/>
                  <a:pt x="20676" y="73346"/>
                  <a:pt x="19033" y="73346"/>
                </a:cubicBezTo>
                <a:close/>
                <a:moveTo>
                  <a:pt x="16328" y="113267"/>
                </a:moveTo>
                <a:lnTo>
                  <a:pt x="5410" y="113267"/>
                </a:lnTo>
                <a:lnTo>
                  <a:pt x="5410" y="79960"/>
                </a:lnTo>
                <a:lnTo>
                  <a:pt x="16328" y="79960"/>
                </a:lnTo>
                <a:lnTo>
                  <a:pt x="16328" y="113267"/>
                </a:lnTo>
                <a:close/>
                <a:moveTo>
                  <a:pt x="84541" y="53267"/>
                </a:moveTo>
                <a:lnTo>
                  <a:pt x="68115" y="53267"/>
                </a:lnTo>
                <a:cubicBezTo>
                  <a:pt x="66570" y="53267"/>
                  <a:pt x="65410" y="54685"/>
                  <a:pt x="65410" y="56574"/>
                </a:cubicBezTo>
                <a:lnTo>
                  <a:pt x="65410" y="116574"/>
                </a:lnTo>
                <a:cubicBezTo>
                  <a:pt x="65410" y="118582"/>
                  <a:pt x="66570" y="120000"/>
                  <a:pt x="68115" y="120000"/>
                </a:cubicBezTo>
                <a:lnTo>
                  <a:pt x="84541" y="120000"/>
                </a:lnTo>
                <a:cubicBezTo>
                  <a:pt x="86183" y="120000"/>
                  <a:pt x="87246" y="118582"/>
                  <a:pt x="87246" y="116574"/>
                </a:cubicBezTo>
                <a:lnTo>
                  <a:pt x="87246" y="56574"/>
                </a:lnTo>
                <a:cubicBezTo>
                  <a:pt x="87246" y="54685"/>
                  <a:pt x="86183" y="53267"/>
                  <a:pt x="84541" y="53267"/>
                </a:cubicBezTo>
                <a:close/>
                <a:moveTo>
                  <a:pt x="81835" y="113267"/>
                </a:moveTo>
                <a:lnTo>
                  <a:pt x="70917" y="113267"/>
                </a:lnTo>
                <a:lnTo>
                  <a:pt x="70917" y="60000"/>
                </a:lnTo>
                <a:lnTo>
                  <a:pt x="81835" y="60000"/>
                </a:lnTo>
                <a:lnTo>
                  <a:pt x="81835" y="113267"/>
                </a:lnTo>
                <a:close/>
                <a:moveTo>
                  <a:pt x="51787" y="13346"/>
                </a:moveTo>
                <a:lnTo>
                  <a:pt x="35458" y="13346"/>
                </a:lnTo>
                <a:cubicBezTo>
                  <a:pt x="33816" y="13346"/>
                  <a:pt x="32753" y="14645"/>
                  <a:pt x="32753" y="16653"/>
                </a:cubicBezTo>
                <a:lnTo>
                  <a:pt x="32753" y="116574"/>
                </a:lnTo>
                <a:cubicBezTo>
                  <a:pt x="32753" y="118582"/>
                  <a:pt x="33816" y="120000"/>
                  <a:pt x="35458" y="120000"/>
                </a:cubicBezTo>
                <a:lnTo>
                  <a:pt x="51787" y="120000"/>
                </a:lnTo>
                <a:cubicBezTo>
                  <a:pt x="53429" y="120000"/>
                  <a:pt x="54492" y="118582"/>
                  <a:pt x="54492" y="116574"/>
                </a:cubicBezTo>
                <a:lnTo>
                  <a:pt x="54492" y="16653"/>
                </a:lnTo>
                <a:cubicBezTo>
                  <a:pt x="54492" y="14645"/>
                  <a:pt x="53429" y="13346"/>
                  <a:pt x="51787" y="13346"/>
                </a:cubicBezTo>
                <a:close/>
                <a:moveTo>
                  <a:pt x="49082" y="113267"/>
                </a:moveTo>
                <a:lnTo>
                  <a:pt x="38164" y="113267"/>
                </a:lnTo>
                <a:lnTo>
                  <a:pt x="38164" y="19960"/>
                </a:lnTo>
                <a:lnTo>
                  <a:pt x="49082" y="19960"/>
                </a:lnTo>
                <a:lnTo>
                  <a:pt x="49082" y="113267"/>
                </a:lnTo>
                <a:close/>
                <a:moveTo>
                  <a:pt x="117198" y="0"/>
                </a:moveTo>
                <a:lnTo>
                  <a:pt x="100869" y="0"/>
                </a:lnTo>
                <a:cubicBezTo>
                  <a:pt x="99227" y="0"/>
                  <a:pt x="98164" y="1299"/>
                  <a:pt x="98164" y="3307"/>
                </a:cubicBezTo>
                <a:lnTo>
                  <a:pt x="98164" y="116574"/>
                </a:lnTo>
                <a:cubicBezTo>
                  <a:pt x="98164" y="118582"/>
                  <a:pt x="99227" y="120000"/>
                  <a:pt x="100869" y="120000"/>
                </a:cubicBezTo>
                <a:lnTo>
                  <a:pt x="117198" y="120000"/>
                </a:lnTo>
                <a:cubicBezTo>
                  <a:pt x="118840" y="120000"/>
                  <a:pt x="120000" y="118582"/>
                  <a:pt x="120000" y="116574"/>
                </a:cubicBezTo>
                <a:lnTo>
                  <a:pt x="120000" y="3307"/>
                </a:lnTo>
                <a:cubicBezTo>
                  <a:pt x="120000" y="1299"/>
                  <a:pt x="118840" y="0"/>
                  <a:pt x="117198" y="0"/>
                </a:cubicBezTo>
                <a:close/>
                <a:moveTo>
                  <a:pt x="114492" y="113267"/>
                </a:moveTo>
                <a:lnTo>
                  <a:pt x="103574" y="113267"/>
                </a:lnTo>
                <a:lnTo>
                  <a:pt x="103574" y="6614"/>
                </a:lnTo>
                <a:lnTo>
                  <a:pt x="114492" y="6614"/>
                </a:lnTo>
                <a:lnTo>
                  <a:pt x="114492" y="1132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282" y="2528743"/>
            <a:ext cx="220475" cy="3435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900" y="3740810"/>
            <a:ext cx="239237" cy="318051"/>
          </a:xfrm>
          <a:prstGeom prst="rect">
            <a:avLst/>
          </a:prstGeom>
        </p:spPr>
      </p:pic>
      <p:cxnSp>
        <p:nvCxnSpPr>
          <p:cNvPr id="64" name="Google Shape;396;p38"/>
          <p:cNvCxnSpPr/>
          <p:nvPr/>
        </p:nvCxnSpPr>
        <p:spPr>
          <a:xfrm>
            <a:off x="1259320" y="1875290"/>
            <a:ext cx="0" cy="468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Google Shape;396;p38"/>
          <p:cNvCxnSpPr/>
          <p:nvPr/>
        </p:nvCxnSpPr>
        <p:spPr>
          <a:xfrm>
            <a:off x="1259320" y="3061359"/>
            <a:ext cx="0" cy="468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69165" y="1219970"/>
            <a:ext cx="597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latin typeface="Helvetica Neue" panose="02000503000000020004" pitchFamily="2" charset="0"/>
              </a:rPr>
              <a:t>MỞ RỘNG HỆ THỐNG</a:t>
            </a:r>
          </a:p>
          <a:p>
            <a:pPr>
              <a:spcAft>
                <a:spcPts val="600"/>
              </a:spcAft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   - Marketing 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thu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hút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nhiều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người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dùng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sử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dụng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769164" y="2426686"/>
            <a:ext cx="597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latin typeface="Helvetica Neue" panose="02000503000000020004" pitchFamily="2" charset="0"/>
              </a:rPr>
              <a:t>PHIÊN BẢN CHO MOBILE (MOBILE APP)</a:t>
            </a:r>
          </a:p>
          <a:p>
            <a:pPr>
              <a:spcAft>
                <a:spcPts val="600"/>
              </a:spcAft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   - 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Tạo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ra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ứng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dụng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sử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dụng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trên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 mobile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769165" y="3618612"/>
            <a:ext cx="5976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latin typeface="Helvetica Neue" panose="02000503000000020004" pitchFamily="2" charset="0"/>
              </a:rPr>
              <a:t>TÀI KHOẢN VIP, TÍNH NĂNG THANH TOÁN TRỰC TUYẾN</a:t>
            </a:r>
          </a:p>
          <a:p>
            <a:pPr>
              <a:spcAft>
                <a:spcPts val="600"/>
              </a:spcAft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   - 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Thêm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loại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tài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khoản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 VIP (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có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phí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   - 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Sử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dụng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được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nhiều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tính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năng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nâng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cao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, 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mở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rộng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giới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hạn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lưu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</a:rPr>
              <a:t>trữ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62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" grpId="0"/>
      <p:bldP spid="60" grpId="0" animBg="1"/>
      <p:bldP spid="61" grpId="0" animBg="1"/>
      <p:bldP spid="62" grpId="0" animBg="1"/>
      <p:bldP spid="63" grpId="0" animBg="1"/>
      <p:bldP spid="6" grpId="0"/>
      <p:bldP spid="67" grpId="0"/>
      <p:bldP spid="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2"/>
          <p:cNvSpPr txBox="1">
            <a:spLocks noGrp="1"/>
          </p:cNvSpPr>
          <p:nvPr>
            <p:ph type="title"/>
          </p:nvPr>
        </p:nvSpPr>
        <p:spPr>
          <a:xfrm>
            <a:off x="1192696" y="213700"/>
            <a:ext cx="7639604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TÀI LIỆU THAM KHẢO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9" name="Google Shape;569;p4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Helvetica Neue" panose="02000503000000020004" pitchFamily="2" charset="0"/>
              </a:rPr>
              <a:t>18</a:t>
            </a:fld>
            <a:endParaRPr>
              <a:latin typeface="Helvetica Neue" panose="02000503000000020004" pitchFamily="2" charset="0"/>
            </a:endParaRPr>
          </a:p>
        </p:txBody>
      </p:sp>
      <p:sp>
        <p:nvSpPr>
          <p:cNvPr id="596" name="Google Shape;596;p42"/>
          <p:cNvSpPr txBox="1"/>
          <p:nvPr/>
        </p:nvSpPr>
        <p:spPr>
          <a:xfrm>
            <a:off x="381682" y="864302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99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oogle Shape;1239;p53"/>
          <p:cNvGrpSpPr/>
          <p:nvPr/>
        </p:nvGrpSpPr>
        <p:grpSpPr>
          <a:xfrm>
            <a:off x="728076" y="361374"/>
            <a:ext cx="266504" cy="317926"/>
            <a:chOff x="7740651" y="2914650"/>
            <a:chExt cx="2944800" cy="3513000"/>
          </a:xfrm>
        </p:grpSpPr>
        <p:sp>
          <p:nvSpPr>
            <p:cNvPr id="10" name="Google Shape;1240;p53"/>
            <p:cNvSpPr/>
            <p:nvPr/>
          </p:nvSpPr>
          <p:spPr>
            <a:xfrm>
              <a:off x="7740651" y="2914650"/>
              <a:ext cx="2944800" cy="351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83" y="9896"/>
                  </a:moveTo>
                  <a:lnTo>
                    <a:pt x="56748" y="12146"/>
                  </a:lnTo>
                  <a:lnTo>
                    <a:pt x="53480" y="14179"/>
                  </a:lnTo>
                  <a:lnTo>
                    <a:pt x="50115" y="16050"/>
                  </a:lnTo>
                  <a:lnTo>
                    <a:pt x="46621" y="17785"/>
                  </a:lnTo>
                  <a:lnTo>
                    <a:pt x="43030" y="19331"/>
                  </a:lnTo>
                  <a:lnTo>
                    <a:pt x="39374" y="20686"/>
                  </a:lnTo>
                  <a:lnTo>
                    <a:pt x="35589" y="21906"/>
                  </a:lnTo>
                  <a:lnTo>
                    <a:pt x="31641" y="22964"/>
                  </a:lnTo>
                  <a:lnTo>
                    <a:pt x="27630" y="23831"/>
                  </a:lnTo>
                  <a:lnTo>
                    <a:pt x="23488" y="24536"/>
                  </a:lnTo>
                  <a:lnTo>
                    <a:pt x="19218" y="25079"/>
                  </a:lnTo>
                  <a:lnTo>
                    <a:pt x="14785" y="25485"/>
                  </a:lnTo>
                  <a:lnTo>
                    <a:pt x="10256" y="25756"/>
                  </a:lnTo>
                  <a:lnTo>
                    <a:pt x="10191" y="28359"/>
                  </a:lnTo>
                  <a:lnTo>
                    <a:pt x="10126" y="31043"/>
                  </a:lnTo>
                  <a:lnTo>
                    <a:pt x="10062" y="33619"/>
                  </a:lnTo>
                  <a:lnTo>
                    <a:pt x="10029" y="36140"/>
                  </a:lnTo>
                  <a:lnTo>
                    <a:pt x="9997" y="38716"/>
                  </a:lnTo>
                  <a:lnTo>
                    <a:pt x="9997" y="41265"/>
                  </a:lnTo>
                  <a:lnTo>
                    <a:pt x="9997" y="43840"/>
                  </a:lnTo>
                  <a:lnTo>
                    <a:pt x="10029" y="46443"/>
                  </a:lnTo>
                  <a:lnTo>
                    <a:pt x="10126" y="49019"/>
                  </a:lnTo>
                  <a:lnTo>
                    <a:pt x="10256" y="51595"/>
                  </a:lnTo>
                  <a:lnTo>
                    <a:pt x="10417" y="54197"/>
                  </a:lnTo>
                  <a:lnTo>
                    <a:pt x="10644" y="56773"/>
                  </a:lnTo>
                  <a:lnTo>
                    <a:pt x="11000" y="59295"/>
                  </a:lnTo>
                  <a:lnTo>
                    <a:pt x="11356" y="61870"/>
                  </a:lnTo>
                  <a:lnTo>
                    <a:pt x="11809" y="64392"/>
                  </a:lnTo>
                  <a:lnTo>
                    <a:pt x="12359" y="66886"/>
                  </a:lnTo>
                  <a:lnTo>
                    <a:pt x="13006" y="69380"/>
                  </a:lnTo>
                  <a:lnTo>
                    <a:pt x="13750" y="71848"/>
                  </a:lnTo>
                  <a:lnTo>
                    <a:pt x="14623" y="74288"/>
                  </a:lnTo>
                  <a:lnTo>
                    <a:pt x="15594" y="76701"/>
                  </a:lnTo>
                  <a:lnTo>
                    <a:pt x="16629" y="79060"/>
                  </a:lnTo>
                  <a:lnTo>
                    <a:pt x="17859" y="81391"/>
                  </a:lnTo>
                  <a:lnTo>
                    <a:pt x="19218" y="83696"/>
                  </a:lnTo>
                  <a:lnTo>
                    <a:pt x="20674" y="85946"/>
                  </a:lnTo>
                  <a:lnTo>
                    <a:pt x="22291" y="88142"/>
                  </a:lnTo>
                  <a:lnTo>
                    <a:pt x="24103" y="90311"/>
                  </a:lnTo>
                  <a:lnTo>
                    <a:pt x="26044" y="92399"/>
                  </a:lnTo>
                  <a:lnTo>
                    <a:pt x="28147" y="94460"/>
                  </a:lnTo>
                  <a:lnTo>
                    <a:pt x="30477" y="96439"/>
                  </a:lnTo>
                  <a:lnTo>
                    <a:pt x="32903" y="98391"/>
                  </a:lnTo>
                  <a:lnTo>
                    <a:pt x="35589" y="100262"/>
                  </a:lnTo>
                  <a:lnTo>
                    <a:pt x="38403" y="102051"/>
                  </a:lnTo>
                  <a:lnTo>
                    <a:pt x="41477" y="103786"/>
                  </a:lnTo>
                  <a:lnTo>
                    <a:pt x="44745" y="105467"/>
                  </a:lnTo>
                  <a:lnTo>
                    <a:pt x="48207" y="107040"/>
                  </a:lnTo>
                  <a:lnTo>
                    <a:pt x="51895" y="108558"/>
                  </a:lnTo>
                  <a:lnTo>
                    <a:pt x="55842" y="109995"/>
                  </a:lnTo>
                  <a:lnTo>
                    <a:pt x="59983" y="111351"/>
                  </a:lnTo>
                  <a:lnTo>
                    <a:pt x="64125" y="109995"/>
                  </a:lnTo>
                  <a:lnTo>
                    <a:pt x="68072" y="108558"/>
                  </a:lnTo>
                  <a:lnTo>
                    <a:pt x="71728" y="107040"/>
                  </a:lnTo>
                  <a:lnTo>
                    <a:pt x="75222" y="105467"/>
                  </a:lnTo>
                  <a:lnTo>
                    <a:pt x="78457" y="103786"/>
                  </a:lnTo>
                  <a:lnTo>
                    <a:pt x="81531" y="102051"/>
                  </a:lnTo>
                  <a:lnTo>
                    <a:pt x="84410" y="100262"/>
                  </a:lnTo>
                  <a:lnTo>
                    <a:pt x="87031" y="98391"/>
                  </a:lnTo>
                  <a:lnTo>
                    <a:pt x="89522" y="96439"/>
                  </a:lnTo>
                  <a:lnTo>
                    <a:pt x="91787" y="94460"/>
                  </a:lnTo>
                  <a:lnTo>
                    <a:pt x="93922" y="92399"/>
                  </a:lnTo>
                  <a:lnTo>
                    <a:pt x="95831" y="90311"/>
                  </a:lnTo>
                  <a:lnTo>
                    <a:pt x="97643" y="88142"/>
                  </a:lnTo>
                  <a:lnTo>
                    <a:pt x="99293" y="85946"/>
                  </a:lnTo>
                  <a:lnTo>
                    <a:pt x="100781" y="83696"/>
                  </a:lnTo>
                  <a:lnTo>
                    <a:pt x="102076" y="81391"/>
                  </a:lnTo>
                  <a:lnTo>
                    <a:pt x="103305" y="79060"/>
                  </a:lnTo>
                  <a:lnTo>
                    <a:pt x="104405" y="76701"/>
                  </a:lnTo>
                  <a:lnTo>
                    <a:pt x="105376" y="74288"/>
                  </a:lnTo>
                  <a:lnTo>
                    <a:pt x="106184" y="71848"/>
                  </a:lnTo>
                  <a:lnTo>
                    <a:pt x="106929" y="69380"/>
                  </a:lnTo>
                  <a:lnTo>
                    <a:pt x="107576" y="66886"/>
                  </a:lnTo>
                  <a:lnTo>
                    <a:pt x="108158" y="64392"/>
                  </a:lnTo>
                  <a:lnTo>
                    <a:pt x="108579" y="61870"/>
                  </a:lnTo>
                  <a:lnTo>
                    <a:pt x="108999" y="59295"/>
                  </a:lnTo>
                  <a:lnTo>
                    <a:pt x="109290" y="56773"/>
                  </a:lnTo>
                  <a:lnTo>
                    <a:pt x="109549" y="54197"/>
                  </a:lnTo>
                  <a:lnTo>
                    <a:pt x="109743" y="51595"/>
                  </a:lnTo>
                  <a:lnTo>
                    <a:pt x="109873" y="49019"/>
                  </a:lnTo>
                  <a:lnTo>
                    <a:pt x="109937" y="46443"/>
                  </a:lnTo>
                  <a:lnTo>
                    <a:pt x="110002" y="43840"/>
                  </a:lnTo>
                  <a:lnTo>
                    <a:pt x="110002" y="41265"/>
                  </a:lnTo>
                  <a:lnTo>
                    <a:pt x="109937" y="38716"/>
                  </a:lnTo>
                  <a:lnTo>
                    <a:pt x="109937" y="36140"/>
                  </a:lnTo>
                  <a:lnTo>
                    <a:pt x="109873" y="33565"/>
                  </a:lnTo>
                  <a:lnTo>
                    <a:pt x="109808" y="31043"/>
                  </a:lnTo>
                  <a:lnTo>
                    <a:pt x="109776" y="28359"/>
                  </a:lnTo>
                  <a:lnTo>
                    <a:pt x="109743" y="25756"/>
                  </a:lnTo>
                  <a:lnTo>
                    <a:pt x="105149" y="25485"/>
                  </a:lnTo>
                  <a:lnTo>
                    <a:pt x="100717" y="25079"/>
                  </a:lnTo>
                  <a:lnTo>
                    <a:pt x="96446" y="24536"/>
                  </a:lnTo>
                  <a:lnTo>
                    <a:pt x="92305" y="23831"/>
                  </a:lnTo>
                  <a:lnTo>
                    <a:pt x="88293" y="22964"/>
                  </a:lnTo>
                  <a:lnTo>
                    <a:pt x="84410" y="21906"/>
                  </a:lnTo>
                  <a:lnTo>
                    <a:pt x="80593" y="20686"/>
                  </a:lnTo>
                  <a:lnTo>
                    <a:pt x="76937" y="19331"/>
                  </a:lnTo>
                  <a:lnTo>
                    <a:pt x="73345" y="17785"/>
                  </a:lnTo>
                  <a:lnTo>
                    <a:pt x="69851" y="16050"/>
                  </a:lnTo>
                  <a:lnTo>
                    <a:pt x="66486" y="14179"/>
                  </a:lnTo>
                  <a:lnTo>
                    <a:pt x="63186" y="12146"/>
                  </a:lnTo>
                  <a:lnTo>
                    <a:pt x="59983" y="9896"/>
                  </a:lnTo>
                  <a:close/>
                  <a:moveTo>
                    <a:pt x="59983" y="0"/>
                  </a:moveTo>
                  <a:lnTo>
                    <a:pt x="60922" y="54"/>
                  </a:lnTo>
                  <a:lnTo>
                    <a:pt x="61827" y="271"/>
                  </a:lnTo>
                  <a:lnTo>
                    <a:pt x="62701" y="650"/>
                  </a:lnTo>
                  <a:lnTo>
                    <a:pt x="63478" y="1192"/>
                  </a:lnTo>
                  <a:lnTo>
                    <a:pt x="66422" y="3470"/>
                  </a:lnTo>
                  <a:lnTo>
                    <a:pt x="69463" y="5558"/>
                  </a:lnTo>
                  <a:lnTo>
                    <a:pt x="72569" y="7510"/>
                  </a:lnTo>
                  <a:lnTo>
                    <a:pt x="75804" y="9245"/>
                  </a:lnTo>
                  <a:lnTo>
                    <a:pt x="79169" y="10817"/>
                  </a:lnTo>
                  <a:lnTo>
                    <a:pt x="82566" y="12254"/>
                  </a:lnTo>
                  <a:lnTo>
                    <a:pt x="86157" y="13447"/>
                  </a:lnTo>
                  <a:lnTo>
                    <a:pt x="89813" y="14532"/>
                  </a:lnTo>
                  <a:lnTo>
                    <a:pt x="93599" y="15399"/>
                  </a:lnTo>
                  <a:lnTo>
                    <a:pt x="97546" y="16131"/>
                  </a:lnTo>
                  <a:lnTo>
                    <a:pt x="101590" y="16728"/>
                  </a:lnTo>
                  <a:lnTo>
                    <a:pt x="105829" y="17135"/>
                  </a:lnTo>
                  <a:lnTo>
                    <a:pt x="110164" y="17352"/>
                  </a:lnTo>
                  <a:lnTo>
                    <a:pt x="114661" y="17433"/>
                  </a:lnTo>
                  <a:lnTo>
                    <a:pt x="115826" y="17541"/>
                  </a:lnTo>
                  <a:lnTo>
                    <a:pt x="116894" y="17867"/>
                  </a:lnTo>
                  <a:lnTo>
                    <a:pt x="117799" y="18328"/>
                  </a:lnTo>
                  <a:lnTo>
                    <a:pt x="118608" y="19005"/>
                  </a:lnTo>
                  <a:lnTo>
                    <a:pt x="119158" y="19765"/>
                  </a:lnTo>
                  <a:lnTo>
                    <a:pt x="119547" y="20659"/>
                  </a:lnTo>
                  <a:lnTo>
                    <a:pt x="119676" y="21635"/>
                  </a:lnTo>
                  <a:lnTo>
                    <a:pt x="119741" y="26163"/>
                  </a:lnTo>
                  <a:lnTo>
                    <a:pt x="119805" y="30881"/>
                  </a:lnTo>
                  <a:lnTo>
                    <a:pt x="119870" y="33158"/>
                  </a:lnTo>
                  <a:lnTo>
                    <a:pt x="119902" y="35490"/>
                  </a:lnTo>
                  <a:lnTo>
                    <a:pt x="119935" y="37876"/>
                  </a:lnTo>
                  <a:lnTo>
                    <a:pt x="120000" y="40262"/>
                  </a:lnTo>
                  <a:lnTo>
                    <a:pt x="119935" y="42675"/>
                  </a:lnTo>
                  <a:lnTo>
                    <a:pt x="119935" y="45088"/>
                  </a:lnTo>
                  <a:lnTo>
                    <a:pt x="119870" y="47555"/>
                  </a:lnTo>
                  <a:lnTo>
                    <a:pt x="119773" y="50049"/>
                  </a:lnTo>
                  <a:lnTo>
                    <a:pt x="119644" y="52544"/>
                  </a:lnTo>
                  <a:lnTo>
                    <a:pt x="119417" y="55038"/>
                  </a:lnTo>
                  <a:lnTo>
                    <a:pt x="119158" y="57586"/>
                  </a:lnTo>
                  <a:lnTo>
                    <a:pt x="118867" y="60108"/>
                  </a:lnTo>
                  <a:lnTo>
                    <a:pt x="118447" y="62629"/>
                  </a:lnTo>
                  <a:lnTo>
                    <a:pt x="118026" y="65124"/>
                  </a:lnTo>
                  <a:lnTo>
                    <a:pt x="117444" y="67672"/>
                  </a:lnTo>
                  <a:lnTo>
                    <a:pt x="116861" y="70194"/>
                  </a:lnTo>
                  <a:lnTo>
                    <a:pt x="116149" y="72688"/>
                  </a:lnTo>
                  <a:lnTo>
                    <a:pt x="115308" y="75183"/>
                  </a:lnTo>
                  <a:lnTo>
                    <a:pt x="114435" y="77650"/>
                  </a:lnTo>
                  <a:lnTo>
                    <a:pt x="113399" y="80117"/>
                  </a:lnTo>
                  <a:lnTo>
                    <a:pt x="112267" y="82530"/>
                  </a:lnTo>
                  <a:lnTo>
                    <a:pt x="111038" y="84916"/>
                  </a:lnTo>
                  <a:lnTo>
                    <a:pt x="109646" y="87302"/>
                  </a:lnTo>
                  <a:lnTo>
                    <a:pt x="108158" y="89661"/>
                  </a:lnTo>
                  <a:lnTo>
                    <a:pt x="106508" y="91938"/>
                  </a:lnTo>
                  <a:lnTo>
                    <a:pt x="104696" y="94215"/>
                  </a:lnTo>
                  <a:lnTo>
                    <a:pt x="102787" y="96412"/>
                  </a:lnTo>
                  <a:lnTo>
                    <a:pt x="100684" y="98581"/>
                  </a:lnTo>
                  <a:lnTo>
                    <a:pt x="98452" y="100695"/>
                  </a:lnTo>
                  <a:lnTo>
                    <a:pt x="96058" y="102756"/>
                  </a:lnTo>
                  <a:lnTo>
                    <a:pt x="93469" y="104762"/>
                  </a:lnTo>
                  <a:lnTo>
                    <a:pt x="90687" y="106714"/>
                  </a:lnTo>
                  <a:lnTo>
                    <a:pt x="87775" y="108639"/>
                  </a:lnTo>
                  <a:lnTo>
                    <a:pt x="84605" y="110429"/>
                  </a:lnTo>
                  <a:lnTo>
                    <a:pt x="81304" y="112191"/>
                  </a:lnTo>
                  <a:lnTo>
                    <a:pt x="77810" y="113872"/>
                  </a:lnTo>
                  <a:lnTo>
                    <a:pt x="74090" y="115445"/>
                  </a:lnTo>
                  <a:lnTo>
                    <a:pt x="70110" y="116990"/>
                  </a:lnTo>
                  <a:lnTo>
                    <a:pt x="65969" y="118427"/>
                  </a:lnTo>
                  <a:lnTo>
                    <a:pt x="61601" y="119783"/>
                  </a:lnTo>
                  <a:lnTo>
                    <a:pt x="60825" y="119945"/>
                  </a:lnTo>
                  <a:lnTo>
                    <a:pt x="59983" y="120000"/>
                  </a:lnTo>
                  <a:lnTo>
                    <a:pt x="59174" y="119945"/>
                  </a:lnTo>
                  <a:lnTo>
                    <a:pt x="58333" y="119783"/>
                  </a:lnTo>
                  <a:lnTo>
                    <a:pt x="53966" y="118427"/>
                  </a:lnTo>
                  <a:lnTo>
                    <a:pt x="49824" y="116990"/>
                  </a:lnTo>
                  <a:lnTo>
                    <a:pt x="45877" y="115445"/>
                  </a:lnTo>
                  <a:lnTo>
                    <a:pt x="42156" y="113872"/>
                  </a:lnTo>
                  <a:lnTo>
                    <a:pt x="38630" y="112191"/>
                  </a:lnTo>
                  <a:lnTo>
                    <a:pt x="35330" y="110429"/>
                  </a:lnTo>
                  <a:lnTo>
                    <a:pt x="32159" y="108639"/>
                  </a:lnTo>
                  <a:lnTo>
                    <a:pt x="29247" y="106714"/>
                  </a:lnTo>
                  <a:lnTo>
                    <a:pt x="26497" y="104762"/>
                  </a:lnTo>
                  <a:lnTo>
                    <a:pt x="23909" y="102756"/>
                  </a:lnTo>
                  <a:lnTo>
                    <a:pt x="21515" y="100695"/>
                  </a:lnTo>
                  <a:lnTo>
                    <a:pt x="19250" y="98581"/>
                  </a:lnTo>
                  <a:lnTo>
                    <a:pt x="17179" y="96412"/>
                  </a:lnTo>
                  <a:lnTo>
                    <a:pt x="15238" y="94215"/>
                  </a:lnTo>
                  <a:lnTo>
                    <a:pt x="13426" y="91938"/>
                  </a:lnTo>
                  <a:lnTo>
                    <a:pt x="11809" y="89661"/>
                  </a:lnTo>
                  <a:lnTo>
                    <a:pt x="10288" y="87302"/>
                  </a:lnTo>
                  <a:lnTo>
                    <a:pt x="8929" y="84916"/>
                  </a:lnTo>
                  <a:lnTo>
                    <a:pt x="7667" y="82530"/>
                  </a:lnTo>
                  <a:lnTo>
                    <a:pt x="6535" y="80117"/>
                  </a:lnTo>
                  <a:lnTo>
                    <a:pt x="5532" y="77650"/>
                  </a:lnTo>
                  <a:lnTo>
                    <a:pt x="4626" y="75183"/>
                  </a:lnTo>
                  <a:lnTo>
                    <a:pt x="3817" y="72688"/>
                  </a:lnTo>
                  <a:lnTo>
                    <a:pt x="3073" y="70194"/>
                  </a:lnTo>
                  <a:lnTo>
                    <a:pt x="2491" y="67672"/>
                  </a:lnTo>
                  <a:lnTo>
                    <a:pt x="1941" y="65124"/>
                  </a:lnTo>
                  <a:lnTo>
                    <a:pt x="1488" y="62629"/>
                  </a:lnTo>
                  <a:lnTo>
                    <a:pt x="1132" y="60108"/>
                  </a:lnTo>
                  <a:lnTo>
                    <a:pt x="776" y="57586"/>
                  </a:lnTo>
                  <a:lnTo>
                    <a:pt x="550" y="55038"/>
                  </a:lnTo>
                  <a:lnTo>
                    <a:pt x="323" y="52544"/>
                  </a:lnTo>
                  <a:lnTo>
                    <a:pt x="194" y="50049"/>
                  </a:lnTo>
                  <a:lnTo>
                    <a:pt x="64" y="47555"/>
                  </a:lnTo>
                  <a:lnTo>
                    <a:pt x="32" y="45088"/>
                  </a:lnTo>
                  <a:lnTo>
                    <a:pt x="0" y="42675"/>
                  </a:lnTo>
                  <a:lnTo>
                    <a:pt x="0" y="40262"/>
                  </a:lnTo>
                  <a:lnTo>
                    <a:pt x="32" y="37876"/>
                  </a:lnTo>
                  <a:lnTo>
                    <a:pt x="32" y="35517"/>
                  </a:lnTo>
                  <a:lnTo>
                    <a:pt x="64" y="33158"/>
                  </a:lnTo>
                  <a:lnTo>
                    <a:pt x="161" y="30881"/>
                  </a:lnTo>
                  <a:lnTo>
                    <a:pt x="258" y="26163"/>
                  </a:lnTo>
                  <a:lnTo>
                    <a:pt x="291" y="21635"/>
                  </a:lnTo>
                  <a:lnTo>
                    <a:pt x="420" y="20659"/>
                  </a:lnTo>
                  <a:lnTo>
                    <a:pt x="776" y="19765"/>
                  </a:lnTo>
                  <a:lnTo>
                    <a:pt x="1391" y="19005"/>
                  </a:lnTo>
                  <a:lnTo>
                    <a:pt x="2167" y="18328"/>
                  </a:lnTo>
                  <a:lnTo>
                    <a:pt x="3073" y="17867"/>
                  </a:lnTo>
                  <a:lnTo>
                    <a:pt x="4141" y="17541"/>
                  </a:lnTo>
                  <a:lnTo>
                    <a:pt x="5273" y="17433"/>
                  </a:lnTo>
                  <a:lnTo>
                    <a:pt x="9770" y="17352"/>
                  </a:lnTo>
                  <a:lnTo>
                    <a:pt x="14138" y="17135"/>
                  </a:lnTo>
                  <a:lnTo>
                    <a:pt x="18344" y="16728"/>
                  </a:lnTo>
                  <a:lnTo>
                    <a:pt x="22388" y="16131"/>
                  </a:lnTo>
                  <a:lnTo>
                    <a:pt x="26368" y="15399"/>
                  </a:lnTo>
                  <a:lnTo>
                    <a:pt x="30153" y="14532"/>
                  </a:lnTo>
                  <a:lnTo>
                    <a:pt x="33842" y="13447"/>
                  </a:lnTo>
                  <a:lnTo>
                    <a:pt x="37368" y="12254"/>
                  </a:lnTo>
                  <a:lnTo>
                    <a:pt x="40830" y="10817"/>
                  </a:lnTo>
                  <a:lnTo>
                    <a:pt x="44130" y="9245"/>
                  </a:lnTo>
                  <a:lnTo>
                    <a:pt x="47365" y="7510"/>
                  </a:lnTo>
                  <a:lnTo>
                    <a:pt x="50504" y="5558"/>
                  </a:lnTo>
                  <a:lnTo>
                    <a:pt x="53513" y="3470"/>
                  </a:lnTo>
                  <a:lnTo>
                    <a:pt x="56489" y="1192"/>
                  </a:lnTo>
                  <a:lnTo>
                    <a:pt x="57266" y="650"/>
                  </a:lnTo>
                  <a:lnTo>
                    <a:pt x="58107" y="271"/>
                  </a:lnTo>
                  <a:lnTo>
                    <a:pt x="59013" y="54"/>
                  </a:lnTo>
                  <a:lnTo>
                    <a:pt x="59983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Helvetica Neue" panose="02000503000000020004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241;p53"/>
            <p:cNvSpPr/>
            <p:nvPr/>
          </p:nvSpPr>
          <p:spPr>
            <a:xfrm>
              <a:off x="8580438" y="4208463"/>
              <a:ext cx="1263600" cy="9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384" y="0"/>
                  </a:moveTo>
                  <a:lnTo>
                    <a:pt x="110647" y="308"/>
                  </a:lnTo>
                  <a:lnTo>
                    <a:pt x="112759" y="1131"/>
                  </a:lnTo>
                  <a:lnTo>
                    <a:pt x="114795" y="2673"/>
                  </a:lnTo>
                  <a:lnTo>
                    <a:pt x="116681" y="4627"/>
                  </a:lnTo>
                  <a:lnTo>
                    <a:pt x="118114" y="7095"/>
                  </a:lnTo>
                  <a:lnTo>
                    <a:pt x="119170" y="9974"/>
                  </a:lnTo>
                  <a:lnTo>
                    <a:pt x="119773" y="12956"/>
                  </a:lnTo>
                  <a:lnTo>
                    <a:pt x="120000" y="15938"/>
                  </a:lnTo>
                  <a:lnTo>
                    <a:pt x="119773" y="19023"/>
                  </a:lnTo>
                  <a:lnTo>
                    <a:pt x="119170" y="21902"/>
                  </a:lnTo>
                  <a:lnTo>
                    <a:pt x="118114" y="24678"/>
                  </a:lnTo>
                  <a:lnTo>
                    <a:pt x="116681" y="27146"/>
                  </a:lnTo>
                  <a:lnTo>
                    <a:pt x="52118" y="115475"/>
                  </a:lnTo>
                  <a:lnTo>
                    <a:pt x="50307" y="117429"/>
                  </a:lnTo>
                  <a:lnTo>
                    <a:pt x="48346" y="118971"/>
                  </a:lnTo>
                  <a:lnTo>
                    <a:pt x="46084" y="119794"/>
                  </a:lnTo>
                  <a:lnTo>
                    <a:pt x="43972" y="120000"/>
                  </a:lnTo>
                  <a:lnTo>
                    <a:pt x="41709" y="119794"/>
                  </a:lnTo>
                  <a:lnTo>
                    <a:pt x="39522" y="118971"/>
                  </a:lnTo>
                  <a:lnTo>
                    <a:pt x="37561" y="117429"/>
                  </a:lnTo>
                  <a:lnTo>
                    <a:pt x="35751" y="115475"/>
                  </a:lnTo>
                  <a:lnTo>
                    <a:pt x="3469" y="71362"/>
                  </a:lnTo>
                  <a:lnTo>
                    <a:pt x="1885" y="68791"/>
                  </a:lnTo>
                  <a:lnTo>
                    <a:pt x="905" y="66015"/>
                  </a:lnTo>
                  <a:lnTo>
                    <a:pt x="226" y="63136"/>
                  </a:lnTo>
                  <a:lnTo>
                    <a:pt x="0" y="60051"/>
                  </a:lnTo>
                  <a:lnTo>
                    <a:pt x="226" y="56966"/>
                  </a:lnTo>
                  <a:lnTo>
                    <a:pt x="905" y="54087"/>
                  </a:lnTo>
                  <a:lnTo>
                    <a:pt x="1885" y="51311"/>
                  </a:lnTo>
                  <a:lnTo>
                    <a:pt x="3469" y="48740"/>
                  </a:lnTo>
                  <a:lnTo>
                    <a:pt x="5279" y="46683"/>
                  </a:lnTo>
                  <a:lnTo>
                    <a:pt x="7316" y="45244"/>
                  </a:lnTo>
                  <a:lnTo>
                    <a:pt x="9428" y="44421"/>
                  </a:lnTo>
                  <a:lnTo>
                    <a:pt x="11690" y="44215"/>
                  </a:lnTo>
                  <a:lnTo>
                    <a:pt x="13953" y="44421"/>
                  </a:lnTo>
                  <a:lnTo>
                    <a:pt x="16065" y="45244"/>
                  </a:lnTo>
                  <a:lnTo>
                    <a:pt x="18101" y="46683"/>
                  </a:lnTo>
                  <a:lnTo>
                    <a:pt x="19912" y="48740"/>
                  </a:lnTo>
                  <a:lnTo>
                    <a:pt x="43972" y="81645"/>
                  </a:lnTo>
                  <a:lnTo>
                    <a:pt x="100163" y="4627"/>
                  </a:lnTo>
                  <a:lnTo>
                    <a:pt x="101973" y="2673"/>
                  </a:lnTo>
                  <a:lnTo>
                    <a:pt x="104010" y="1131"/>
                  </a:lnTo>
                  <a:lnTo>
                    <a:pt x="106197" y="308"/>
                  </a:lnTo>
                  <a:lnTo>
                    <a:pt x="108384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Helvetica Neue" panose="02000503000000020004" pitchFamily="2" charset="0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28076" y="1284237"/>
            <a:ext cx="72211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/>
              <a:t>Wikipedia</a:t>
            </a:r>
          </a:p>
          <a:p>
            <a:pPr marL="285750" indent="-285750">
              <a:buFontTx/>
              <a:buChar char="-"/>
            </a:pPr>
            <a:r>
              <a:rPr lang="en-US" sz="2000" dirty="0" err="1" smtClean="0"/>
              <a:t>Elasticsearch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/>
              <a:t>Essential </a:t>
            </a:r>
            <a:r>
              <a:rPr lang="en-US" sz="2000" dirty="0" smtClean="0"/>
              <a:t>JS2</a:t>
            </a:r>
          </a:p>
          <a:p>
            <a:pPr marL="285750" indent="-285750">
              <a:buFontTx/>
              <a:buChar char="-"/>
            </a:pPr>
            <a:r>
              <a:rPr lang="en-US" sz="2000" dirty="0" err="1" smtClean="0"/>
              <a:t>Vue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err="1"/>
              <a:t>Syncfusion</a:t>
            </a:r>
            <a:r>
              <a:rPr lang="en-US" sz="2000" dirty="0"/>
              <a:t> </a:t>
            </a:r>
            <a:r>
              <a:rPr lang="en-US" sz="2000" dirty="0" smtClean="0"/>
              <a:t>e-book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Web document</a:t>
            </a:r>
          </a:p>
        </p:txBody>
      </p:sp>
    </p:spTree>
    <p:extLst>
      <p:ext uri="{BB962C8B-B14F-4D97-AF65-F5344CB8AC3E}">
        <p14:creationId xmlns:p14="http://schemas.microsoft.com/office/powerpoint/2010/main" val="258356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52"/>
          <p:cNvSpPr/>
          <p:nvPr/>
        </p:nvSpPr>
        <p:spPr>
          <a:xfrm>
            <a:off x="3742050" y="1069100"/>
            <a:ext cx="1659900" cy="1659900"/>
          </a:xfrm>
          <a:prstGeom prst="ellipse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52"/>
          <p:cNvSpPr txBox="1"/>
          <p:nvPr/>
        </p:nvSpPr>
        <p:spPr>
          <a:xfrm>
            <a:off x="2329050" y="2933600"/>
            <a:ext cx="4485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smtClean="0">
                <a:solidFill>
                  <a:srgbClr val="566579"/>
                </a:solidFill>
                <a:latin typeface="Helvetica Neue" panose="02000503000000020004" pitchFamily="2" charset="0"/>
                <a:ea typeface="Trebuchet MS"/>
                <a:cs typeface="Trebuchet MS"/>
                <a:sym typeface="Trebuchet MS"/>
              </a:rPr>
              <a:t>THANKS </a:t>
            </a:r>
            <a:r>
              <a:rPr lang="en-GB" sz="2400" dirty="0" smtClean="0">
                <a:solidFill>
                  <a:srgbClr val="566579"/>
                </a:solidFill>
                <a:latin typeface="Helvetica Neue" panose="02000503000000020004" pitchFamily="2" charset="0"/>
                <a:ea typeface="Trebuchet MS"/>
                <a:cs typeface="Trebuchet MS"/>
                <a:sym typeface="Trebuchet MS"/>
              </a:rPr>
              <a:t>FOR</a:t>
            </a:r>
            <a:r>
              <a:rPr lang="en-GB" sz="2400" b="1" dirty="0" smtClean="0">
                <a:solidFill>
                  <a:srgbClr val="566579"/>
                </a:solidFill>
                <a:latin typeface="Helvetica Neue" panose="02000503000000020004" pitchFamily="2" charset="0"/>
                <a:ea typeface="Trebuchet MS"/>
                <a:cs typeface="Trebuchet MS"/>
                <a:sym typeface="Trebuchet MS"/>
              </a:rPr>
              <a:t> WATCHING</a:t>
            </a:r>
            <a:endParaRPr lang="en-GB" sz="2400" b="1" dirty="0">
              <a:solidFill>
                <a:srgbClr val="566579"/>
              </a:solidFill>
              <a:latin typeface="Helvetica Neue" panose="02000503000000020004" pitchFamily="2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892" name="Google Shape;892;p52"/>
          <p:cNvSpPr/>
          <p:nvPr/>
        </p:nvSpPr>
        <p:spPr>
          <a:xfrm>
            <a:off x="4027800" y="1495700"/>
            <a:ext cx="1088400" cy="80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8851" y="106586"/>
                </a:moveTo>
                <a:lnTo>
                  <a:pt x="48263" y="106624"/>
                </a:lnTo>
                <a:lnTo>
                  <a:pt x="47703" y="106889"/>
                </a:lnTo>
                <a:lnTo>
                  <a:pt x="47170" y="107267"/>
                </a:lnTo>
                <a:lnTo>
                  <a:pt x="46694" y="107758"/>
                </a:lnTo>
                <a:lnTo>
                  <a:pt x="46246" y="108551"/>
                </a:lnTo>
                <a:lnTo>
                  <a:pt x="45966" y="109382"/>
                </a:lnTo>
                <a:lnTo>
                  <a:pt x="45826" y="110251"/>
                </a:lnTo>
                <a:lnTo>
                  <a:pt x="45826" y="111158"/>
                </a:lnTo>
                <a:lnTo>
                  <a:pt x="45966" y="112027"/>
                </a:lnTo>
                <a:lnTo>
                  <a:pt x="46246" y="112858"/>
                </a:lnTo>
                <a:lnTo>
                  <a:pt x="46694" y="113614"/>
                </a:lnTo>
                <a:lnTo>
                  <a:pt x="47170" y="114143"/>
                </a:lnTo>
                <a:lnTo>
                  <a:pt x="47675" y="114559"/>
                </a:lnTo>
                <a:lnTo>
                  <a:pt x="48263" y="114748"/>
                </a:lnTo>
                <a:lnTo>
                  <a:pt x="48851" y="114823"/>
                </a:lnTo>
                <a:lnTo>
                  <a:pt x="49467" y="114748"/>
                </a:lnTo>
                <a:lnTo>
                  <a:pt x="50000" y="114559"/>
                </a:lnTo>
                <a:lnTo>
                  <a:pt x="50560" y="114143"/>
                </a:lnTo>
                <a:lnTo>
                  <a:pt x="51036" y="113614"/>
                </a:lnTo>
                <a:lnTo>
                  <a:pt x="51456" y="112858"/>
                </a:lnTo>
                <a:lnTo>
                  <a:pt x="51764" y="112027"/>
                </a:lnTo>
                <a:lnTo>
                  <a:pt x="51904" y="111158"/>
                </a:lnTo>
                <a:lnTo>
                  <a:pt x="51904" y="110251"/>
                </a:lnTo>
                <a:lnTo>
                  <a:pt x="51764" y="109382"/>
                </a:lnTo>
                <a:lnTo>
                  <a:pt x="51456" y="108551"/>
                </a:lnTo>
                <a:lnTo>
                  <a:pt x="51036" y="107758"/>
                </a:lnTo>
                <a:lnTo>
                  <a:pt x="50560" y="107267"/>
                </a:lnTo>
                <a:lnTo>
                  <a:pt x="50000" y="106889"/>
                </a:lnTo>
                <a:lnTo>
                  <a:pt x="49411" y="106624"/>
                </a:lnTo>
                <a:lnTo>
                  <a:pt x="48851" y="106586"/>
                </a:lnTo>
                <a:close/>
                <a:moveTo>
                  <a:pt x="41820" y="97027"/>
                </a:moveTo>
                <a:lnTo>
                  <a:pt x="41232" y="97141"/>
                </a:lnTo>
                <a:lnTo>
                  <a:pt x="40644" y="97367"/>
                </a:lnTo>
                <a:lnTo>
                  <a:pt x="40140" y="97745"/>
                </a:lnTo>
                <a:lnTo>
                  <a:pt x="39607" y="98274"/>
                </a:lnTo>
                <a:lnTo>
                  <a:pt x="39187" y="98992"/>
                </a:lnTo>
                <a:lnTo>
                  <a:pt x="38879" y="99861"/>
                </a:lnTo>
                <a:lnTo>
                  <a:pt x="38739" y="100730"/>
                </a:lnTo>
                <a:lnTo>
                  <a:pt x="38739" y="101675"/>
                </a:lnTo>
                <a:lnTo>
                  <a:pt x="38879" y="102544"/>
                </a:lnTo>
                <a:lnTo>
                  <a:pt x="39187" y="103375"/>
                </a:lnTo>
                <a:lnTo>
                  <a:pt x="39607" y="104130"/>
                </a:lnTo>
                <a:lnTo>
                  <a:pt x="40084" y="104659"/>
                </a:lnTo>
                <a:lnTo>
                  <a:pt x="40644" y="105000"/>
                </a:lnTo>
                <a:lnTo>
                  <a:pt x="41176" y="105264"/>
                </a:lnTo>
                <a:lnTo>
                  <a:pt x="41820" y="105340"/>
                </a:lnTo>
                <a:lnTo>
                  <a:pt x="42380" y="105264"/>
                </a:lnTo>
                <a:lnTo>
                  <a:pt x="42969" y="105000"/>
                </a:lnTo>
                <a:lnTo>
                  <a:pt x="43473" y="104659"/>
                </a:lnTo>
                <a:lnTo>
                  <a:pt x="43949" y="104130"/>
                </a:lnTo>
                <a:lnTo>
                  <a:pt x="44397" y="103375"/>
                </a:lnTo>
                <a:lnTo>
                  <a:pt x="44677" y="102544"/>
                </a:lnTo>
                <a:lnTo>
                  <a:pt x="44845" y="101675"/>
                </a:lnTo>
                <a:lnTo>
                  <a:pt x="44845" y="100730"/>
                </a:lnTo>
                <a:lnTo>
                  <a:pt x="44677" y="99861"/>
                </a:lnTo>
                <a:lnTo>
                  <a:pt x="44397" y="98992"/>
                </a:lnTo>
                <a:lnTo>
                  <a:pt x="43949" y="98274"/>
                </a:lnTo>
                <a:lnTo>
                  <a:pt x="43473" y="97745"/>
                </a:lnTo>
                <a:lnTo>
                  <a:pt x="42969" y="97367"/>
                </a:lnTo>
                <a:lnTo>
                  <a:pt x="42380" y="97141"/>
                </a:lnTo>
                <a:lnTo>
                  <a:pt x="41820" y="97027"/>
                </a:lnTo>
                <a:close/>
                <a:moveTo>
                  <a:pt x="34565" y="87317"/>
                </a:moveTo>
                <a:lnTo>
                  <a:pt x="33977" y="87392"/>
                </a:lnTo>
                <a:lnTo>
                  <a:pt x="33417" y="87619"/>
                </a:lnTo>
                <a:lnTo>
                  <a:pt x="32885" y="87997"/>
                </a:lnTo>
                <a:lnTo>
                  <a:pt x="32408" y="88526"/>
                </a:lnTo>
                <a:lnTo>
                  <a:pt x="32016" y="89130"/>
                </a:lnTo>
                <a:lnTo>
                  <a:pt x="31736" y="89848"/>
                </a:lnTo>
                <a:lnTo>
                  <a:pt x="31568" y="90642"/>
                </a:lnTo>
                <a:lnTo>
                  <a:pt x="31484" y="91435"/>
                </a:lnTo>
                <a:lnTo>
                  <a:pt x="31568" y="92267"/>
                </a:lnTo>
                <a:lnTo>
                  <a:pt x="31736" y="93022"/>
                </a:lnTo>
                <a:lnTo>
                  <a:pt x="32016" y="93740"/>
                </a:lnTo>
                <a:lnTo>
                  <a:pt x="32408" y="94382"/>
                </a:lnTo>
                <a:lnTo>
                  <a:pt x="32941" y="94987"/>
                </a:lnTo>
                <a:lnTo>
                  <a:pt x="33585" y="95365"/>
                </a:lnTo>
                <a:lnTo>
                  <a:pt x="34229" y="95554"/>
                </a:lnTo>
                <a:lnTo>
                  <a:pt x="34929" y="95554"/>
                </a:lnTo>
                <a:lnTo>
                  <a:pt x="35574" y="95365"/>
                </a:lnTo>
                <a:lnTo>
                  <a:pt x="36190" y="94987"/>
                </a:lnTo>
                <a:lnTo>
                  <a:pt x="36750" y="94382"/>
                </a:lnTo>
                <a:lnTo>
                  <a:pt x="37170" y="93589"/>
                </a:lnTo>
                <a:lnTo>
                  <a:pt x="37478" y="92758"/>
                </a:lnTo>
                <a:lnTo>
                  <a:pt x="37619" y="91889"/>
                </a:lnTo>
                <a:lnTo>
                  <a:pt x="37619" y="90982"/>
                </a:lnTo>
                <a:lnTo>
                  <a:pt x="37478" y="90113"/>
                </a:lnTo>
                <a:lnTo>
                  <a:pt x="37170" y="89282"/>
                </a:lnTo>
                <a:lnTo>
                  <a:pt x="36750" y="88526"/>
                </a:lnTo>
                <a:lnTo>
                  <a:pt x="36274" y="87997"/>
                </a:lnTo>
                <a:lnTo>
                  <a:pt x="35714" y="87619"/>
                </a:lnTo>
                <a:lnTo>
                  <a:pt x="35126" y="87392"/>
                </a:lnTo>
                <a:lnTo>
                  <a:pt x="34565" y="87317"/>
                </a:lnTo>
                <a:close/>
                <a:moveTo>
                  <a:pt x="85686" y="26297"/>
                </a:moveTo>
                <a:lnTo>
                  <a:pt x="83025" y="29924"/>
                </a:lnTo>
                <a:lnTo>
                  <a:pt x="82016" y="31133"/>
                </a:lnTo>
                <a:lnTo>
                  <a:pt x="80924" y="32040"/>
                </a:lnTo>
                <a:lnTo>
                  <a:pt x="79719" y="32833"/>
                </a:lnTo>
                <a:lnTo>
                  <a:pt x="78459" y="33324"/>
                </a:lnTo>
                <a:lnTo>
                  <a:pt x="77198" y="33664"/>
                </a:lnTo>
                <a:lnTo>
                  <a:pt x="75882" y="33702"/>
                </a:lnTo>
                <a:lnTo>
                  <a:pt x="74565" y="33589"/>
                </a:lnTo>
                <a:lnTo>
                  <a:pt x="73305" y="33173"/>
                </a:lnTo>
                <a:lnTo>
                  <a:pt x="72016" y="32531"/>
                </a:lnTo>
                <a:lnTo>
                  <a:pt x="70784" y="31889"/>
                </a:lnTo>
                <a:lnTo>
                  <a:pt x="69467" y="31397"/>
                </a:lnTo>
                <a:lnTo>
                  <a:pt x="68123" y="31133"/>
                </a:lnTo>
                <a:lnTo>
                  <a:pt x="66778" y="31020"/>
                </a:lnTo>
                <a:lnTo>
                  <a:pt x="65378" y="31133"/>
                </a:lnTo>
                <a:lnTo>
                  <a:pt x="64005" y="31473"/>
                </a:lnTo>
                <a:lnTo>
                  <a:pt x="62661" y="31964"/>
                </a:lnTo>
                <a:lnTo>
                  <a:pt x="61344" y="32644"/>
                </a:lnTo>
                <a:lnTo>
                  <a:pt x="60112" y="33589"/>
                </a:lnTo>
                <a:lnTo>
                  <a:pt x="58907" y="34722"/>
                </a:lnTo>
                <a:lnTo>
                  <a:pt x="57815" y="36045"/>
                </a:lnTo>
                <a:lnTo>
                  <a:pt x="45154" y="53085"/>
                </a:lnTo>
                <a:lnTo>
                  <a:pt x="44677" y="53879"/>
                </a:lnTo>
                <a:lnTo>
                  <a:pt x="44313" y="54748"/>
                </a:lnTo>
                <a:lnTo>
                  <a:pt x="44117" y="55730"/>
                </a:lnTo>
                <a:lnTo>
                  <a:pt x="44033" y="56712"/>
                </a:lnTo>
                <a:lnTo>
                  <a:pt x="44117" y="57770"/>
                </a:lnTo>
                <a:lnTo>
                  <a:pt x="44313" y="58753"/>
                </a:lnTo>
                <a:lnTo>
                  <a:pt x="44677" y="59622"/>
                </a:lnTo>
                <a:lnTo>
                  <a:pt x="45154" y="60415"/>
                </a:lnTo>
                <a:lnTo>
                  <a:pt x="45770" y="61095"/>
                </a:lnTo>
                <a:lnTo>
                  <a:pt x="46442" y="61549"/>
                </a:lnTo>
                <a:lnTo>
                  <a:pt x="47170" y="61851"/>
                </a:lnTo>
                <a:lnTo>
                  <a:pt x="47899" y="61926"/>
                </a:lnTo>
                <a:lnTo>
                  <a:pt x="48627" y="61851"/>
                </a:lnTo>
                <a:lnTo>
                  <a:pt x="49355" y="61549"/>
                </a:lnTo>
                <a:lnTo>
                  <a:pt x="50000" y="61095"/>
                </a:lnTo>
                <a:lnTo>
                  <a:pt x="50616" y="60415"/>
                </a:lnTo>
                <a:lnTo>
                  <a:pt x="57955" y="50591"/>
                </a:lnTo>
                <a:lnTo>
                  <a:pt x="57955" y="50516"/>
                </a:lnTo>
                <a:lnTo>
                  <a:pt x="57955" y="50516"/>
                </a:lnTo>
                <a:lnTo>
                  <a:pt x="61120" y="46246"/>
                </a:lnTo>
                <a:lnTo>
                  <a:pt x="61512" y="45869"/>
                </a:lnTo>
                <a:lnTo>
                  <a:pt x="61988" y="45566"/>
                </a:lnTo>
                <a:lnTo>
                  <a:pt x="62464" y="45528"/>
                </a:lnTo>
                <a:lnTo>
                  <a:pt x="62969" y="45566"/>
                </a:lnTo>
                <a:lnTo>
                  <a:pt x="63417" y="45869"/>
                </a:lnTo>
                <a:lnTo>
                  <a:pt x="63809" y="46246"/>
                </a:lnTo>
                <a:lnTo>
                  <a:pt x="64173" y="46926"/>
                </a:lnTo>
                <a:lnTo>
                  <a:pt x="64369" y="47682"/>
                </a:lnTo>
                <a:lnTo>
                  <a:pt x="64369" y="48476"/>
                </a:lnTo>
                <a:lnTo>
                  <a:pt x="64173" y="49269"/>
                </a:lnTo>
                <a:lnTo>
                  <a:pt x="63809" y="49911"/>
                </a:lnTo>
                <a:lnTo>
                  <a:pt x="61988" y="52405"/>
                </a:lnTo>
                <a:lnTo>
                  <a:pt x="63641" y="54559"/>
                </a:lnTo>
                <a:lnTo>
                  <a:pt x="63641" y="54559"/>
                </a:lnTo>
                <a:lnTo>
                  <a:pt x="63669" y="54672"/>
                </a:lnTo>
                <a:lnTo>
                  <a:pt x="63669" y="54672"/>
                </a:lnTo>
                <a:lnTo>
                  <a:pt x="63753" y="54748"/>
                </a:lnTo>
                <a:lnTo>
                  <a:pt x="63781" y="54748"/>
                </a:lnTo>
                <a:lnTo>
                  <a:pt x="63977" y="55050"/>
                </a:lnTo>
                <a:lnTo>
                  <a:pt x="64341" y="55465"/>
                </a:lnTo>
                <a:lnTo>
                  <a:pt x="64761" y="55957"/>
                </a:lnTo>
                <a:lnTo>
                  <a:pt x="65322" y="56599"/>
                </a:lnTo>
                <a:lnTo>
                  <a:pt x="65966" y="57204"/>
                </a:lnTo>
                <a:lnTo>
                  <a:pt x="66694" y="57921"/>
                </a:lnTo>
                <a:lnTo>
                  <a:pt x="67507" y="58602"/>
                </a:lnTo>
                <a:lnTo>
                  <a:pt x="68375" y="59282"/>
                </a:lnTo>
                <a:lnTo>
                  <a:pt x="69299" y="59886"/>
                </a:lnTo>
                <a:lnTo>
                  <a:pt x="70280" y="60377"/>
                </a:lnTo>
                <a:lnTo>
                  <a:pt x="71260" y="60755"/>
                </a:lnTo>
                <a:lnTo>
                  <a:pt x="72268" y="60944"/>
                </a:lnTo>
                <a:lnTo>
                  <a:pt x="73305" y="61020"/>
                </a:lnTo>
                <a:lnTo>
                  <a:pt x="74285" y="60869"/>
                </a:lnTo>
                <a:lnTo>
                  <a:pt x="75294" y="60415"/>
                </a:lnTo>
                <a:lnTo>
                  <a:pt x="75770" y="60264"/>
                </a:lnTo>
                <a:lnTo>
                  <a:pt x="76274" y="60264"/>
                </a:lnTo>
                <a:lnTo>
                  <a:pt x="76750" y="60415"/>
                </a:lnTo>
                <a:lnTo>
                  <a:pt x="77198" y="60755"/>
                </a:lnTo>
                <a:lnTo>
                  <a:pt x="77535" y="61246"/>
                </a:lnTo>
                <a:lnTo>
                  <a:pt x="77787" y="61851"/>
                </a:lnTo>
                <a:lnTo>
                  <a:pt x="77927" y="62531"/>
                </a:lnTo>
                <a:lnTo>
                  <a:pt x="77927" y="63173"/>
                </a:lnTo>
                <a:lnTo>
                  <a:pt x="77787" y="63816"/>
                </a:lnTo>
                <a:lnTo>
                  <a:pt x="77535" y="64382"/>
                </a:lnTo>
                <a:lnTo>
                  <a:pt x="77198" y="64874"/>
                </a:lnTo>
                <a:lnTo>
                  <a:pt x="76750" y="65251"/>
                </a:lnTo>
                <a:lnTo>
                  <a:pt x="75490" y="65780"/>
                </a:lnTo>
                <a:lnTo>
                  <a:pt x="74229" y="66120"/>
                </a:lnTo>
                <a:lnTo>
                  <a:pt x="72997" y="66234"/>
                </a:lnTo>
                <a:lnTo>
                  <a:pt x="72212" y="66158"/>
                </a:lnTo>
                <a:lnTo>
                  <a:pt x="84341" y="82481"/>
                </a:lnTo>
                <a:lnTo>
                  <a:pt x="85798" y="80516"/>
                </a:lnTo>
                <a:lnTo>
                  <a:pt x="87366" y="78211"/>
                </a:lnTo>
                <a:lnTo>
                  <a:pt x="88795" y="75755"/>
                </a:lnTo>
                <a:lnTo>
                  <a:pt x="89971" y="73186"/>
                </a:lnTo>
                <a:lnTo>
                  <a:pt x="91036" y="70428"/>
                </a:lnTo>
                <a:lnTo>
                  <a:pt x="91904" y="67632"/>
                </a:lnTo>
                <a:lnTo>
                  <a:pt x="92605" y="64685"/>
                </a:lnTo>
                <a:lnTo>
                  <a:pt x="93109" y="61662"/>
                </a:lnTo>
                <a:lnTo>
                  <a:pt x="93361" y="60226"/>
                </a:lnTo>
                <a:lnTo>
                  <a:pt x="93781" y="58828"/>
                </a:lnTo>
                <a:lnTo>
                  <a:pt x="94285" y="57581"/>
                </a:lnTo>
                <a:lnTo>
                  <a:pt x="94901" y="56335"/>
                </a:lnTo>
                <a:lnTo>
                  <a:pt x="95630" y="55201"/>
                </a:lnTo>
                <a:lnTo>
                  <a:pt x="101344" y="47493"/>
                </a:lnTo>
                <a:lnTo>
                  <a:pt x="85686" y="26297"/>
                </a:lnTo>
                <a:close/>
                <a:moveTo>
                  <a:pt x="37507" y="24521"/>
                </a:moveTo>
                <a:lnTo>
                  <a:pt x="18291" y="50440"/>
                </a:lnTo>
                <a:lnTo>
                  <a:pt x="21652" y="55012"/>
                </a:lnTo>
                <a:lnTo>
                  <a:pt x="22464" y="56183"/>
                </a:lnTo>
                <a:lnTo>
                  <a:pt x="23109" y="57506"/>
                </a:lnTo>
                <a:lnTo>
                  <a:pt x="23669" y="58904"/>
                </a:lnTo>
                <a:lnTo>
                  <a:pt x="24061" y="60377"/>
                </a:lnTo>
                <a:lnTo>
                  <a:pt x="24341" y="61889"/>
                </a:lnTo>
                <a:lnTo>
                  <a:pt x="24873" y="64874"/>
                </a:lnTo>
                <a:lnTo>
                  <a:pt x="25546" y="67783"/>
                </a:lnTo>
                <a:lnTo>
                  <a:pt x="26442" y="70579"/>
                </a:lnTo>
                <a:lnTo>
                  <a:pt x="27478" y="73299"/>
                </a:lnTo>
                <a:lnTo>
                  <a:pt x="28711" y="75869"/>
                </a:lnTo>
                <a:lnTo>
                  <a:pt x="30112" y="78249"/>
                </a:lnTo>
                <a:lnTo>
                  <a:pt x="31652" y="80516"/>
                </a:lnTo>
                <a:lnTo>
                  <a:pt x="33025" y="82405"/>
                </a:lnTo>
                <a:lnTo>
                  <a:pt x="33977" y="82178"/>
                </a:lnTo>
                <a:lnTo>
                  <a:pt x="34957" y="82141"/>
                </a:lnTo>
                <a:lnTo>
                  <a:pt x="35938" y="82329"/>
                </a:lnTo>
                <a:lnTo>
                  <a:pt x="36890" y="82670"/>
                </a:lnTo>
                <a:lnTo>
                  <a:pt x="37787" y="83236"/>
                </a:lnTo>
                <a:lnTo>
                  <a:pt x="38683" y="83954"/>
                </a:lnTo>
                <a:lnTo>
                  <a:pt x="39439" y="84861"/>
                </a:lnTo>
                <a:lnTo>
                  <a:pt x="40084" y="85881"/>
                </a:lnTo>
                <a:lnTo>
                  <a:pt x="40644" y="86977"/>
                </a:lnTo>
                <a:lnTo>
                  <a:pt x="41036" y="88148"/>
                </a:lnTo>
                <a:lnTo>
                  <a:pt x="41288" y="89357"/>
                </a:lnTo>
                <a:lnTo>
                  <a:pt x="41456" y="90642"/>
                </a:lnTo>
                <a:lnTo>
                  <a:pt x="41456" y="91889"/>
                </a:lnTo>
                <a:lnTo>
                  <a:pt x="41820" y="91889"/>
                </a:lnTo>
                <a:lnTo>
                  <a:pt x="42913" y="92040"/>
                </a:lnTo>
                <a:lnTo>
                  <a:pt x="43949" y="92304"/>
                </a:lnTo>
                <a:lnTo>
                  <a:pt x="44929" y="92909"/>
                </a:lnTo>
                <a:lnTo>
                  <a:pt x="45854" y="93664"/>
                </a:lnTo>
                <a:lnTo>
                  <a:pt x="46694" y="94647"/>
                </a:lnTo>
                <a:lnTo>
                  <a:pt x="47422" y="95818"/>
                </a:lnTo>
                <a:lnTo>
                  <a:pt x="48011" y="97103"/>
                </a:lnTo>
                <a:lnTo>
                  <a:pt x="48403" y="98501"/>
                </a:lnTo>
                <a:lnTo>
                  <a:pt x="48627" y="99937"/>
                </a:lnTo>
                <a:lnTo>
                  <a:pt x="48683" y="101410"/>
                </a:lnTo>
                <a:lnTo>
                  <a:pt x="48851" y="101410"/>
                </a:lnTo>
                <a:lnTo>
                  <a:pt x="49943" y="101523"/>
                </a:lnTo>
                <a:lnTo>
                  <a:pt x="50980" y="101863"/>
                </a:lnTo>
                <a:lnTo>
                  <a:pt x="51988" y="102392"/>
                </a:lnTo>
                <a:lnTo>
                  <a:pt x="52885" y="103186"/>
                </a:lnTo>
                <a:lnTo>
                  <a:pt x="53725" y="104130"/>
                </a:lnTo>
                <a:lnTo>
                  <a:pt x="54453" y="105264"/>
                </a:lnTo>
                <a:lnTo>
                  <a:pt x="55014" y="106511"/>
                </a:lnTo>
                <a:lnTo>
                  <a:pt x="55406" y="107871"/>
                </a:lnTo>
                <a:lnTo>
                  <a:pt x="55658" y="109231"/>
                </a:lnTo>
                <a:lnTo>
                  <a:pt x="55742" y="110667"/>
                </a:lnTo>
                <a:lnTo>
                  <a:pt x="55658" y="112103"/>
                </a:lnTo>
                <a:lnTo>
                  <a:pt x="55910" y="112141"/>
                </a:lnTo>
                <a:lnTo>
                  <a:pt x="56162" y="112141"/>
                </a:lnTo>
                <a:lnTo>
                  <a:pt x="56862" y="112027"/>
                </a:lnTo>
                <a:lnTo>
                  <a:pt x="57478" y="111687"/>
                </a:lnTo>
                <a:lnTo>
                  <a:pt x="58011" y="111083"/>
                </a:lnTo>
                <a:lnTo>
                  <a:pt x="58431" y="110365"/>
                </a:lnTo>
                <a:lnTo>
                  <a:pt x="58683" y="109534"/>
                </a:lnTo>
                <a:lnTo>
                  <a:pt x="58795" y="108627"/>
                </a:lnTo>
                <a:lnTo>
                  <a:pt x="58683" y="107720"/>
                </a:lnTo>
                <a:lnTo>
                  <a:pt x="58431" y="106889"/>
                </a:lnTo>
                <a:lnTo>
                  <a:pt x="58011" y="106133"/>
                </a:lnTo>
                <a:lnTo>
                  <a:pt x="57983" y="106133"/>
                </a:lnTo>
                <a:lnTo>
                  <a:pt x="45490" y="89206"/>
                </a:lnTo>
                <a:lnTo>
                  <a:pt x="45126" y="88526"/>
                </a:lnTo>
                <a:lnTo>
                  <a:pt x="44929" y="87808"/>
                </a:lnTo>
                <a:lnTo>
                  <a:pt x="44929" y="87015"/>
                </a:lnTo>
                <a:lnTo>
                  <a:pt x="45126" y="86221"/>
                </a:lnTo>
                <a:lnTo>
                  <a:pt x="45490" y="85579"/>
                </a:lnTo>
                <a:lnTo>
                  <a:pt x="45966" y="85088"/>
                </a:lnTo>
                <a:lnTo>
                  <a:pt x="46554" y="84861"/>
                </a:lnTo>
                <a:lnTo>
                  <a:pt x="47114" y="84861"/>
                </a:lnTo>
                <a:lnTo>
                  <a:pt x="47675" y="85088"/>
                </a:lnTo>
                <a:lnTo>
                  <a:pt x="48179" y="85579"/>
                </a:lnTo>
                <a:lnTo>
                  <a:pt x="65098" y="108362"/>
                </a:lnTo>
                <a:lnTo>
                  <a:pt x="65630" y="108929"/>
                </a:lnTo>
                <a:lnTo>
                  <a:pt x="66274" y="109269"/>
                </a:lnTo>
                <a:lnTo>
                  <a:pt x="66918" y="109382"/>
                </a:lnTo>
                <a:lnTo>
                  <a:pt x="67619" y="109269"/>
                </a:lnTo>
                <a:lnTo>
                  <a:pt x="68235" y="108929"/>
                </a:lnTo>
                <a:lnTo>
                  <a:pt x="68767" y="108362"/>
                </a:lnTo>
                <a:lnTo>
                  <a:pt x="69187" y="107607"/>
                </a:lnTo>
                <a:lnTo>
                  <a:pt x="69467" y="106775"/>
                </a:lnTo>
                <a:lnTo>
                  <a:pt x="69551" y="105906"/>
                </a:lnTo>
                <a:lnTo>
                  <a:pt x="69467" y="104962"/>
                </a:lnTo>
                <a:lnTo>
                  <a:pt x="69215" y="104130"/>
                </a:lnTo>
                <a:lnTo>
                  <a:pt x="68823" y="103450"/>
                </a:lnTo>
                <a:lnTo>
                  <a:pt x="53221" y="82405"/>
                </a:lnTo>
                <a:lnTo>
                  <a:pt x="52857" y="81687"/>
                </a:lnTo>
                <a:lnTo>
                  <a:pt x="52661" y="80969"/>
                </a:lnTo>
                <a:lnTo>
                  <a:pt x="52661" y="80176"/>
                </a:lnTo>
                <a:lnTo>
                  <a:pt x="52857" y="79382"/>
                </a:lnTo>
                <a:lnTo>
                  <a:pt x="53221" y="78740"/>
                </a:lnTo>
                <a:lnTo>
                  <a:pt x="53725" y="78249"/>
                </a:lnTo>
                <a:lnTo>
                  <a:pt x="54257" y="78022"/>
                </a:lnTo>
                <a:lnTo>
                  <a:pt x="54845" y="78022"/>
                </a:lnTo>
                <a:lnTo>
                  <a:pt x="55434" y="78249"/>
                </a:lnTo>
                <a:lnTo>
                  <a:pt x="55910" y="78740"/>
                </a:lnTo>
                <a:lnTo>
                  <a:pt x="71484" y="99710"/>
                </a:lnTo>
                <a:lnTo>
                  <a:pt x="71484" y="99710"/>
                </a:lnTo>
                <a:lnTo>
                  <a:pt x="71540" y="99785"/>
                </a:lnTo>
                <a:lnTo>
                  <a:pt x="74929" y="104357"/>
                </a:lnTo>
                <a:lnTo>
                  <a:pt x="75490" y="104924"/>
                </a:lnTo>
                <a:lnTo>
                  <a:pt x="76106" y="105264"/>
                </a:lnTo>
                <a:lnTo>
                  <a:pt x="76750" y="105415"/>
                </a:lnTo>
                <a:lnTo>
                  <a:pt x="77422" y="105264"/>
                </a:lnTo>
                <a:lnTo>
                  <a:pt x="78067" y="104924"/>
                </a:lnTo>
                <a:lnTo>
                  <a:pt x="78627" y="104357"/>
                </a:lnTo>
                <a:lnTo>
                  <a:pt x="79019" y="103639"/>
                </a:lnTo>
                <a:lnTo>
                  <a:pt x="79271" y="102808"/>
                </a:lnTo>
                <a:lnTo>
                  <a:pt x="79383" y="101863"/>
                </a:lnTo>
                <a:lnTo>
                  <a:pt x="79271" y="100919"/>
                </a:lnTo>
                <a:lnTo>
                  <a:pt x="79019" y="100088"/>
                </a:lnTo>
                <a:lnTo>
                  <a:pt x="78627" y="99370"/>
                </a:lnTo>
                <a:lnTo>
                  <a:pt x="58571" y="72355"/>
                </a:lnTo>
                <a:lnTo>
                  <a:pt x="58207" y="71675"/>
                </a:lnTo>
                <a:lnTo>
                  <a:pt x="58011" y="70919"/>
                </a:lnTo>
                <a:lnTo>
                  <a:pt x="58011" y="70163"/>
                </a:lnTo>
                <a:lnTo>
                  <a:pt x="58207" y="69370"/>
                </a:lnTo>
                <a:lnTo>
                  <a:pt x="58571" y="68690"/>
                </a:lnTo>
                <a:lnTo>
                  <a:pt x="59075" y="68236"/>
                </a:lnTo>
                <a:lnTo>
                  <a:pt x="59635" y="67972"/>
                </a:lnTo>
                <a:lnTo>
                  <a:pt x="60224" y="67972"/>
                </a:lnTo>
                <a:lnTo>
                  <a:pt x="60784" y="68236"/>
                </a:lnTo>
                <a:lnTo>
                  <a:pt x="61316" y="68690"/>
                </a:lnTo>
                <a:lnTo>
                  <a:pt x="79887" y="93778"/>
                </a:lnTo>
                <a:lnTo>
                  <a:pt x="80448" y="94345"/>
                </a:lnTo>
                <a:lnTo>
                  <a:pt x="81064" y="94685"/>
                </a:lnTo>
                <a:lnTo>
                  <a:pt x="81708" y="94836"/>
                </a:lnTo>
                <a:lnTo>
                  <a:pt x="82408" y="94685"/>
                </a:lnTo>
                <a:lnTo>
                  <a:pt x="83025" y="94345"/>
                </a:lnTo>
                <a:lnTo>
                  <a:pt x="83557" y="93778"/>
                </a:lnTo>
                <a:lnTo>
                  <a:pt x="84005" y="93060"/>
                </a:lnTo>
                <a:lnTo>
                  <a:pt x="84257" y="92229"/>
                </a:lnTo>
                <a:lnTo>
                  <a:pt x="84341" y="91284"/>
                </a:lnTo>
                <a:lnTo>
                  <a:pt x="84257" y="90340"/>
                </a:lnTo>
                <a:lnTo>
                  <a:pt x="84005" y="89508"/>
                </a:lnTo>
                <a:lnTo>
                  <a:pt x="83557" y="88790"/>
                </a:lnTo>
                <a:lnTo>
                  <a:pt x="61092" y="58488"/>
                </a:lnTo>
                <a:lnTo>
                  <a:pt x="61036" y="58413"/>
                </a:lnTo>
                <a:lnTo>
                  <a:pt x="61036" y="58413"/>
                </a:lnTo>
                <a:lnTo>
                  <a:pt x="61036" y="58413"/>
                </a:lnTo>
                <a:lnTo>
                  <a:pt x="60980" y="58299"/>
                </a:lnTo>
                <a:lnTo>
                  <a:pt x="60896" y="58186"/>
                </a:lnTo>
                <a:lnTo>
                  <a:pt x="60896" y="58186"/>
                </a:lnTo>
                <a:lnTo>
                  <a:pt x="59299" y="56032"/>
                </a:lnTo>
                <a:lnTo>
                  <a:pt x="53333" y="64118"/>
                </a:lnTo>
                <a:lnTo>
                  <a:pt x="52549" y="64987"/>
                </a:lnTo>
                <a:lnTo>
                  <a:pt x="51680" y="65780"/>
                </a:lnTo>
                <a:lnTo>
                  <a:pt x="50812" y="66347"/>
                </a:lnTo>
                <a:lnTo>
                  <a:pt x="49859" y="66763"/>
                </a:lnTo>
                <a:lnTo>
                  <a:pt x="48879" y="67065"/>
                </a:lnTo>
                <a:lnTo>
                  <a:pt x="47899" y="67103"/>
                </a:lnTo>
                <a:lnTo>
                  <a:pt x="46918" y="67065"/>
                </a:lnTo>
                <a:lnTo>
                  <a:pt x="45966" y="66763"/>
                </a:lnTo>
                <a:lnTo>
                  <a:pt x="45014" y="66347"/>
                </a:lnTo>
                <a:lnTo>
                  <a:pt x="44117" y="65780"/>
                </a:lnTo>
                <a:lnTo>
                  <a:pt x="43277" y="64987"/>
                </a:lnTo>
                <a:lnTo>
                  <a:pt x="42464" y="64118"/>
                </a:lnTo>
                <a:lnTo>
                  <a:pt x="41652" y="62833"/>
                </a:lnTo>
                <a:lnTo>
                  <a:pt x="41036" y="61435"/>
                </a:lnTo>
                <a:lnTo>
                  <a:pt x="40560" y="59962"/>
                </a:lnTo>
                <a:lnTo>
                  <a:pt x="40308" y="58413"/>
                </a:lnTo>
                <a:lnTo>
                  <a:pt x="40196" y="56712"/>
                </a:lnTo>
                <a:lnTo>
                  <a:pt x="40308" y="55088"/>
                </a:lnTo>
                <a:lnTo>
                  <a:pt x="40560" y="53539"/>
                </a:lnTo>
                <a:lnTo>
                  <a:pt x="41036" y="52065"/>
                </a:lnTo>
                <a:lnTo>
                  <a:pt x="41652" y="50667"/>
                </a:lnTo>
                <a:lnTo>
                  <a:pt x="42464" y="49420"/>
                </a:lnTo>
                <a:lnTo>
                  <a:pt x="54341" y="33438"/>
                </a:lnTo>
                <a:lnTo>
                  <a:pt x="53473" y="33627"/>
                </a:lnTo>
                <a:lnTo>
                  <a:pt x="52661" y="33967"/>
                </a:lnTo>
                <a:lnTo>
                  <a:pt x="51540" y="34458"/>
                </a:lnTo>
                <a:lnTo>
                  <a:pt x="50364" y="34722"/>
                </a:lnTo>
                <a:lnTo>
                  <a:pt x="49215" y="34798"/>
                </a:lnTo>
                <a:lnTo>
                  <a:pt x="47927" y="34722"/>
                </a:lnTo>
                <a:lnTo>
                  <a:pt x="46694" y="34345"/>
                </a:lnTo>
                <a:lnTo>
                  <a:pt x="45490" y="33816"/>
                </a:lnTo>
                <a:lnTo>
                  <a:pt x="44369" y="33098"/>
                </a:lnTo>
                <a:lnTo>
                  <a:pt x="43277" y="32153"/>
                </a:lnTo>
                <a:lnTo>
                  <a:pt x="42324" y="30982"/>
                </a:lnTo>
                <a:lnTo>
                  <a:pt x="37507" y="24521"/>
                </a:lnTo>
                <a:close/>
                <a:moveTo>
                  <a:pt x="94789" y="7216"/>
                </a:moveTo>
                <a:lnTo>
                  <a:pt x="85854" y="19269"/>
                </a:lnTo>
                <a:lnTo>
                  <a:pt x="106470" y="47002"/>
                </a:lnTo>
                <a:lnTo>
                  <a:pt x="115378" y="34949"/>
                </a:lnTo>
                <a:lnTo>
                  <a:pt x="94789" y="7216"/>
                </a:lnTo>
                <a:close/>
                <a:moveTo>
                  <a:pt x="27815" y="6234"/>
                </a:moveTo>
                <a:lnTo>
                  <a:pt x="4593" y="37518"/>
                </a:lnTo>
                <a:lnTo>
                  <a:pt x="13529" y="49534"/>
                </a:lnTo>
                <a:lnTo>
                  <a:pt x="36750" y="18287"/>
                </a:lnTo>
                <a:lnTo>
                  <a:pt x="27815" y="6234"/>
                </a:lnTo>
                <a:close/>
                <a:moveTo>
                  <a:pt x="27535" y="0"/>
                </a:moveTo>
                <a:lnTo>
                  <a:pt x="28095" y="0"/>
                </a:lnTo>
                <a:lnTo>
                  <a:pt x="28655" y="226"/>
                </a:lnTo>
                <a:lnTo>
                  <a:pt x="29159" y="717"/>
                </a:lnTo>
                <a:lnTo>
                  <a:pt x="40784" y="16397"/>
                </a:lnTo>
                <a:lnTo>
                  <a:pt x="41120" y="16964"/>
                </a:lnTo>
                <a:lnTo>
                  <a:pt x="41288" y="17607"/>
                </a:lnTo>
                <a:lnTo>
                  <a:pt x="41372" y="18287"/>
                </a:lnTo>
                <a:lnTo>
                  <a:pt x="41288" y="18929"/>
                </a:lnTo>
                <a:lnTo>
                  <a:pt x="41120" y="19571"/>
                </a:lnTo>
                <a:lnTo>
                  <a:pt x="40784" y="20100"/>
                </a:lnTo>
                <a:lnTo>
                  <a:pt x="40252" y="20894"/>
                </a:lnTo>
                <a:lnTo>
                  <a:pt x="45014" y="27317"/>
                </a:lnTo>
                <a:lnTo>
                  <a:pt x="45770" y="28148"/>
                </a:lnTo>
                <a:lnTo>
                  <a:pt x="46582" y="28866"/>
                </a:lnTo>
                <a:lnTo>
                  <a:pt x="47507" y="29282"/>
                </a:lnTo>
                <a:lnTo>
                  <a:pt x="48431" y="29584"/>
                </a:lnTo>
                <a:lnTo>
                  <a:pt x="49383" y="29622"/>
                </a:lnTo>
                <a:lnTo>
                  <a:pt x="50364" y="29508"/>
                </a:lnTo>
                <a:lnTo>
                  <a:pt x="51344" y="29093"/>
                </a:lnTo>
                <a:lnTo>
                  <a:pt x="52773" y="28564"/>
                </a:lnTo>
                <a:lnTo>
                  <a:pt x="54257" y="28224"/>
                </a:lnTo>
                <a:lnTo>
                  <a:pt x="55770" y="28073"/>
                </a:lnTo>
                <a:lnTo>
                  <a:pt x="57338" y="28224"/>
                </a:lnTo>
                <a:lnTo>
                  <a:pt x="58851" y="28564"/>
                </a:lnTo>
                <a:lnTo>
                  <a:pt x="60308" y="27619"/>
                </a:lnTo>
                <a:lnTo>
                  <a:pt x="61876" y="26826"/>
                </a:lnTo>
                <a:lnTo>
                  <a:pt x="63501" y="26297"/>
                </a:lnTo>
                <a:lnTo>
                  <a:pt x="65126" y="25957"/>
                </a:lnTo>
                <a:lnTo>
                  <a:pt x="66778" y="25843"/>
                </a:lnTo>
                <a:lnTo>
                  <a:pt x="68515" y="25994"/>
                </a:lnTo>
                <a:lnTo>
                  <a:pt x="70280" y="26335"/>
                </a:lnTo>
                <a:lnTo>
                  <a:pt x="71988" y="26977"/>
                </a:lnTo>
                <a:lnTo>
                  <a:pt x="73613" y="27808"/>
                </a:lnTo>
                <a:lnTo>
                  <a:pt x="74593" y="28299"/>
                </a:lnTo>
                <a:lnTo>
                  <a:pt x="75630" y="28564"/>
                </a:lnTo>
                <a:lnTo>
                  <a:pt x="76638" y="28564"/>
                </a:lnTo>
                <a:lnTo>
                  <a:pt x="77675" y="28299"/>
                </a:lnTo>
                <a:lnTo>
                  <a:pt x="78627" y="27808"/>
                </a:lnTo>
                <a:lnTo>
                  <a:pt x="79495" y="27128"/>
                </a:lnTo>
                <a:lnTo>
                  <a:pt x="80280" y="26259"/>
                </a:lnTo>
                <a:lnTo>
                  <a:pt x="82941" y="22670"/>
                </a:lnTo>
                <a:lnTo>
                  <a:pt x="81820" y="21083"/>
                </a:lnTo>
                <a:lnTo>
                  <a:pt x="81484" y="20554"/>
                </a:lnTo>
                <a:lnTo>
                  <a:pt x="81316" y="19949"/>
                </a:lnTo>
                <a:lnTo>
                  <a:pt x="81232" y="19269"/>
                </a:lnTo>
                <a:lnTo>
                  <a:pt x="81316" y="18589"/>
                </a:lnTo>
                <a:lnTo>
                  <a:pt x="81484" y="17984"/>
                </a:lnTo>
                <a:lnTo>
                  <a:pt x="81820" y="17455"/>
                </a:lnTo>
                <a:lnTo>
                  <a:pt x="93445" y="1700"/>
                </a:lnTo>
                <a:lnTo>
                  <a:pt x="93949" y="1284"/>
                </a:lnTo>
                <a:lnTo>
                  <a:pt x="94509" y="1020"/>
                </a:lnTo>
                <a:lnTo>
                  <a:pt x="95098" y="1020"/>
                </a:lnTo>
                <a:lnTo>
                  <a:pt x="95658" y="1284"/>
                </a:lnTo>
                <a:lnTo>
                  <a:pt x="96134" y="1700"/>
                </a:lnTo>
                <a:lnTo>
                  <a:pt x="119439" y="33136"/>
                </a:lnTo>
                <a:lnTo>
                  <a:pt x="119747" y="33664"/>
                </a:lnTo>
                <a:lnTo>
                  <a:pt x="119943" y="34307"/>
                </a:lnTo>
                <a:lnTo>
                  <a:pt x="120000" y="34949"/>
                </a:lnTo>
                <a:lnTo>
                  <a:pt x="119943" y="35629"/>
                </a:lnTo>
                <a:lnTo>
                  <a:pt x="119747" y="36272"/>
                </a:lnTo>
                <a:lnTo>
                  <a:pt x="119439" y="36801"/>
                </a:lnTo>
                <a:lnTo>
                  <a:pt x="107815" y="52518"/>
                </a:lnTo>
                <a:lnTo>
                  <a:pt x="107394" y="52896"/>
                </a:lnTo>
                <a:lnTo>
                  <a:pt x="106918" y="53198"/>
                </a:lnTo>
                <a:lnTo>
                  <a:pt x="106470" y="53236"/>
                </a:lnTo>
                <a:lnTo>
                  <a:pt x="105938" y="53198"/>
                </a:lnTo>
                <a:lnTo>
                  <a:pt x="105518" y="52896"/>
                </a:lnTo>
                <a:lnTo>
                  <a:pt x="105070" y="52518"/>
                </a:lnTo>
                <a:lnTo>
                  <a:pt x="104089" y="51120"/>
                </a:lnTo>
                <a:lnTo>
                  <a:pt x="98375" y="58828"/>
                </a:lnTo>
                <a:lnTo>
                  <a:pt x="97815" y="59659"/>
                </a:lnTo>
                <a:lnTo>
                  <a:pt x="97422" y="60566"/>
                </a:lnTo>
                <a:lnTo>
                  <a:pt x="97086" y="61549"/>
                </a:lnTo>
                <a:lnTo>
                  <a:pt x="96918" y="62569"/>
                </a:lnTo>
                <a:lnTo>
                  <a:pt x="96386" y="65629"/>
                </a:lnTo>
                <a:lnTo>
                  <a:pt x="95742" y="68576"/>
                </a:lnTo>
                <a:lnTo>
                  <a:pt x="94901" y="71486"/>
                </a:lnTo>
                <a:lnTo>
                  <a:pt x="93949" y="74244"/>
                </a:lnTo>
                <a:lnTo>
                  <a:pt x="92829" y="76889"/>
                </a:lnTo>
                <a:lnTo>
                  <a:pt x="91512" y="79458"/>
                </a:lnTo>
                <a:lnTo>
                  <a:pt x="90084" y="81914"/>
                </a:lnTo>
                <a:lnTo>
                  <a:pt x="88515" y="84143"/>
                </a:lnTo>
                <a:lnTo>
                  <a:pt x="87002" y="86259"/>
                </a:lnTo>
                <a:lnTo>
                  <a:pt x="87507" y="87392"/>
                </a:lnTo>
                <a:lnTo>
                  <a:pt x="87871" y="88639"/>
                </a:lnTo>
                <a:lnTo>
                  <a:pt x="88095" y="89924"/>
                </a:lnTo>
                <a:lnTo>
                  <a:pt x="88151" y="91284"/>
                </a:lnTo>
                <a:lnTo>
                  <a:pt x="88095" y="92682"/>
                </a:lnTo>
                <a:lnTo>
                  <a:pt x="87871" y="94005"/>
                </a:lnTo>
                <a:lnTo>
                  <a:pt x="87478" y="95214"/>
                </a:lnTo>
                <a:lnTo>
                  <a:pt x="86946" y="96385"/>
                </a:lnTo>
                <a:lnTo>
                  <a:pt x="86302" y="97443"/>
                </a:lnTo>
                <a:lnTo>
                  <a:pt x="85574" y="98274"/>
                </a:lnTo>
                <a:lnTo>
                  <a:pt x="84761" y="98954"/>
                </a:lnTo>
                <a:lnTo>
                  <a:pt x="83949" y="99445"/>
                </a:lnTo>
                <a:lnTo>
                  <a:pt x="83025" y="99785"/>
                </a:lnTo>
                <a:lnTo>
                  <a:pt x="83165" y="100843"/>
                </a:lnTo>
                <a:lnTo>
                  <a:pt x="83193" y="101863"/>
                </a:lnTo>
                <a:lnTo>
                  <a:pt x="83137" y="103224"/>
                </a:lnTo>
                <a:lnTo>
                  <a:pt x="82885" y="104546"/>
                </a:lnTo>
                <a:lnTo>
                  <a:pt x="82521" y="105793"/>
                </a:lnTo>
                <a:lnTo>
                  <a:pt x="81960" y="106964"/>
                </a:lnTo>
                <a:lnTo>
                  <a:pt x="81316" y="108022"/>
                </a:lnTo>
                <a:lnTo>
                  <a:pt x="80504" y="108929"/>
                </a:lnTo>
                <a:lnTo>
                  <a:pt x="79635" y="109609"/>
                </a:lnTo>
                <a:lnTo>
                  <a:pt x="78711" y="110176"/>
                </a:lnTo>
                <a:lnTo>
                  <a:pt x="77731" y="110478"/>
                </a:lnTo>
                <a:lnTo>
                  <a:pt x="76750" y="110554"/>
                </a:lnTo>
                <a:lnTo>
                  <a:pt x="75770" y="110478"/>
                </a:lnTo>
                <a:lnTo>
                  <a:pt x="74789" y="110100"/>
                </a:lnTo>
                <a:lnTo>
                  <a:pt x="73837" y="109609"/>
                </a:lnTo>
                <a:lnTo>
                  <a:pt x="72969" y="108891"/>
                </a:lnTo>
                <a:lnTo>
                  <a:pt x="72605" y="110025"/>
                </a:lnTo>
                <a:lnTo>
                  <a:pt x="72100" y="111045"/>
                </a:lnTo>
                <a:lnTo>
                  <a:pt x="71484" y="112027"/>
                </a:lnTo>
                <a:lnTo>
                  <a:pt x="70700" y="112934"/>
                </a:lnTo>
                <a:lnTo>
                  <a:pt x="69831" y="113652"/>
                </a:lnTo>
                <a:lnTo>
                  <a:pt x="68879" y="114143"/>
                </a:lnTo>
                <a:lnTo>
                  <a:pt x="67899" y="114445"/>
                </a:lnTo>
                <a:lnTo>
                  <a:pt x="66918" y="114559"/>
                </a:lnTo>
                <a:lnTo>
                  <a:pt x="65938" y="114445"/>
                </a:lnTo>
                <a:lnTo>
                  <a:pt x="64985" y="114143"/>
                </a:lnTo>
                <a:lnTo>
                  <a:pt x="64033" y="113652"/>
                </a:lnTo>
                <a:lnTo>
                  <a:pt x="63165" y="112934"/>
                </a:lnTo>
                <a:lnTo>
                  <a:pt x="62352" y="112027"/>
                </a:lnTo>
                <a:lnTo>
                  <a:pt x="62184" y="111725"/>
                </a:lnTo>
                <a:lnTo>
                  <a:pt x="61820" y="112821"/>
                </a:lnTo>
                <a:lnTo>
                  <a:pt x="61316" y="113841"/>
                </a:lnTo>
                <a:lnTo>
                  <a:pt x="60728" y="114785"/>
                </a:lnTo>
                <a:lnTo>
                  <a:pt x="59943" y="115654"/>
                </a:lnTo>
                <a:lnTo>
                  <a:pt x="59075" y="116372"/>
                </a:lnTo>
                <a:lnTo>
                  <a:pt x="58179" y="116901"/>
                </a:lnTo>
                <a:lnTo>
                  <a:pt x="57198" y="117204"/>
                </a:lnTo>
                <a:lnTo>
                  <a:pt x="56162" y="117279"/>
                </a:lnTo>
                <a:lnTo>
                  <a:pt x="55070" y="117204"/>
                </a:lnTo>
                <a:lnTo>
                  <a:pt x="54061" y="116788"/>
                </a:lnTo>
                <a:lnTo>
                  <a:pt x="53725" y="117279"/>
                </a:lnTo>
                <a:lnTo>
                  <a:pt x="52885" y="118224"/>
                </a:lnTo>
                <a:lnTo>
                  <a:pt x="51988" y="119017"/>
                </a:lnTo>
                <a:lnTo>
                  <a:pt x="50980" y="119546"/>
                </a:lnTo>
                <a:lnTo>
                  <a:pt x="49943" y="119886"/>
                </a:lnTo>
                <a:lnTo>
                  <a:pt x="48851" y="120000"/>
                </a:lnTo>
                <a:lnTo>
                  <a:pt x="47759" y="119886"/>
                </a:lnTo>
                <a:lnTo>
                  <a:pt x="46722" y="119546"/>
                </a:lnTo>
                <a:lnTo>
                  <a:pt x="45714" y="119017"/>
                </a:lnTo>
                <a:lnTo>
                  <a:pt x="44789" y="118224"/>
                </a:lnTo>
                <a:lnTo>
                  <a:pt x="43949" y="117279"/>
                </a:lnTo>
                <a:lnTo>
                  <a:pt x="43221" y="116108"/>
                </a:lnTo>
                <a:lnTo>
                  <a:pt x="42633" y="114785"/>
                </a:lnTo>
                <a:lnTo>
                  <a:pt x="42240" y="113425"/>
                </a:lnTo>
                <a:lnTo>
                  <a:pt x="42016" y="111989"/>
                </a:lnTo>
                <a:lnTo>
                  <a:pt x="41960" y="110516"/>
                </a:lnTo>
                <a:lnTo>
                  <a:pt x="41820" y="110516"/>
                </a:lnTo>
                <a:lnTo>
                  <a:pt x="40728" y="110403"/>
                </a:lnTo>
                <a:lnTo>
                  <a:pt x="39663" y="110062"/>
                </a:lnTo>
                <a:lnTo>
                  <a:pt x="38683" y="109496"/>
                </a:lnTo>
                <a:lnTo>
                  <a:pt x="37759" y="108740"/>
                </a:lnTo>
                <a:lnTo>
                  <a:pt x="36918" y="107758"/>
                </a:lnTo>
                <a:lnTo>
                  <a:pt x="36274" y="106775"/>
                </a:lnTo>
                <a:lnTo>
                  <a:pt x="35770" y="105642"/>
                </a:lnTo>
                <a:lnTo>
                  <a:pt x="35350" y="104471"/>
                </a:lnTo>
                <a:lnTo>
                  <a:pt x="35070" y="103224"/>
                </a:lnTo>
                <a:lnTo>
                  <a:pt x="34929" y="102015"/>
                </a:lnTo>
                <a:lnTo>
                  <a:pt x="34929" y="100730"/>
                </a:lnTo>
                <a:lnTo>
                  <a:pt x="34565" y="100730"/>
                </a:lnTo>
                <a:lnTo>
                  <a:pt x="33501" y="100617"/>
                </a:lnTo>
                <a:lnTo>
                  <a:pt x="32464" y="100277"/>
                </a:lnTo>
                <a:lnTo>
                  <a:pt x="31484" y="99748"/>
                </a:lnTo>
                <a:lnTo>
                  <a:pt x="30560" y="98992"/>
                </a:lnTo>
                <a:lnTo>
                  <a:pt x="29719" y="98010"/>
                </a:lnTo>
                <a:lnTo>
                  <a:pt x="28991" y="96876"/>
                </a:lnTo>
                <a:lnTo>
                  <a:pt x="28431" y="95667"/>
                </a:lnTo>
                <a:lnTo>
                  <a:pt x="27983" y="94345"/>
                </a:lnTo>
                <a:lnTo>
                  <a:pt x="27731" y="92909"/>
                </a:lnTo>
                <a:lnTo>
                  <a:pt x="27675" y="91435"/>
                </a:lnTo>
                <a:lnTo>
                  <a:pt x="27731" y="90000"/>
                </a:lnTo>
                <a:lnTo>
                  <a:pt x="27983" y="88639"/>
                </a:lnTo>
                <a:lnTo>
                  <a:pt x="28347" y="87355"/>
                </a:lnTo>
                <a:lnTo>
                  <a:pt x="28907" y="86146"/>
                </a:lnTo>
                <a:lnTo>
                  <a:pt x="29551" y="85050"/>
                </a:lnTo>
                <a:lnTo>
                  <a:pt x="28935" y="84143"/>
                </a:lnTo>
                <a:lnTo>
                  <a:pt x="27366" y="81914"/>
                </a:lnTo>
                <a:lnTo>
                  <a:pt x="25966" y="79534"/>
                </a:lnTo>
                <a:lnTo>
                  <a:pt x="24677" y="76964"/>
                </a:lnTo>
                <a:lnTo>
                  <a:pt x="23557" y="74395"/>
                </a:lnTo>
                <a:lnTo>
                  <a:pt x="22577" y="71637"/>
                </a:lnTo>
                <a:lnTo>
                  <a:pt x="21764" y="68765"/>
                </a:lnTo>
                <a:lnTo>
                  <a:pt x="21120" y="65818"/>
                </a:lnTo>
                <a:lnTo>
                  <a:pt x="20588" y="62833"/>
                </a:lnTo>
                <a:lnTo>
                  <a:pt x="20392" y="61700"/>
                </a:lnTo>
                <a:lnTo>
                  <a:pt x="20028" y="60604"/>
                </a:lnTo>
                <a:lnTo>
                  <a:pt x="19551" y="59584"/>
                </a:lnTo>
                <a:lnTo>
                  <a:pt x="18963" y="58677"/>
                </a:lnTo>
                <a:lnTo>
                  <a:pt x="15574" y="54105"/>
                </a:lnTo>
                <a:lnTo>
                  <a:pt x="14873" y="55050"/>
                </a:lnTo>
                <a:lnTo>
                  <a:pt x="14481" y="55465"/>
                </a:lnTo>
                <a:lnTo>
                  <a:pt x="14033" y="55730"/>
                </a:lnTo>
                <a:lnTo>
                  <a:pt x="13529" y="55806"/>
                </a:lnTo>
                <a:lnTo>
                  <a:pt x="13025" y="55730"/>
                </a:lnTo>
                <a:lnTo>
                  <a:pt x="12577" y="55465"/>
                </a:lnTo>
                <a:lnTo>
                  <a:pt x="12184" y="55050"/>
                </a:lnTo>
                <a:lnTo>
                  <a:pt x="532" y="39370"/>
                </a:lnTo>
                <a:lnTo>
                  <a:pt x="196" y="38690"/>
                </a:lnTo>
                <a:lnTo>
                  <a:pt x="0" y="37896"/>
                </a:lnTo>
                <a:lnTo>
                  <a:pt x="0" y="37103"/>
                </a:lnTo>
                <a:lnTo>
                  <a:pt x="196" y="36385"/>
                </a:lnTo>
                <a:lnTo>
                  <a:pt x="532" y="35705"/>
                </a:lnTo>
                <a:lnTo>
                  <a:pt x="26442" y="717"/>
                </a:lnTo>
                <a:lnTo>
                  <a:pt x="26946" y="226"/>
                </a:lnTo>
                <a:lnTo>
                  <a:pt x="27535" y="0"/>
                </a:lnTo>
                <a:close/>
              </a:path>
            </a:pathLst>
          </a:custGeom>
          <a:solidFill>
            <a:srgbClr val="EE795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" y="0"/>
            <a:ext cx="9140341" cy="5143500"/>
          </a:xfrm>
          <a:prstGeom prst="rect">
            <a:avLst/>
          </a:prstGeom>
        </p:spPr>
      </p:pic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970568" y="213700"/>
            <a:ext cx="7861732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GIỚI THIỆU CHUNG</a:t>
            </a:r>
            <a:endParaRPr sz="2400" dirty="0">
              <a:solidFill>
                <a:srgbClr val="EE795B"/>
              </a:solidFill>
              <a:latin typeface="Arial" panose="020B0604020202020204" pitchFamily="34" charset="0"/>
              <a:cs typeface="Arial" panose="020B0604020202020204" pitchFamily="34" charset="0"/>
              <a:sym typeface="Trebuchet MS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dirty="0"/>
          </a:p>
        </p:txBody>
      </p:sp>
      <p:grpSp>
        <p:nvGrpSpPr>
          <p:cNvPr id="22" name="Google Shape;1132;p53"/>
          <p:cNvGrpSpPr/>
          <p:nvPr/>
        </p:nvGrpSpPr>
        <p:grpSpPr>
          <a:xfrm>
            <a:off x="543901" y="321233"/>
            <a:ext cx="367635" cy="312767"/>
            <a:chOff x="774343" y="3179731"/>
            <a:chExt cx="2863200" cy="2435878"/>
          </a:xfrm>
        </p:grpSpPr>
        <p:sp>
          <p:nvSpPr>
            <p:cNvPr id="23" name="Google Shape;1133;p53"/>
            <p:cNvSpPr/>
            <p:nvPr/>
          </p:nvSpPr>
          <p:spPr>
            <a:xfrm>
              <a:off x="2487834" y="3179731"/>
              <a:ext cx="506100" cy="297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1140" y="0"/>
                  </a:moveTo>
                  <a:lnTo>
                    <a:pt x="69176" y="738"/>
                  </a:lnTo>
                  <a:lnTo>
                    <a:pt x="76995" y="2953"/>
                  </a:lnTo>
                  <a:lnTo>
                    <a:pt x="84380" y="6461"/>
                  </a:lnTo>
                  <a:lnTo>
                    <a:pt x="91438" y="10892"/>
                  </a:lnTo>
                  <a:lnTo>
                    <a:pt x="97737" y="16615"/>
                  </a:lnTo>
                  <a:lnTo>
                    <a:pt x="103384" y="23446"/>
                  </a:lnTo>
                  <a:lnTo>
                    <a:pt x="108271" y="30830"/>
                  </a:lnTo>
                  <a:lnTo>
                    <a:pt x="112180" y="39323"/>
                  </a:lnTo>
                  <a:lnTo>
                    <a:pt x="115221" y="48369"/>
                  </a:lnTo>
                  <a:lnTo>
                    <a:pt x="117285" y="58153"/>
                  </a:lnTo>
                  <a:lnTo>
                    <a:pt x="118371" y="68307"/>
                  </a:lnTo>
                  <a:lnTo>
                    <a:pt x="120000" y="91015"/>
                  </a:lnTo>
                  <a:lnTo>
                    <a:pt x="119782" y="95630"/>
                  </a:lnTo>
                  <a:lnTo>
                    <a:pt x="118805" y="99507"/>
                  </a:lnTo>
                  <a:lnTo>
                    <a:pt x="116742" y="102276"/>
                  </a:lnTo>
                  <a:lnTo>
                    <a:pt x="114461" y="103938"/>
                  </a:lnTo>
                  <a:lnTo>
                    <a:pt x="111529" y="103569"/>
                  </a:lnTo>
                  <a:lnTo>
                    <a:pt x="99800" y="99507"/>
                  </a:lnTo>
                  <a:lnTo>
                    <a:pt x="87638" y="96923"/>
                  </a:lnTo>
                  <a:lnTo>
                    <a:pt x="75149" y="96000"/>
                  </a:lnTo>
                  <a:lnTo>
                    <a:pt x="61791" y="96923"/>
                  </a:lnTo>
                  <a:lnTo>
                    <a:pt x="48542" y="99876"/>
                  </a:lnTo>
                  <a:lnTo>
                    <a:pt x="35619" y="104676"/>
                  </a:lnTo>
                  <a:lnTo>
                    <a:pt x="23022" y="110953"/>
                  </a:lnTo>
                  <a:lnTo>
                    <a:pt x="10968" y="119446"/>
                  </a:lnTo>
                  <a:lnTo>
                    <a:pt x="8253" y="120000"/>
                  </a:lnTo>
                  <a:lnTo>
                    <a:pt x="5755" y="119446"/>
                  </a:lnTo>
                  <a:lnTo>
                    <a:pt x="3692" y="117230"/>
                  </a:lnTo>
                  <a:lnTo>
                    <a:pt x="2063" y="113723"/>
                  </a:lnTo>
                  <a:lnTo>
                    <a:pt x="1303" y="109292"/>
                  </a:lnTo>
                  <a:lnTo>
                    <a:pt x="0" y="71446"/>
                  </a:lnTo>
                  <a:lnTo>
                    <a:pt x="651" y="61661"/>
                  </a:lnTo>
                  <a:lnTo>
                    <a:pt x="2280" y="52246"/>
                  </a:lnTo>
                  <a:lnTo>
                    <a:pt x="5212" y="43384"/>
                  </a:lnTo>
                  <a:lnTo>
                    <a:pt x="8904" y="35446"/>
                  </a:lnTo>
                  <a:lnTo>
                    <a:pt x="13357" y="27692"/>
                  </a:lnTo>
                  <a:lnTo>
                    <a:pt x="18787" y="20676"/>
                  </a:lnTo>
                  <a:lnTo>
                    <a:pt x="24760" y="14769"/>
                  </a:lnTo>
                  <a:lnTo>
                    <a:pt x="31276" y="9600"/>
                  </a:lnTo>
                  <a:lnTo>
                    <a:pt x="38334" y="5723"/>
                  </a:lnTo>
                  <a:lnTo>
                    <a:pt x="45719" y="2584"/>
                  </a:lnTo>
                  <a:lnTo>
                    <a:pt x="53321" y="369"/>
                  </a:lnTo>
                  <a:lnTo>
                    <a:pt x="61140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134;p53"/>
            <p:cNvSpPr/>
            <p:nvPr/>
          </p:nvSpPr>
          <p:spPr>
            <a:xfrm>
              <a:off x="774343" y="3500609"/>
              <a:ext cx="2863200" cy="211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332" y="75890"/>
                  </a:moveTo>
                  <a:lnTo>
                    <a:pt x="92372" y="75994"/>
                  </a:lnTo>
                  <a:lnTo>
                    <a:pt x="90432" y="76332"/>
                  </a:lnTo>
                  <a:lnTo>
                    <a:pt x="88587" y="76775"/>
                  </a:lnTo>
                  <a:lnTo>
                    <a:pt x="86801" y="77451"/>
                  </a:lnTo>
                  <a:lnTo>
                    <a:pt x="85129" y="78309"/>
                  </a:lnTo>
                  <a:lnTo>
                    <a:pt x="83515" y="79297"/>
                  </a:lnTo>
                  <a:lnTo>
                    <a:pt x="82074" y="80364"/>
                  </a:lnTo>
                  <a:lnTo>
                    <a:pt x="80710" y="81664"/>
                  </a:lnTo>
                  <a:lnTo>
                    <a:pt x="79519" y="83042"/>
                  </a:lnTo>
                  <a:lnTo>
                    <a:pt x="78463" y="84499"/>
                  </a:lnTo>
                  <a:lnTo>
                    <a:pt x="77560" y="86085"/>
                  </a:lnTo>
                  <a:lnTo>
                    <a:pt x="76868" y="87724"/>
                  </a:lnTo>
                  <a:lnTo>
                    <a:pt x="76311" y="89492"/>
                  </a:lnTo>
                  <a:lnTo>
                    <a:pt x="75984" y="91261"/>
                  </a:lnTo>
                  <a:lnTo>
                    <a:pt x="75869" y="93081"/>
                  </a:lnTo>
                  <a:lnTo>
                    <a:pt x="76023" y="95110"/>
                  </a:lnTo>
                  <a:lnTo>
                    <a:pt x="76388" y="96983"/>
                  </a:lnTo>
                  <a:lnTo>
                    <a:pt x="76964" y="98855"/>
                  </a:lnTo>
                  <a:lnTo>
                    <a:pt x="77809" y="100572"/>
                  </a:lnTo>
                  <a:lnTo>
                    <a:pt x="78828" y="102262"/>
                  </a:lnTo>
                  <a:lnTo>
                    <a:pt x="80000" y="103771"/>
                  </a:lnTo>
                  <a:lnTo>
                    <a:pt x="81383" y="105201"/>
                  </a:lnTo>
                  <a:lnTo>
                    <a:pt x="82862" y="106501"/>
                  </a:lnTo>
                  <a:lnTo>
                    <a:pt x="84534" y="107568"/>
                  </a:lnTo>
                  <a:lnTo>
                    <a:pt x="86320" y="108504"/>
                  </a:lnTo>
                  <a:lnTo>
                    <a:pt x="88184" y="109310"/>
                  </a:lnTo>
                  <a:lnTo>
                    <a:pt x="90182" y="109830"/>
                  </a:lnTo>
                  <a:lnTo>
                    <a:pt x="92219" y="110195"/>
                  </a:lnTo>
                  <a:lnTo>
                    <a:pt x="94332" y="110325"/>
                  </a:lnTo>
                  <a:lnTo>
                    <a:pt x="96484" y="110195"/>
                  </a:lnTo>
                  <a:lnTo>
                    <a:pt x="98520" y="109830"/>
                  </a:lnTo>
                  <a:lnTo>
                    <a:pt x="100499" y="109310"/>
                  </a:lnTo>
                  <a:lnTo>
                    <a:pt x="102382" y="108504"/>
                  </a:lnTo>
                  <a:lnTo>
                    <a:pt x="104169" y="107568"/>
                  </a:lnTo>
                  <a:lnTo>
                    <a:pt x="105802" y="106501"/>
                  </a:lnTo>
                  <a:lnTo>
                    <a:pt x="107339" y="105201"/>
                  </a:lnTo>
                  <a:lnTo>
                    <a:pt x="108683" y="103771"/>
                  </a:lnTo>
                  <a:lnTo>
                    <a:pt x="109875" y="102262"/>
                  </a:lnTo>
                  <a:lnTo>
                    <a:pt x="110912" y="100572"/>
                  </a:lnTo>
                  <a:lnTo>
                    <a:pt x="111700" y="98855"/>
                  </a:lnTo>
                  <a:lnTo>
                    <a:pt x="112315" y="96983"/>
                  </a:lnTo>
                  <a:lnTo>
                    <a:pt x="112680" y="95110"/>
                  </a:lnTo>
                  <a:lnTo>
                    <a:pt x="112795" y="93081"/>
                  </a:lnTo>
                  <a:lnTo>
                    <a:pt x="112680" y="91105"/>
                  </a:lnTo>
                  <a:lnTo>
                    <a:pt x="112315" y="89232"/>
                  </a:lnTo>
                  <a:lnTo>
                    <a:pt x="111700" y="87360"/>
                  </a:lnTo>
                  <a:lnTo>
                    <a:pt x="110912" y="85643"/>
                  </a:lnTo>
                  <a:lnTo>
                    <a:pt x="109875" y="83979"/>
                  </a:lnTo>
                  <a:lnTo>
                    <a:pt x="108683" y="82444"/>
                  </a:lnTo>
                  <a:lnTo>
                    <a:pt x="107339" y="81014"/>
                  </a:lnTo>
                  <a:lnTo>
                    <a:pt x="105802" y="79739"/>
                  </a:lnTo>
                  <a:lnTo>
                    <a:pt x="104169" y="78647"/>
                  </a:lnTo>
                  <a:lnTo>
                    <a:pt x="102382" y="77711"/>
                  </a:lnTo>
                  <a:lnTo>
                    <a:pt x="100499" y="76931"/>
                  </a:lnTo>
                  <a:lnTo>
                    <a:pt x="98520" y="76384"/>
                  </a:lnTo>
                  <a:lnTo>
                    <a:pt x="96484" y="76046"/>
                  </a:lnTo>
                  <a:lnTo>
                    <a:pt x="94332" y="75890"/>
                  </a:lnTo>
                  <a:close/>
                  <a:moveTo>
                    <a:pt x="25629" y="75890"/>
                  </a:moveTo>
                  <a:lnTo>
                    <a:pt x="23631" y="75994"/>
                  </a:lnTo>
                  <a:lnTo>
                    <a:pt x="21690" y="76332"/>
                  </a:lnTo>
                  <a:lnTo>
                    <a:pt x="19846" y="76775"/>
                  </a:lnTo>
                  <a:lnTo>
                    <a:pt x="18059" y="77451"/>
                  </a:lnTo>
                  <a:lnTo>
                    <a:pt x="16388" y="78309"/>
                  </a:lnTo>
                  <a:lnTo>
                    <a:pt x="14774" y="79297"/>
                  </a:lnTo>
                  <a:lnTo>
                    <a:pt x="13333" y="80364"/>
                  </a:lnTo>
                  <a:lnTo>
                    <a:pt x="11969" y="81664"/>
                  </a:lnTo>
                  <a:lnTo>
                    <a:pt x="10778" y="83042"/>
                  </a:lnTo>
                  <a:lnTo>
                    <a:pt x="9721" y="84499"/>
                  </a:lnTo>
                  <a:lnTo>
                    <a:pt x="8818" y="86085"/>
                  </a:lnTo>
                  <a:lnTo>
                    <a:pt x="8126" y="87724"/>
                  </a:lnTo>
                  <a:lnTo>
                    <a:pt x="7569" y="89492"/>
                  </a:lnTo>
                  <a:lnTo>
                    <a:pt x="7281" y="91261"/>
                  </a:lnTo>
                  <a:lnTo>
                    <a:pt x="7127" y="93081"/>
                  </a:lnTo>
                  <a:lnTo>
                    <a:pt x="7281" y="95110"/>
                  </a:lnTo>
                  <a:lnTo>
                    <a:pt x="7646" y="96983"/>
                  </a:lnTo>
                  <a:lnTo>
                    <a:pt x="8261" y="98855"/>
                  </a:lnTo>
                  <a:lnTo>
                    <a:pt x="9068" y="100572"/>
                  </a:lnTo>
                  <a:lnTo>
                    <a:pt x="10086" y="102262"/>
                  </a:lnTo>
                  <a:lnTo>
                    <a:pt x="11277" y="103771"/>
                  </a:lnTo>
                  <a:lnTo>
                    <a:pt x="12641" y="105201"/>
                  </a:lnTo>
                  <a:lnTo>
                    <a:pt x="14159" y="106501"/>
                  </a:lnTo>
                  <a:lnTo>
                    <a:pt x="15792" y="107568"/>
                  </a:lnTo>
                  <a:lnTo>
                    <a:pt x="17579" y="108504"/>
                  </a:lnTo>
                  <a:lnTo>
                    <a:pt x="19481" y="109310"/>
                  </a:lnTo>
                  <a:lnTo>
                    <a:pt x="21440" y="109830"/>
                  </a:lnTo>
                  <a:lnTo>
                    <a:pt x="23477" y="110195"/>
                  </a:lnTo>
                  <a:lnTo>
                    <a:pt x="25629" y="110325"/>
                  </a:lnTo>
                  <a:lnTo>
                    <a:pt x="27742" y="110195"/>
                  </a:lnTo>
                  <a:lnTo>
                    <a:pt x="29779" y="109830"/>
                  </a:lnTo>
                  <a:lnTo>
                    <a:pt x="31757" y="109310"/>
                  </a:lnTo>
                  <a:lnTo>
                    <a:pt x="33640" y="108504"/>
                  </a:lnTo>
                  <a:lnTo>
                    <a:pt x="35427" y="107568"/>
                  </a:lnTo>
                  <a:lnTo>
                    <a:pt x="37098" y="106501"/>
                  </a:lnTo>
                  <a:lnTo>
                    <a:pt x="38597" y="105201"/>
                  </a:lnTo>
                  <a:lnTo>
                    <a:pt x="39980" y="103771"/>
                  </a:lnTo>
                  <a:lnTo>
                    <a:pt x="41133" y="102262"/>
                  </a:lnTo>
                  <a:lnTo>
                    <a:pt x="42170" y="100572"/>
                  </a:lnTo>
                  <a:lnTo>
                    <a:pt x="42958" y="98855"/>
                  </a:lnTo>
                  <a:lnTo>
                    <a:pt x="43573" y="96983"/>
                  </a:lnTo>
                  <a:lnTo>
                    <a:pt x="43938" y="95110"/>
                  </a:lnTo>
                  <a:lnTo>
                    <a:pt x="44092" y="93081"/>
                  </a:lnTo>
                  <a:lnTo>
                    <a:pt x="43938" y="91105"/>
                  </a:lnTo>
                  <a:lnTo>
                    <a:pt x="43573" y="89232"/>
                  </a:lnTo>
                  <a:lnTo>
                    <a:pt x="42958" y="87360"/>
                  </a:lnTo>
                  <a:lnTo>
                    <a:pt x="42170" y="85643"/>
                  </a:lnTo>
                  <a:lnTo>
                    <a:pt x="41133" y="83979"/>
                  </a:lnTo>
                  <a:lnTo>
                    <a:pt x="39980" y="82444"/>
                  </a:lnTo>
                  <a:lnTo>
                    <a:pt x="38597" y="81014"/>
                  </a:lnTo>
                  <a:lnTo>
                    <a:pt x="37098" y="79739"/>
                  </a:lnTo>
                  <a:lnTo>
                    <a:pt x="35427" y="78647"/>
                  </a:lnTo>
                  <a:lnTo>
                    <a:pt x="33640" y="77711"/>
                  </a:lnTo>
                  <a:lnTo>
                    <a:pt x="31757" y="76931"/>
                  </a:lnTo>
                  <a:lnTo>
                    <a:pt x="29779" y="76384"/>
                  </a:lnTo>
                  <a:lnTo>
                    <a:pt x="27742" y="76046"/>
                  </a:lnTo>
                  <a:lnTo>
                    <a:pt x="25629" y="75890"/>
                  </a:lnTo>
                  <a:close/>
                  <a:moveTo>
                    <a:pt x="60000" y="60416"/>
                  </a:moveTo>
                  <a:lnTo>
                    <a:pt x="58770" y="60520"/>
                  </a:lnTo>
                  <a:lnTo>
                    <a:pt x="57598" y="60754"/>
                  </a:lnTo>
                  <a:lnTo>
                    <a:pt x="56503" y="61196"/>
                  </a:lnTo>
                  <a:lnTo>
                    <a:pt x="55523" y="61794"/>
                  </a:lnTo>
                  <a:lnTo>
                    <a:pt x="54620" y="62522"/>
                  </a:lnTo>
                  <a:lnTo>
                    <a:pt x="53852" y="63381"/>
                  </a:lnTo>
                  <a:lnTo>
                    <a:pt x="53237" y="64317"/>
                  </a:lnTo>
                  <a:lnTo>
                    <a:pt x="52795" y="65331"/>
                  </a:lnTo>
                  <a:lnTo>
                    <a:pt x="52507" y="66423"/>
                  </a:lnTo>
                  <a:lnTo>
                    <a:pt x="52391" y="67594"/>
                  </a:lnTo>
                  <a:lnTo>
                    <a:pt x="52507" y="68738"/>
                  </a:lnTo>
                  <a:lnTo>
                    <a:pt x="52795" y="69882"/>
                  </a:lnTo>
                  <a:lnTo>
                    <a:pt x="53237" y="70897"/>
                  </a:lnTo>
                  <a:lnTo>
                    <a:pt x="53852" y="71833"/>
                  </a:lnTo>
                  <a:lnTo>
                    <a:pt x="54620" y="72691"/>
                  </a:lnTo>
                  <a:lnTo>
                    <a:pt x="55523" y="73368"/>
                  </a:lnTo>
                  <a:lnTo>
                    <a:pt x="56503" y="73966"/>
                  </a:lnTo>
                  <a:lnTo>
                    <a:pt x="57598" y="74408"/>
                  </a:lnTo>
                  <a:lnTo>
                    <a:pt x="58770" y="74694"/>
                  </a:lnTo>
                  <a:lnTo>
                    <a:pt x="60000" y="74746"/>
                  </a:lnTo>
                  <a:lnTo>
                    <a:pt x="61248" y="74694"/>
                  </a:lnTo>
                  <a:lnTo>
                    <a:pt x="62401" y="74408"/>
                  </a:lnTo>
                  <a:lnTo>
                    <a:pt x="63496" y="73966"/>
                  </a:lnTo>
                  <a:lnTo>
                    <a:pt x="64514" y="73368"/>
                  </a:lnTo>
                  <a:lnTo>
                    <a:pt x="65398" y="72691"/>
                  </a:lnTo>
                  <a:lnTo>
                    <a:pt x="66147" y="71833"/>
                  </a:lnTo>
                  <a:lnTo>
                    <a:pt x="66781" y="70897"/>
                  </a:lnTo>
                  <a:lnTo>
                    <a:pt x="67243" y="69882"/>
                  </a:lnTo>
                  <a:lnTo>
                    <a:pt x="67531" y="68738"/>
                  </a:lnTo>
                  <a:lnTo>
                    <a:pt x="67608" y="67594"/>
                  </a:lnTo>
                  <a:lnTo>
                    <a:pt x="67531" y="66423"/>
                  </a:lnTo>
                  <a:lnTo>
                    <a:pt x="67243" y="65331"/>
                  </a:lnTo>
                  <a:lnTo>
                    <a:pt x="66781" y="64317"/>
                  </a:lnTo>
                  <a:lnTo>
                    <a:pt x="66147" y="63381"/>
                  </a:lnTo>
                  <a:lnTo>
                    <a:pt x="65398" y="62522"/>
                  </a:lnTo>
                  <a:lnTo>
                    <a:pt x="64514" y="61794"/>
                  </a:lnTo>
                  <a:lnTo>
                    <a:pt x="63496" y="61196"/>
                  </a:lnTo>
                  <a:lnTo>
                    <a:pt x="62401" y="60754"/>
                  </a:lnTo>
                  <a:lnTo>
                    <a:pt x="61248" y="60520"/>
                  </a:lnTo>
                  <a:lnTo>
                    <a:pt x="60000" y="60416"/>
                  </a:lnTo>
                  <a:close/>
                  <a:moveTo>
                    <a:pt x="34889" y="0"/>
                  </a:moveTo>
                  <a:lnTo>
                    <a:pt x="36810" y="78"/>
                  </a:lnTo>
                  <a:lnTo>
                    <a:pt x="38712" y="390"/>
                  </a:lnTo>
                  <a:lnTo>
                    <a:pt x="40557" y="884"/>
                  </a:lnTo>
                  <a:lnTo>
                    <a:pt x="42343" y="1508"/>
                  </a:lnTo>
                  <a:lnTo>
                    <a:pt x="44053" y="2366"/>
                  </a:lnTo>
                  <a:lnTo>
                    <a:pt x="45686" y="3328"/>
                  </a:lnTo>
                  <a:lnTo>
                    <a:pt x="47223" y="4473"/>
                  </a:lnTo>
                  <a:lnTo>
                    <a:pt x="48607" y="5747"/>
                  </a:lnTo>
                  <a:lnTo>
                    <a:pt x="49875" y="7126"/>
                  </a:lnTo>
                  <a:lnTo>
                    <a:pt x="51008" y="8660"/>
                  </a:lnTo>
                  <a:lnTo>
                    <a:pt x="51950" y="10247"/>
                  </a:lnTo>
                  <a:lnTo>
                    <a:pt x="52718" y="11963"/>
                  </a:lnTo>
                  <a:lnTo>
                    <a:pt x="53275" y="13732"/>
                  </a:lnTo>
                  <a:lnTo>
                    <a:pt x="53640" y="15552"/>
                  </a:lnTo>
                  <a:lnTo>
                    <a:pt x="53736" y="17477"/>
                  </a:lnTo>
                  <a:lnTo>
                    <a:pt x="53698" y="18231"/>
                  </a:lnTo>
                  <a:lnTo>
                    <a:pt x="53659" y="18907"/>
                  </a:lnTo>
                  <a:lnTo>
                    <a:pt x="53563" y="21378"/>
                  </a:lnTo>
                  <a:lnTo>
                    <a:pt x="55043" y="20728"/>
                  </a:lnTo>
                  <a:lnTo>
                    <a:pt x="56618" y="20286"/>
                  </a:lnTo>
                  <a:lnTo>
                    <a:pt x="58290" y="20000"/>
                  </a:lnTo>
                  <a:lnTo>
                    <a:pt x="60000" y="19895"/>
                  </a:lnTo>
                  <a:lnTo>
                    <a:pt x="61709" y="20000"/>
                  </a:lnTo>
                  <a:lnTo>
                    <a:pt x="63362" y="20286"/>
                  </a:lnTo>
                  <a:lnTo>
                    <a:pt x="64956" y="20728"/>
                  </a:lnTo>
                  <a:lnTo>
                    <a:pt x="66416" y="21378"/>
                  </a:lnTo>
                  <a:lnTo>
                    <a:pt x="66301" y="18907"/>
                  </a:lnTo>
                  <a:lnTo>
                    <a:pt x="66224" y="18179"/>
                  </a:lnTo>
                  <a:lnTo>
                    <a:pt x="66224" y="17477"/>
                  </a:lnTo>
                  <a:lnTo>
                    <a:pt x="66340" y="15552"/>
                  </a:lnTo>
                  <a:lnTo>
                    <a:pt x="66705" y="13680"/>
                  </a:lnTo>
                  <a:lnTo>
                    <a:pt x="67243" y="11911"/>
                  </a:lnTo>
                  <a:lnTo>
                    <a:pt x="68011" y="10247"/>
                  </a:lnTo>
                  <a:lnTo>
                    <a:pt x="68952" y="8608"/>
                  </a:lnTo>
                  <a:lnTo>
                    <a:pt x="70086" y="7126"/>
                  </a:lnTo>
                  <a:lnTo>
                    <a:pt x="71354" y="5747"/>
                  </a:lnTo>
                  <a:lnTo>
                    <a:pt x="72737" y="4473"/>
                  </a:lnTo>
                  <a:lnTo>
                    <a:pt x="74274" y="3328"/>
                  </a:lnTo>
                  <a:lnTo>
                    <a:pt x="75907" y="2366"/>
                  </a:lnTo>
                  <a:lnTo>
                    <a:pt x="77617" y="1508"/>
                  </a:lnTo>
                  <a:lnTo>
                    <a:pt x="79404" y="884"/>
                  </a:lnTo>
                  <a:lnTo>
                    <a:pt x="81268" y="390"/>
                  </a:lnTo>
                  <a:lnTo>
                    <a:pt x="83150" y="78"/>
                  </a:lnTo>
                  <a:lnTo>
                    <a:pt x="85091" y="0"/>
                  </a:lnTo>
                  <a:lnTo>
                    <a:pt x="87127" y="78"/>
                  </a:lnTo>
                  <a:lnTo>
                    <a:pt x="89087" y="442"/>
                  </a:lnTo>
                  <a:lnTo>
                    <a:pt x="91027" y="988"/>
                  </a:lnTo>
                  <a:lnTo>
                    <a:pt x="92814" y="1768"/>
                  </a:lnTo>
                  <a:lnTo>
                    <a:pt x="94524" y="2704"/>
                  </a:lnTo>
                  <a:lnTo>
                    <a:pt x="96119" y="3823"/>
                  </a:lnTo>
                  <a:lnTo>
                    <a:pt x="97579" y="5123"/>
                  </a:lnTo>
                  <a:lnTo>
                    <a:pt x="98885" y="6553"/>
                  </a:lnTo>
                  <a:lnTo>
                    <a:pt x="100019" y="8114"/>
                  </a:lnTo>
                  <a:lnTo>
                    <a:pt x="100999" y="9804"/>
                  </a:lnTo>
                  <a:lnTo>
                    <a:pt x="101767" y="11625"/>
                  </a:lnTo>
                  <a:lnTo>
                    <a:pt x="102343" y="13498"/>
                  </a:lnTo>
                  <a:lnTo>
                    <a:pt x="102670" y="15474"/>
                  </a:lnTo>
                  <a:lnTo>
                    <a:pt x="102824" y="17477"/>
                  </a:lnTo>
                  <a:lnTo>
                    <a:pt x="104975" y="40260"/>
                  </a:lnTo>
                  <a:lnTo>
                    <a:pt x="106609" y="41482"/>
                  </a:lnTo>
                  <a:lnTo>
                    <a:pt x="108146" y="42860"/>
                  </a:lnTo>
                  <a:lnTo>
                    <a:pt x="109548" y="44343"/>
                  </a:lnTo>
                  <a:lnTo>
                    <a:pt x="110797" y="45981"/>
                  </a:lnTo>
                  <a:lnTo>
                    <a:pt x="111930" y="47698"/>
                  </a:lnTo>
                  <a:lnTo>
                    <a:pt x="112910" y="49518"/>
                  </a:lnTo>
                  <a:lnTo>
                    <a:pt x="113698" y="51443"/>
                  </a:lnTo>
                  <a:lnTo>
                    <a:pt x="114370" y="53420"/>
                  </a:lnTo>
                  <a:lnTo>
                    <a:pt x="114831" y="55474"/>
                  </a:lnTo>
                  <a:lnTo>
                    <a:pt x="115081" y="57659"/>
                  </a:lnTo>
                  <a:lnTo>
                    <a:pt x="119634" y="88894"/>
                  </a:lnTo>
                  <a:lnTo>
                    <a:pt x="119634" y="88998"/>
                  </a:lnTo>
                  <a:lnTo>
                    <a:pt x="119673" y="89102"/>
                  </a:lnTo>
                  <a:lnTo>
                    <a:pt x="119788" y="90091"/>
                  </a:lnTo>
                  <a:lnTo>
                    <a:pt x="119942" y="91547"/>
                  </a:lnTo>
                  <a:lnTo>
                    <a:pt x="120000" y="93081"/>
                  </a:lnTo>
                  <a:lnTo>
                    <a:pt x="119865" y="95708"/>
                  </a:lnTo>
                  <a:lnTo>
                    <a:pt x="119538" y="98205"/>
                  </a:lnTo>
                  <a:lnTo>
                    <a:pt x="118943" y="100676"/>
                  </a:lnTo>
                  <a:lnTo>
                    <a:pt x="118194" y="102990"/>
                  </a:lnTo>
                  <a:lnTo>
                    <a:pt x="117233" y="105253"/>
                  </a:lnTo>
                  <a:lnTo>
                    <a:pt x="116080" y="107386"/>
                  </a:lnTo>
                  <a:lnTo>
                    <a:pt x="114755" y="109388"/>
                  </a:lnTo>
                  <a:lnTo>
                    <a:pt x="113275" y="111235"/>
                  </a:lnTo>
                  <a:lnTo>
                    <a:pt x="111623" y="112951"/>
                  </a:lnTo>
                  <a:lnTo>
                    <a:pt x="109855" y="114512"/>
                  </a:lnTo>
                  <a:lnTo>
                    <a:pt x="107953" y="115916"/>
                  </a:lnTo>
                  <a:lnTo>
                    <a:pt x="105917" y="117087"/>
                  </a:lnTo>
                  <a:lnTo>
                    <a:pt x="103804" y="118127"/>
                  </a:lnTo>
                  <a:lnTo>
                    <a:pt x="101536" y="118907"/>
                  </a:lnTo>
                  <a:lnTo>
                    <a:pt x="99212" y="119505"/>
                  </a:lnTo>
                  <a:lnTo>
                    <a:pt x="96849" y="119895"/>
                  </a:lnTo>
                  <a:lnTo>
                    <a:pt x="94370" y="120000"/>
                  </a:lnTo>
                  <a:lnTo>
                    <a:pt x="91892" y="119895"/>
                  </a:lnTo>
                  <a:lnTo>
                    <a:pt x="89490" y="119505"/>
                  </a:lnTo>
                  <a:lnTo>
                    <a:pt x="87204" y="118907"/>
                  </a:lnTo>
                  <a:lnTo>
                    <a:pt x="84937" y="118127"/>
                  </a:lnTo>
                  <a:lnTo>
                    <a:pt x="82824" y="117087"/>
                  </a:lnTo>
                  <a:lnTo>
                    <a:pt x="80787" y="115916"/>
                  </a:lnTo>
                  <a:lnTo>
                    <a:pt x="78904" y="114512"/>
                  </a:lnTo>
                  <a:lnTo>
                    <a:pt x="77118" y="112951"/>
                  </a:lnTo>
                  <a:lnTo>
                    <a:pt x="75485" y="111235"/>
                  </a:lnTo>
                  <a:lnTo>
                    <a:pt x="73986" y="109388"/>
                  </a:lnTo>
                  <a:lnTo>
                    <a:pt x="72680" y="107386"/>
                  </a:lnTo>
                  <a:lnTo>
                    <a:pt x="71508" y="105253"/>
                  </a:lnTo>
                  <a:lnTo>
                    <a:pt x="70566" y="102990"/>
                  </a:lnTo>
                  <a:lnTo>
                    <a:pt x="69798" y="100676"/>
                  </a:lnTo>
                  <a:lnTo>
                    <a:pt x="69221" y="98205"/>
                  </a:lnTo>
                  <a:lnTo>
                    <a:pt x="68895" y="95708"/>
                  </a:lnTo>
                  <a:lnTo>
                    <a:pt x="68780" y="93081"/>
                  </a:lnTo>
                  <a:lnTo>
                    <a:pt x="68780" y="80806"/>
                  </a:lnTo>
                  <a:lnTo>
                    <a:pt x="67166" y="81690"/>
                  </a:lnTo>
                  <a:lnTo>
                    <a:pt x="65494" y="82392"/>
                  </a:lnTo>
                  <a:lnTo>
                    <a:pt x="63746" y="82886"/>
                  </a:lnTo>
                  <a:lnTo>
                    <a:pt x="61902" y="83172"/>
                  </a:lnTo>
                  <a:lnTo>
                    <a:pt x="60000" y="83276"/>
                  </a:lnTo>
                  <a:lnTo>
                    <a:pt x="58117" y="83172"/>
                  </a:lnTo>
                  <a:lnTo>
                    <a:pt x="56253" y="82886"/>
                  </a:lnTo>
                  <a:lnTo>
                    <a:pt x="54505" y="82340"/>
                  </a:lnTo>
                  <a:lnTo>
                    <a:pt x="52795" y="81664"/>
                  </a:lnTo>
                  <a:lnTo>
                    <a:pt x="51219" y="80806"/>
                  </a:lnTo>
                  <a:lnTo>
                    <a:pt x="51219" y="93081"/>
                  </a:lnTo>
                  <a:lnTo>
                    <a:pt x="51123" y="95708"/>
                  </a:lnTo>
                  <a:lnTo>
                    <a:pt x="50758" y="98205"/>
                  </a:lnTo>
                  <a:lnTo>
                    <a:pt x="50201" y="100676"/>
                  </a:lnTo>
                  <a:lnTo>
                    <a:pt x="49452" y="102990"/>
                  </a:lnTo>
                  <a:lnTo>
                    <a:pt x="48453" y="105253"/>
                  </a:lnTo>
                  <a:lnTo>
                    <a:pt x="47339" y="107386"/>
                  </a:lnTo>
                  <a:lnTo>
                    <a:pt x="46013" y="109388"/>
                  </a:lnTo>
                  <a:lnTo>
                    <a:pt x="44534" y="111235"/>
                  </a:lnTo>
                  <a:lnTo>
                    <a:pt x="42881" y="112951"/>
                  </a:lnTo>
                  <a:lnTo>
                    <a:pt x="41114" y="114512"/>
                  </a:lnTo>
                  <a:lnTo>
                    <a:pt x="39212" y="115916"/>
                  </a:lnTo>
                  <a:lnTo>
                    <a:pt x="37175" y="117087"/>
                  </a:lnTo>
                  <a:lnTo>
                    <a:pt x="35024" y="118127"/>
                  </a:lnTo>
                  <a:lnTo>
                    <a:pt x="32814" y="118907"/>
                  </a:lnTo>
                  <a:lnTo>
                    <a:pt x="30470" y="119505"/>
                  </a:lnTo>
                  <a:lnTo>
                    <a:pt x="28069" y="119895"/>
                  </a:lnTo>
                  <a:lnTo>
                    <a:pt x="25629" y="120000"/>
                  </a:lnTo>
                  <a:lnTo>
                    <a:pt x="23150" y="119895"/>
                  </a:lnTo>
                  <a:lnTo>
                    <a:pt x="20749" y="119505"/>
                  </a:lnTo>
                  <a:lnTo>
                    <a:pt x="18424" y="118907"/>
                  </a:lnTo>
                  <a:lnTo>
                    <a:pt x="16195" y="118127"/>
                  </a:lnTo>
                  <a:lnTo>
                    <a:pt x="14063" y="117087"/>
                  </a:lnTo>
                  <a:lnTo>
                    <a:pt x="12007" y="115916"/>
                  </a:lnTo>
                  <a:lnTo>
                    <a:pt x="10124" y="114512"/>
                  </a:lnTo>
                  <a:lnTo>
                    <a:pt x="8338" y="112951"/>
                  </a:lnTo>
                  <a:lnTo>
                    <a:pt x="6705" y="111235"/>
                  </a:lnTo>
                  <a:lnTo>
                    <a:pt x="5206" y="109388"/>
                  </a:lnTo>
                  <a:lnTo>
                    <a:pt x="3900" y="107386"/>
                  </a:lnTo>
                  <a:lnTo>
                    <a:pt x="2766" y="105253"/>
                  </a:lnTo>
                  <a:lnTo>
                    <a:pt x="1786" y="102990"/>
                  </a:lnTo>
                  <a:lnTo>
                    <a:pt x="1018" y="100676"/>
                  </a:lnTo>
                  <a:lnTo>
                    <a:pt x="480" y="98205"/>
                  </a:lnTo>
                  <a:lnTo>
                    <a:pt x="115" y="95708"/>
                  </a:lnTo>
                  <a:lnTo>
                    <a:pt x="0" y="93081"/>
                  </a:lnTo>
                  <a:lnTo>
                    <a:pt x="38" y="91547"/>
                  </a:lnTo>
                  <a:lnTo>
                    <a:pt x="172" y="90091"/>
                  </a:lnTo>
                  <a:lnTo>
                    <a:pt x="288" y="89102"/>
                  </a:lnTo>
                  <a:lnTo>
                    <a:pt x="288" y="88998"/>
                  </a:lnTo>
                  <a:lnTo>
                    <a:pt x="326" y="88894"/>
                  </a:lnTo>
                  <a:lnTo>
                    <a:pt x="4879" y="57659"/>
                  </a:lnTo>
                  <a:lnTo>
                    <a:pt x="5129" y="55474"/>
                  </a:lnTo>
                  <a:lnTo>
                    <a:pt x="5609" y="53420"/>
                  </a:lnTo>
                  <a:lnTo>
                    <a:pt x="6263" y="51443"/>
                  </a:lnTo>
                  <a:lnTo>
                    <a:pt x="7070" y="49518"/>
                  </a:lnTo>
                  <a:lnTo>
                    <a:pt x="8049" y="47698"/>
                  </a:lnTo>
                  <a:lnTo>
                    <a:pt x="9183" y="45981"/>
                  </a:lnTo>
                  <a:lnTo>
                    <a:pt x="10413" y="44343"/>
                  </a:lnTo>
                  <a:lnTo>
                    <a:pt x="11834" y="42808"/>
                  </a:lnTo>
                  <a:lnTo>
                    <a:pt x="13371" y="41482"/>
                  </a:lnTo>
                  <a:lnTo>
                    <a:pt x="15004" y="40260"/>
                  </a:lnTo>
                  <a:lnTo>
                    <a:pt x="17156" y="17477"/>
                  </a:lnTo>
                  <a:lnTo>
                    <a:pt x="17291" y="15474"/>
                  </a:lnTo>
                  <a:lnTo>
                    <a:pt x="17617" y="13498"/>
                  </a:lnTo>
                  <a:lnTo>
                    <a:pt x="18213" y="11625"/>
                  </a:lnTo>
                  <a:lnTo>
                    <a:pt x="18962" y="9804"/>
                  </a:lnTo>
                  <a:lnTo>
                    <a:pt x="19961" y="8114"/>
                  </a:lnTo>
                  <a:lnTo>
                    <a:pt x="21075" y="6553"/>
                  </a:lnTo>
                  <a:lnTo>
                    <a:pt x="22382" y="5123"/>
                  </a:lnTo>
                  <a:lnTo>
                    <a:pt x="23842" y="3823"/>
                  </a:lnTo>
                  <a:lnTo>
                    <a:pt x="25456" y="2704"/>
                  </a:lnTo>
                  <a:lnTo>
                    <a:pt x="27166" y="1768"/>
                  </a:lnTo>
                  <a:lnTo>
                    <a:pt x="28952" y="988"/>
                  </a:lnTo>
                  <a:lnTo>
                    <a:pt x="30874" y="442"/>
                  </a:lnTo>
                  <a:lnTo>
                    <a:pt x="32833" y="78"/>
                  </a:lnTo>
                  <a:lnTo>
                    <a:pt x="34889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135;p53"/>
            <p:cNvSpPr/>
            <p:nvPr/>
          </p:nvSpPr>
          <p:spPr>
            <a:xfrm>
              <a:off x="1416100" y="3179731"/>
              <a:ext cx="507000" cy="297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859" y="0"/>
                  </a:moveTo>
                  <a:lnTo>
                    <a:pt x="66787" y="738"/>
                  </a:lnTo>
                  <a:lnTo>
                    <a:pt x="74389" y="2953"/>
                  </a:lnTo>
                  <a:lnTo>
                    <a:pt x="81556" y="5723"/>
                  </a:lnTo>
                  <a:lnTo>
                    <a:pt x="88506" y="9969"/>
                  </a:lnTo>
                  <a:lnTo>
                    <a:pt x="95131" y="15138"/>
                  </a:lnTo>
                  <a:lnTo>
                    <a:pt x="101104" y="21046"/>
                  </a:lnTo>
                  <a:lnTo>
                    <a:pt x="106425" y="28061"/>
                  </a:lnTo>
                  <a:lnTo>
                    <a:pt x="111203" y="35446"/>
                  </a:lnTo>
                  <a:lnTo>
                    <a:pt x="114895" y="43753"/>
                  </a:lnTo>
                  <a:lnTo>
                    <a:pt x="117828" y="52615"/>
                  </a:lnTo>
                  <a:lnTo>
                    <a:pt x="119457" y="61661"/>
                  </a:lnTo>
                  <a:lnTo>
                    <a:pt x="120000" y="71446"/>
                  </a:lnTo>
                  <a:lnTo>
                    <a:pt x="118588" y="109292"/>
                  </a:lnTo>
                  <a:lnTo>
                    <a:pt x="117936" y="113723"/>
                  </a:lnTo>
                  <a:lnTo>
                    <a:pt x="116524" y="117230"/>
                  </a:lnTo>
                  <a:lnTo>
                    <a:pt x="114244" y="119446"/>
                  </a:lnTo>
                  <a:lnTo>
                    <a:pt x="111855" y="120000"/>
                  </a:lnTo>
                  <a:lnTo>
                    <a:pt x="109140" y="119446"/>
                  </a:lnTo>
                  <a:lnTo>
                    <a:pt x="97194" y="110953"/>
                  </a:lnTo>
                  <a:lnTo>
                    <a:pt x="84380" y="104676"/>
                  </a:lnTo>
                  <a:lnTo>
                    <a:pt x="71457" y="99876"/>
                  </a:lnTo>
                  <a:lnTo>
                    <a:pt x="58316" y="96923"/>
                  </a:lnTo>
                  <a:lnTo>
                    <a:pt x="44959" y="96000"/>
                  </a:lnTo>
                  <a:lnTo>
                    <a:pt x="32579" y="96923"/>
                  </a:lnTo>
                  <a:lnTo>
                    <a:pt x="20199" y="99507"/>
                  </a:lnTo>
                  <a:lnTo>
                    <a:pt x="8470" y="103569"/>
                  </a:lnTo>
                  <a:lnTo>
                    <a:pt x="5647" y="103938"/>
                  </a:lnTo>
                  <a:lnTo>
                    <a:pt x="3366" y="102276"/>
                  </a:lnTo>
                  <a:lnTo>
                    <a:pt x="1303" y="99507"/>
                  </a:lnTo>
                  <a:lnTo>
                    <a:pt x="217" y="95630"/>
                  </a:lnTo>
                  <a:lnTo>
                    <a:pt x="0" y="91015"/>
                  </a:lnTo>
                  <a:lnTo>
                    <a:pt x="1737" y="68307"/>
                  </a:lnTo>
                  <a:lnTo>
                    <a:pt x="2714" y="58523"/>
                  </a:lnTo>
                  <a:lnTo>
                    <a:pt x="4778" y="48738"/>
                  </a:lnTo>
                  <a:lnTo>
                    <a:pt x="7927" y="39692"/>
                  </a:lnTo>
                  <a:lnTo>
                    <a:pt x="11837" y="31200"/>
                  </a:lnTo>
                  <a:lnTo>
                    <a:pt x="16723" y="23446"/>
                  </a:lnTo>
                  <a:lnTo>
                    <a:pt x="22262" y="16800"/>
                  </a:lnTo>
                  <a:lnTo>
                    <a:pt x="28669" y="11261"/>
                  </a:lnTo>
                  <a:lnTo>
                    <a:pt x="35402" y="6461"/>
                  </a:lnTo>
                  <a:lnTo>
                    <a:pt x="42895" y="2953"/>
                  </a:lnTo>
                  <a:lnTo>
                    <a:pt x="50714" y="738"/>
                  </a:lnTo>
                  <a:lnTo>
                    <a:pt x="58859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43901" y="1001486"/>
            <a:ext cx="81559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/>
              <a:t>dụng</a:t>
            </a:r>
            <a:r>
              <a:rPr lang="en-US" sz="2400" dirty="0"/>
              <a:t>: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 smtClean="0"/>
              <a:t>liệu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Nền</a:t>
            </a:r>
            <a:r>
              <a:rPr lang="en-US" sz="2400" dirty="0" smtClean="0"/>
              <a:t> </a:t>
            </a:r>
            <a:r>
              <a:rPr lang="en-US" sz="2400" dirty="0" err="1"/>
              <a:t>tảng</a:t>
            </a:r>
            <a:r>
              <a:rPr lang="en-US" sz="2400" dirty="0"/>
              <a:t>: </a:t>
            </a:r>
            <a:r>
              <a:rPr lang="en-US" sz="2400" dirty="0" smtClean="0"/>
              <a:t>Website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Tổng</a:t>
            </a:r>
            <a:r>
              <a:rPr lang="en-US" sz="2400" dirty="0" smtClean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: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,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r>
              <a:rPr lang="en-US" sz="2400" dirty="0"/>
              <a:t>, </a:t>
            </a:r>
            <a:r>
              <a:rPr lang="en-US" sz="2400" dirty="0" err="1"/>
              <a:t>đọc</a:t>
            </a:r>
            <a:r>
              <a:rPr lang="en-US" sz="2400" dirty="0"/>
              <a:t>/preview, in, upload, download </a:t>
            </a:r>
            <a:r>
              <a:rPr lang="en-US" sz="2400" dirty="0" err="1"/>
              <a:t>và</a:t>
            </a:r>
            <a:r>
              <a:rPr lang="en-US" sz="2400" dirty="0"/>
              <a:t> chia </a:t>
            </a:r>
            <a:r>
              <a:rPr lang="en-US" sz="2400" dirty="0" err="1"/>
              <a:t>sẻ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word, excel, pdf,…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47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" y="0"/>
            <a:ext cx="9140341" cy="5143500"/>
          </a:xfrm>
          <a:prstGeom prst="rect">
            <a:avLst/>
          </a:prstGeom>
        </p:spPr>
      </p:pic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970568" y="213700"/>
            <a:ext cx="7861732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MỤC TIÊU</a:t>
            </a:r>
            <a:endParaRPr sz="2400" dirty="0">
              <a:solidFill>
                <a:srgbClr val="EE795B"/>
              </a:solidFill>
              <a:latin typeface="Arial" panose="020B0604020202020204" pitchFamily="34" charset="0"/>
              <a:cs typeface="Arial" panose="020B0604020202020204" pitchFamily="34" charset="0"/>
              <a:sym typeface="Trebuchet MS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dirty="0"/>
          </a:p>
        </p:txBody>
      </p:sp>
      <p:grpSp>
        <p:nvGrpSpPr>
          <p:cNvPr id="22" name="Google Shape;1132;p53"/>
          <p:cNvGrpSpPr/>
          <p:nvPr/>
        </p:nvGrpSpPr>
        <p:grpSpPr>
          <a:xfrm>
            <a:off x="543901" y="321233"/>
            <a:ext cx="367635" cy="312767"/>
            <a:chOff x="774343" y="3179731"/>
            <a:chExt cx="2863200" cy="2435878"/>
          </a:xfrm>
        </p:grpSpPr>
        <p:sp>
          <p:nvSpPr>
            <p:cNvPr id="23" name="Google Shape;1133;p53"/>
            <p:cNvSpPr/>
            <p:nvPr/>
          </p:nvSpPr>
          <p:spPr>
            <a:xfrm>
              <a:off x="2487834" y="3179731"/>
              <a:ext cx="506100" cy="297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1140" y="0"/>
                  </a:moveTo>
                  <a:lnTo>
                    <a:pt x="69176" y="738"/>
                  </a:lnTo>
                  <a:lnTo>
                    <a:pt x="76995" y="2953"/>
                  </a:lnTo>
                  <a:lnTo>
                    <a:pt x="84380" y="6461"/>
                  </a:lnTo>
                  <a:lnTo>
                    <a:pt x="91438" y="10892"/>
                  </a:lnTo>
                  <a:lnTo>
                    <a:pt x="97737" y="16615"/>
                  </a:lnTo>
                  <a:lnTo>
                    <a:pt x="103384" y="23446"/>
                  </a:lnTo>
                  <a:lnTo>
                    <a:pt x="108271" y="30830"/>
                  </a:lnTo>
                  <a:lnTo>
                    <a:pt x="112180" y="39323"/>
                  </a:lnTo>
                  <a:lnTo>
                    <a:pt x="115221" y="48369"/>
                  </a:lnTo>
                  <a:lnTo>
                    <a:pt x="117285" y="58153"/>
                  </a:lnTo>
                  <a:lnTo>
                    <a:pt x="118371" y="68307"/>
                  </a:lnTo>
                  <a:lnTo>
                    <a:pt x="120000" y="91015"/>
                  </a:lnTo>
                  <a:lnTo>
                    <a:pt x="119782" y="95630"/>
                  </a:lnTo>
                  <a:lnTo>
                    <a:pt x="118805" y="99507"/>
                  </a:lnTo>
                  <a:lnTo>
                    <a:pt x="116742" y="102276"/>
                  </a:lnTo>
                  <a:lnTo>
                    <a:pt x="114461" y="103938"/>
                  </a:lnTo>
                  <a:lnTo>
                    <a:pt x="111529" y="103569"/>
                  </a:lnTo>
                  <a:lnTo>
                    <a:pt x="99800" y="99507"/>
                  </a:lnTo>
                  <a:lnTo>
                    <a:pt x="87638" y="96923"/>
                  </a:lnTo>
                  <a:lnTo>
                    <a:pt x="75149" y="96000"/>
                  </a:lnTo>
                  <a:lnTo>
                    <a:pt x="61791" y="96923"/>
                  </a:lnTo>
                  <a:lnTo>
                    <a:pt x="48542" y="99876"/>
                  </a:lnTo>
                  <a:lnTo>
                    <a:pt x="35619" y="104676"/>
                  </a:lnTo>
                  <a:lnTo>
                    <a:pt x="23022" y="110953"/>
                  </a:lnTo>
                  <a:lnTo>
                    <a:pt x="10968" y="119446"/>
                  </a:lnTo>
                  <a:lnTo>
                    <a:pt x="8253" y="120000"/>
                  </a:lnTo>
                  <a:lnTo>
                    <a:pt x="5755" y="119446"/>
                  </a:lnTo>
                  <a:lnTo>
                    <a:pt x="3692" y="117230"/>
                  </a:lnTo>
                  <a:lnTo>
                    <a:pt x="2063" y="113723"/>
                  </a:lnTo>
                  <a:lnTo>
                    <a:pt x="1303" y="109292"/>
                  </a:lnTo>
                  <a:lnTo>
                    <a:pt x="0" y="71446"/>
                  </a:lnTo>
                  <a:lnTo>
                    <a:pt x="651" y="61661"/>
                  </a:lnTo>
                  <a:lnTo>
                    <a:pt x="2280" y="52246"/>
                  </a:lnTo>
                  <a:lnTo>
                    <a:pt x="5212" y="43384"/>
                  </a:lnTo>
                  <a:lnTo>
                    <a:pt x="8904" y="35446"/>
                  </a:lnTo>
                  <a:lnTo>
                    <a:pt x="13357" y="27692"/>
                  </a:lnTo>
                  <a:lnTo>
                    <a:pt x="18787" y="20676"/>
                  </a:lnTo>
                  <a:lnTo>
                    <a:pt x="24760" y="14769"/>
                  </a:lnTo>
                  <a:lnTo>
                    <a:pt x="31276" y="9600"/>
                  </a:lnTo>
                  <a:lnTo>
                    <a:pt x="38334" y="5723"/>
                  </a:lnTo>
                  <a:lnTo>
                    <a:pt x="45719" y="2584"/>
                  </a:lnTo>
                  <a:lnTo>
                    <a:pt x="53321" y="369"/>
                  </a:lnTo>
                  <a:lnTo>
                    <a:pt x="61140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134;p53"/>
            <p:cNvSpPr/>
            <p:nvPr/>
          </p:nvSpPr>
          <p:spPr>
            <a:xfrm>
              <a:off x="774343" y="3500609"/>
              <a:ext cx="2863200" cy="211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332" y="75890"/>
                  </a:moveTo>
                  <a:lnTo>
                    <a:pt x="92372" y="75994"/>
                  </a:lnTo>
                  <a:lnTo>
                    <a:pt x="90432" y="76332"/>
                  </a:lnTo>
                  <a:lnTo>
                    <a:pt x="88587" y="76775"/>
                  </a:lnTo>
                  <a:lnTo>
                    <a:pt x="86801" y="77451"/>
                  </a:lnTo>
                  <a:lnTo>
                    <a:pt x="85129" y="78309"/>
                  </a:lnTo>
                  <a:lnTo>
                    <a:pt x="83515" y="79297"/>
                  </a:lnTo>
                  <a:lnTo>
                    <a:pt x="82074" y="80364"/>
                  </a:lnTo>
                  <a:lnTo>
                    <a:pt x="80710" y="81664"/>
                  </a:lnTo>
                  <a:lnTo>
                    <a:pt x="79519" y="83042"/>
                  </a:lnTo>
                  <a:lnTo>
                    <a:pt x="78463" y="84499"/>
                  </a:lnTo>
                  <a:lnTo>
                    <a:pt x="77560" y="86085"/>
                  </a:lnTo>
                  <a:lnTo>
                    <a:pt x="76868" y="87724"/>
                  </a:lnTo>
                  <a:lnTo>
                    <a:pt x="76311" y="89492"/>
                  </a:lnTo>
                  <a:lnTo>
                    <a:pt x="75984" y="91261"/>
                  </a:lnTo>
                  <a:lnTo>
                    <a:pt x="75869" y="93081"/>
                  </a:lnTo>
                  <a:lnTo>
                    <a:pt x="76023" y="95110"/>
                  </a:lnTo>
                  <a:lnTo>
                    <a:pt x="76388" y="96983"/>
                  </a:lnTo>
                  <a:lnTo>
                    <a:pt x="76964" y="98855"/>
                  </a:lnTo>
                  <a:lnTo>
                    <a:pt x="77809" y="100572"/>
                  </a:lnTo>
                  <a:lnTo>
                    <a:pt x="78828" y="102262"/>
                  </a:lnTo>
                  <a:lnTo>
                    <a:pt x="80000" y="103771"/>
                  </a:lnTo>
                  <a:lnTo>
                    <a:pt x="81383" y="105201"/>
                  </a:lnTo>
                  <a:lnTo>
                    <a:pt x="82862" y="106501"/>
                  </a:lnTo>
                  <a:lnTo>
                    <a:pt x="84534" y="107568"/>
                  </a:lnTo>
                  <a:lnTo>
                    <a:pt x="86320" y="108504"/>
                  </a:lnTo>
                  <a:lnTo>
                    <a:pt x="88184" y="109310"/>
                  </a:lnTo>
                  <a:lnTo>
                    <a:pt x="90182" y="109830"/>
                  </a:lnTo>
                  <a:lnTo>
                    <a:pt x="92219" y="110195"/>
                  </a:lnTo>
                  <a:lnTo>
                    <a:pt x="94332" y="110325"/>
                  </a:lnTo>
                  <a:lnTo>
                    <a:pt x="96484" y="110195"/>
                  </a:lnTo>
                  <a:lnTo>
                    <a:pt x="98520" y="109830"/>
                  </a:lnTo>
                  <a:lnTo>
                    <a:pt x="100499" y="109310"/>
                  </a:lnTo>
                  <a:lnTo>
                    <a:pt x="102382" y="108504"/>
                  </a:lnTo>
                  <a:lnTo>
                    <a:pt x="104169" y="107568"/>
                  </a:lnTo>
                  <a:lnTo>
                    <a:pt x="105802" y="106501"/>
                  </a:lnTo>
                  <a:lnTo>
                    <a:pt x="107339" y="105201"/>
                  </a:lnTo>
                  <a:lnTo>
                    <a:pt x="108683" y="103771"/>
                  </a:lnTo>
                  <a:lnTo>
                    <a:pt x="109875" y="102262"/>
                  </a:lnTo>
                  <a:lnTo>
                    <a:pt x="110912" y="100572"/>
                  </a:lnTo>
                  <a:lnTo>
                    <a:pt x="111700" y="98855"/>
                  </a:lnTo>
                  <a:lnTo>
                    <a:pt x="112315" y="96983"/>
                  </a:lnTo>
                  <a:lnTo>
                    <a:pt x="112680" y="95110"/>
                  </a:lnTo>
                  <a:lnTo>
                    <a:pt x="112795" y="93081"/>
                  </a:lnTo>
                  <a:lnTo>
                    <a:pt x="112680" y="91105"/>
                  </a:lnTo>
                  <a:lnTo>
                    <a:pt x="112315" y="89232"/>
                  </a:lnTo>
                  <a:lnTo>
                    <a:pt x="111700" y="87360"/>
                  </a:lnTo>
                  <a:lnTo>
                    <a:pt x="110912" y="85643"/>
                  </a:lnTo>
                  <a:lnTo>
                    <a:pt x="109875" y="83979"/>
                  </a:lnTo>
                  <a:lnTo>
                    <a:pt x="108683" y="82444"/>
                  </a:lnTo>
                  <a:lnTo>
                    <a:pt x="107339" y="81014"/>
                  </a:lnTo>
                  <a:lnTo>
                    <a:pt x="105802" y="79739"/>
                  </a:lnTo>
                  <a:lnTo>
                    <a:pt x="104169" y="78647"/>
                  </a:lnTo>
                  <a:lnTo>
                    <a:pt x="102382" y="77711"/>
                  </a:lnTo>
                  <a:lnTo>
                    <a:pt x="100499" y="76931"/>
                  </a:lnTo>
                  <a:lnTo>
                    <a:pt x="98520" y="76384"/>
                  </a:lnTo>
                  <a:lnTo>
                    <a:pt x="96484" y="76046"/>
                  </a:lnTo>
                  <a:lnTo>
                    <a:pt x="94332" y="75890"/>
                  </a:lnTo>
                  <a:close/>
                  <a:moveTo>
                    <a:pt x="25629" y="75890"/>
                  </a:moveTo>
                  <a:lnTo>
                    <a:pt x="23631" y="75994"/>
                  </a:lnTo>
                  <a:lnTo>
                    <a:pt x="21690" y="76332"/>
                  </a:lnTo>
                  <a:lnTo>
                    <a:pt x="19846" y="76775"/>
                  </a:lnTo>
                  <a:lnTo>
                    <a:pt x="18059" y="77451"/>
                  </a:lnTo>
                  <a:lnTo>
                    <a:pt x="16388" y="78309"/>
                  </a:lnTo>
                  <a:lnTo>
                    <a:pt x="14774" y="79297"/>
                  </a:lnTo>
                  <a:lnTo>
                    <a:pt x="13333" y="80364"/>
                  </a:lnTo>
                  <a:lnTo>
                    <a:pt x="11969" y="81664"/>
                  </a:lnTo>
                  <a:lnTo>
                    <a:pt x="10778" y="83042"/>
                  </a:lnTo>
                  <a:lnTo>
                    <a:pt x="9721" y="84499"/>
                  </a:lnTo>
                  <a:lnTo>
                    <a:pt x="8818" y="86085"/>
                  </a:lnTo>
                  <a:lnTo>
                    <a:pt x="8126" y="87724"/>
                  </a:lnTo>
                  <a:lnTo>
                    <a:pt x="7569" y="89492"/>
                  </a:lnTo>
                  <a:lnTo>
                    <a:pt x="7281" y="91261"/>
                  </a:lnTo>
                  <a:lnTo>
                    <a:pt x="7127" y="93081"/>
                  </a:lnTo>
                  <a:lnTo>
                    <a:pt x="7281" y="95110"/>
                  </a:lnTo>
                  <a:lnTo>
                    <a:pt x="7646" y="96983"/>
                  </a:lnTo>
                  <a:lnTo>
                    <a:pt x="8261" y="98855"/>
                  </a:lnTo>
                  <a:lnTo>
                    <a:pt x="9068" y="100572"/>
                  </a:lnTo>
                  <a:lnTo>
                    <a:pt x="10086" y="102262"/>
                  </a:lnTo>
                  <a:lnTo>
                    <a:pt x="11277" y="103771"/>
                  </a:lnTo>
                  <a:lnTo>
                    <a:pt x="12641" y="105201"/>
                  </a:lnTo>
                  <a:lnTo>
                    <a:pt x="14159" y="106501"/>
                  </a:lnTo>
                  <a:lnTo>
                    <a:pt x="15792" y="107568"/>
                  </a:lnTo>
                  <a:lnTo>
                    <a:pt x="17579" y="108504"/>
                  </a:lnTo>
                  <a:lnTo>
                    <a:pt x="19481" y="109310"/>
                  </a:lnTo>
                  <a:lnTo>
                    <a:pt x="21440" y="109830"/>
                  </a:lnTo>
                  <a:lnTo>
                    <a:pt x="23477" y="110195"/>
                  </a:lnTo>
                  <a:lnTo>
                    <a:pt x="25629" y="110325"/>
                  </a:lnTo>
                  <a:lnTo>
                    <a:pt x="27742" y="110195"/>
                  </a:lnTo>
                  <a:lnTo>
                    <a:pt x="29779" y="109830"/>
                  </a:lnTo>
                  <a:lnTo>
                    <a:pt x="31757" y="109310"/>
                  </a:lnTo>
                  <a:lnTo>
                    <a:pt x="33640" y="108504"/>
                  </a:lnTo>
                  <a:lnTo>
                    <a:pt x="35427" y="107568"/>
                  </a:lnTo>
                  <a:lnTo>
                    <a:pt x="37098" y="106501"/>
                  </a:lnTo>
                  <a:lnTo>
                    <a:pt x="38597" y="105201"/>
                  </a:lnTo>
                  <a:lnTo>
                    <a:pt x="39980" y="103771"/>
                  </a:lnTo>
                  <a:lnTo>
                    <a:pt x="41133" y="102262"/>
                  </a:lnTo>
                  <a:lnTo>
                    <a:pt x="42170" y="100572"/>
                  </a:lnTo>
                  <a:lnTo>
                    <a:pt x="42958" y="98855"/>
                  </a:lnTo>
                  <a:lnTo>
                    <a:pt x="43573" y="96983"/>
                  </a:lnTo>
                  <a:lnTo>
                    <a:pt x="43938" y="95110"/>
                  </a:lnTo>
                  <a:lnTo>
                    <a:pt x="44092" y="93081"/>
                  </a:lnTo>
                  <a:lnTo>
                    <a:pt x="43938" y="91105"/>
                  </a:lnTo>
                  <a:lnTo>
                    <a:pt x="43573" y="89232"/>
                  </a:lnTo>
                  <a:lnTo>
                    <a:pt x="42958" y="87360"/>
                  </a:lnTo>
                  <a:lnTo>
                    <a:pt x="42170" y="85643"/>
                  </a:lnTo>
                  <a:lnTo>
                    <a:pt x="41133" y="83979"/>
                  </a:lnTo>
                  <a:lnTo>
                    <a:pt x="39980" y="82444"/>
                  </a:lnTo>
                  <a:lnTo>
                    <a:pt x="38597" y="81014"/>
                  </a:lnTo>
                  <a:lnTo>
                    <a:pt x="37098" y="79739"/>
                  </a:lnTo>
                  <a:lnTo>
                    <a:pt x="35427" y="78647"/>
                  </a:lnTo>
                  <a:lnTo>
                    <a:pt x="33640" y="77711"/>
                  </a:lnTo>
                  <a:lnTo>
                    <a:pt x="31757" y="76931"/>
                  </a:lnTo>
                  <a:lnTo>
                    <a:pt x="29779" y="76384"/>
                  </a:lnTo>
                  <a:lnTo>
                    <a:pt x="27742" y="76046"/>
                  </a:lnTo>
                  <a:lnTo>
                    <a:pt x="25629" y="75890"/>
                  </a:lnTo>
                  <a:close/>
                  <a:moveTo>
                    <a:pt x="60000" y="60416"/>
                  </a:moveTo>
                  <a:lnTo>
                    <a:pt x="58770" y="60520"/>
                  </a:lnTo>
                  <a:lnTo>
                    <a:pt x="57598" y="60754"/>
                  </a:lnTo>
                  <a:lnTo>
                    <a:pt x="56503" y="61196"/>
                  </a:lnTo>
                  <a:lnTo>
                    <a:pt x="55523" y="61794"/>
                  </a:lnTo>
                  <a:lnTo>
                    <a:pt x="54620" y="62522"/>
                  </a:lnTo>
                  <a:lnTo>
                    <a:pt x="53852" y="63381"/>
                  </a:lnTo>
                  <a:lnTo>
                    <a:pt x="53237" y="64317"/>
                  </a:lnTo>
                  <a:lnTo>
                    <a:pt x="52795" y="65331"/>
                  </a:lnTo>
                  <a:lnTo>
                    <a:pt x="52507" y="66423"/>
                  </a:lnTo>
                  <a:lnTo>
                    <a:pt x="52391" y="67594"/>
                  </a:lnTo>
                  <a:lnTo>
                    <a:pt x="52507" y="68738"/>
                  </a:lnTo>
                  <a:lnTo>
                    <a:pt x="52795" y="69882"/>
                  </a:lnTo>
                  <a:lnTo>
                    <a:pt x="53237" y="70897"/>
                  </a:lnTo>
                  <a:lnTo>
                    <a:pt x="53852" y="71833"/>
                  </a:lnTo>
                  <a:lnTo>
                    <a:pt x="54620" y="72691"/>
                  </a:lnTo>
                  <a:lnTo>
                    <a:pt x="55523" y="73368"/>
                  </a:lnTo>
                  <a:lnTo>
                    <a:pt x="56503" y="73966"/>
                  </a:lnTo>
                  <a:lnTo>
                    <a:pt x="57598" y="74408"/>
                  </a:lnTo>
                  <a:lnTo>
                    <a:pt x="58770" y="74694"/>
                  </a:lnTo>
                  <a:lnTo>
                    <a:pt x="60000" y="74746"/>
                  </a:lnTo>
                  <a:lnTo>
                    <a:pt x="61248" y="74694"/>
                  </a:lnTo>
                  <a:lnTo>
                    <a:pt x="62401" y="74408"/>
                  </a:lnTo>
                  <a:lnTo>
                    <a:pt x="63496" y="73966"/>
                  </a:lnTo>
                  <a:lnTo>
                    <a:pt x="64514" y="73368"/>
                  </a:lnTo>
                  <a:lnTo>
                    <a:pt x="65398" y="72691"/>
                  </a:lnTo>
                  <a:lnTo>
                    <a:pt x="66147" y="71833"/>
                  </a:lnTo>
                  <a:lnTo>
                    <a:pt x="66781" y="70897"/>
                  </a:lnTo>
                  <a:lnTo>
                    <a:pt x="67243" y="69882"/>
                  </a:lnTo>
                  <a:lnTo>
                    <a:pt x="67531" y="68738"/>
                  </a:lnTo>
                  <a:lnTo>
                    <a:pt x="67608" y="67594"/>
                  </a:lnTo>
                  <a:lnTo>
                    <a:pt x="67531" y="66423"/>
                  </a:lnTo>
                  <a:lnTo>
                    <a:pt x="67243" y="65331"/>
                  </a:lnTo>
                  <a:lnTo>
                    <a:pt x="66781" y="64317"/>
                  </a:lnTo>
                  <a:lnTo>
                    <a:pt x="66147" y="63381"/>
                  </a:lnTo>
                  <a:lnTo>
                    <a:pt x="65398" y="62522"/>
                  </a:lnTo>
                  <a:lnTo>
                    <a:pt x="64514" y="61794"/>
                  </a:lnTo>
                  <a:lnTo>
                    <a:pt x="63496" y="61196"/>
                  </a:lnTo>
                  <a:lnTo>
                    <a:pt x="62401" y="60754"/>
                  </a:lnTo>
                  <a:lnTo>
                    <a:pt x="61248" y="60520"/>
                  </a:lnTo>
                  <a:lnTo>
                    <a:pt x="60000" y="60416"/>
                  </a:lnTo>
                  <a:close/>
                  <a:moveTo>
                    <a:pt x="34889" y="0"/>
                  </a:moveTo>
                  <a:lnTo>
                    <a:pt x="36810" y="78"/>
                  </a:lnTo>
                  <a:lnTo>
                    <a:pt x="38712" y="390"/>
                  </a:lnTo>
                  <a:lnTo>
                    <a:pt x="40557" y="884"/>
                  </a:lnTo>
                  <a:lnTo>
                    <a:pt x="42343" y="1508"/>
                  </a:lnTo>
                  <a:lnTo>
                    <a:pt x="44053" y="2366"/>
                  </a:lnTo>
                  <a:lnTo>
                    <a:pt x="45686" y="3328"/>
                  </a:lnTo>
                  <a:lnTo>
                    <a:pt x="47223" y="4473"/>
                  </a:lnTo>
                  <a:lnTo>
                    <a:pt x="48607" y="5747"/>
                  </a:lnTo>
                  <a:lnTo>
                    <a:pt x="49875" y="7126"/>
                  </a:lnTo>
                  <a:lnTo>
                    <a:pt x="51008" y="8660"/>
                  </a:lnTo>
                  <a:lnTo>
                    <a:pt x="51950" y="10247"/>
                  </a:lnTo>
                  <a:lnTo>
                    <a:pt x="52718" y="11963"/>
                  </a:lnTo>
                  <a:lnTo>
                    <a:pt x="53275" y="13732"/>
                  </a:lnTo>
                  <a:lnTo>
                    <a:pt x="53640" y="15552"/>
                  </a:lnTo>
                  <a:lnTo>
                    <a:pt x="53736" y="17477"/>
                  </a:lnTo>
                  <a:lnTo>
                    <a:pt x="53698" y="18231"/>
                  </a:lnTo>
                  <a:lnTo>
                    <a:pt x="53659" y="18907"/>
                  </a:lnTo>
                  <a:lnTo>
                    <a:pt x="53563" y="21378"/>
                  </a:lnTo>
                  <a:lnTo>
                    <a:pt x="55043" y="20728"/>
                  </a:lnTo>
                  <a:lnTo>
                    <a:pt x="56618" y="20286"/>
                  </a:lnTo>
                  <a:lnTo>
                    <a:pt x="58290" y="20000"/>
                  </a:lnTo>
                  <a:lnTo>
                    <a:pt x="60000" y="19895"/>
                  </a:lnTo>
                  <a:lnTo>
                    <a:pt x="61709" y="20000"/>
                  </a:lnTo>
                  <a:lnTo>
                    <a:pt x="63362" y="20286"/>
                  </a:lnTo>
                  <a:lnTo>
                    <a:pt x="64956" y="20728"/>
                  </a:lnTo>
                  <a:lnTo>
                    <a:pt x="66416" y="21378"/>
                  </a:lnTo>
                  <a:lnTo>
                    <a:pt x="66301" y="18907"/>
                  </a:lnTo>
                  <a:lnTo>
                    <a:pt x="66224" y="18179"/>
                  </a:lnTo>
                  <a:lnTo>
                    <a:pt x="66224" y="17477"/>
                  </a:lnTo>
                  <a:lnTo>
                    <a:pt x="66340" y="15552"/>
                  </a:lnTo>
                  <a:lnTo>
                    <a:pt x="66705" y="13680"/>
                  </a:lnTo>
                  <a:lnTo>
                    <a:pt x="67243" y="11911"/>
                  </a:lnTo>
                  <a:lnTo>
                    <a:pt x="68011" y="10247"/>
                  </a:lnTo>
                  <a:lnTo>
                    <a:pt x="68952" y="8608"/>
                  </a:lnTo>
                  <a:lnTo>
                    <a:pt x="70086" y="7126"/>
                  </a:lnTo>
                  <a:lnTo>
                    <a:pt x="71354" y="5747"/>
                  </a:lnTo>
                  <a:lnTo>
                    <a:pt x="72737" y="4473"/>
                  </a:lnTo>
                  <a:lnTo>
                    <a:pt x="74274" y="3328"/>
                  </a:lnTo>
                  <a:lnTo>
                    <a:pt x="75907" y="2366"/>
                  </a:lnTo>
                  <a:lnTo>
                    <a:pt x="77617" y="1508"/>
                  </a:lnTo>
                  <a:lnTo>
                    <a:pt x="79404" y="884"/>
                  </a:lnTo>
                  <a:lnTo>
                    <a:pt x="81268" y="390"/>
                  </a:lnTo>
                  <a:lnTo>
                    <a:pt x="83150" y="78"/>
                  </a:lnTo>
                  <a:lnTo>
                    <a:pt x="85091" y="0"/>
                  </a:lnTo>
                  <a:lnTo>
                    <a:pt x="87127" y="78"/>
                  </a:lnTo>
                  <a:lnTo>
                    <a:pt x="89087" y="442"/>
                  </a:lnTo>
                  <a:lnTo>
                    <a:pt x="91027" y="988"/>
                  </a:lnTo>
                  <a:lnTo>
                    <a:pt x="92814" y="1768"/>
                  </a:lnTo>
                  <a:lnTo>
                    <a:pt x="94524" y="2704"/>
                  </a:lnTo>
                  <a:lnTo>
                    <a:pt x="96119" y="3823"/>
                  </a:lnTo>
                  <a:lnTo>
                    <a:pt x="97579" y="5123"/>
                  </a:lnTo>
                  <a:lnTo>
                    <a:pt x="98885" y="6553"/>
                  </a:lnTo>
                  <a:lnTo>
                    <a:pt x="100019" y="8114"/>
                  </a:lnTo>
                  <a:lnTo>
                    <a:pt x="100999" y="9804"/>
                  </a:lnTo>
                  <a:lnTo>
                    <a:pt x="101767" y="11625"/>
                  </a:lnTo>
                  <a:lnTo>
                    <a:pt x="102343" y="13498"/>
                  </a:lnTo>
                  <a:lnTo>
                    <a:pt x="102670" y="15474"/>
                  </a:lnTo>
                  <a:lnTo>
                    <a:pt x="102824" y="17477"/>
                  </a:lnTo>
                  <a:lnTo>
                    <a:pt x="104975" y="40260"/>
                  </a:lnTo>
                  <a:lnTo>
                    <a:pt x="106609" y="41482"/>
                  </a:lnTo>
                  <a:lnTo>
                    <a:pt x="108146" y="42860"/>
                  </a:lnTo>
                  <a:lnTo>
                    <a:pt x="109548" y="44343"/>
                  </a:lnTo>
                  <a:lnTo>
                    <a:pt x="110797" y="45981"/>
                  </a:lnTo>
                  <a:lnTo>
                    <a:pt x="111930" y="47698"/>
                  </a:lnTo>
                  <a:lnTo>
                    <a:pt x="112910" y="49518"/>
                  </a:lnTo>
                  <a:lnTo>
                    <a:pt x="113698" y="51443"/>
                  </a:lnTo>
                  <a:lnTo>
                    <a:pt x="114370" y="53420"/>
                  </a:lnTo>
                  <a:lnTo>
                    <a:pt x="114831" y="55474"/>
                  </a:lnTo>
                  <a:lnTo>
                    <a:pt x="115081" y="57659"/>
                  </a:lnTo>
                  <a:lnTo>
                    <a:pt x="119634" y="88894"/>
                  </a:lnTo>
                  <a:lnTo>
                    <a:pt x="119634" y="88998"/>
                  </a:lnTo>
                  <a:lnTo>
                    <a:pt x="119673" y="89102"/>
                  </a:lnTo>
                  <a:lnTo>
                    <a:pt x="119788" y="90091"/>
                  </a:lnTo>
                  <a:lnTo>
                    <a:pt x="119942" y="91547"/>
                  </a:lnTo>
                  <a:lnTo>
                    <a:pt x="120000" y="93081"/>
                  </a:lnTo>
                  <a:lnTo>
                    <a:pt x="119865" y="95708"/>
                  </a:lnTo>
                  <a:lnTo>
                    <a:pt x="119538" y="98205"/>
                  </a:lnTo>
                  <a:lnTo>
                    <a:pt x="118943" y="100676"/>
                  </a:lnTo>
                  <a:lnTo>
                    <a:pt x="118194" y="102990"/>
                  </a:lnTo>
                  <a:lnTo>
                    <a:pt x="117233" y="105253"/>
                  </a:lnTo>
                  <a:lnTo>
                    <a:pt x="116080" y="107386"/>
                  </a:lnTo>
                  <a:lnTo>
                    <a:pt x="114755" y="109388"/>
                  </a:lnTo>
                  <a:lnTo>
                    <a:pt x="113275" y="111235"/>
                  </a:lnTo>
                  <a:lnTo>
                    <a:pt x="111623" y="112951"/>
                  </a:lnTo>
                  <a:lnTo>
                    <a:pt x="109855" y="114512"/>
                  </a:lnTo>
                  <a:lnTo>
                    <a:pt x="107953" y="115916"/>
                  </a:lnTo>
                  <a:lnTo>
                    <a:pt x="105917" y="117087"/>
                  </a:lnTo>
                  <a:lnTo>
                    <a:pt x="103804" y="118127"/>
                  </a:lnTo>
                  <a:lnTo>
                    <a:pt x="101536" y="118907"/>
                  </a:lnTo>
                  <a:lnTo>
                    <a:pt x="99212" y="119505"/>
                  </a:lnTo>
                  <a:lnTo>
                    <a:pt x="96849" y="119895"/>
                  </a:lnTo>
                  <a:lnTo>
                    <a:pt x="94370" y="120000"/>
                  </a:lnTo>
                  <a:lnTo>
                    <a:pt x="91892" y="119895"/>
                  </a:lnTo>
                  <a:lnTo>
                    <a:pt x="89490" y="119505"/>
                  </a:lnTo>
                  <a:lnTo>
                    <a:pt x="87204" y="118907"/>
                  </a:lnTo>
                  <a:lnTo>
                    <a:pt x="84937" y="118127"/>
                  </a:lnTo>
                  <a:lnTo>
                    <a:pt x="82824" y="117087"/>
                  </a:lnTo>
                  <a:lnTo>
                    <a:pt x="80787" y="115916"/>
                  </a:lnTo>
                  <a:lnTo>
                    <a:pt x="78904" y="114512"/>
                  </a:lnTo>
                  <a:lnTo>
                    <a:pt x="77118" y="112951"/>
                  </a:lnTo>
                  <a:lnTo>
                    <a:pt x="75485" y="111235"/>
                  </a:lnTo>
                  <a:lnTo>
                    <a:pt x="73986" y="109388"/>
                  </a:lnTo>
                  <a:lnTo>
                    <a:pt x="72680" y="107386"/>
                  </a:lnTo>
                  <a:lnTo>
                    <a:pt x="71508" y="105253"/>
                  </a:lnTo>
                  <a:lnTo>
                    <a:pt x="70566" y="102990"/>
                  </a:lnTo>
                  <a:lnTo>
                    <a:pt x="69798" y="100676"/>
                  </a:lnTo>
                  <a:lnTo>
                    <a:pt x="69221" y="98205"/>
                  </a:lnTo>
                  <a:lnTo>
                    <a:pt x="68895" y="95708"/>
                  </a:lnTo>
                  <a:lnTo>
                    <a:pt x="68780" y="93081"/>
                  </a:lnTo>
                  <a:lnTo>
                    <a:pt x="68780" y="80806"/>
                  </a:lnTo>
                  <a:lnTo>
                    <a:pt x="67166" y="81690"/>
                  </a:lnTo>
                  <a:lnTo>
                    <a:pt x="65494" y="82392"/>
                  </a:lnTo>
                  <a:lnTo>
                    <a:pt x="63746" y="82886"/>
                  </a:lnTo>
                  <a:lnTo>
                    <a:pt x="61902" y="83172"/>
                  </a:lnTo>
                  <a:lnTo>
                    <a:pt x="60000" y="83276"/>
                  </a:lnTo>
                  <a:lnTo>
                    <a:pt x="58117" y="83172"/>
                  </a:lnTo>
                  <a:lnTo>
                    <a:pt x="56253" y="82886"/>
                  </a:lnTo>
                  <a:lnTo>
                    <a:pt x="54505" y="82340"/>
                  </a:lnTo>
                  <a:lnTo>
                    <a:pt x="52795" y="81664"/>
                  </a:lnTo>
                  <a:lnTo>
                    <a:pt x="51219" y="80806"/>
                  </a:lnTo>
                  <a:lnTo>
                    <a:pt x="51219" y="93081"/>
                  </a:lnTo>
                  <a:lnTo>
                    <a:pt x="51123" y="95708"/>
                  </a:lnTo>
                  <a:lnTo>
                    <a:pt x="50758" y="98205"/>
                  </a:lnTo>
                  <a:lnTo>
                    <a:pt x="50201" y="100676"/>
                  </a:lnTo>
                  <a:lnTo>
                    <a:pt x="49452" y="102990"/>
                  </a:lnTo>
                  <a:lnTo>
                    <a:pt x="48453" y="105253"/>
                  </a:lnTo>
                  <a:lnTo>
                    <a:pt x="47339" y="107386"/>
                  </a:lnTo>
                  <a:lnTo>
                    <a:pt x="46013" y="109388"/>
                  </a:lnTo>
                  <a:lnTo>
                    <a:pt x="44534" y="111235"/>
                  </a:lnTo>
                  <a:lnTo>
                    <a:pt x="42881" y="112951"/>
                  </a:lnTo>
                  <a:lnTo>
                    <a:pt x="41114" y="114512"/>
                  </a:lnTo>
                  <a:lnTo>
                    <a:pt x="39212" y="115916"/>
                  </a:lnTo>
                  <a:lnTo>
                    <a:pt x="37175" y="117087"/>
                  </a:lnTo>
                  <a:lnTo>
                    <a:pt x="35024" y="118127"/>
                  </a:lnTo>
                  <a:lnTo>
                    <a:pt x="32814" y="118907"/>
                  </a:lnTo>
                  <a:lnTo>
                    <a:pt x="30470" y="119505"/>
                  </a:lnTo>
                  <a:lnTo>
                    <a:pt x="28069" y="119895"/>
                  </a:lnTo>
                  <a:lnTo>
                    <a:pt x="25629" y="120000"/>
                  </a:lnTo>
                  <a:lnTo>
                    <a:pt x="23150" y="119895"/>
                  </a:lnTo>
                  <a:lnTo>
                    <a:pt x="20749" y="119505"/>
                  </a:lnTo>
                  <a:lnTo>
                    <a:pt x="18424" y="118907"/>
                  </a:lnTo>
                  <a:lnTo>
                    <a:pt x="16195" y="118127"/>
                  </a:lnTo>
                  <a:lnTo>
                    <a:pt x="14063" y="117087"/>
                  </a:lnTo>
                  <a:lnTo>
                    <a:pt x="12007" y="115916"/>
                  </a:lnTo>
                  <a:lnTo>
                    <a:pt x="10124" y="114512"/>
                  </a:lnTo>
                  <a:lnTo>
                    <a:pt x="8338" y="112951"/>
                  </a:lnTo>
                  <a:lnTo>
                    <a:pt x="6705" y="111235"/>
                  </a:lnTo>
                  <a:lnTo>
                    <a:pt x="5206" y="109388"/>
                  </a:lnTo>
                  <a:lnTo>
                    <a:pt x="3900" y="107386"/>
                  </a:lnTo>
                  <a:lnTo>
                    <a:pt x="2766" y="105253"/>
                  </a:lnTo>
                  <a:lnTo>
                    <a:pt x="1786" y="102990"/>
                  </a:lnTo>
                  <a:lnTo>
                    <a:pt x="1018" y="100676"/>
                  </a:lnTo>
                  <a:lnTo>
                    <a:pt x="480" y="98205"/>
                  </a:lnTo>
                  <a:lnTo>
                    <a:pt x="115" y="95708"/>
                  </a:lnTo>
                  <a:lnTo>
                    <a:pt x="0" y="93081"/>
                  </a:lnTo>
                  <a:lnTo>
                    <a:pt x="38" y="91547"/>
                  </a:lnTo>
                  <a:lnTo>
                    <a:pt x="172" y="90091"/>
                  </a:lnTo>
                  <a:lnTo>
                    <a:pt x="288" y="89102"/>
                  </a:lnTo>
                  <a:lnTo>
                    <a:pt x="288" y="88998"/>
                  </a:lnTo>
                  <a:lnTo>
                    <a:pt x="326" y="88894"/>
                  </a:lnTo>
                  <a:lnTo>
                    <a:pt x="4879" y="57659"/>
                  </a:lnTo>
                  <a:lnTo>
                    <a:pt x="5129" y="55474"/>
                  </a:lnTo>
                  <a:lnTo>
                    <a:pt x="5609" y="53420"/>
                  </a:lnTo>
                  <a:lnTo>
                    <a:pt x="6263" y="51443"/>
                  </a:lnTo>
                  <a:lnTo>
                    <a:pt x="7070" y="49518"/>
                  </a:lnTo>
                  <a:lnTo>
                    <a:pt x="8049" y="47698"/>
                  </a:lnTo>
                  <a:lnTo>
                    <a:pt x="9183" y="45981"/>
                  </a:lnTo>
                  <a:lnTo>
                    <a:pt x="10413" y="44343"/>
                  </a:lnTo>
                  <a:lnTo>
                    <a:pt x="11834" y="42808"/>
                  </a:lnTo>
                  <a:lnTo>
                    <a:pt x="13371" y="41482"/>
                  </a:lnTo>
                  <a:lnTo>
                    <a:pt x="15004" y="40260"/>
                  </a:lnTo>
                  <a:lnTo>
                    <a:pt x="17156" y="17477"/>
                  </a:lnTo>
                  <a:lnTo>
                    <a:pt x="17291" y="15474"/>
                  </a:lnTo>
                  <a:lnTo>
                    <a:pt x="17617" y="13498"/>
                  </a:lnTo>
                  <a:lnTo>
                    <a:pt x="18213" y="11625"/>
                  </a:lnTo>
                  <a:lnTo>
                    <a:pt x="18962" y="9804"/>
                  </a:lnTo>
                  <a:lnTo>
                    <a:pt x="19961" y="8114"/>
                  </a:lnTo>
                  <a:lnTo>
                    <a:pt x="21075" y="6553"/>
                  </a:lnTo>
                  <a:lnTo>
                    <a:pt x="22382" y="5123"/>
                  </a:lnTo>
                  <a:lnTo>
                    <a:pt x="23842" y="3823"/>
                  </a:lnTo>
                  <a:lnTo>
                    <a:pt x="25456" y="2704"/>
                  </a:lnTo>
                  <a:lnTo>
                    <a:pt x="27166" y="1768"/>
                  </a:lnTo>
                  <a:lnTo>
                    <a:pt x="28952" y="988"/>
                  </a:lnTo>
                  <a:lnTo>
                    <a:pt x="30874" y="442"/>
                  </a:lnTo>
                  <a:lnTo>
                    <a:pt x="32833" y="78"/>
                  </a:lnTo>
                  <a:lnTo>
                    <a:pt x="34889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135;p53"/>
            <p:cNvSpPr/>
            <p:nvPr/>
          </p:nvSpPr>
          <p:spPr>
            <a:xfrm>
              <a:off x="1416100" y="3179731"/>
              <a:ext cx="507000" cy="297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859" y="0"/>
                  </a:moveTo>
                  <a:lnTo>
                    <a:pt x="66787" y="738"/>
                  </a:lnTo>
                  <a:lnTo>
                    <a:pt x="74389" y="2953"/>
                  </a:lnTo>
                  <a:lnTo>
                    <a:pt x="81556" y="5723"/>
                  </a:lnTo>
                  <a:lnTo>
                    <a:pt x="88506" y="9969"/>
                  </a:lnTo>
                  <a:lnTo>
                    <a:pt x="95131" y="15138"/>
                  </a:lnTo>
                  <a:lnTo>
                    <a:pt x="101104" y="21046"/>
                  </a:lnTo>
                  <a:lnTo>
                    <a:pt x="106425" y="28061"/>
                  </a:lnTo>
                  <a:lnTo>
                    <a:pt x="111203" y="35446"/>
                  </a:lnTo>
                  <a:lnTo>
                    <a:pt x="114895" y="43753"/>
                  </a:lnTo>
                  <a:lnTo>
                    <a:pt x="117828" y="52615"/>
                  </a:lnTo>
                  <a:lnTo>
                    <a:pt x="119457" y="61661"/>
                  </a:lnTo>
                  <a:lnTo>
                    <a:pt x="120000" y="71446"/>
                  </a:lnTo>
                  <a:lnTo>
                    <a:pt x="118588" y="109292"/>
                  </a:lnTo>
                  <a:lnTo>
                    <a:pt x="117936" y="113723"/>
                  </a:lnTo>
                  <a:lnTo>
                    <a:pt x="116524" y="117230"/>
                  </a:lnTo>
                  <a:lnTo>
                    <a:pt x="114244" y="119446"/>
                  </a:lnTo>
                  <a:lnTo>
                    <a:pt x="111855" y="120000"/>
                  </a:lnTo>
                  <a:lnTo>
                    <a:pt x="109140" y="119446"/>
                  </a:lnTo>
                  <a:lnTo>
                    <a:pt x="97194" y="110953"/>
                  </a:lnTo>
                  <a:lnTo>
                    <a:pt x="84380" y="104676"/>
                  </a:lnTo>
                  <a:lnTo>
                    <a:pt x="71457" y="99876"/>
                  </a:lnTo>
                  <a:lnTo>
                    <a:pt x="58316" y="96923"/>
                  </a:lnTo>
                  <a:lnTo>
                    <a:pt x="44959" y="96000"/>
                  </a:lnTo>
                  <a:lnTo>
                    <a:pt x="32579" y="96923"/>
                  </a:lnTo>
                  <a:lnTo>
                    <a:pt x="20199" y="99507"/>
                  </a:lnTo>
                  <a:lnTo>
                    <a:pt x="8470" y="103569"/>
                  </a:lnTo>
                  <a:lnTo>
                    <a:pt x="5647" y="103938"/>
                  </a:lnTo>
                  <a:lnTo>
                    <a:pt x="3366" y="102276"/>
                  </a:lnTo>
                  <a:lnTo>
                    <a:pt x="1303" y="99507"/>
                  </a:lnTo>
                  <a:lnTo>
                    <a:pt x="217" y="95630"/>
                  </a:lnTo>
                  <a:lnTo>
                    <a:pt x="0" y="91015"/>
                  </a:lnTo>
                  <a:lnTo>
                    <a:pt x="1737" y="68307"/>
                  </a:lnTo>
                  <a:lnTo>
                    <a:pt x="2714" y="58523"/>
                  </a:lnTo>
                  <a:lnTo>
                    <a:pt x="4778" y="48738"/>
                  </a:lnTo>
                  <a:lnTo>
                    <a:pt x="7927" y="39692"/>
                  </a:lnTo>
                  <a:lnTo>
                    <a:pt x="11837" y="31200"/>
                  </a:lnTo>
                  <a:lnTo>
                    <a:pt x="16723" y="23446"/>
                  </a:lnTo>
                  <a:lnTo>
                    <a:pt x="22262" y="16800"/>
                  </a:lnTo>
                  <a:lnTo>
                    <a:pt x="28669" y="11261"/>
                  </a:lnTo>
                  <a:lnTo>
                    <a:pt x="35402" y="6461"/>
                  </a:lnTo>
                  <a:lnTo>
                    <a:pt x="42895" y="2953"/>
                  </a:lnTo>
                  <a:lnTo>
                    <a:pt x="50714" y="738"/>
                  </a:lnTo>
                  <a:lnTo>
                    <a:pt x="58859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43901" y="1001486"/>
            <a:ext cx="81559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SG" sz="2400" dirty="0" err="1"/>
              <a:t>Để</a:t>
            </a:r>
            <a:r>
              <a:rPr lang="en-SG" sz="2400" dirty="0"/>
              <a:t> </a:t>
            </a:r>
            <a:r>
              <a:rPr lang="en-SG" sz="2400" dirty="0" err="1"/>
              <a:t>góp</a:t>
            </a:r>
            <a:r>
              <a:rPr lang="en-SG" sz="2400" dirty="0"/>
              <a:t> </a:t>
            </a:r>
            <a:r>
              <a:rPr lang="en-SG" sz="2400" dirty="0" err="1"/>
              <a:t>phần</a:t>
            </a:r>
            <a:r>
              <a:rPr lang="en-SG" sz="2400" dirty="0"/>
              <a:t> </a:t>
            </a:r>
            <a:r>
              <a:rPr lang="en-SG" sz="2400" dirty="0" err="1"/>
              <a:t>tăng</a:t>
            </a:r>
            <a:r>
              <a:rPr lang="en-SG" sz="2400" dirty="0"/>
              <a:t> </a:t>
            </a:r>
            <a:r>
              <a:rPr lang="en-SG" sz="2400" dirty="0" err="1"/>
              <a:t>độ</a:t>
            </a:r>
            <a:r>
              <a:rPr lang="en-SG" sz="2400" dirty="0"/>
              <a:t> </a:t>
            </a:r>
            <a:r>
              <a:rPr lang="en-SG" sz="2400" dirty="0" err="1"/>
              <a:t>uy</a:t>
            </a:r>
            <a:r>
              <a:rPr lang="en-SG" sz="2400" dirty="0"/>
              <a:t> </a:t>
            </a:r>
            <a:r>
              <a:rPr lang="en-SG" sz="2400" dirty="0" err="1"/>
              <a:t>tín</a:t>
            </a:r>
            <a:r>
              <a:rPr lang="en-SG" sz="2400" dirty="0"/>
              <a:t> </a:t>
            </a:r>
            <a:r>
              <a:rPr lang="en-SG" sz="2400" dirty="0" err="1"/>
              <a:t>cũng</a:t>
            </a:r>
            <a:r>
              <a:rPr lang="en-SG" sz="2400" dirty="0"/>
              <a:t> </a:t>
            </a:r>
            <a:r>
              <a:rPr lang="en-SG" sz="2400" dirty="0" err="1"/>
              <a:t>như</a:t>
            </a:r>
            <a:r>
              <a:rPr lang="en-SG" sz="2400" dirty="0"/>
              <a:t> </a:t>
            </a:r>
            <a:r>
              <a:rPr lang="en-SG" sz="2400" dirty="0" err="1"/>
              <a:t>hữu</a:t>
            </a:r>
            <a:r>
              <a:rPr lang="en-SG" sz="2400" dirty="0"/>
              <a:t> </a:t>
            </a:r>
            <a:r>
              <a:rPr lang="en-SG" sz="2400" dirty="0" err="1"/>
              <a:t>dụng</a:t>
            </a:r>
            <a:r>
              <a:rPr lang="en-SG" sz="2400" dirty="0"/>
              <a:t> </a:t>
            </a:r>
            <a:r>
              <a:rPr lang="en-SG" sz="2400" dirty="0" err="1"/>
              <a:t>của</a:t>
            </a:r>
            <a:r>
              <a:rPr lang="en-SG" sz="2400" dirty="0"/>
              <a:t> </a:t>
            </a:r>
            <a:r>
              <a:rPr lang="en-SG" sz="2400" dirty="0" err="1"/>
              <a:t>các</a:t>
            </a:r>
            <a:r>
              <a:rPr lang="en-SG" sz="2400" dirty="0"/>
              <a:t> </a:t>
            </a:r>
            <a:r>
              <a:rPr lang="en-SG" sz="2400" dirty="0" err="1"/>
              <a:t>ứng</a:t>
            </a:r>
            <a:r>
              <a:rPr lang="en-SG" sz="2400" dirty="0"/>
              <a:t> </a:t>
            </a:r>
            <a:r>
              <a:rPr lang="en-SG" sz="2400" dirty="0" err="1"/>
              <a:t>dụng</a:t>
            </a:r>
            <a:r>
              <a:rPr lang="en-SG" sz="2400" dirty="0"/>
              <a:t> </a:t>
            </a:r>
            <a:r>
              <a:rPr lang="en-SG" sz="2400" dirty="0" err="1"/>
              <a:t>quản</a:t>
            </a:r>
            <a:r>
              <a:rPr lang="en-SG" sz="2400" dirty="0"/>
              <a:t> </a:t>
            </a:r>
            <a:r>
              <a:rPr lang="en-SG" sz="2400" dirty="0" err="1"/>
              <a:t>lý</a:t>
            </a:r>
            <a:r>
              <a:rPr lang="en-SG" sz="2400" dirty="0"/>
              <a:t> </a:t>
            </a:r>
            <a:r>
              <a:rPr lang="en-SG" sz="2400" dirty="0" err="1"/>
              <a:t>tài</a:t>
            </a:r>
            <a:r>
              <a:rPr lang="en-SG" sz="2400" dirty="0"/>
              <a:t> </a:t>
            </a:r>
            <a:r>
              <a:rPr lang="en-SG" sz="2400" dirty="0" err="1" smtClean="0"/>
              <a:t>liệu</a:t>
            </a:r>
            <a:endParaRPr lang="en-SG" sz="2400" dirty="0" smtClean="0"/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SG" sz="2400" dirty="0" err="1" smtClean="0"/>
              <a:t>Sản</a:t>
            </a:r>
            <a:r>
              <a:rPr lang="en-SG" sz="2400" dirty="0" smtClean="0"/>
              <a:t> </a:t>
            </a:r>
            <a:r>
              <a:rPr lang="en-SG" sz="2400" dirty="0" err="1" smtClean="0"/>
              <a:t>phẩm</a:t>
            </a:r>
            <a:r>
              <a:rPr lang="en-SG" sz="2400" dirty="0" smtClean="0"/>
              <a:t> </a:t>
            </a:r>
            <a:r>
              <a:rPr lang="en-SG" sz="2400" dirty="0" err="1" smtClean="0"/>
              <a:t>giúp</a:t>
            </a:r>
            <a:r>
              <a:rPr lang="en-SG" sz="2400" dirty="0" smtClean="0"/>
              <a:t> </a:t>
            </a:r>
            <a:r>
              <a:rPr lang="en-SG" sz="2400" dirty="0" err="1"/>
              <a:t>ích</a:t>
            </a:r>
            <a:r>
              <a:rPr lang="en-SG" sz="2400" dirty="0"/>
              <a:t> </a:t>
            </a:r>
            <a:r>
              <a:rPr lang="en-SG" sz="2400" dirty="0" err="1"/>
              <a:t>cho</a:t>
            </a:r>
            <a:r>
              <a:rPr lang="en-SG" sz="2400" dirty="0"/>
              <a:t> </a:t>
            </a:r>
            <a:r>
              <a:rPr lang="en-SG" sz="2400" dirty="0" err="1"/>
              <a:t>công</a:t>
            </a:r>
            <a:r>
              <a:rPr lang="en-SG" sz="2400" dirty="0"/>
              <a:t> </a:t>
            </a:r>
            <a:r>
              <a:rPr lang="en-SG" sz="2400" dirty="0" err="1"/>
              <a:t>việc</a:t>
            </a:r>
            <a:r>
              <a:rPr lang="en-SG" sz="2400" dirty="0"/>
              <a:t> </a:t>
            </a:r>
            <a:r>
              <a:rPr lang="en-SG" sz="2400" dirty="0" err="1"/>
              <a:t>sử</a:t>
            </a:r>
            <a:r>
              <a:rPr lang="en-SG" sz="2400" dirty="0"/>
              <a:t> </a:t>
            </a:r>
            <a:r>
              <a:rPr lang="en-SG" sz="2400" dirty="0" err="1"/>
              <a:t>dụng</a:t>
            </a:r>
            <a:r>
              <a:rPr lang="en-SG" sz="2400" dirty="0"/>
              <a:t> </a:t>
            </a:r>
            <a:r>
              <a:rPr lang="en-SG" sz="2400" dirty="0" err="1"/>
              <a:t>tài</a:t>
            </a:r>
            <a:r>
              <a:rPr lang="en-SG" sz="2400" dirty="0"/>
              <a:t> </a:t>
            </a:r>
            <a:r>
              <a:rPr lang="en-SG" sz="2400" dirty="0" err="1"/>
              <a:t>liệu</a:t>
            </a:r>
            <a:r>
              <a:rPr lang="en-SG" sz="2400" dirty="0"/>
              <a:t> </a:t>
            </a:r>
            <a:r>
              <a:rPr lang="en-SG" sz="2400" dirty="0" err="1"/>
              <a:t>trong</a:t>
            </a:r>
            <a:r>
              <a:rPr lang="en-SG" sz="2400" dirty="0"/>
              <a:t> </a:t>
            </a:r>
            <a:r>
              <a:rPr lang="en-SG" sz="2400" dirty="0" err="1"/>
              <a:t>thực</a:t>
            </a:r>
            <a:r>
              <a:rPr lang="en-SG" sz="2400" dirty="0"/>
              <a:t> </a:t>
            </a:r>
            <a:r>
              <a:rPr lang="en-SG" sz="2400" dirty="0" err="1" smtClean="0"/>
              <a:t>tiễn</a:t>
            </a:r>
            <a:endParaRPr lang="en-SG" sz="2400" dirty="0" smtClean="0"/>
          </a:p>
          <a:p>
            <a:pPr marL="342900" indent="-342900">
              <a:buFontTx/>
              <a:buChar char="-"/>
            </a:pPr>
            <a:endParaRPr lang="en-SG" sz="2400" dirty="0"/>
          </a:p>
          <a:p>
            <a:pPr marL="342900" indent="-342900">
              <a:buFontTx/>
              <a:buChar char="-"/>
            </a:pPr>
            <a:r>
              <a:rPr lang="en-SG" sz="2400" dirty="0" err="1"/>
              <a:t>P</a:t>
            </a:r>
            <a:r>
              <a:rPr lang="en-SG" sz="2400" dirty="0" err="1" smtClean="0"/>
              <a:t>hát</a:t>
            </a:r>
            <a:r>
              <a:rPr lang="en-SG" sz="2400" dirty="0" smtClean="0"/>
              <a:t> </a:t>
            </a:r>
            <a:r>
              <a:rPr lang="en-SG" sz="2400" dirty="0" err="1"/>
              <a:t>triển</a:t>
            </a:r>
            <a:r>
              <a:rPr lang="en-SG" sz="2400" dirty="0"/>
              <a:t> </a:t>
            </a:r>
            <a:r>
              <a:rPr lang="en-SG" sz="2400" dirty="0" err="1"/>
              <a:t>và</a:t>
            </a:r>
            <a:r>
              <a:rPr lang="en-SG" sz="2400" dirty="0"/>
              <a:t> </a:t>
            </a:r>
            <a:r>
              <a:rPr lang="en-SG" sz="2400" dirty="0" err="1"/>
              <a:t>triển</a:t>
            </a:r>
            <a:r>
              <a:rPr lang="en-SG" sz="2400" dirty="0"/>
              <a:t> </a:t>
            </a:r>
            <a:r>
              <a:rPr lang="en-SG" sz="2400" dirty="0" err="1"/>
              <a:t>khai</a:t>
            </a:r>
            <a:r>
              <a:rPr lang="en-SG" sz="2400" dirty="0"/>
              <a:t> </a:t>
            </a:r>
            <a:r>
              <a:rPr lang="en-SG" sz="2400" dirty="0" err="1"/>
              <a:t>sản</a:t>
            </a:r>
            <a:r>
              <a:rPr lang="en-SG" sz="2400" dirty="0"/>
              <a:t> </a:t>
            </a:r>
            <a:r>
              <a:rPr lang="en-SG" sz="2400" dirty="0" err="1"/>
              <a:t>phẩm</a:t>
            </a:r>
            <a:r>
              <a:rPr lang="en-SG" sz="2400" dirty="0"/>
              <a:t> </a:t>
            </a:r>
            <a:r>
              <a:rPr lang="en-SG" sz="2400" dirty="0" err="1"/>
              <a:t>chất</a:t>
            </a:r>
            <a:r>
              <a:rPr lang="en-SG" sz="2400" dirty="0"/>
              <a:t> </a:t>
            </a:r>
            <a:r>
              <a:rPr lang="en-SG" sz="2400" dirty="0" err="1"/>
              <a:t>lượng</a:t>
            </a:r>
            <a:endParaRPr lang="en-SG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741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" y="0"/>
            <a:ext cx="9140341" cy="5143500"/>
          </a:xfrm>
          <a:prstGeom prst="rect">
            <a:avLst/>
          </a:prstGeom>
        </p:spPr>
      </p:pic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970568" y="213700"/>
            <a:ext cx="7861732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KHÓ KHĂN</a:t>
            </a:r>
            <a:endParaRPr sz="2400" dirty="0">
              <a:solidFill>
                <a:srgbClr val="EE795B"/>
              </a:solidFill>
              <a:latin typeface="Arial" panose="020B0604020202020204" pitchFamily="34" charset="0"/>
              <a:cs typeface="Arial" panose="020B0604020202020204" pitchFamily="34" charset="0"/>
              <a:sym typeface="Trebuchet MS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dirty="0"/>
          </a:p>
        </p:txBody>
      </p:sp>
      <p:grpSp>
        <p:nvGrpSpPr>
          <p:cNvPr id="22" name="Google Shape;1132;p53"/>
          <p:cNvGrpSpPr/>
          <p:nvPr/>
        </p:nvGrpSpPr>
        <p:grpSpPr>
          <a:xfrm>
            <a:off x="543901" y="321233"/>
            <a:ext cx="367635" cy="312767"/>
            <a:chOff x="774343" y="3179731"/>
            <a:chExt cx="2863200" cy="2435878"/>
          </a:xfrm>
        </p:grpSpPr>
        <p:sp>
          <p:nvSpPr>
            <p:cNvPr id="23" name="Google Shape;1133;p53"/>
            <p:cNvSpPr/>
            <p:nvPr/>
          </p:nvSpPr>
          <p:spPr>
            <a:xfrm>
              <a:off x="2487834" y="3179731"/>
              <a:ext cx="506100" cy="297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1140" y="0"/>
                  </a:moveTo>
                  <a:lnTo>
                    <a:pt x="69176" y="738"/>
                  </a:lnTo>
                  <a:lnTo>
                    <a:pt x="76995" y="2953"/>
                  </a:lnTo>
                  <a:lnTo>
                    <a:pt x="84380" y="6461"/>
                  </a:lnTo>
                  <a:lnTo>
                    <a:pt x="91438" y="10892"/>
                  </a:lnTo>
                  <a:lnTo>
                    <a:pt x="97737" y="16615"/>
                  </a:lnTo>
                  <a:lnTo>
                    <a:pt x="103384" y="23446"/>
                  </a:lnTo>
                  <a:lnTo>
                    <a:pt x="108271" y="30830"/>
                  </a:lnTo>
                  <a:lnTo>
                    <a:pt x="112180" y="39323"/>
                  </a:lnTo>
                  <a:lnTo>
                    <a:pt x="115221" y="48369"/>
                  </a:lnTo>
                  <a:lnTo>
                    <a:pt x="117285" y="58153"/>
                  </a:lnTo>
                  <a:lnTo>
                    <a:pt x="118371" y="68307"/>
                  </a:lnTo>
                  <a:lnTo>
                    <a:pt x="120000" y="91015"/>
                  </a:lnTo>
                  <a:lnTo>
                    <a:pt x="119782" y="95630"/>
                  </a:lnTo>
                  <a:lnTo>
                    <a:pt x="118805" y="99507"/>
                  </a:lnTo>
                  <a:lnTo>
                    <a:pt x="116742" y="102276"/>
                  </a:lnTo>
                  <a:lnTo>
                    <a:pt x="114461" y="103938"/>
                  </a:lnTo>
                  <a:lnTo>
                    <a:pt x="111529" y="103569"/>
                  </a:lnTo>
                  <a:lnTo>
                    <a:pt x="99800" y="99507"/>
                  </a:lnTo>
                  <a:lnTo>
                    <a:pt x="87638" y="96923"/>
                  </a:lnTo>
                  <a:lnTo>
                    <a:pt x="75149" y="96000"/>
                  </a:lnTo>
                  <a:lnTo>
                    <a:pt x="61791" y="96923"/>
                  </a:lnTo>
                  <a:lnTo>
                    <a:pt x="48542" y="99876"/>
                  </a:lnTo>
                  <a:lnTo>
                    <a:pt x="35619" y="104676"/>
                  </a:lnTo>
                  <a:lnTo>
                    <a:pt x="23022" y="110953"/>
                  </a:lnTo>
                  <a:lnTo>
                    <a:pt x="10968" y="119446"/>
                  </a:lnTo>
                  <a:lnTo>
                    <a:pt x="8253" y="120000"/>
                  </a:lnTo>
                  <a:lnTo>
                    <a:pt x="5755" y="119446"/>
                  </a:lnTo>
                  <a:lnTo>
                    <a:pt x="3692" y="117230"/>
                  </a:lnTo>
                  <a:lnTo>
                    <a:pt x="2063" y="113723"/>
                  </a:lnTo>
                  <a:lnTo>
                    <a:pt x="1303" y="109292"/>
                  </a:lnTo>
                  <a:lnTo>
                    <a:pt x="0" y="71446"/>
                  </a:lnTo>
                  <a:lnTo>
                    <a:pt x="651" y="61661"/>
                  </a:lnTo>
                  <a:lnTo>
                    <a:pt x="2280" y="52246"/>
                  </a:lnTo>
                  <a:lnTo>
                    <a:pt x="5212" y="43384"/>
                  </a:lnTo>
                  <a:lnTo>
                    <a:pt x="8904" y="35446"/>
                  </a:lnTo>
                  <a:lnTo>
                    <a:pt x="13357" y="27692"/>
                  </a:lnTo>
                  <a:lnTo>
                    <a:pt x="18787" y="20676"/>
                  </a:lnTo>
                  <a:lnTo>
                    <a:pt x="24760" y="14769"/>
                  </a:lnTo>
                  <a:lnTo>
                    <a:pt x="31276" y="9600"/>
                  </a:lnTo>
                  <a:lnTo>
                    <a:pt x="38334" y="5723"/>
                  </a:lnTo>
                  <a:lnTo>
                    <a:pt x="45719" y="2584"/>
                  </a:lnTo>
                  <a:lnTo>
                    <a:pt x="53321" y="369"/>
                  </a:lnTo>
                  <a:lnTo>
                    <a:pt x="61140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134;p53"/>
            <p:cNvSpPr/>
            <p:nvPr/>
          </p:nvSpPr>
          <p:spPr>
            <a:xfrm>
              <a:off x="774343" y="3500609"/>
              <a:ext cx="2863200" cy="211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332" y="75890"/>
                  </a:moveTo>
                  <a:lnTo>
                    <a:pt x="92372" y="75994"/>
                  </a:lnTo>
                  <a:lnTo>
                    <a:pt x="90432" y="76332"/>
                  </a:lnTo>
                  <a:lnTo>
                    <a:pt x="88587" y="76775"/>
                  </a:lnTo>
                  <a:lnTo>
                    <a:pt x="86801" y="77451"/>
                  </a:lnTo>
                  <a:lnTo>
                    <a:pt x="85129" y="78309"/>
                  </a:lnTo>
                  <a:lnTo>
                    <a:pt x="83515" y="79297"/>
                  </a:lnTo>
                  <a:lnTo>
                    <a:pt x="82074" y="80364"/>
                  </a:lnTo>
                  <a:lnTo>
                    <a:pt x="80710" y="81664"/>
                  </a:lnTo>
                  <a:lnTo>
                    <a:pt x="79519" y="83042"/>
                  </a:lnTo>
                  <a:lnTo>
                    <a:pt x="78463" y="84499"/>
                  </a:lnTo>
                  <a:lnTo>
                    <a:pt x="77560" y="86085"/>
                  </a:lnTo>
                  <a:lnTo>
                    <a:pt x="76868" y="87724"/>
                  </a:lnTo>
                  <a:lnTo>
                    <a:pt x="76311" y="89492"/>
                  </a:lnTo>
                  <a:lnTo>
                    <a:pt x="75984" y="91261"/>
                  </a:lnTo>
                  <a:lnTo>
                    <a:pt x="75869" y="93081"/>
                  </a:lnTo>
                  <a:lnTo>
                    <a:pt x="76023" y="95110"/>
                  </a:lnTo>
                  <a:lnTo>
                    <a:pt x="76388" y="96983"/>
                  </a:lnTo>
                  <a:lnTo>
                    <a:pt x="76964" y="98855"/>
                  </a:lnTo>
                  <a:lnTo>
                    <a:pt x="77809" y="100572"/>
                  </a:lnTo>
                  <a:lnTo>
                    <a:pt x="78828" y="102262"/>
                  </a:lnTo>
                  <a:lnTo>
                    <a:pt x="80000" y="103771"/>
                  </a:lnTo>
                  <a:lnTo>
                    <a:pt x="81383" y="105201"/>
                  </a:lnTo>
                  <a:lnTo>
                    <a:pt x="82862" y="106501"/>
                  </a:lnTo>
                  <a:lnTo>
                    <a:pt x="84534" y="107568"/>
                  </a:lnTo>
                  <a:lnTo>
                    <a:pt x="86320" y="108504"/>
                  </a:lnTo>
                  <a:lnTo>
                    <a:pt x="88184" y="109310"/>
                  </a:lnTo>
                  <a:lnTo>
                    <a:pt x="90182" y="109830"/>
                  </a:lnTo>
                  <a:lnTo>
                    <a:pt x="92219" y="110195"/>
                  </a:lnTo>
                  <a:lnTo>
                    <a:pt x="94332" y="110325"/>
                  </a:lnTo>
                  <a:lnTo>
                    <a:pt x="96484" y="110195"/>
                  </a:lnTo>
                  <a:lnTo>
                    <a:pt x="98520" y="109830"/>
                  </a:lnTo>
                  <a:lnTo>
                    <a:pt x="100499" y="109310"/>
                  </a:lnTo>
                  <a:lnTo>
                    <a:pt x="102382" y="108504"/>
                  </a:lnTo>
                  <a:lnTo>
                    <a:pt x="104169" y="107568"/>
                  </a:lnTo>
                  <a:lnTo>
                    <a:pt x="105802" y="106501"/>
                  </a:lnTo>
                  <a:lnTo>
                    <a:pt x="107339" y="105201"/>
                  </a:lnTo>
                  <a:lnTo>
                    <a:pt x="108683" y="103771"/>
                  </a:lnTo>
                  <a:lnTo>
                    <a:pt x="109875" y="102262"/>
                  </a:lnTo>
                  <a:lnTo>
                    <a:pt x="110912" y="100572"/>
                  </a:lnTo>
                  <a:lnTo>
                    <a:pt x="111700" y="98855"/>
                  </a:lnTo>
                  <a:lnTo>
                    <a:pt x="112315" y="96983"/>
                  </a:lnTo>
                  <a:lnTo>
                    <a:pt x="112680" y="95110"/>
                  </a:lnTo>
                  <a:lnTo>
                    <a:pt x="112795" y="93081"/>
                  </a:lnTo>
                  <a:lnTo>
                    <a:pt x="112680" y="91105"/>
                  </a:lnTo>
                  <a:lnTo>
                    <a:pt x="112315" y="89232"/>
                  </a:lnTo>
                  <a:lnTo>
                    <a:pt x="111700" y="87360"/>
                  </a:lnTo>
                  <a:lnTo>
                    <a:pt x="110912" y="85643"/>
                  </a:lnTo>
                  <a:lnTo>
                    <a:pt x="109875" y="83979"/>
                  </a:lnTo>
                  <a:lnTo>
                    <a:pt x="108683" y="82444"/>
                  </a:lnTo>
                  <a:lnTo>
                    <a:pt x="107339" y="81014"/>
                  </a:lnTo>
                  <a:lnTo>
                    <a:pt x="105802" y="79739"/>
                  </a:lnTo>
                  <a:lnTo>
                    <a:pt x="104169" y="78647"/>
                  </a:lnTo>
                  <a:lnTo>
                    <a:pt x="102382" y="77711"/>
                  </a:lnTo>
                  <a:lnTo>
                    <a:pt x="100499" y="76931"/>
                  </a:lnTo>
                  <a:lnTo>
                    <a:pt x="98520" y="76384"/>
                  </a:lnTo>
                  <a:lnTo>
                    <a:pt x="96484" y="76046"/>
                  </a:lnTo>
                  <a:lnTo>
                    <a:pt x="94332" y="75890"/>
                  </a:lnTo>
                  <a:close/>
                  <a:moveTo>
                    <a:pt x="25629" y="75890"/>
                  </a:moveTo>
                  <a:lnTo>
                    <a:pt x="23631" y="75994"/>
                  </a:lnTo>
                  <a:lnTo>
                    <a:pt x="21690" y="76332"/>
                  </a:lnTo>
                  <a:lnTo>
                    <a:pt x="19846" y="76775"/>
                  </a:lnTo>
                  <a:lnTo>
                    <a:pt x="18059" y="77451"/>
                  </a:lnTo>
                  <a:lnTo>
                    <a:pt x="16388" y="78309"/>
                  </a:lnTo>
                  <a:lnTo>
                    <a:pt x="14774" y="79297"/>
                  </a:lnTo>
                  <a:lnTo>
                    <a:pt x="13333" y="80364"/>
                  </a:lnTo>
                  <a:lnTo>
                    <a:pt x="11969" y="81664"/>
                  </a:lnTo>
                  <a:lnTo>
                    <a:pt x="10778" y="83042"/>
                  </a:lnTo>
                  <a:lnTo>
                    <a:pt x="9721" y="84499"/>
                  </a:lnTo>
                  <a:lnTo>
                    <a:pt x="8818" y="86085"/>
                  </a:lnTo>
                  <a:lnTo>
                    <a:pt x="8126" y="87724"/>
                  </a:lnTo>
                  <a:lnTo>
                    <a:pt x="7569" y="89492"/>
                  </a:lnTo>
                  <a:lnTo>
                    <a:pt x="7281" y="91261"/>
                  </a:lnTo>
                  <a:lnTo>
                    <a:pt x="7127" y="93081"/>
                  </a:lnTo>
                  <a:lnTo>
                    <a:pt x="7281" y="95110"/>
                  </a:lnTo>
                  <a:lnTo>
                    <a:pt x="7646" y="96983"/>
                  </a:lnTo>
                  <a:lnTo>
                    <a:pt x="8261" y="98855"/>
                  </a:lnTo>
                  <a:lnTo>
                    <a:pt x="9068" y="100572"/>
                  </a:lnTo>
                  <a:lnTo>
                    <a:pt x="10086" y="102262"/>
                  </a:lnTo>
                  <a:lnTo>
                    <a:pt x="11277" y="103771"/>
                  </a:lnTo>
                  <a:lnTo>
                    <a:pt x="12641" y="105201"/>
                  </a:lnTo>
                  <a:lnTo>
                    <a:pt x="14159" y="106501"/>
                  </a:lnTo>
                  <a:lnTo>
                    <a:pt x="15792" y="107568"/>
                  </a:lnTo>
                  <a:lnTo>
                    <a:pt x="17579" y="108504"/>
                  </a:lnTo>
                  <a:lnTo>
                    <a:pt x="19481" y="109310"/>
                  </a:lnTo>
                  <a:lnTo>
                    <a:pt x="21440" y="109830"/>
                  </a:lnTo>
                  <a:lnTo>
                    <a:pt x="23477" y="110195"/>
                  </a:lnTo>
                  <a:lnTo>
                    <a:pt x="25629" y="110325"/>
                  </a:lnTo>
                  <a:lnTo>
                    <a:pt x="27742" y="110195"/>
                  </a:lnTo>
                  <a:lnTo>
                    <a:pt x="29779" y="109830"/>
                  </a:lnTo>
                  <a:lnTo>
                    <a:pt x="31757" y="109310"/>
                  </a:lnTo>
                  <a:lnTo>
                    <a:pt x="33640" y="108504"/>
                  </a:lnTo>
                  <a:lnTo>
                    <a:pt x="35427" y="107568"/>
                  </a:lnTo>
                  <a:lnTo>
                    <a:pt x="37098" y="106501"/>
                  </a:lnTo>
                  <a:lnTo>
                    <a:pt x="38597" y="105201"/>
                  </a:lnTo>
                  <a:lnTo>
                    <a:pt x="39980" y="103771"/>
                  </a:lnTo>
                  <a:lnTo>
                    <a:pt x="41133" y="102262"/>
                  </a:lnTo>
                  <a:lnTo>
                    <a:pt x="42170" y="100572"/>
                  </a:lnTo>
                  <a:lnTo>
                    <a:pt x="42958" y="98855"/>
                  </a:lnTo>
                  <a:lnTo>
                    <a:pt x="43573" y="96983"/>
                  </a:lnTo>
                  <a:lnTo>
                    <a:pt x="43938" y="95110"/>
                  </a:lnTo>
                  <a:lnTo>
                    <a:pt x="44092" y="93081"/>
                  </a:lnTo>
                  <a:lnTo>
                    <a:pt x="43938" y="91105"/>
                  </a:lnTo>
                  <a:lnTo>
                    <a:pt x="43573" y="89232"/>
                  </a:lnTo>
                  <a:lnTo>
                    <a:pt x="42958" y="87360"/>
                  </a:lnTo>
                  <a:lnTo>
                    <a:pt x="42170" y="85643"/>
                  </a:lnTo>
                  <a:lnTo>
                    <a:pt x="41133" y="83979"/>
                  </a:lnTo>
                  <a:lnTo>
                    <a:pt x="39980" y="82444"/>
                  </a:lnTo>
                  <a:lnTo>
                    <a:pt x="38597" y="81014"/>
                  </a:lnTo>
                  <a:lnTo>
                    <a:pt x="37098" y="79739"/>
                  </a:lnTo>
                  <a:lnTo>
                    <a:pt x="35427" y="78647"/>
                  </a:lnTo>
                  <a:lnTo>
                    <a:pt x="33640" y="77711"/>
                  </a:lnTo>
                  <a:lnTo>
                    <a:pt x="31757" y="76931"/>
                  </a:lnTo>
                  <a:lnTo>
                    <a:pt x="29779" y="76384"/>
                  </a:lnTo>
                  <a:lnTo>
                    <a:pt x="27742" y="76046"/>
                  </a:lnTo>
                  <a:lnTo>
                    <a:pt x="25629" y="75890"/>
                  </a:lnTo>
                  <a:close/>
                  <a:moveTo>
                    <a:pt x="60000" y="60416"/>
                  </a:moveTo>
                  <a:lnTo>
                    <a:pt x="58770" y="60520"/>
                  </a:lnTo>
                  <a:lnTo>
                    <a:pt x="57598" y="60754"/>
                  </a:lnTo>
                  <a:lnTo>
                    <a:pt x="56503" y="61196"/>
                  </a:lnTo>
                  <a:lnTo>
                    <a:pt x="55523" y="61794"/>
                  </a:lnTo>
                  <a:lnTo>
                    <a:pt x="54620" y="62522"/>
                  </a:lnTo>
                  <a:lnTo>
                    <a:pt x="53852" y="63381"/>
                  </a:lnTo>
                  <a:lnTo>
                    <a:pt x="53237" y="64317"/>
                  </a:lnTo>
                  <a:lnTo>
                    <a:pt x="52795" y="65331"/>
                  </a:lnTo>
                  <a:lnTo>
                    <a:pt x="52507" y="66423"/>
                  </a:lnTo>
                  <a:lnTo>
                    <a:pt x="52391" y="67594"/>
                  </a:lnTo>
                  <a:lnTo>
                    <a:pt x="52507" y="68738"/>
                  </a:lnTo>
                  <a:lnTo>
                    <a:pt x="52795" y="69882"/>
                  </a:lnTo>
                  <a:lnTo>
                    <a:pt x="53237" y="70897"/>
                  </a:lnTo>
                  <a:lnTo>
                    <a:pt x="53852" y="71833"/>
                  </a:lnTo>
                  <a:lnTo>
                    <a:pt x="54620" y="72691"/>
                  </a:lnTo>
                  <a:lnTo>
                    <a:pt x="55523" y="73368"/>
                  </a:lnTo>
                  <a:lnTo>
                    <a:pt x="56503" y="73966"/>
                  </a:lnTo>
                  <a:lnTo>
                    <a:pt x="57598" y="74408"/>
                  </a:lnTo>
                  <a:lnTo>
                    <a:pt x="58770" y="74694"/>
                  </a:lnTo>
                  <a:lnTo>
                    <a:pt x="60000" y="74746"/>
                  </a:lnTo>
                  <a:lnTo>
                    <a:pt x="61248" y="74694"/>
                  </a:lnTo>
                  <a:lnTo>
                    <a:pt x="62401" y="74408"/>
                  </a:lnTo>
                  <a:lnTo>
                    <a:pt x="63496" y="73966"/>
                  </a:lnTo>
                  <a:lnTo>
                    <a:pt x="64514" y="73368"/>
                  </a:lnTo>
                  <a:lnTo>
                    <a:pt x="65398" y="72691"/>
                  </a:lnTo>
                  <a:lnTo>
                    <a:pt x="66147" y="71833"/>
                  </a:lnTo>
                  <a:lnTo>
                    <a:pt x="66781" y="70897"/>
                  </a:lnTo>
                  <a:lnTo>
                    <a:pt x="67243" y="69882"/>
                  </a:lnTo>
                  <a:lnTo>
                    <a:pt x="67531" y="68738"/>
                  </a:lnTo>
                  <a:lnTo>
                    <a:pt x="67608" y="67594"/>
                  </a:lnTo>
                  <a:lnTo>
                    <a:pt x="67531" y="66423"/>
                  </a:lnTo>
                  <a:lnTo>
                    <a:pt x="67243" y="65331"/>
                  </a:lnTo>
                  <a:lnTo>
                    <a:pt x="66781" y="64317"/>
                  </a:lnTo>
                  <a:lnTo>
                    <a:pt x="66147" y="63381"/>
                  </a:lnTo>
                  <a:lnTo>
                    <a:pt x="65398" y="62522"/>
                  </a:lnTo>
                  <a:lnTo>
                    <a:pt x="64514" y="61794"/>
                  </a:lnTo>
                  <a:lnTo>
                    <a:pt x="63496" y="61196"/>
                  </a:lnTo>
                  <a:lnTo>
                    <a:pt x="62401" y="60754"/>
                  </a:lnTo>
                  <a:lnTo>
                    <a:pt x="61248" y="60520"/>
                  </a:lnTo>
                  <a:lnTo>
                    <a:pt x="60000" y="60416"/>
                  </a:lnTo>
                  <a:close/>
                  <a:moveTo>
                    <a:pt x="34889" y="0"/>
                  </a:moveTo>
                  <a:lnTo>
                    <a:pt x="36810" y="78"/>
                  </a:lnTo>
                  <a:lnTo>
                    <a:pt x="38712" y="390"/>
                  </a:lnTo>
                  <a:lnTo>
                    <a:pt x="40557" y="884"/>
                  </a:lnTo>
                  <a:lnTo>
                    <a:pt x="42343" y="1508"/>
                  </a:lnTo>
                  <a:lnTo>
                    <a:pt x="44053" y="2366"/>
                  </a:lnTo>
                  <a:lnTo>
                    <a:pt x="45686" y="3328"/>
                  </a:lnTo>
                  <a:lnTo>
                    <a:pt x="47223" y="4473"/>
                  </a:lnTo>
                  <a:lnTo>
                    <a:pt x="48607" y="5747"/>
                  </a:lnTo>
                  <a:lnTo>
                    <a:pt x="49875" y="7126"/>
                  </a:lnTo>
                  <a:lnTo>
                    <a:pt x="51008" y="8660"/>
                  </a:lnTo>
                  <a:lnTo>
                    <a:pt x="51950" y="10247"/>
                  </a:lnTo>
                  <a:lnTo>
                    <a:pt x="52718" y="11963"/>
                  </a:lnTo>
                  <a:lnTo>
                    <a:pt x="53275" y="13732"/>
                  </a:lnTo>
                  <a:lnTo>
                    <a:pt x="53640" y="15552"/>
                  </a:lnTo>
                  <a:lnTo>
                    <a:pt x="53736" y="17477"/>
                  </a:lnTo>
                  <a:lnTo>
                    <a:pt x="53698" y="18231"/>
                  </a:lnTo>
                  <a:lnTo>
                    <a:pt x="53659" y="18907"/>
                  </a:lnTo>
                  <a:lnTo>
                    <a:pt x="53563" y="21378"/>
                  </a:lnTo>
                  <a:lnTo>
                    <a:pt x="55043" y="20728"/>
                  </a:lnTo>
                  <a:lnTo>
                    <a:pt x="56618" y="20286"/>
                  </a:lnTo>
                  <a:lnTo>
                    <a:pt x="58290" y="20000"/>
                  </a:lnTo>
                  <a:lnTo>
                    <a:pt x="60000" y="19895"/>
                  </a:lnTo>
                  <a:lnTo>
                    <a:pt x="61709" y="20000"/>
                  </a:lnTo>
                  <a:lnTo>
                    <a:pt x="63362" y="20286"/>
                  </a:lnTo>
                  <a:lnTo>
                    <a:pt x="64956" y="20728"/>
                  </a:lnTo>
                  <a:lnTo>
                    <a:pt x="66416" y="21378"/>
                  </a:lnTo>
                  <a:lnTo>
                    <a:pt x="66301" y="18907"/>
                  </a:lnTo>
                  <a:lnTo>
                    <a:pt x="66224" y="18179"/>
                  </a:lnTo>
                  <a:lnTo>
                    <a:pt x="66224" y="17477"/>
                  </a:lnTo>
                  <a:lnTo>
                    <a:pt x="66340" y="15552"/>
                  </a:lnTo>
                  <a:lnTo>
                    <a:pt x="66705" y="13680"/>
                  </a:lnTo>
                  <a:lnTo>
                    <a:pt x="67243" y="11911"/>
                  </a:lnTo>
                  <a:lnTo>
                    <a:pt x="68011" y="10247"/>
                  </a:lnTo>
                  <a:lnTo>
                    <a:pt x="68952" y="8608"/>
                  </a:lnTo>
                  <a:lnTo>
                    <a:pt x="70086" y="7126"/>
                  </a:lnTo>
                  <a:lnTo>
                    <a:pt x="71354" y="5747"/>
                  </a:lnTo>
                  <a:lnTo>
                    <a:pt x="72737" y="4473"/>
                  </a:lnTo>
                  <a:lnTo>
                    <a:pt x="74274" y="3328"/>
                  </a:lnTo>
                  <a:lnTo>
                    <a:pt x="75907" y="2366"/>
                  </a:lnTo>
                  <a:lnTo>
                    <a:pt x="77617" y="1508"/>
                  </a:lnTo>
                  <a:lnTo>
                    <a:pt x="79404" y="884"/>
                  </a:lnTo>
                  <a:lnTo>
                    <a:pt x="81268" y="390"/>
                  </a:lnTo>
                  <a:lnTo>
                    <a:pt x="83150" y="78"/>
                  </a:lnTo>
                  <a:lnTo>
                    <a:pt x="85091" y="0"/>
                  </a:lnTo>
                  <a:lnTo>
                    <a:pt x="87127" y="78"/>
                  </a:lnTo>
                  <a:lnTo>
                    <a:pt x="89087" y="442"/>
                  </a:lnTo>
                  <a:lnTo>
                    <a:pt x="91027" y="988"/>
                  </a:lnTo>
                  <a:lnTo>
                    <a:pt x="92814" y="1768"/>
                  </a:lnTo>
                  <a:lnTo>
                    <a:pt x="94524" y="2704"/>
                  </a:lnTo>
                  <a:lnTo>
                    <a:pt x="96119" y="3823"/>
                  </a:lnTo>
                  <a:lnTo>
                    <a:pt x="97579" y="5123"/>
                  </a:lnTo>
                  <a:lnTo>
                    <a:pt x="98885" y="6553"/>
                  </a:lnTo>
                  <a:lnTo>
                    <a:pt x="100019" y="8114"/>
                  </a:lnTo>
                  <a:lnTo>
                    <a:pt x="100999" y="9804"/>
                  </a:lnTo>
                  <a:lnTo>
                    <a:pt x="101767" y="11625"/>
                  </a:lnTo>
                  <a:lnTo>
                    <a:pt x="102343" y="13498"/>
                  </a:lnTo>
                  <a:lnTo>
                    <a:pt x="102670" y="15474"/>
                  </a:lnTo>
                  <a:lnTo>
                    <a:pt x="102824" y="17477"/>
                  </a:lnTo>
                  <a:lnTo>
                    <a:pt x="104975" y="40260"/>
                  </a:lnTo>
                  <a:lnTo>
                    <a:pt x="106609" y="41482"/>
                  </a:lnTo>
                  <a:lnTo>
                    <a:pt x="108146" y="42860"/>
                  </a:lnTo>
                  <a:lnTo>
                    <a:pt x="109548" y="44343"/>
                  </a:lnTo>
                  <a:lnTo>
                    <a:pt x="110797" y="45981"/>
                  </a:lnTo>
                  <a:lnTo>
                    <a:pt x="111930" y="47698"/>
                  </a:lnTo>
                  <a:lnTo>
                    <a:pt x="112910" y="49518"/>
                  </a:lnTo>
                  <a:lnTo>
                    <a:pt x="113698" y="51443"/>
                  </a:lnTo>
                  <a:lnTo>
                    <a:pt x="114370" y="53420"/>
                  </a:lnTo>
                  <a:lnTo>
                    <a:pt x="114831" y="55474"/>
                  </a:lnTo>
                  <a:lnTo>
                    <a:pt x="115081" y="57659"/>
                  </a:lnTo>
                  <a:lnTo>
                    <a:pt x="119634" y="88894"/>
                  </a:lnTo>
                  <a:lnTo>
                    <a:pt x="119634" y="88998"/>
                  </a:lnTo>
                  <a:lnTo>
                    <a:pt x="119673" y="89102"/>
                  </a:lnTo>
                  <a:lnTo>
                    <a:pt x="119788" y="90091"/>
                  </a:lnTo>
                  <a:lnTo>
                    <a:pt x="119942" y="91547"/>
                  </a:lnTo>
                  <a:lnTo>
                    <a:pt x="120000" y="93081"/>
                  </a:lnTo>
                  <a:lnTo>
                    <a:pt x="119865" y="95708"/>
                  </a:lnTo>
                  <a:lnTo>
                    <a:pt x="119538" y="98205"/>
                  </a:lnTo>
                  <a:lnTo>
                    <a:pt x="118943" y="100676"/>
                  </a:lnTo>
                  <a:lnTo>
                    <a:pt x="118194" y="102990"/>
                  </a:lnTo>
                  <a:lnTo>
                    <a:pt x="117233" y="105253"/>
                  </a:lnTo>
                  <a:lnTo>
                    <a:pt x="116080" y="107386"/>
                  </a:lnTo>
                  <a:lnTo>
                    <a:pt x="114755" y="109388"/>
                  </a:lnTo>
                  <a:lnTo>
                    <a:pt x="113275" y="111235"/>
                  </a:lnTo>
                  <a:lnTo>
                    <a:pt x="111623" y="112951"/>
                  </a:lnTo>
                  <a:lnTo>
                    <a:pt x="109855" y="114512"/>
                  </a:lnTo>
                  <a:lnTo>
                    <a:pt x="107953" y="115916"/>
                  </a:lnTo>
                  <a:lnTo>
                    <a:pt x="105917" y="117087"/>
                  </a:lnTo>
                  <a:lnTo>
                    <a:pt x="103804" y="118127"/>
                  </a:lnTo>
                  <a:lnTo>
                    <a:pt x="101536" y="118907"/>
                  </a:lnTo>
                  <a:lnTo>
                    <a:pt x="99212" y="119505"/>
                  </a:lnTo>
                  <a:lnTo>
                    <a:pt x="96849" y="119895"/>
                  </a:lnTo>
                  <a:lnTo>
                    <a:pt x="94370" y="120000"/>
                  </a:lnTo>
                  <a:lnTo>
                    <a:pt x="91892" y="119895"/>
                  </a:lnTo>
                  <a:lnTo>
                    <a:pt x="89490" y="119505"/>
                  </a:lnTo>
                  <a:lnTo>
                    <a:pt x="87204" y="118907"/>
                  </a:lnTo>
                  <a:lnTo>
                    <a:pt x="84937" y="118127"/>
                  </a:lnTo>
                  <a:lnTo>
                    <a:pt x="82824" y="117087"/>
                  </a:lnTo>
                  <a:lnTo>
                    <a:pt x="80787" y="115916"/>
                  </a:lnTo>
                  <a:lnTo>
                    <a:pt x="78904" y="114512"/>
                  </a:lnTo>
                  <a:lnTo>
                    <a:pt x="77118" y="112951"/>
                  </a:lnTo>
                  <a:lnTo>
                    <a:pt x="75485" y="111235"/>
                  </a:lnTo>
                  <a:lnTo>
                    <a:pt x="73986" y="109388"/>
                  </a:lnTo>
                  <a:lnTo>
                    <a:pt x="72680" y="107386"/>
                  </a:lnTo>
                  <a:lnTo>
                    <a:pt x="71508" y="105253"/>
                  </a:lnTo>
                  <a:lnTo>
                    <a:pt x="70566" y="102990"/>
                  </a:lnTo>
                  <a:lnTo>
                    <a:pt x="69798" y="100676"/>
                  </a:lnTo>
                  <a:lnTo>
                    <a:pt x="69221" y="98205"/>
                  </a:lnTo>
                  <a:lnTo>
                    <a:pt x="68895" y="95708"/>
                  </a:lnTo>
                  <a:lnTo>
                    <a:pt x="68780" y="93081"/>
                  </a:lnTo>
                  <a:lnTo>
                    <a:pt x="68780" y="80806"/>
                  </a:lnTo>
                  <a:lnTo>
                    <a:pt x="67166" y="81690"/>
                  </a:lnTo>
                  <a:lnTo>
                    <a:pt x="65494" y="82392"/>
                  </a:lnTo>
                  <a:lnTo>
                    <a:pt x="63746" y="82886"/>
                  </a:lnTo>
                  <a:lnTo>
                    <a:pt x="61902" y="83172"/>
                  </a:lnTo>
                  <a:lnTo>
                    <a:pt x="60000" y="83276"/>
                  </a:lnTo>
                  <a:lnTo>
                    <a:pt x="58117" y="83172"/>
                  </a:lnTo>
                  <a:lnTo>
                    <a:pt x="56253" y="82886"/>
                  </a:lnTo>
                  <a:lnTo>
                    <a:pt x="54505" y="82340"/>
                  </a:lnTo>
                  <a:lnTo>
                    <a:pt x="52795" y="81664"/>
                  </a:lnTo>
                  <a:lnTo>
                    <a:pt x="51219" y="80806"/>
                  </a:lnTo>
                  <a:lnTo>
                    <a:pt x="51219" y="93081"/>
                  </a:lnTo>
                  <a:lnTo>
                    <a:pt x="51123" y="95708"/>
                  </a:lnTo>
                  <a:lnTo>
                    <a:pt x="50758" y="98205"/>
                  </a:lnTo>
                  <a:lnTo>
                    <a:pt x="50201" y="100676"/>
                  </a:lnTo>
                  <a:lnTo>
                    <a:pt x="49452" y="102990"/>
                  </a:lnTo>
                  <a:lnTo>
                    <a:pt x="48453" y="105253"/>
                  </a:lnTo>
                  <a:lnTo>
                    <a:pt x="47339" y="107386"/>
                  </a:lnTo>
                  <a:lnTo>
                    <a:pt x="46013" y="109388"/>
                  </a:lnTo>
                  <a:lnTo>
                    <a:pt x="44534" y="111235"/>
                  </a:lnTo>
                  <a:lnTo>
                    <a:pt x="42881" y="112951"/>
                  </a:lnTo>
                  <a:lnTo>
                    <a:pt x="41114" y="114512"/>
                  </a:lnTo>
                  <a:lnTo>
                    <a:pt x="39212" y="115916"/>
                  </a:lnTo>
                  <a:lnTo>
                    <a:pt x="37175" y="117087"/>
                  </a:lnTo>
                  <a:lnTo>
                    <a:pt x="35024" y="118127"/>
                  </a:lnTo>
                  <a:lnTo>
                    <a:pt x="32814" y="118907"/>
                  </a:lnTo>
                  <a:lnTo>
                    <a:pt x="30470" y="119505"/>
                  </a:lnTo>
                  <a:lnTo>
                    <a:pt x="28069" y="119895"/>
                  </a:lnTo>
                  <a:lnTo>
                    <a:pt x="25629" y="120000"/>
                  </a:lnTo>
                  <a:lnTo>
                    <a:pt x="23150" y="119895"/>
                  </a:lnTo>
                  <a:lnTo>
                    <a:pt x="20749" y="119505"/>
                  </a:lnTo>
                  <a:lnTo>
                    <a:pt x="18424" y="118907"/>
                  </a:lnTo>
                  <a:lnTo>
                    <a:pt x="16195" y="118127"/>
                  </a:lnTo>
                  <a:lnTo>
                    <a:pt x="14063" y="117087"/>
                  </a:lnTo>
                  <a:lnTo>
                    <a:pt x="12007" y="115916"/>
                  </a:lnTo>
                  <a:lnTo>
                    <a:pt x="10124" y="114512"/>
                  </a:lnTo>
                  <a:lnTo>
                    <a:pt x="8338" y="112951"/>
                  </a:lnTo>
                  <a:lnTo>
                    <a:pt x="6705" y="111235"/>
                  </a:lnTo>
                  <a:lnTo>
                    <a:pt x="5206" y="109388"/>
                  </a:lnTo>
                  <a:lnTo>
                    <a:pt x="3900" y="107386"/>
                  </a:lnTo>
                  <a:lnTo>
                    <a:pt x="2766" y="105253"/>
                  </a:lnTo>
                  <a:lnTo>
                    <a:pt x="1786" y="102990"/>
                  </a:lnTo>
                  <a:lnTo>
                    <a:pt x="1018" y="100676"/>
                  </a:lnTo>
                  <a:lnTo>
                    <a:pt x="480" y="98205"/>
                  </a:lnTo>
                  <a:lnTo>
                    <a:pt x="115" y="95708"/>
                  </a:lnTo>
                  <a:lnTo>
                    <a:pt x="0" y="93081"/>
                  </a:lnTo>
                  <a:lnTo>
                    <a:pt x="38" y="91547"/>
                  </a:lnTo>
                  <a:lnTo>
                    <a:pt x="172" y="90091"/>
                  </a:lnTo>
                  <a:lnTo>
                    <a:pt x="288" y="89102"/>
                  </a:lnTo>
                  <a:lnTo>
                    <a:pt x="288" y="88998"/>
                  </a:lnTo>
                  <a:lnTo>
                    <a:pt x="326" y="88894"/>
                  </a:lnTo>
                  <a:lnTo>
                    <a:pt x="4879" y="57659"/>
                  </a:lnTo>
                  <a:lnTo>
                    <a:pt x="5129" y="55474"/>
                  </a:lnTo>
                  <a:lnTo>
                    <a:pt x="5609" y="53420"/>
                  </a:lnTo>
                  <a:lnTo>
                    <a:pt x="6263" y="51443"/>
                  </a:lnTo>
                  <a:lnTo>
                    <a:pt x="7070" y="49518"/>
                  </a:lnTo>
                  <a:lnTo>
                    <a:pt x="8049" y="47698"/>
                  </a:lnTo>
                  <a:lnTo>
                    <a:pt x="9183" y="45981"/>
                  </a:lnTo>
                  <a:lnTo>
                    <a:pt x="10413" y="44343"/>
                  </a:lnTo>
                  <a:lnTo>
                    <a:pt x="11834" y="42808"/>
                  </a:lnTo>
                  <a:lnTo>
                    <a:pt x="13371" y="41482"/>
                  </a:lnTo>
                  <a:lnTo>
                    <a:pt x="15004" y="40260"/>
                  </a:lnTo>
                  <a:lnTo>
                    <a:pt x="17156" y="17477"/>
                  </a:lnTo>
                  <a:lnTo>
                    <a:pt x="17291" y="15474"/>
                  </a:lnTo>
                  <a:lnTo>
                    <a:pt x="17617" y="13498"/>
                  </a:lnTo>
                  <a:lnTo>
                    <a:pt x="18213" y="11625"/>
                  </a:lnTo>
                  <a:lnTo>
                    <a:pt x="18962" y="9804"/>
                  </a:lnTo>
                  <a:lnTo>
                    <a:pt x="19961" y="8114"/>
                  </a:lnTo>
                  <a:lnTo>
                    <a:pt x="21075" y="6553"/>
                  </a:lnTo>
                  <a:lnTo>
                    <a:pt x="22382" y="5123"/>
                  </a:lnTo>
                  <a:lnTo>
                    <a:pt x="23842" y="3823"/>
                  </a:lnTo>
                  <a:lnTo>
                    <a:pt x="25456" y="2704"/>
                  </a:lnTo>
                  <a:lnTo>
                    <a:pt x="27166" y="1768"/>
                  </a:lnTo>
                  <a:lnTo>
                    <a:pt x="28952" y="988"/>
                  </a:lnTo>
                  <a:lnTo>
                    <a:pt x="30874" y="442"/>
                  </a:lnTo>
                  <a:lnTo>
                    <a:pt x="32833" y="78"/>
                  </a:lnTo>
                  <a:lnTo>
                    <a:pt x="34889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135;p53"/>
            <p:cNvSpPr/>
            <p:nvPr/>
          </p:nvSpPr>
          <p:spPr>
            <a:xfrm>
              <a:off x="1416100" y="3179731"/>
              <a:ext cx="507000" cy="297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859" y="0"/>
                  </a:moveTo>
                  <a:lnTo>
                    <a:pt x="66787" y="738"/>
                  </a:lnTo>
                  <a:lnTo>
                    <a:pt x="74389" y="2953"/>
                  </a:lnTo>
                  <a:lnTo>
                    <a:pt x="81556" y="5723"/>
                  </a:lnTo>
                  <a:lnTo>
                    <a:pt x="88506" y="9969"/>
                  </a:lnTo>
                  <a:lnTo>
                    <a:pt x="95131" y="15138"/>
                  </a:lnTo>
                  <a:lnTo>
                    <a:pt x="101104" y="21046"/>
                  </a:lnTo>
                  <a:lnTo>
                    <a:pt x="106425" y="28061"/>
                  </a:lnTo>
                  <a:lnTo>
                    <a:pt x="111203" y="35446"/>
                  </a:lnTo>
                  <a:lnTo>
                    <a:pt x="114895" y="43753"/>
                  </a:lnTo>
                  <a:lnTo>
                    <a:pt x="117828" y="52615"/>
                  </a:lnTo>
                  <a:lnTo>
                    <a:pt x="119457" y="61661"/>
                  </a:lnTo>
                  <a:lnTo>
                    <a:pt x="120000" y="71446"/>
                  </a:lnTo>
                  <a:lnTo>
                    <a:pt x="118588" y="109292"/>
                  </a:lnTo>
                  <a:lnTo>
                    <a:pt x="117936" y="113723"/>
                  </a:lnTo>
                  <a:lnTo>
                    <a:pt x="116524" y="117230"/>
                  </a:lnTo>
                  <a:lnTo>
                    <a:pt x="114244" y="119446"/>
                  </a:lnTo>
                  <a:lnTo>
                    <a:pt x="111855" y="120000"/>
                  </a:lnTo>
                  <a:lnTo>
                    <a:pt x="109140" y="119446"/>
                  </a:lnTo>
                  <a:lnTo>
                    <a:pt x="97194" y="110953"/>
                  </a:lnTo>
                  <a:lnTo>
                    <a:pt x="84380" y="104676"/>
                  </a:lnTo>
                  <a:lnTo>
                    <a:pt x="71457" y="99876"/>
                  </a:lnTo>
                  <a:lnTo>
                    <a:pt x="58316" y="96923"/>
                  </a:lnTo>
                  <a:lnTo>
                    <a:pt x="44959" y="96000"/>
                  </a:lnTo>
                  <a:lnTo>
                    <a:pt x="32579" y="96923"/>
                  </a:lnTo>
                  <a:lnTo>
                    <a:pt x="20199" y="99507"/>
                  </a:lnTo>
                  <a:lnTo>
                    <a:pt x="8470" y="103569"/>
                  </a:lnTo>
                  <a:lnTo>
                    <a:pt x="5647" y="103938"/>
                  </a:lnTo>
                  <a:lnTo>
                    <a:pt x="3366" y="102276"/>
                  </a:lnTo>
                  <a:lnTo>
                    <a:pt x="1303" y="99507"/>
                  </a:lnTo>
                  <a:lnTo>
                    <a:pt x="217" y="95630"/>
                  </a:lnTo>
                  <a:lnTo>
                    <a:pt x="0" y="91015"/>
                  </a:lnTo>
                  <a:lnTo>
                    <a:pt x="1737" y="68307"/>
                  </a:lnTo>
                  <a:lnTo>
                    <a:pt x="2714" y="58523"/>
                  </a:lnTo>
                  <a:lnTo>
                    <a:pt x="4778" y="48738"/>
                  </a:lnTo>
                  <a:lnTo>
                    <a:pt x="7927" y="39692"/>
                  </a:lnTo>
                  <a:lnTo>
                    <a:pt x="11837" y="31200"/>
                  </a:lnTo>
                  <a:lnTo>
                    <a:pt x="16723" y="23446"/>
                  </a:lnTo>
                  <a:lnTo>
                    <a:pt x="22262" y="16800"/>
                  </a:lnTo>
                  <a:lnTo>
                    <a:pt x="28669" y="11261"/>
                  </a:lnTo>
                  <a:lnTo>
                    <a:pt x="35402" y="6461"/>
                  </a:lnTo>
                  <a:lnTo>
                    <a:pt x="42895" y="2953"/>
                  </a:lnTo>
                  <a:lnTo>
                    <a:pt x="50714" y="738"/>
                  </a:lnTo>
                  <a:lnTo>
                    <a:pt x="58859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43901" y="1001486"/>
            <a:ext cx="81559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 smtClean="0"/>
              <a:t>Lên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hoạch</a:t>
            </a:r>
            <a:r>
              <a:rPr lang="en-US" sz="2400" dirty="0" smtClean="0"/>
              <a:t>, ý </a:t>
            </a:r>
            <a:r>
              <a:rPr lang="en-US" sz="2400" dirty="0" err="1" smtClean="0"/>
              <a:t>tưởng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hiểu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nghệ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endParaRPr lang="en-US" sz="2400" dirty="0"/>
          </a:p>
          <a:p>
            <a:r>
              <a:rPr lang="en-US" sz="2400" dirty="0" smtClean="0"/>
              <a:t>-   </a:t>
            </a:r>
            <a:r>
              <a:rPr lang="en-SG" sz="2400" dirty="0" err="1" smtClean="0"/>
              <a:t>Giải</a:t>
            </a:r>
            <a:r>
              <a:rPr lang="en-SG" sz="2400" dirty="0" smtClean="0"/>
              <a:t> </a:t>
            </a:r>
            <a:r>
              <a:rPr lang="en-SG" sz="2400" dirty="0" err="1" smtClean="0"/>
              <a:t>quyết</a:t>
            </a:r>
            <a:r>
              <a:rPr lang="en-SG" sz="2400" dirty="0" smtClean="0"/>
              <a:t> </a:t>
            </a:r>
            <a:r>
              <a:rPr lang="en-SG" sz="2400" dirty="0" err="1" smtClean="0"/>
              <a:t>bài</a:t>
            </a:r>
            <a:r>
              <a:rPr lang="en-SG" sz="2400" dirty="0" smtClean="0"/>
              <a:t> </a:t>
            </a:r>
            <a:r>
              <a:rPr lang="en-SG" sz="2400" dirty="0" err="1"/>
              <a:t>toán</a:t>
            </a:r>
            <a:r>
              <a:rPr lang="en-SG" sz="2400" dirty="0"/>
              <a:t> </a:t>
            </a:r>
            <a:r>
              <a:rPr lang="en-SG" sz="2400" dirty="0" err="1"/>
              <a:t>làm</a:t>
            </a:r>
            <a:r>
              <a:rPr lang="en-SG" sz="2400" dirty="0"/>
              <a:t> </a:t>
            </a:r>
            <a:r>
              <a:rPr lang="en-SG" sz="2400" dirty="0" err="1"/>
              <a:t>thế</a:t>
            </a:r>
            <a:r>
              <a:rPr lang="en-SG" sz="2400" dirty="0"/>
              <a:t> </a:t>
            </a:r>
            <a:r>
              <a:rPr lang="en-SG" sz="2400" dirty="0" err="1"/>
              <a:t>nào</a:t>
            </a:r>
            <a:r>
              <a:rPr lang="en-SG" sz="2400" dirty="0"/>
              <a:t> </a:t>
            </a:r>
            <a:r>
              <a:rPr lang="en-SG" sz="2400" dirty="0" err="1"/>
              <a:t>để</a:t>
            </a:r>
            <a:r>
              <a:rPr lang="en-SG" sz="2400" dirty="0"/>
              <a:t> </a:t>
            </a:r>
            <a:r>
              <a:rPr lang="en-SG" sz="2400" dirty="0" err="1"/>
              <a:t>tìm</a:t>
            </a:r>
            <a:r>
              <a:rPr lang="en-SG" sz="2400" dirty="0"/>
              <a:t> </a:t>
            </a:r>
            <a:r>
              <a:rPr lang="en-SG" sz="2400" dirty="0" err="1"/>
              <a:t>kiếm</a:t>
            </a:r>
            <a:r>
              <a:rPr lang="en-SG" sz="2400" dirty="0"/>
              <a:t> </a:t>
            </a:r>
            <a:r>
              <a:rPr lang="en-SG" sz="2400" dirty="0" err="1"/>
              <a:t>tài</a:t>
            </a:r>
            <a:r>
              <a:rPr lang="en-SG" sz="2400" dirty="0"/>
              <a:t> </a:t>
            </a:r>
            <a:r>
              <a:rPr lang="en-SG" sz="2400" dirty="0" err="1"/>
              <a:t>liệu</a:t>
            </a:r>
            <a:r>
              <a:rPr lang="en-SG" sz="2400" dirty="0"/>
              <a:t> </a:t>
            </a:r>
            <a:r>
              <a:rPr lang="en-SG" sz="2400" dirty="0" err="1"/>
              <a:t>nhanh</a:t>
            </a:r>
            <a:r>
              <a:rPr lang="en-SG" sz="2400" dirty="0"/>
              <a:t> </a:t>
            </a:r>
            <a:r>
              <a:rPr lang="en-SG" sz="2400" dirty="0" err="1"/>
              <a:t>chóng</a:t>
            </a:r>
            <a:r>
              <a:rPr lang="en-SG" sz="2400" dirty="0"/>
              <a:t> </a:t>
            </a:r>
            <a:r>
              <a:rPr lang="en-SG" sz="2400" dirty="0" err="1"/>
              <a:t>và</a:t>
            </a:r>
            <a:r>
              <a:rPr lang="en-SG" sz="2400" dirty="0"/>
              <a:t> </a:t>
            </a:r>
            <a:r>
              <a:rPr lang="en-SG" sz="2400" dirty="0" err="1"/>
              <a:t>lưu</a:t>
            </a:r>
            <a:r>
              <a:rPr lang="en-SG" sz="2400" dirty="0"/>
              <a:t> </a:t>
            </a:r>
            <a:r>
              <a:rPr lang="en-SG" sz="2400" dirty="0" err="1"/>
              <a:t>trữ</a:t>
            </a:r>
            <a:r>
              <a:rPr lang="en-SG" sz="2400" dirty="0"/>
              <a:t> </a:t>
            </a:r>
            <a:r>
              <a:rPr lang="en-SG" sz="2400" dirty="0" err="1"/>
              <a:t>được</a:t>
            </a:r>
            <a:r>
              <a:rPr lang="en-SG" sz="2400" dirty="0"/>
              <a:t> </a:t>
            </a:r>
            <a:r>
              <a:rPr lang="en-SG" sz="2400" dirty="0" err="1"/>
              <a:t>số</a:t>
            </a:r>
            <a:r>
              <a:rPr lang="en-SG" sz="2400" dirty="0"/>
              <a:t> </a:t>
            </a:r>
            <a:r>
              <a:rPr lang="en-SG" sz="2400" dirty="0" err="1"/>
              <a:t>lớn</a:t>
            </a:r>
            <a:r>
              <a:rPr lang="en-SG" sz="2400" dirty="0"/>
              <a:t> </a:t>
            </a:r>
            <a:r>
              <a:rPr lang="en-SG" sz="2400" dirty="0" err="1"/>
              <a:t>lượng</a:t>
            </a:r>
            <a:r>
              <a:rPr lang="en-SG" sz="2400" dirty="0"/>
              <a:t> </a:t>
            </a:r>
            <a:r>
              <a:rPr lang="en-SG" sz="2400" dirty="0" err="1"/>
              <a:t>tài</a:t>
            </a:r>
            <a:r>
              <a:rPr lang="en-SG" sz="2400" dirty="0"/>
              <a:t> </a:t>
            </a:r>
            <a:r>
              <a:rPr lang="en-SG" sz="2400" dirty="0" err="1"/>
              <a:t>liệu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37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" y="0"/>
            <a:ext cx="9140341" cy="5143500"/>
          </a:xfrm>
          <a:prstGeom prst="rect">
            <a:avLst/>
          </a:prstGeom>
        </p:spPr>
      </p:pic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970568" y="213700"/>
            <a:ext cx="7861732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KẾT QUẢ SƠ BỘ</a:t>
            </a:r>
            <a:endParaRPr sz="2400" dirty="0">
              <a:solidFill>
                <a:srgbClr val="EE795B"/>
              </a:solidFill>
              <a:latin typeface="Arial" panose="020B0604020202020204" pitchFamily="34" charset="0"/>
              <a:cs typeface="Arial" panose="020B0604020202020204" pitchFamily="34" charset="0"/>
              <a:sym typeface="Trebuchet MS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dirty="0"/>
          </a:p>
        </p:txBody>
      </p:sp>
      <p:grpSp>
        <p:nvGrpSpPr>
          <p:cNvPr id="22" name="Google Shape;1132;p53"/>
          <p:cNvGrpSpPr/>
          <p:nvPr/>
        </p:nvGrpSpPr>
        <p:grpSpPr>
          <a:xfrm>
            <a:off x="543901" y="321233"/>
            <a:ext cx="367635" cy="312767"/>
            <a:chOff x="774343" y="3179731"/>
            <a:chExt cx="2863200" cy="2435878"/>
          </a:xfrm>
        </p:grpSpPr>
        <p:sp>
          <p:nvSpPr>
            <p:cNvPr id="23" name="Google Shape;1133;p53"/>
            <p:cNvSpPr/>
            <p:nvPr/>
          </p:nvSpPr>
          <p:spPr>
            <a:xfrm>
              <a:off x="2487834" y="3179731"/>
              <a:ext cx="506100" cy="297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1140" y="0"/>
                  </a:moveTo>
                  <a:lnTo>
                    <a:pt x="69176" y="738"/>
                  </a:lnTo>
                  <a:lnTo>
                    <a:pt x="76995" y="2953"/>
                  </a:lnTo>
                  <a:lnTo>
                    <a:pt x="84380" y="6461"/>
                  </a:lnTo>
                  <a:lnTo>
                    <a:pt x="91438" y="10892"/>
                  </a:lnTo>
                  <a:lnTo>
                    <a:pt x="97737" y="16615"/>
                  </a:lnTo>
                  <a:lnTo>
                    <a:pt x="103384" y="23446"/>
                  </a:lnTo>
                  <a:lnTo>
                    <a:pt x="108271" y="30830"/>
                  </a:lnTo>
                  <a:lnTo>
                    <a:pt x="112180" y="39323"/>
                  </a:lnTo>
                  <a:lnTo>
                    <a:pt x="115221" y="48369"/>
                  </a:lnTo>
                  <a:lnTo>
                    <a:pt x="117285" y="58153"/>
                  </a:lnTo>
                  <a:lnTo>
                    <a:pt x="118371" y="68307"/>
                  </a:lnTo>
                  <a:lnTo>
                    <a:pt x="120000" y="91015"/>
                  </a:lnTo>
                  <a:lnTo>
                    <a:pt x="119782" y="95630"/>
                  </a:lnTo>
                  <a:lnTo>
                    <a:pt x="118805" y="99507"/>
                  </a:lnTo>
                  <a:lnTo>
                    <a:pt x="116742" y="102276"/>
                  </a:lnTo>
                  <a:lnTo>
                    <a:pt x="114461" y="103938"/>
                  </a:lnTo>
                  <a:lnTo>
                    <a:pt x="111529" y="103569"/>
                  </a:lnTo>
                  <a:lnTo>
                    <a:pt x="99800" y="99507"/>
                  </a:lnTo>
                  <a:lnTo>
                    <a:pt x="87638" y="96923"/>
                  </a:lnTo>
                  <a:lnTo>
                    <a:pt x="75149" y="96000"/>
                  </a:lnTo>
                  <a:lnTo>
                    <a:pt x="61791" y="96923"/>
                  </a:lnTo>
                  <a:lnTo>
                    <a:pt x="48542" y="99876"/>
                  </a:lnTo>
                  <a:lnTo>
                    <a:pt x="35619" y="104676"/>
                  </a:lnTo>
                  <a:lnTo>
                    <a:pt x="23022" y="110953"/>
                  </a:lnTo>
                  <a:lnTo>
                    <a:pt x="10968" y="119446"/>
                  </a:lnTo>
                  <a:lnTo>
                    <a:pt x="8253" y="120000"/>
                  </a:lnTo>
                  <a:lnTo>
                    <a:pt x="5755" y="119446"/>
                  </a:lnTo>
                  <a:lnTo>
                    <a:pt x="3692" y="117230"/>
                  </a:lnTo>
                  <a:lnTo>
                    <a:pt x="2063" y="113723"/>
                  </a:lnTo>
                  <a:lnTo>
                    <a:pt x="1303" y="109292"/>
                  </a:lnTo>
                  <a:lnTo>
                    <a:pt x="0" y="71446"/>
                  </a:lnTo>
                  <a:lnTo>
                    <a:pt x="651" y="61661"/>
                  </a:lnTo>
                  <a:lnTo>
                    <a:pt x="2280" y="52246"/>
                  </a:lnTo>
                  <a:lnTo>
                    <a:pt x="5212" y="43384"/>
                  </a:lnTo>
                  <a:lnTo>
                    <a:pt x="8904" y="35446"/>
                  </a:lnTo>
                  <a:lnTo>
                    <a:pt x="13357" y="27692"/>
                  </a:lnTo>
                  <a:lnTo>
                    <a:pt x="18787" y="20676"/>
                  </a:lnTo>
                  <a:lnTo>
                    <a:pt x="24760" y="14769"/>
                  </a:lnTo>
                  <a:lnTo>
                    <a:pt x="31276" y="9600"/>
                  </a:lnTo>
                  <a:lnTo>
                    <a:pt x="38334" y="5723"/>
                  </a:lnTo>
                  <a:lnTo>
                    <a:pt x="45719" y="2584"/>
                  </a:lnTo>
                  <a:lnTo>
                    <a:pt x="53321" y="369"/>
                  </a:lnTo>
                  <a:lnTo>
                    <a:pt x="61140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134;p53"/>
            <p:cNvSpPr/>
            <p:nvPr/>
          </p:nvSpPr>
          <p:spPr>
            <a:xfrm>
              <a:off x="774343" y="3500609"/>
              <a:ext cx="2863200" cy="211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332" y="75890"/>
                  </a:moveTo>
                  <a:lnTo>
                    <a:pt x="92372" y="75994"/>
                  </a:lnTo>
                  <a:lnTo>
                    <a:pt x="90432" y="76332"/>
                  </a:lnTo>
                  <a:lnTo>
                    <a:pt x="88587" y="76775"/>
                  </a:lnTo>
                  <a:lnTo>
                    <a:pt x="86801" y="77451"/>
                  </a:lnTo>
                  <a:lnTo>
                    <a:pt x="85129" y="78309"/>
                  </a:lnTo>
                  <a:lnTo>
                    <a:pt x="83515" y="79297"/>
                  </a:lnTo>
                  <a:lnTo>
                    <a:pt x="82074" y="80364"/>
                  </a:lnTo>
                  <a:lnTo>
                    <a:pt x="80710" y="81664"/>
                  </a:lnTo>
                  <a:lnTo>
                    <a:pt x="79519" y="83042"/>
                  </a:lnTo>
                  <a:lnTo>
                    <a:pt x="78463" y="84499"/>
                  </a:lnTo>
                  <a:lnTo>
                    <a:pt x="77560" y="86085"/>
                  </a:lnTo>
                  <a:lnTo>
                    <a:pt x="76868" y="87724"/>
                  </a:lnTo>
                  <a:lnTo>
                    <a:pt x="76311" y="89492"/>
                  </a:lnTo>
                  <a:lnTo>
                    <a:pt x="75984" y="91261"/>
                  </a:lnTo>
                  <a:lnTo>
                    <a:pt x="75869" y="93081"/>
                  </a:lnTo>
                  <a:lnTo>
                    <a:pt x="76023" y="95110"/>
                  </a:lnTo>
                  <a:lnTo>
                    <a:pt x="76388" y="96983"/>
                  </a:lnTo>
                  <a:lnTo>
                    <a:pt x="76964" y="98855"/>
                  </a:lnTo>
                  <a:lnTo>
                    <a:pt x="77809" y="100572"/>
                  </a:lnTo>
                  <a:lnTo>
                    <a:pt x="78828" y="102262"/>
                  </a:lnTo>
                  <a:lnTo>
                    <a:pt x="80000" y="103771"/>
                  </a:lnTo>
                  <a:lnTo>
                    <a:pt x="81383" y="105201"/>
                  </a:lnTo>
                  <a:lnTo>
                    <a:pt x="82862" y="106501"/>
                  </a:lnTo>
                  <a:lnTo>
                    <a:pt x="84534" y="107568"/>
                  </a:lnTo>
                  <a:lnTo>
                    <a:pt x="86320" y="108504"/>
                  </a:lnTo>
                  <a:lnTo>
                    <a:pt x="88184" y="109310"/>
                  </a:lnTo>
                  <a:lnTo>
                    <a:pt x="90182" y="109830"/>
                  </a:lnTo>
                  <a:lnTo>
                    <a:pt x="92219" y="110195"/>
                  </a:lnTo>
                  <a:lnTo>
                    <a:pt x="94332" y="110325"/>
                  </a:lnTo>
                  <a:lnTo>
                    <a:pt x="96484" y="110195"/>
                  </a:lnTo>
                  <a:lnTo>
                    <a:pt x="98520" y="109830"/>
                  </a:lnTo>
                  <a:lnTo>
                    <a:pt x="100499" y="109310"/>
                  </a:lnTo>
                  <a:lnTo>
                    <a:pt x="102382" y="108504"/>
                  </a:lnTo>
                  <a:lnTo>
                    <a:pt x="104169" y="107568"/>
                  </a:lnTo>
                  <a:lnTo>
                    <a:pt x="105802" y="106501"/>
                  </a:lnTo>
                  <a:lnTo>
                    <a:pt x="107339" y="105201"/>
                  </a:lnTo>
                  <a:lnTo>
                    <a:pt x="108683" y="103771"/>
                  </a:lnTo>
                  <a:lnTo>
                    <a:pt x="109875" y="102262"/>
                  </a:lnTo>
                  <a:lnTo>
                    <a:pt x="110912" y="100572"/>
                  </a:lnTo>
                  <a:lnTo>
                    <a:pt x="111700" y="98855"/>
                  </a:lnTo>
                  <a:lnTo>
                    <a:pt x="112315" y="96983"/>
                  </a:lnTo>
                  <a:lnTo>
                    <a:pt x="112680" y="95110"/>
                  </a:lnTo>
                  <a:lnTo>
                    <a:pt x="112795" y="93081"/>
                  </a:lnTo>
                  <a:lnTo>
                    <a:pt x="112680" y="91105"/>
                  </a:lnTo>
                  <a:lnTo>
                    <a:pt x="112315" y="89232"/>
                  </a:lnTo>
                  <a:lnTo>
                    <a:pt x="111700" y="87360"/>
                  </a:lnTo>
                  <a:lnTo>
                    <a:pt x="110912" y="85643"/>
                  </a:lnTo>
                  <a:lnTo>
                    <a:pt x="109875" y="83979"/>
                  </a:lnTo>
                  <a:lnTo>
                    <a:pt x="108683" y="82444"/>
                  </a:lnTo>
                  <a:lnTo>
                    <a:pt x="107339" y="81014"/>
                  </a:lnTo>
                  <a:lnTo>
                    <a:pt x="105802" y="79739"/>
                  </a:lnTo>
                  <a:lnTo>
                    <a:pt x="104169" y="78647"/>
                  </a:lnTo>
                  <a:lnTo>
                    <a:pt x="102382" y="77711"/>
                  </a:lnTo>
                  <a:lnTo>
                    <a:pt x="100499" y="76931"/>
                  </a:lnTo>
                  <a:lnTo>
                    <a:pt x="98520" y="76384"/>
                  </a:lnTo>
                  <a:lnTo>
                    <a:pt x="96484" y="76046"/>
                  </a:lnTo>
                  <a:lnTo>
                    <a:pt x="94332" y="75890"/>
                  </a:lnTo>
                  <a:close/>
                  <a:moveTo>
                    <a:pt x="25629" y="75890"/>
                  </a:moveTo>
                  <a:lnTo>
                    <a:pt x="23631" y="75994"/>
                  </a:lnTo>
                  <a:lnTo>
                    <a:pt x="21690" y="76332"/>
                  </a:lnTo>
                  <a:lnTo>
                    <a:pt x="19846" y="76775"/>
                  </a:lnTo>
                  <a:lnTo>
                    <a:pt x="18059" y="77451"/>
                  </a:lnTo>
                  <a:lnTo>
                    <a:pt x="16388" y="78309"/>
                  </a:lnTo>
                  <a:lnTo>
                    <a:pt x="14774" y="79297"/>
                  </a:lnTo>
                  <a:lnTo>
                    <a:pt x="13333" y="80364"/>
                  </a:lnTo>
                  <a:lnTo>
                    <a:pt x="11969" y="81664"/>
                  </a:lnTo>
                  <a:lnTo>
                    <a:pt x="10778" y="83042"/>
                  </a:lnTo>
                  <a:lnTo>
                    <a:pt x="9721" y="84499"/>
                  </a:lnTo>
                  <a:lnTo>
                    <a:pt x="8818" y="86085"/>
                  </a:lnTo>
                  <a:lnTo>
                    <a:pt x="8126" y="87724"/>
                  </a:lnTo>
                  <a:lnTo>
                    <a:pt x="7569" y="89492"/>
                  </a:lnTo>
                  <a:lnTo>
                    <a:pt x="7281" y="91261"/>
                  </a:lnTo>
                  <a:lnTo>
                    <a:pt x="7127" y="93081"/>
                  </a:lnTo>
                  <a:lnTo>
                    <a:pt x="7281" y="95110"/>
                  </a:lnTo>
                  <a:lnTo>
                    <a:pt x="7646" y="96983"/>
                  </a:lnTo>
                  <a:lnTo>
                    <a:pt x="8261" y="98855"/>
                  </a:lnTo>
                  <a:lnTo>
                    <a:pt x="9068" y="100572"/>
                  </a:lnTo>
                  <a:lnTo>
                    <a:pt x="10086" y="102262"/>
                  </a:lnTo>
                  <a:lnTo>
                    <a:pt x="11277" y="103771"/>
                  </a:lnTo>
                  <a:lnTo>
                    <a:pt x="12641" y="105201"/>
                  </a:lnTo>
                  <a:lnTo>
                    <a:pt x="14159" y="106501"/>
                  </a:lnTo>
                  <a:lnTo>
                    <a:pt x="15792" y="107568"/>
                  </a:lnTo>
                  <a:lnTo>
                    <a:pt x="17579" y="108504"/>
                  </a:lnTo>
                  <a:lnTo>
                    <a:pt x="19481" y="109310"/>
                  </a:lnTo>
                  <a:lnTo>
                    <a:pt x="21440" y="109830"/>
                  </a:lnTo>
                  <a:lnTo>
                    <a:pt x="23477" y="110195"/>
                  </a:lnTo>
                  <a:lnTo>
                    <a:pt x="25629" y="110325"/>
                  </a:lnTo>
                  <a:lnTo>
                    <a:pt x="27742" y="110195"/>
                  </a:lnTo>
                  <a:lnTo>
                    <a:pt x="29779" y="109830"/>
                  </a:lnTo>
                  <a:lnTo>
                    <a:pt x="31757" y="109310"/>
                  </a:lnTo>
                  <a:lnTo>
                    <a:pt x="33640" y="108504"/>
                  </a:lnTo>
                  <a:lnTo>
                    <a:pt x="35427" y="107568"/>
                  </a:lnTo>
                  <a:lnTo>
                    <a:pt x="37098" y="106501"/>
                  </a:lnTo>
                  <a:lnTo>
                    <a:pt x="38597" y="105201"/>
                  </a:lnTo>
                  <a:lnTo>
                    <a:pt x="39980" y="103771"/>
                  </a:lnTo>
                  <a:lnTo>
                    <a:pt x="41133" y="102262"/>
                  </a:lnTo>
                  <a:lnTo>
                    <a:pt x="42170" y="100572"/>
                  </a:lnTo>
                  <a:lnTo>
                    <a:pt x="42958" y="98855"/>
                  </a:lnTo>
                  <a:lnTo>
                    <a:pt x="43573" y="96983"/>
                  </a:lnTo>
                  <a:lnTo>
                    <a:pt x="43938" y="95110"/>
                  </a:lnTo>
                  <a:lnTo>
                    <a:pt x="44092" y="93081"/>
                  </a:lnTo>
                  <a:lnTo>
                    <a:pt x="43938" y="91105"/>
                  </a:lnTo>
                  <a:lnTo>
                    <a:pt x="43573" y="89232"/>
                  </a:lnTo>
                  <a:lnTo>
                    <a:pt x="42958" y="87360"/>
                  </a:lnTo>
                  <a:lnTo>
                    <a:pt x="42170" y="85643"/>
                  </a:lnTo>
                  <a:lnTo>
                    <a:pt x="41133" y="83979"/>
                  </a:lnTo>
                  <a:lnTo>
                    <a:pt x="39980" y="82444"/>
                  </a:lnTo>
                  <a:lnTo>
                    <a:pt x="38597" y="81014"/>
                  </a:lnTo>
                  <a:lnTo>
                    <a:pt x="37098" y="79739"/>
                  </a:lnTo>
                  <a:lnTo>
                    <a:pt x="35427" y="78647"/>
                  </a:lnTo>
                  <a:lnTo>
                    <a:pt x="33640" y="77711"/>
                  </a:lnTo>
                  <a:lnTo>
                    <a:pt x="31757" y="76931"/>
                  </a:lnTo>
                  <a:lnTo>
                    <a:pt x="29779" y="76384"/>
                  </a:lnTo>
                  <a:lnTo>
                    <a:pt x="27742" y="76046"/>
                  </a:lnTo>
                  <a:lnTo>
                    <a:pt x="25629" y="75890"/>
                  </a:lnTo>
                  <a:close/>
                  <a:moveTo>
                    <a:pt x="60000" y="60416"/>
                  </a:moveTo>
                  <a:lnTo>
                    <a:pt x="58770" y="60520"/>
                  </a:lnTo>
                  <a:lnTo>
                    <a:pt x="57598" y="60754"/>
                  </a:lnTo>
                  <a:lnTo>
                    <a:pt x="56503" y="61196"/>
                  </a:lnTo>
                  <a:lnTo>
                    <a:pt x="55523" y="61794"/>
                  </a:lnTo>
                  <a:lnTo>
                    <a:pt x="54620" y="62522"/>
                  </a:lnTo>
                  <a:lnTo>
                    <a:pt x="53852" y="63381"/>
                  </a:lnTo>
                  <a:lnTo>
                    <a:pt x="53237" y="64317"/>
                  </a:lnTo>
                  <a:lnTo>
                    <a:pt x="52795" y="65331"/>
                  </a:lnTo>
                  <a:lnTo>
                    <a:pt x="52507" y="66423"/>
                  </a:lnTo>
                  <a:lnTo>
                    <a:pt x="52391" y="67594"/>
                  </a:lnTo>
                  <a:lnTo>
                    <a:pt x="52507" y="68738"/>
                  </a:lnTo>
                  <a:lnTo>
                    <a:pt x="52795" y="69882"/>
                  </a:lnTo>
                  <a:lnTo>
                    <a:pt x="53237" y="70897"/>
                  </a:lnTo>
                  <a:lnTo>
                    <a:pt x="53852" y="71833"/>
                  </a:lnTo>
                  <a:lnTo>
                    <a:pt x="54620" y="72691"/>
                  </a:lnTo>
                  <a:lnTo>
                    <a:pt x="55523" y="73368"/>
                  </a:lnTo>
                  <a:lnTo>
                    <a:pt x="56503" y="73966"/>
                  </a:lnTo>
                  <a:lnTo>
                    <a:pt x="57598" y="74408"/>
                  </a:lnTo>
                  <a:lnTo>
                    <a:pt x="58770" y="74694"/>
                  </a:lnTo>
                  <a:lnTo>
                    <a:pt x="60000" y="74746"/>
                  </a:lnTo>
                  <a:lnTo>
                    <a:pt x="61248" y="74694"/>
                  </a:lnTo>
                  <a:lnTo>
                    <a:pt x="62401" y="74408"/>
                  </a:lnTo>
                  <a:lnTo>
                    <a:pt x="63496" y="73966"/>
                  </a:lnTo>
                  <a:lnTo>
                    <a:pt x="64514" y="73368"/>
                  </a:lnTo>
                  <a:lnTo>
                    <a:pt x="65398" y="72691"/>
                  </a:lnTo>
                  <a:lnTo>
                    <a:pt x="66147" y="71833"/>
                  </a:lnTo>
                  <a:lnTo>
                    <a:pt x="66781" y="70897"/>
                  </a:lnTo>
                  <a:lnTo>
                    <a:pt x="67243" y="69882"/>
                  </a:lnTo>
                  <a:lnTo>
                    <a:pt x="67531" y="68738"/>
                  </a:lnTo>
                  <a:lnTo>
                    <a:pt x="67608" y="67594"/>
                  </a:lnTo>
                  <a:lnTo>
                    <a:pt x="67531" y="66423"/>
                  </a:lnTo>
                  <a:lnTo>
                    <a:pt x="67243" y="65331"/>
                  </a:lnTo>
                  <a:lnTo>
                    <a:pt x="66781" y="64317"/>
                  </a:lnTo>
                  <a:lnTo>
                    <a:pt x="66147" y="63381"/>
                  </a:lnTo>
                  <a:lnTo>
                    <a:pt x="65398" y="62522"/>
                  </a:lnTo>
                  <a:lnTo>
                    <a:pt x="64514" y="61794"/>
                  </a:lnTo>
                  <a:lnTo>
                    <a:pt x="63496" y="61196"/>
                  </a:lnTo>
                  <a:lnTo>
                    <a:pt x="62401" y="60754"/>
                  </a:lnTo>
                  <a:lnTo>
                    <a:pt x="61248" y="60520"/>
                  </a:lnTo>
                  <a:lnTo>
                    <a:pt x="60000" y="60416"/>
                  </a:lnTo>
                  <a:close/>
                  <a:moveTo>
                    <a:pt x="34889" y="0"/>
                  </a:moveTo>
                  <a:lnTo>
                    <a:pt x="36810" y="78"/>
                  </a:lnTo>
                  <a:lnTo>
                    <a:pt x="38712" y="390"/>
                  </a:lnTo>
                  <a:lnTo>
                    <a:pt x="40557" y="884"/>
                  </a:lnTo>
                  <a:lnTo>
                    <a:pt x="42343" y="1508"/>
                  </a:lnTo>
                  <a:lnTo>
                    <a:pt x="44053" y="2366"/>
                  </a:lnTo>
                  <a:lnTo>
                    <a:pt x="45686" y="3328"/>
                  </a:lnTo>
                  <a:lnTo>
                    <a:pt x="47223" y="4473"/>
                  </a:lnTo>
                  <a:lnTo>
                    <a:pt x="48607" y="5747"/>
                  </a:lnTo>
                  <a:lnTo>
                    <a:pt x="49875" y="7126"/>
                  </a:lnTo>
                  <a:lnTo>
                    <a:pt x="51008" y="8660"/>
                  </a:lnTo>
                  <a:lnTo>
                    <a:pt x="51950" y="10247"/>
                  </a:lnTo>
                  <a:lnTo>
                    <a:pt x="52718" y="11963"/>
                  </a:lnTo>
                  <a:lnTo>
                    <a:pt x="53275" y="13732"/>
                  </a:lnTo>
                  <a:lnTo>
                    <a:pt x="53640" y="15552"/>
                  </a:lnTo>
                  <a:lnTo>
                    <a:pt x="53736" y="17477"/>
                  </a:lnTo>
                  <a:lnTo>
                    <a:pt x="53698" y="18231"/>
                  </a:lnTo>
                  <a:lnTo>
                    <a:pt x="53659" y="18907"/>
                  </a:lnTo>
                  <a:lnTo>
                    <a:pt x="53563" y="21378"/>
                  </a:lnTo>
                  <a:lnTo>
                    <a:pt x="55043" y="20728"/>
                  </a:lnTo>
                  <a:lnTo>
                    <a:pt x="56618" y="20286"/>
                  </a:lnTo>
                  <a:lnTo>
                    <a:pt x="58290" y="20000"/>
                  </a:lnTo>
                  <a:lnTo>
                    <a:pt x="60000" y="19895"/>
                  </a:lnTo>
                  <a:lnTo>
                    <a:pt x="61709" y="20000"/>
                  </a:lnTo>
                  <a:lnTo>
                    <a:pt x="63362" y="20286"/>
                  </a:lnTo>
                  <a:lnTo>
                    <a:pt x="64956" y="20728"/>
                  </a:lnTo>
                  <a:lnTo>
                    <a:pt x="66416" y="21378"/>
                  </a:lnTo>
                  <a:lnTo>
                    <a:pt x="66301" y="18907"/>
                  </a:lnTo>
                  <a:lnTo>
                    <a:pt x="66224" y="18179"/>
                  </a:lnTo>
                  <a:lnTo>
                    <a:pt x="66224" y="17477"/>
                  </a:lnTo>
                  <a:lnTo>
                    <a:pt x="66340" y="15552"/>
                  </a:lnTo>
                  <a:lnTo>
                    <a:pt x="66705" y="13680"/>
                  </a:lnTo>
                  <a:lnTo>
                    <a:pt x="67243" y="11911"/>
                  </a:lnTo>
                  <a:lnTo>
                    <a:pt x="68011" y="10247"/>
                  </a:lnTo>
                  <a:lnTo>
                    <a:pt x="68952" y="8608"/>
                  </a:lnTo>
                  <a:lnTo>
                    <a:pt x="70086" y="7126"/>
                  </a:lnTo>
                  <a:lnTo>
                    <a:pt x="71354" y="5747"/>
                  </a:lnTo>
                  <a:lnTo>
                    <a:pt x="72737" y="4473"/>
                  </a:lnTo>
                  <a:lnTo>
                    <a:pt x="74274" y="3328"/>
                  </a:lnTo>
                  <a:lnTo>
                    <a:pt x="75907" y="2366"/>
                  </a:lnTo>
                  <a:lnTo>
                    <a:pt x="77617" y="1508"/>
                  </a:lnTo>
                  <a:lnTo>
                    <a:pt x="79404" y="884"/>
                  </a:lnTo>
                  <a:lnTo>
                    <a:pt x="81268" y="390"/>
                  </a:lnTo>
                  <a:lnTo>
                    <a:pt x="83150" y="78"/>
                  </a:lnTo>
                  <a:lnTo>
                    <a:pt x="85091" y="0"/>
                  </a:lnTo>
                  <a:lnTo>
                    <a:pt x="87127" y="78"/>
                  </a:lnTo>
                  <a:lnTo>
                    <a:pt x="89087" y="442"/>
                  </a:lnTo>
                  <a:lnTo>
                    <a:pt x="91027" y="988"/>
                  </a:lnTo>
                  <a:lnTo>
                    <a:pt x="92814" y="1768"/>
                  </a:lnTo>
                  <a:lnTo>
                    <a:pt x="94524" y="2704"/>
                  </a:lnTo>
                  <a:lnTo>
                    <a:pt x="96119" y="3823"/>
                  </a:lnTo>
                  <a:lnTo>
                    <a:pt x="97579" y="5123"/>
                  </a:lnTo>
                  <a:lnTo>
                    <a:pt x="98885" y="6553"/>
                  </a:lnTo>
                  <a:lnTo>
                    <a:pt x="100019" y="8114"/>
                  </a:lnTo>
                  <a:lnTo>
                    <a:pt x="100999" y="9804"/>
                  </a:lnTo>
                  <a:lnTo>
                    <a:pt x="101767" y="11625"/>
                  </a:lnTo>
                  <a:lnTo>
                    <a:pt x="102343" y="13498"/>
                  </a:lnTo>
                  <a:lnTo>
                    <a:pt x="102670" y="15474"/>
                  </a:lnTo>
                  <a:lnTo>
                    <a:pt x="102824" y="17477"/>
                  </a:lnTo>
                  <a:lnTo>
                    <a:pt x="104975" y="40260"/>
                  </a:lnTo>
                  <a:lnTo>
                    <a:pt x="106609" y="41482"/>
                  </a:lnTo>
                  <a:lnTo>
                    <a:pt x="108146" y="42860"/>
                  </a:lnTo>
                  <a:lnTo>
                    <a:pt x="109548" y="44343"/>
                  </a:lnTo>
                  <a:lnTo>
                    <a:pt x="110797" y="45981"/>
                  </a:lnTo>
                  <a:lnTo>
                    <a:pt x="111930" y="47698"/>
                  </a:lnTo>
                  <a:lnTo>
                    <a:pt x="112910" y="49518"/>
                  </a:lnTo>
                  <a:lnTo>
                    <a:pt x="113698" y="51443"/>
                  </a:lnTo>
                  <a:lnTo>
                    <a:pt x="114370" y="53420"/>
                  </a:lnTo>
                  <a:lnTo>
                    <a:pt x="114831" y="55474"/>
                  </a:lnTo>
                  <a:lnTo>
                    <a:pt x="115081" y="57659"/>
                  </a:lnTo>
                  <a:lnTo>
                    <a:pt x="119634" y="88894"/>
                  </a:lnTo>
                  <a:lnTo>
                    <a:pt x="119634" y="88998"/>
                  </a:lnTo>
                  <a:lnTo>
                    <a:pt x="119673" y="89102"/>
                  </a:lnTo>
                  <a:lnTo>
                    <a:pt x="119788" y="90091"/>
                  </a:lnTo>
                  <a:lnTo>
                    <a:pt x="119942" y="91547"/>
                  </a:lnTo>
                  <a:lnTo>
                    <a:pt x="120000" y="93081"/>
                  </a:lnTo>
                  <a:lnTo>
                    <a:pt x="119865" y="95708"/>
                  </a:lnTo>
                  <a:lnTo>
                    <a:pt x="119538" y="98205"/>
                  </a:lnTo>
                  <a:lnTo>
                    <a:pt x="118943" y="100676"/>
                  </a:lnTo>
                  <a:lnTo>
                    <a:pt x="118194" y="102990"/>
                  </a:lnTo>
                  <a:lnTo>
                    <a:pt x="117233" y="105253"/>
                  </a:lnTo>
                  <a:lnTo>
                    <a:pt x="116080" y="107386"/>
                  </a:lnTo>
                  <a:lnTo>
                    <a:pt x="114755" y="109388"/>
                  </a:lnTo>
                  <a:lnTo>
                    <a:pt x="113275" y="111235"/>
                  </a:lnTo>
                  <a:lnTo>
                    <a:pt x="111623" y="112951"/>
                  </a:lnTo>
                  <a:lnTo>
                    <a:pt x="109855" y="114512"/>
                  </a:lnTo>
                  <a:lnTo>
                    <a:pt x="107953" y="115916"/>
                  </a:lnTo>
                  <a:lnTo>
                    <a:pt x="105917" y="117087"/>
                  </a:lnTo>
                  <a:lnTo>
                    <a:pt x="103804" y="118127"/>
                  </a:lnTo>
                  <a:lnTo>
                    <a:pt x="101536" y="118907"/>
                  </a:lnTo>
                  <a:lnTo>
                    <a:pt x="99212" y="119505"/>
                  </a:lnTo>
                  <a:lnTo>
                    <a:pt x="96849" y="119895"/>
                  </a:lnTo>
                  <a:lnTo>
                    <a:pt x="94370" y="120000"/>
                  </a:lnTo>
                  <a:lnTo>
                    <a:pt x="91892" y="119895"/>
                  </a:lnTo>
                  <a:lnTo>
                    <a:pt x="89490" y="119505"/>
                  </a:lnTo>
                  <a:lnTo>
                    <a:pt x="87204" y="118907"/>
                  </a:lnTo>
                  <a:lnTo>
                    <a:pt x="84937" y="118127"/>
                  </a:lnTo>
                  <a:lnTo>
                    <a:pt x="82824" y="117087"/>
                  </a:lnTo>
                  <a:lnTo>
                    <a:pt x="80787" y="115916"/>
                  </a:lnTo>
                  <a:lnTo>
                    <a:pt x="78904" y="114512"/>
                  </a:lnTo>
                  <a:lnTo>
                    <a:pt x="77118" y="112951"/>
                  </a:lnTo>
                  <a:lnTo>
                    <a:pt x="75485" y="111235"/>
                  </a:lnTo>
                  <a:lnTo>
                    <a:pt x="73986" y="109388"/>
                  </a:lnTo>
                  <a:lnTo>
                    <a:pt x="72680" y="107386"/>
                  </a:lnTo>
                  <a:lnTo>
                    <a:pt x="71508" y="105253"/>
                  </a:lnTo>
                  <a:lnTo>
                    <a:pt x="70566" y="102990"/>
                  </a:lnTo>
                  <a:lnTo>
                    <a:pt x="69798" y="100676"/>
                  </a:lnTo>
                  <a:lnTo>
                    <a:pt x="69221" y="98205"/>
                  </a:lnTo>
                  <a:lnTo>
                    <a:pt x="68895" y="95708"/>
                  </a:lnTo>
                  <a:lnTo>
                    <a:pt x="68780" y="93081"/>
                  </a:lnTo>
                  <a:lnTo>
                    <a:pt x="68780" y="80806"/>
                  </a:lnTo>
                  <a:lnTo>
                    <a:pt x="67166" y="81690"/>
                  </a:lnTo>
                  <a:lnTo>
                    <a:pt x="65494" y="82392"/>
                  </a:lnTo>
                  <a:lnTo>
                    <a:pt x="63746" y="82886"/>
                  </a:lnTo>
                  <a:lnTo>
                    <a:pt x="61902" y="83172"/>
                  </a:lnTo>
                  <a:lnTo>
                    <a:pt x="60000" y="83276"/>
                  </a:lnTo>
                  <a:lnTo>
                    <a:pt x="58117" y="83172"/>
                  </a:lnTo>
                  <a:lnTo>
                    <a:pt x="56253" y="82886"/>
                  </a:lnTo>
                  <a:lnTo>
                    <a:pt x="54505" y="82340"/>
                  </a:lnTo>
                  <a:lnTo>
                    <a:pt x="52795" y="81664"/>
                  </a:lnTo>
                  <a:lnTo>
                    <a:pt x="51219" y="80806"/>
                  </a:lnTo>
                  <a:lnTo>
                    <a:pt x="51219" y="93081"/>
                  </a:lnTo>
                  <a:lnTo>
                    <a:pt x="51123" y="95708"/>
                  </a:lnTo>
                  <a:lnTo>
                    <a:pt x="50758" y="98205"/>
                  </a:lnTo>
                  <a:lnTo>
                    <a:pt x="50201" y="100676"/>
                  </a:lnTo>
                  <a:lnTo>
                    <a:pt x="49452" y="102990"/>
                  </a:lnTo>
                  <a:lnTo>
                    <a:pt x="48453" y="105253"/>
                  </a:lnTo>
                  <a:lnTo>
                    <a:pt x="47339" y="107386"/>
                  </a:lnTo>
                  <a:lnTo>
                    <a:pt x="46013" y="109388"/>
                  </a:lnTo>
                  <a:lnTo>
                    <a:pt x="44534" y="111235"/>
                  </a:lnTo>
                  <a:lnTo>
                    <a:pt x="42881" y="112951"/>
                  </a:lnTo>
                  <a:lnTo>
                    <a:pt x="41114" y="114512"/>
                  </a:lnTo>
                  <a:lnTo>
                    <a:pt x="39212" y="115916"/>
                  </a:lnTo>
                  <a:lnTo>
                    <a:pt x="37175" y="117087"/>
                  </a:lnTo>
                  <a:lnTo>
                    <a:pt x="35024" y="118127"/>
                  </a:lnTo>
                  <a:lnTo>
                    <a:pt x="32814" y="118907"/>
                  </a:lnTo>
                  <a:lnTo>
                    <a:pt x="30470" y="119505"/>
                  </a:lnTo>
                  <a:lnTo>
                    <a:pt x="28069" y="119895"/>
                  </a:lnTo>
                  <a:lnTo>
                    <a:pt x="25629" y="120000"/>
                  </a:lnTo>
                  <a:lnTo>
                    <a:pt x="23150" y="119895"/>
                  </a:lnTo>
                  <a:lnTo>
                    <a:pt x="20749" y="119505"/>
                  </a:lnTo>
                  <a:lnTo>
                    <a:pt x="18424" y="118907"/>
                  </a:lnTo>
                  <a:lnTo>
                    <a:pt x="16195" y="118127"/>
                  </a:lnTo>
                  <a:lnTo>
                    <a:pt x="14063" y="117087"/>
                  </a:lnTo>
                  <a:lnTo>
                    <a:pt x="12007" y="115916"/>
                  </a:lnTo>
                  <a:lnTo>
                    <a:pt x="10124" y="114512"/>
                  </a:lnTo>
                  <a:lnTo>
                    <a:pt x="8338" y="112951"/>
                  </a:lnTo>
                  <a:lnTo>
                    <a:pt x="6705" y="111235"/>
                  </a:lnTo>
                  <a:lnTo>
                    <a:pt x="5206" y="109388"/>
                  </a:lnTo>
                  <a:lnTo>
                    <a:pt x="3900" y="107386"/>
                  </a:lnTo>
                  <a:lnTo>
                    <a:pt x="2766" y="105253"/>
                  </a:lnTo>
                  <a:lnTo>
                    <a:pt x="1786" y="102990"/>
                  </a:lnTo>
                  <a:lnTo>
                    <a:pt x="1018" y="100676"/>
                  </a:lnTo>
                  <a:lnTo>
                    <a:pt x="480" y="98205"/>
                  </a:lnTo>
                  <a:lnTo>
                    <a:pt x="115" y="95708"/>
                  </a:lnTo>
                  <a:lnTo>
                    <a:pt x="0" y="93081"/>
                  </a:lnTo>
                  <a:lnTo>
                    <a:pt x="38" y="91547"/>
                  </a:lnTo>
                  <a:lnTo>
                    <a:pt x="172" y="90091"/>
                  </a:lnTo>
                  <a:lnTo>
                    <a:pt x="288" y="89102"/>
                  </a:lnTo>
                  <a:lnTo>
                    <a:pt x="288" y="88998"/>
                  </a:lnTo>
                  <a:lnTo>
                    <a:pt x="326" y="88894"/>
                  </a:lnTo>
                  <a:lnTo>
                    <a:pt x="4879" y="57659"/>
                  </a:lnTo>
                  <a:lnTo>
                    <a:pt x="5129" y="55474"/>
                  </a:lnTo>
                  <a:lnTo>
                    <a:pt x="5609" y="53420"/>
                  </a:lnTo>
                  <a:lnTo>
                    <a:pt x="6263" y="51443"/>
                  </a:lnTo>
                  <a:lnTo>
                    <a:pt x="7070" y="49518"/>
                  </a:lnTo>
                  <a:lnTo>
                    <a:pt x="8049" y="47698"/>
                  </a:lnTo>
                  <a:lnTo>
                    <a:pt x="9183" y="45981"/>
                  </a:lnTo>
                  <a:lnTo>
                    <a:pt x="10413" y="44343"/>
                  </a:lnTo>
                  <a:lnTo>
                    <a:pt x="11834" y="42808"/>
                  </a:lnTo>
                  <a:lnTo>
                    <a:pt x="13371" y="41482"/>
                  </a:lnTo>
                  <a:lnTo>
                    <a:pt x="15004" y="40260"/>
                  </a:lnTo>
                  <a:lnTo>
                    <a:pt x="17156" y="17477"/>
                  </a:lnTo>
                  <a:lnTo>
                    <a:pt x="17291" y="15474"/>
                  </a:lnTo>
                  <a:lnTo>
                    <a:pt x="17617" y="13498"/>
                  </a:lnTo>
                  <a:lnTo>
                    <a:pt x="18213" y="11625"/>
                  </a:lnTo>
                  <a:lnTo>
                    <a:pt x="18962" y="9804"/>
                  </a:lnTo>
                  <a:lnTo>
                    <a:pt x="19961" y="8114"/>
                  </a:lnTo>
                  <a:lnTo>
                    <a:pt x="21075" y="6553"/>
                  </a:lnTo>
                  <a:lnTo>
                    <a:pt x="22382" y="5123"/>
                  </a:lnTo>
                  <a:lnTo>
                    <a:pt x="23842" y="3823"/>
                  </a:lnTo>
                  <a:lnTo>
                    <a:pt x="25456" y="2704"/>
                  </a:lnTo>
                  <a:lnTo>
                    <a:pt x="27166" y="1768"/>
                  </a:lnTo>
                  <a:lnTo>
                    <a:pt x="28952" y="988"/>
                  </a:lnTo>
                  <a:lnTo>
                    <a:pt x="30874" y="442"/>
                  </a:lnTo>
                  <a:lnTo>
                    <a:pt x="32833" y="78"/>
                  </a:lnTo>
                  <a:lnTo>
                    <a:pt x="34889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135;p53"/>
            <p:cNvSpPr/>
            <p:nvPr/>
          </p:nvSpPr>
          <p:spPr>
            <a:xfrm>
              <a:off x="1416100" y="3179731"/>
              <a:ext cx="507000" cy="297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859" y="0"/>
                  </a:moveTo>
                  <a:lnTo>
                    <a:pt x="66787" y="738"/>
                  </a:lnTo>
                  <a:lnTo>
                    <a:pt x="74389" y="2953"/>
                  </a:lnTo>
                  <a:lnTo>
                    <a:pt x="81556" y="5723"/>
                  </a:lnTo>
                  <a:lnTo>
                    <a:pt x="88506" y="9969"/>
                  </a:lnTo>
                  <a:lnTo>
                    <a:pt x="95131" y="15138"/>
                  </a:lnTo>
                  <a:lnTo>
                    <a:pt x="101104" y="21046"/>
                  </a:lnTo>
                  <a:lnTo>
                    <a:pt x="106425" y="28061"/>
                  </a:lnTo>
                  <a:lnTo>
                    <a:pt x="111203" y="35446"/>
                  </a:lnTo>
                  <a:lnTo>
                    <a:pt x="114895" y="43753"/>
                  </a:lnTo>
                  <a:lnTo>
                    <a:pt x="117828" y="52615"/>
                  </a:lnTo>
                  <a:lnTo>
                    <a:pt x="119457" y="61661"/>
                  </a:lnTo>
                  <a:lnTo>
                    <a:pt x="120000" y="71446"/>
                  </a:lnTo>
                  <a:lnTo>
                    <a:pt x="118588" y="109292"/>
                  </a:lnTo>
                  <a:lnTo>
                    <a:pt x="117936" y="113723"/>
                  </a:lnTo>
                  <a:lnTo>
                    <a:pt x="116524" y="117230"/>
                  </a:lnTo>
                  <a:lnTo>
                    <a:pt x="114244" y="119446"/>
                  </a:lnTo>
                  <a:lnTo>
                    <a:pt x="111855" y="120000"/>
                  </a:lnTo>
                  <a:lnTo>
                    <a:pt x="109140" y="119446"/>
                  </a:lnTo>
                  <a:lnTo>
                    <a:pt x="97194" y="110953"/>
                  </a:lnTo>
                  <a:lnTo>
                    <a:pt x="84380" y="104676"/>
                  </a:lnTo>
                  <a:lnTo>
                    <a:pt x="71457" y="99876"/>
                  </a:lnTo>
                  <a:lnTo>
                    <a:pt x="58316" y="96923"/>
                  </a:lnTo>
                  <a:lnTo>
                    <a:pt x="44959" y="96000"/>
                  </a:lnTo>
                  <a:lnTo>
                    <a:pt x="32579" y="96923"/>
                  </a:lnTo>
                  <a:lnTo>
                    <a:pt x="20199" y="99507"/>
                  </a:lnTo>
                  <a:lnTo>
                    <a:pt x="8470" y="103569"/>
                  </a:lnTo>
                  <a:lnTo>
                    <a:pt x="5647" y="103938"/>
                  </a:lnTo>
                  <a:lnTo>
                    <a:pt x="3366" y="102276"/>
                  </a:lnTo>
                  <a:lnTo>
                    <a:pt x="1303" y="99507"/>
                  </a:lnTo>
                  <a:lnTo>
                    <a:pt x="217" y="95630"/>
                  </a:lnTo>
                  <a:lnTo>
                    <a:pt x="0" y="91015"/>
                  </a:lnTo>
                  <a:lnTo>
                    <a:pt x="1737" y="68307"/>
                  </a:lnTo>
                  <a:lnTo>
                    <a:pt x="2714" y="58523"/>
                  </a:lnTo>
                  <a:lnTo>
                    <a:pt x="4778" y="48738"/>
                  </a:lnTo>
                  <a:lnTo>
                    <a:pt x="7927" y="39692"/>
                  </a:lnTo>
                  <a:lnTo>
                    <a:pt x="11837" y="31200"/>
                  </a:lnTo>
                  <a:lnTo>
                    <a:pt x="16723" y="23446"/>
                  </a:lnTo>
                  <a:lnTo>
                    <a:pt x="22262" y="16800"/>
                  </a:lnTo>
                  <a:lnTo>
                    <a:pt x="28669" y="11261"/>
                  </a:lnTo>
                  <a:lnTo>
                    <a:pt x="35402" y="6461"/>
                  </a:lnTo>
                  <a:lnTo>
                    <a:pt x="42895" y="2953"/>
                  </a:lnTo>
                  <a:lnTo>
                    <a:pt x="50714" y="738"/>
                  </a:lnTo>
                  <a:lnTo>
                    <a:pt x="58859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05636" y="962526"/>
            <a:ext cx="82433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quản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tài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kiếm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 smtClean="0"/>
              <a:t>nhanh</a:t>
            </a:r>
            <a:r>
              <a:rPr lang="en-US" sz="2000" dirty="0" smtClean="0"/>
              <a:t> </a:t>
            </a:r>
            <a:r>
              <a:rPr lang="en-US" sz="2000" dirty="0" err="1"/>
              <a:t>chóng</a:t>
            </a:r>
            <a:r>
              <a:rPr lang="en-US" sz="2000" dirty="0"/>
              <a:t>, </a:t>
            </a:r>
            <a:r>
              <a:rPr lang="en-US" sz="2000" dirty="0" err="1"/>
              <a:t>dễ</a:t>
            </a:r>
            <a:r>
              <a:rPr lang="en-US" sz="2000" dirty="0"/>
              <a:t> </a:t>
            </a:r>
            <a:r>
              <a:rPr lang="en-US" sz="2000" dirty="0" err="1"/>
              <a:t>dàng</a:t>
            </a:r>
            <a:r>
              <a:rPr lang="en-US" sz="20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vi-VN" sz="2000" dirty="0" smtClean="0"/>
              <a:t>Lưu </a:t>
            </a:r>
            <a:r>
              <a:rPr lang="vi-VN" sz="2000" dirty="0"/>
              <a:t>trữ tài liệu dễ dàng, có thể sử dụng ở bất cứ </a:t>
            </a:r>
            <a:r>
              <a:rPr lang="vi-VN" sz="2000" dirty="0" smtClean="0"/>
              <a:t>đâu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 err="1" smtClean="0"/>
              <a:t>Quản</a:t>
            </a:r>
            <a:r>
              <a:rPr lang="en-US" sz="2000" dirty="0" smtClean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dễ</a:t>
            </a:r>
            <a:r>
              <a:rPr lang="en-US" sz="2000" dirty="0"/>
              <a:t> </a:t>
            </a:r>
            <a:r>
              <a:rPr lang="en-US" sz="2000" dirty="0" err="1"/>
              <a:t>dàng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phòng</a:t>
            </a:r>
            <a:r>
              <a:rPr lang="en-US" sz="2000" dirty="0"/>
              <a:t> ban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 smtClean="0"/>
              <a:t>quả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 err="1"/>
              <a:t>T</a:t>
            </a:r>
            <a:r>
              <a:rPr lang="en-US" sz="2000" dirty="0" err="1" smtClean="0"/>
              <a:t>ìm</a:t>
            </a:r>
            <a:r>
              <a:rPr lang="en-US" sz="2000" dirty="0" smtClean="0"/>
              <a:t> </a:t>
            </a:r>
            <a:r>
              <a:rPr lang="en-US" sz="2000" dirty="0" err="1"/>
              <a:t>kiếm</a:t>
            </a:r>
            <a:r>
              <a:rPr lang="en-US" sz="2000" dirty="0"/>
              <a:t> </a:t>
            </a:r>
            <a:r>
              <a:rPr lang="en-US" sz="2000" dirty="0" err="1"/>
              <a:t>nhanh</a:t>
            </a:r>
            <a:r>
              <a:rPr lang="en-US" sz="2000" dirty="0"/>
              <a:t> </a:t>
            </a:r>
            <a:r>
              <a:rPr lang="en-US" sz="2000" dirty="0" err="1"/>
              <a:t>chóng</a:t>
            </a:r>
            <a:r>
              <a:rPr lang="en-US" sz="2000" dirty="0"/>
              <a:t>,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 smtClean="0"/>
              <a:t>cao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 err="1"/>
              <a:t>B</a:t>
            </a:r>
            <a:r>
              <a:rPr lang="en-US" sz="2000" dirty="0" err="1" smtClean="0"/>
              <a:t>ảo</a:t>
            </a:r>
            <a:r>
              <a:rPr lang="en-US" sz="2000" dirty="0" smtClean="0"/>
              <a:t> </a:t>
            </a:r>
            <a:r>
              <a:rPr lang="en-US" sz="2000" dirty="0" err="1"/>
              <a:t>mật</a:t>
            </a:r>
            <a:r>
              <a:rPr lang="en-US" sz="2000" dirty="0"/>
              <a:t>,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tốt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020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1186526" y="213700"/>
            <a:ext cx="7645773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CÔNG NGHỆ SỬ DỤNG</a:t>
            </a:r>
            <a:endParaRPr sz="2400" b="1" dirty="0">
              <a:solidFill>
                <a:srgbClr val="EE795B"/>
              </a:solidFill>
              <a:latin typeface="Arial" panose="020B0604020202020204" pitchFamily="34" charset="0"/>
              <a:cs typeface="Arial" panose="020B0604020202020204" pitchFamily="34" charset="0"/>
              <a:sym typeface="Trebuchet MS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Helvetica Neue" panose="02000503000000020004" pitchFamily="2" charset="0"/>
              </a:rPr>
              <a:t>6</a:t>
            </a:fld>
            <a:endParaRPr dirty="0">
              <a:latin typeface="Helvetica Neue" panose="02000503000000020004" pitchFamily="2" charset="0"/>
            </a:endParaRPr>
          </a:p>
        </p:txBody>
      </p:sp>
      <p:grpSp>
        <p:nvGrpSpPr>
          <p:cNvPr id="81" name="Google Shape;1274;p53"/>
          <p:cNvGrpSpPr/>
          <p:nvPr/>
        </p:nvGrpSpPr>
        <p:grpSpPr>
          <a:xfrm>
            <a:off x="590636" y="378686"/>
            <a:ext cx="446928" cy="211788"/>
            <a:chOff x="3232150" y="2884488"/>
            <a:chExt cx="6505500" cy="3082800"/>
          </a:xfrm>
        </p:grpSpPr>
        <p:sp>
          <p:nvSpPr>
            <p:cNvPr id="82" name="Google Shape;1275;p53"/>
            <p:cNvSpPr/>
            <p:nvPr/>
          </p:nvSpPr>
          <p:spPr>
            <a:xfrm>
              <a:off x="3232150" y="2884488"/>
              <a:ext cx="6505500" cy="3082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737" y="77363"/>
                  </a:moveTo>
                  <a:lnTo>
                    <a:pt x="11508" y="77487"/>
                  </a:lnTo>
                  <a:lnTo>
                    <a:pt x="10395" y="78105"/>
                  </a:lnTo>
                  <a:lnTo>
                    <a:pt x="9282" y="79093"/>
                  </a:lnTo>
                  <a:lnTo>
                    <a:pt x="8345" y="80329"/>
                  </a:lnTo>
                  <a:lnTo>
                    <a:pt x="7467" y="81936"/>
                  </a:lnTo>
                  <a:lnTo>
                    <a:pt x="6705" y="83789"/>
                  </a:lnTo>
                  <a:lnTo>
                    <a:pt x="6090" y="85890"/>
                  </a:lnTo>
                  <a:lnTo>
                    <a:pt x="5651" y="88115"/>
                  </a:lnTo>
                  <a:lnTo>
                    <a:pt x="5358" y="90587"/>
                  </a:lnTo>
                  <a:lnTo>
                    <a:pt x="5270" y="93120"/>
                  </a:lnTo>
                  <a:lnTo>
                    <a:pt x="5358" y="95653"/>
                  </a:lnTo>
                  <a:lnTo>
                    <a:pt x="5651" y="98125"/>
                  </a:lnTo>
                  <a:lnTo>
                    <a:pt x="6090" y="100350"/>
                  </a:lnTo>
                  <a:lnTo>
                    <a:pt x="6705" y="102389"/>
                  </a:lnTo>
                  <a:lnTo>
                    <a:pt x="7467" y="104243"/>
                  </a:lnTo>
                  <a:lnTo>
                    <a:pt x="8345" y="105787"/>
                  </a:lnTo>
                  <a:lnTo>
                    <a:pt x="9282" y="107085"/>
                  </a:lnTo>
                  <a:lnTo>
                    <a:pt x="10395" y="108074"/>
                  </a:lnTo>
                  <a:lnTo>
                    <a:pt x="11508" y="108630"/>
                  </a:lnTo>
                  <a:lnTo>
                    <a:pt x="12737" y="108877"/>
                  </a:lnTo>
                  <a:lnTo>
                    <a:pt x="13938" y="108630"/>
                  </a:lnTo>
                  <a:lnTo>
                    <a:pt x="15080" y="108074"/>
                  </a:lnTo>
                  <a:lnTo>
                    <a:pt x="16163" y="107085"/>
                  </a:lnTo>
                  <a:lnTo>
                    <a:pt x="17159" y="105787"/>
                  </a:lnTo>
                  <a:lnTo>
                    <a:pt x="18038" y="104243"/>
                  </a:lnTo>
                  <a:lnTo>
                    <a:pt x="18770" y="102389"/>
                  </a:lnTo>
                  <a:lnTo>
                    <a:pt x="19385" y="100350"/>
                  </a:lnTo>
                  <a:lnTo>
                    <a:pt x="19824" y="98125"/>
                  </a:lnTo>
                  <a:lnTo>
                    <a:pt x="20117" y="95653"/>
                  </a:lnTo>
                  <a:lnTo>
                    <a:pt x="20204" y="93120"/>
                  </a:lnTo>
                  <a:lnTo>
                    <a:pt x="20117" y="90587"/>
                  </a:lnTo>
                  <a:lnTo>
                    <a:pt x="19824" y="88115"/>
                  </a:lnTo>
                  <a:lnTo>
                    <a:pt x="19385" y="85890"/>
                  </a:lnTo>
                  <a:lnTo>
                    <a:pt x="18770" y="83789"/>
                  </a:lnTo>
                  <a:lnTo>
                    <a:pt x="18038" y="81936"/>
                  </a:lnTo>
                  <a:lnTo>
                    <a:pt x="17159" y="80329"/>
                  </a:lnTo>
                  <a:lnTo>
                    <a:pt x="16163" y="79093"/>
                  </a:lnTo>
                  <a:lnTo>
                    <a:pt x="15080" y="78105"/>
                  </a:lnTo>
                  <a:lnTo>
                    <a:pt x="13938" y="77487"/>
                  </a:lnTo>
                  <a:lnTo>
                    <a:pt x="12737" y="77363"/>
                  </a:lnTo>
                  <a:close/>
                  <a:moveTo>
                    <a:pt x="75841" y="77363"/>
                  </a:moveTo>
                  <a:lnTo>
                    <a:pt x="74641" y="77487"/>
                  </a:lnTo>
                  <a:lnTo>
                    <a:pt x="73499" y="78105"/>
                  </a:lnTo>
                  <a:lnTo>
                    <a:pt x="72415" y="79093"/>
                  </a:lnTo>
                  <a:lnTo>
                    <a:pt x="71449" y="80329"/>
                  </a:lnTo>
                  <a:lnTo>
                    <a:pt x="70571" y="81936"/>
                  </a:lnTo>
                  <a:lnTo>
                    <a:pt x="69838" y="83789"/>
                  </a:lnTo>
                  <a:lnTo>
                    <a:pt x="69224" y="85890"/>
                  </a:lnTo>
                  <a:lnTo>
                    <a:pt x="68784" y="88115"/>
                  </a:lnTo>
                  <a:lnTo>
                    <a:pt x="68491" y="90587"/>
                  </a:lnTo>
                  <a:lnTo>
                    <a:pt x="68374" y="93120"/>
                  </a:lnTo>
                  <a:lnTo>
                    <a:pt x="68491" y="95653"/>
                  </a:lnTo>
                  <a:lnTo>
                    <a:pt x="68784" y="98125"/>
                  </a:lnTo>
                  <a:lnTo>
                    <a:pt x="69224" y="100350"/>
                  </a:lnTo>
                  <a:lnTo>
                    <a:pt x="69838" y="102389"/>
                  </a:lnTo>
                  <a:lnTo>
                    <a:pt x="70571" y="104243"/>
                  </a:lnTo>
                  <a:lnTo>
                    <a:pt x="71449" y="105787"/>
                  </a:lnTo>
                  <a:lnTo>
                    <a:pt x="72415" y="107085"/>
                  </a:lnTo>
                  <a:lnTo>
                    <a:pt x="73499" y="108074"/>
                  </a:lnTo>
                  <a:lnTo>
                    <a:pt x="74641" y="108630"/>
                  </a:lnTo>
                  <a:lnTo>
                    <a:pt x="75841" y="108877"/>
                  </a:lnTo>
                  <a:lnTo>
                    <a:pt x="77071" y="108630"/>
                  </a:lnTo>
                  <a:lnTo>
                    <a:pt x="78213" y="108074"/>
                  </a:lnTo>
                  <a:lnTo>
                    <a:pt x="79297" y="107085"/>
                  </a:lnTo>
                  <a:lnTo>
                    <a:pt x="80292" y="105787"/>
                  </a:lnTo>
                  <a:lnTo>
                    <a:pt x="81112" y="104243"/>
                  </a:lnTo>
                  <a:lnTo>
                    <a:pt x="81903" y="102389"/>
                  </a:lnTo>
                  <a:lnTo>
                    <a:pt x="82518" y="100350"/>
                  </a:lnTo>
                  <a:lnTo>
                    <a:pt x="82957" y="98125"/>
                  </a:lnTo>
                  <a:lnTo>
                    <a:pt x="83250" y="95653"/>
                  </a:lnTo>
                  <a:lnTo>
                    <a:pt x="83338" y="93120"/>
                  </a:lnTo>
                  <a:lnTo>
                    <a:pt x="83250" y="90587"/>
                  </a:lnTo>
                  <a:lnTo>
                    <a:pt x="82957" y="88115"/>
                  </a:lnTo>
                  <a:lnTo>
                    <a:pt x="82518" y="85890"/>
                  </a:lnTo>
                  <a:lnTo>
                    <a:pt x="81903" y="83789"/>
                  </a:lnTo>
                  <a:lnTo>
                    <a:pt x="81112" y="81936"/>
                  </a:lnTo>
                  <a:lnTo>
                    <a:pt x="80292" y="80329"/>
                  </a:lnTo>
                  <a:lnTo>
                    <a:pt x="79297" y="79093"/>
                  </a:lnTo>
                  <a:lnTo>
                    <a:pt x="78213" y="78105"/>
                  </a:lnTo>
                  <a:lnTo>
                    <a:pt x="77071" y="77487"/>
                  </a:lnTo>
                  <a:lnTo>
                    <a:pt x="75841" y="77363"/>
                  </a:lnTo>
                  <a:close/>
                  <a:moveTo>
                    <a:pt x="107232" y="11122"/>
                  </a:moveTo>
                  <a:lnTo>
                    <a:pt x="106032" y="11307"/>
                  </a:lnTo>
                  <a:lnTo>
                    <a:pt x="104890" y="11925"/>
                  </a:lnTo>
                  <a:lnTo>
                    <a:pt x="103806" y="12852"/>
                  </a:lnTo>
                  <a:lnTo>
                    <a:pt x="102840" y="14150"/>
                  </a:lnTo>
                  <a:lnTo>
                    <a:pt x="101961" y="15695"/>
                  </a:lnTo>
                  <a:lnTo>
                    <a:pt x="101200" y="17548"/>
                  </a:lnTo>
                  <a:lnTo>
                    <a:pt x="100614" y="19649"/>
                  </a:lnTo>
                  <a:lnTo>
                    <a:pt x="100146" y="21936"/>
                  </a:lnTo>
                  <a:lnTo>
                    <a:pt x="99853" y="24346"/>
                  </a:lnTo>
                  <a:lnTo>
                    <a:pt x="99765" y="26879"/>
                  </a:lnTo>
                  <a:lnTo>
                    <a:pt x="99853" y="29474"/>
                  </a:lnTo>
                  <a:lnTo>
                    <a:pt x="100146" y="31822"/>
                  </a:lnTo>
                  <a:lnTo>
                    <a:pt x="100614" y="34170"/>
                  </a:lnTo>
                  <a:lnTo>
                    <a:pt x="101200" y="36210"/>
                  </a:lnTo>
                  <a:lnTo>
                    <a:pt x="101961" y="38002"/>
                  </a:lnTo>
                  <a:lnTo>
                    <a:pt x="102840" y="39608"/>
                  </a:lnTo>
                  <a:lnTo>
                    <a:pt x="103806" y="40906"/>
                  </a:lnTo>
                  <a:lnTo>
                    <a:pt x="104890" y="41833"/>
                  </a:lnTo>
                  <a:lnTo>
                    <a:pt x="106032" y="42451"/>
                  </a:lnTo>
                  <a:lnTo>
                    <a:pt x="107232" y="42698"/>
                  </a:lnTo>
                  <a:lnTo>
                    <a:pt x="108433" y="42451"/>
                  </a:lnTo>
                  <a:lnTo>
                    <a:pt x="109604" y="41833"/>
                  </a:lnTo>
                  <a:lnTo>
                    <a:pt x="110658" y="40906"/>
                  </a:lnTo>
                  <a:lnTo>
                    <a:pt x="111654" y="39608"/>
                  </a:lnTo>
                  <a:lnTo>
                    <a:pt x="112532" y="38002"/>
                  </a:lnTo>
                  <a:lnTo>
                    <a:pt x="113265" y="36210"/>
                  </a:lnTo>
                  <a:lnTo>
                    <a:pt x="113879" y="34170"/>
                  </a:lnTo>
                  <a:lnTo>
                    <a:pt x="114348" y="31822"/>
                  </a:lnTo>
                  <a:lnTo>
                    <a:pt x="114612" y="29474"/>
                  </a:lnTo>
                  <a:lnTo>
                    <a:pt x="114699" y="26879"/>
                  </a:lnTo>
                  <a:lnTo>
                    <a:pt x="114612" y="24346"/>
                  </a:lnTo>
                  <a:lnTo>
                    <a:pt x="114348" y="21936"/>
                  </a:lnTo>
                  <a:lnTo>
                    <a:pt x="113879" y="19649"/>
                  </a:lnTo>
                  <a:lnTo>
                    <a:pt x="113265" y="17548"/>
                  </a:lnTo>
                  <a:lnTo>
                    <a:pt x="112532" y="15695"/>
                  </a:lnTo>
                  <a:lnTo>
                    <a:pt x="111654" y="14150"/>
                  </a:lnTo>
                  <a:lnTo>
                    <a:pt x="110658" y="12852"/>
                  </a:lnTo>
                  <a:lnTo>
                    <a:pt x="109604" y="11925"/>
                  </a:lnTo>
                  <a:lnTo>
                    <a:pt x="108433" y="11307"/>
                  </a:lnTo>
                  <a:lnTo>
                    <a:pt x="107232" y="11122"/>
                  </a:lnTo>
                  <a:close/>
                  <a:moveTo>
                    <a:pt x="44128" y="11122"/>
                  </a:moveTo>
                  <a:lnTo>
                    <a:pt x="42898" y="11307"/>
                  </a:lnTo>
                  <a:lnTo>
                    <a:pt x="41756" y="11925"/>
                  </a:lnTo>
                  <a:lnTo>
                    <a:pt x="40702" y="12852"/>
                  </a:lnTo>
                  <a:lnTo>
                    <a:pt x="39707" y="14150"/>
                  </a:lnTo>
                  <a:lnTo>
                    <a:pt x="38828" y="15695"/>
                  </a:lnTo>
                  <a:lnTo>
                    <a:pt x="38096" y="17548"/>
                  </a:lnTo>
                  <a:lnTo>
                    <a:pt x="37481" y="19649"/>
                  </a:lnTo>
                  <a:lnTo>
                    <a:pt x="37013" y="21936"/>
                  </a:lnTo>
                  <a:lnTo>
                    <a:pt x="36749" y="24346"/>
                  </a:lnTo>
                  <a:lnTo>
                    <a:pt x="36632" y="26879"/>
                  </a:lnTo>
                  <a:lnTo>
                    <a:pt x="36749" y="29474"/>
                  </a:lnTo>
                  <a:lnTo>
                    <a:pt x="37013" y="31822"/>
                  </a:lnTo>
                  <a:lnTo>
                    <a:pt x="37481" y="34170"/>
                  </a:lnTo>
                  <a:lnTo>
                    <a:pt x="38096" y="36210"/>
                  </a:lnTo>
                  <a:lnTo>
                    <a:pt x="38828" y="38002"/>
                  </a:lnTo>
                  <a:lnTo>
                    <a:pt x="39707" y="39608"/>
                  </a:lnTo>
                  <a:lnTo>
                    <a:pt x="40702" y="40906"/>
                  </a:lnTo>
                  <a:lnTo>
                    <a:pt x="41756" y="41833"/>
                  </a:lnTo>
                  <a:lnTo>
                    <a:pt x="42898" y="42451"/>
                  </a:lnTo>
                  <a:lnTo>
                    <a:pt x="44128" y="42698"/>
                  </a:lnTo>
                  <a:lnTo>
                    <a:pt x="45329" y="42451"/>
                  </a:lnTo>
                  <a:lnTo>
                    <a:pt x="46471" y="41833"/>
                  </a:lnTo>
                  <a:lnTo>
                    <a:pt x="47525" y="40906"/>
                  </a:lnTo>
                  <a:lnTo>
                    <a:pt x="48521" y="39608"/>
                  </a:lnTo>
                  <a:lnTo>
                    <a:pt x="49399" y="38002"/>
                  </a:lnTo>
                  <a:lnTo>
                    <a:pt x="50161" y="36210"/>
                  </a:lnTo>
                  <a:lnTo>
                    <a:pt x="50746" y="34170"/>
                  </a:lnTo>
                  <a:lnTo>
                    <a:pt x="51215" y="31822"/>
                  </a:lnTo>
                  <a:lnTo>
                    <a:pt x="51508" y="29474"/>
                  </a:lnTo>
                  <a:lnTo>
                    <a:pt x="51595" y="26879"/>
                  </a:lnTo>
                  <a:lnTo>
                    <a:pt x="51508" y="24346"/>
                  </a:lnTo>
                  <a:lnTo>
                    <a:pt x="51215" y="21936"/>
                  </a:lnTo>
                  <a:lnTo>
                    <a:pt x="50746" y="19649"/>
                  </a:lnTo>
                  <a:lnTo>
                    <a:pt x="50161" y="17548"/>
                  </a:lnTo>
                  <a:lnTo>
                    <a:pt x="49399" y="15695"/>
                  </a:lnTo>
                  <a:lnTo>
                    <a:pt x="48521" y="14150"/>
                  </a:lnTo>
                  <a:lnTo>
                    <a:pt x="47525" y="12852"/>
                  </a:lnTo>
                  <a:lnTo>
                    <a:pt x="46471" y="11925"/>
                  </a:lnTo>
                  <a:lnTo>
                    <a:pt x="45329" y="11307"/>
                  </a:lnTo>
                  <a:lnTo>
                    <a:pt x="44128" y="11122"/>
                  </a:lnTo>
                  <a:close/>
                  <a:moveTo>
                    <a:pt x="107232" y="0"/>
                  </a:moveTo>
                  <a:lnTo>
                    <a:pt x="108843" y="185"/>
                  </a:lnTo>
                  <a:lnTo>
                    <a:pt x="110366" y="803"/>
                  </a:lnTo>
                  <a:lnTo>
                    <a:pt x="111830" y="1791"/>
                  </a:lnTo>
                  <a:lnTo>
                    <a:pt x="113206" y="3151"/>
                  </a:lnTo>
                  <a:lnTo>
                    <a:pt x="114524" y="4819"/>
                  </a:lnTo>
                  <a:lnTo>
                    <a:pt x="115695" y="6797"/>
                  </a:lnTo>
                  <a:lnTo>
                    <a:pt x="116749" y="9021"/>
                  </a:lnTo>
                  <a:lnTo>
                    <a:pt x="117686" y="11555"/>
                  </a:lnTo>
                  <a:lnTo>
                    <a:pt x="118506" y="14273"/>
                  </a:lnTo>
                  <a:lnTo>
                    <a:pt x="119121" y="17178"/>
                  </a:lnTo>
                  <a:lnTo>
                    <a:pt x="119590" y="20267"/>
                  </a:lnTo>
                  <a:lnTo>
                    <a:pt x="119882" y="23542"/>
                  </a:lnTo>
                  <a:lnTo>
                    <a:pt x="120000" y="26879"/>
                  </a:lnTo>
                  <a:lnTo>
                    <a:pt x="119882" y="30216"/>
                  </a:lnTo>
                  <a:lnTo>
                    <a:pt x="119590" y="33491"/>
                  </a:lnTo>
                  <a:lnTo>
                    <a:pt x="119121" y="36642"/>
                  </a:lnTo>
                  <a:lnTo>
                    <a:pt x="118506" y="39546"/>
                  </a:lnTo>
                  <a:lnTo>
                    <a:pt x="117686" y="42203"/>
                  </a:lnTo>
                  <a:lnTo>
                    <a:pt x="116749" y="44737"/>
                  </a:lnTo>
                  <a:lnTo>
                    <a:pt x="115695" y="46961"/>
                  </a:lnTo>
                  <a:lnTo>
                    <a:pt x="114524" y="48939"/>
                  </a:lnTo>
                  <a:lnTo>
                    <a:pt x="113206" y="50607"/>
                  </a:lnTo>
                  <a:lnTo>
                    <a:pt x="111830" y="51967"/>
                  </a:lnTo>
                  <a:lnTo>
                    <a:pt x="110366" y="52893"/>
                  </a:lnTo>
                  <a:lnTo>
                    <a:pt x="108843" y="53511"/>
                  </a:lnTo>
                  <a:lnTo>
                    <a:pt x="107232" y="53759"/>
                  </a:lnTo>
                  <a:lnTo>
                    <a:pt x="105710" y="53573"/>
                  </a:lnTo>
                  <a:lnTo>
                    <a:pt x="104245" y="52955"/>
                  </a:lnTo>
                  <a:lnTo>
                    <a:pt x="102869" y="52152"/>
                  </a:lnTo>
                  <a:lnTo>
                    <a:pt x="101522" y="50916"/>
                  </a:lnTo>
                  <a:lnTo>
                    <a:pt x="100292" y="49371"/>
                  </a:lnTo>
                  <a:lnTo>
                    <a:pt x="86530" y="78414"/>
                  </a:lnTo>
                  <a:lnTo>
                    <a:pt x="87232" y="81009"/>
                  </a:lnTo>
                  <a:lnTo>
                    <a:pt x="87818" y="83851"/>
                  </a:lnTo>
                  <a:lnTo>
                    <a:pt x="88228" y="86817"/>
                  </a:lnTo>
                  <a:lnTo>
                    <a:pt x="88521" y="89845"/>
                  </a:lnTo>
                  <a:lnTo>
                    <a:pt x="88579" y="93120"/>
                  </a:lnTo>
                  <a:lnTo>
                    <a:pt x="88491" y="96457"/>
                  </a:lnTo>
                  <a:lnTo>
                    <a:pt x="88199" y="99732"/>
                  </a:lnTo>
                  <a:lnTo>
                    <a:pt x="87759" y="102760"/>
                  </a:lnTo>
                  <a:lnTo>
                    <a:pt x="87086" y="105726"/>
                  </a:lnTo>
                  <a:lnTo>
                    <a:pt x="86295" y="108444"/>
                  </a:lnTo>
                  <a:lnTo>
                    <a:pt x="85387" y="110916"/>
                  </a:lnTo>
                  <a:lnTo>
                    <a:pt x="84333" y="113141"/>
                  </a:lnTo>
                  <a:lnTo>
                    <a:pt x="83133" y="115180"/>
                  </a:lnTo>
                  <a:lnTo>
                    <a:pt x="81844" y="116848"/>
                  </a:lnTo>
                  <a:lnTo>
                    <a:pt x="80468" y="118146"/>
                  </a:lnTo>
                  <a:lnTo>
                    <a:pt x="78975" y="119134"/>
                  </a:lnTo>
                  <a:lnTo>
                    <a:pt x="77452" y="119752"/>
                  </a:lnTo>
                  <a:lnTo>
                    <a:pt x="75841" y="120000"/>
                  </a:lnTo>
                  <a:lnTo>
                    <a:pt x="74289" y="119752"/>
                  </a:lnTo>
                  <a:lnTo>
                    <a:pt x="72708" y="119134"/>
                  </a:lnTo>
                  <a:lnTo>
                    <a:pt x="71244" y="118146"/>
                  </a:lnTo>
                  <a:lnTo>
                    <a:pt x="69868" y="116848"/>
                  </a:lnTo>
                  <a:lnTo>
                    <a:pt x="68579" y="115180"/>
                  </a:lnTo>
                  <a:lnTo>
                    <a:pt x="67379" y="113141"/>
                  </a:lnTo>
                  <a:lnTo>
                    <a:pt x="66325" y="110916"/>
                  </a:lnTo>
                  <a:lnTo>
                    <a:pt x="65387" y="108444"/>
                  </a:lnTo>
                  <a:lnTo>
                    <a:pt x="64626" y="105726"/>
                  </a:lnTo>
                  <a:lnTo>
                    <a:pt x="63953" y="102760"/>
                  </a:lnTo>
                  <a:lnTo>
                    <a:pt x="63484" y="99732"/>
                  </a:lnTo>
                  <a:lnTo>
                    <a:pt x="63191" y="96457"/>
                  </a:lnTo>
                  <a:lnTo>
                    <a:pt x="63133" y="93120"/>
                  </a:lnTo>
                  <a:lnTo>
                    <a:pt x="63191" y="90030"/>
                  </a:lnTo>
                  <a:lnTo>
                    <a:pt x="63455" y="87003"/>
                  </a:lnTo>
                  <a:lnTo>
                    <a:pt x="63865" y="84160"/>
                  </a:lnTo>
                  <a:lnTo>
                    <a:pt x="64363" y="81441"/>
                  </a:lnTo>
                  <a:lnTo>
                    <a:pt x="65065" y="78908"/>
                  </a:lnTo>
                  <a:lnTo>
                    <a:pt x="51068" y="49371"/>
                  </a:lnTo>
                  <a:lnTo>
                    <a:pt x="49838" y="50916"/>
                  </a:lnTo>
                  <a:lnTo>
                    <a:pt x="48491" y="52152"/>
                  </a:lnTo>
                  <a:lnTo>
                    <a:pt x="47115" y="52955"/>
                  </a:lnTo>
                  <a:lnTo>
                    <a:pt x="45651" y="53573"/>
                  </a:lnTo>
                  <a:lnTo>
                    <a:pt x="44128" y="53759"/>
                  </a:lnTo>
                  <a:lnTo>
                    <a:pt x="42606" y="53573"/>
                  </a:lnTo>
                  <a:lnTo>
                    <a:pt x="41112" y="52955"/>
                  </a:lnTo>
                  <a:lnTo>
                    <a:pt x="39736" y="52152"/>
                  </a:lnTo>
                  <a:lnTo>
                    <a:pt x="38418" y="50916"/>
                  </a:lnTo>
                  <a:lnTo>
                    <a:pt x="37159" y="49371"/>
                  </a:lnTo>
                  <a:lnTo>
                    <a:pt x="23426" y="78414"/>
                  </a:lnTo>
                  <a:lnTo>
                    <a:pt x="24128" y="81009"/>
                  </a:lnTo>
                  <a:lnTo>
                    <a:pt x="24685" y="83851"/>
                  </a:lnTo>
                  <a:lnTo>
                    <a:pt x="25124" y="86817"/>
                  </a:lnTo>
                  <a:lnTo>
                    <a:pt x="25387" y="89845"/>
                  </a:lnTo>
                  <a:lnTo>
                    <a:pt x="25475" y="93120"/>
                  </a:lnTo>
                  <a:lnTo>
                    <a:pt x="25387" y="96457"/>
                  </a:lnTo>
                  <a:lnTo>
                    <a:pt x="25095" y="99732"/>
                  </a:lnTo>
                  <a:lnTo>
                    <a:pt x="24626" y="102760"/>
                  </a:lnTo>
                  <a:lnTo>
                    <a:pt x="23982" y="105726"/>
                  </a:lnTo>
                  <a:lnTo>
                    <a:pt x="23191" y="108444"/>
                  </a:lnTo>
                  <a:lnTo>
                    <a:pt x="22254" y="110916"/>
                  </a:lnTo>
                  <a:lnTo>
                    <a:pt x="21200" y="113141"/>
                  </a:lnTo>
                  <a:lnTo>
                    <a:pt x="20000" y="115180"/>
                  </a:lnTo>
                  <a:lnTo>
                    <a:pt x="18711" y="116848"/>
                  </a:lnTo>
                  <a:lnTo>
                    <a:pt x="17335" y="118146"/>
                  </a:lnTo>
                  <a:lnTo>
                    <a:pt x="15871" y="119134"/>
                  </a:lnTo>
                  <a:lnTo>
                    <a:pt x="14348" y="119752"/>
                  </a:lnTo>
                  <a:lnTo>
                    <a:pt x="12737" y="120000"/>
                  </a:lnTo>
                  <a:lnTo>
                    <a:pt x="11156" y="119752"/>
                  </a:lnTo>
                  <a:lnTo>
                    <a:pt x="9604" y="119134"/>
                  </a:lnTo>
                  <a:lnTo>
                    <a:pt x="8111" y="118146"/>
                  </a:lnTo>
                  <a:lnTo>
                    <a:pt x="6734" y="116848"/>
                  </a:lnTo>
                  <a:lnTo>
                    <a:pt x="5475" y="115180"/>
                  </a:lnTo>
                  <a:lnTo>
                    <a:pt x="4304" y="113141"/>
                  </a:lnTo>
                  <a:lnTo>
                    <a:pt x="3191" y="110916"/>
                  </a:lnTo>
                  <a:lnTo>
                    <a:pt x="2284" y="108444"/>
                  </a:lnTo>
                  <a:lnTo>
                    <a:pt x="1493" y="105726"/>
                  </a:lnTo>
                  <a:lnTo>
                    <a:pt x="878" y="102760"/>
                  </a:lnTo>
                  <a:lnTo>
                    <a:pt x="409" y="99732"/>
                  </a:lnTo>
                  <a:lnTo>
                    <a:pt x="117" y="96457"/>
                  </a:lnTo>
                  <a:lnTo>
                    <a:pt x="0" y="93120"/>
                  </a:lnTo>
                  <a:lnTo>
                    <a:pt x="117" y="89721"/>
                  </a:lnTo>
                  <a:lnTo>
                    <a:pt x="409" y="86508"/>
                  </a:lnTo>
                  <a:lnTo>
                    <a:pt x="878" y="83419"/>
                  </a:lnTo>
                  <a:lnTo>
                    <a:pt x="1493" y="80514"/>
                  </a:lnTo>
                  <a:lnTo>
                    <a:pt x="2284" y="77734"/>
                  </a:lnTo>
                  <a:lnTo>
                    <a:pt x="3191" y="75262"/>
                  </a:lnTo>
                  <a:lnTo>
                    <a:pt x="4304" y="73038"/>
                  </a:lnTo>
                  <a:lnTo>
                    <a:pt x="5475" y="71060"/>
                  </a:lnTo>
                  <a:lnTo>
                    <a:pt x="6734" y="69330"/>
                  </a:lnTo>
                  <a:lnTo>
                    <a:pt x="8111" y="68032"/>
                  </a:lnTo>
                  <a:lnTo>
                    <a:pt x="9604" y="67044"/>
                  </a:lnTo>
                  <a:lnTo>
                    <a:pt x="11156" y="66426"/>
                  </a:lnTo>
                  <a:lnTo>
                    <a:pt x="12737" y="66179"/>
                  </a:lnTo>
                  <a:lnTo>
                    <a:pt x="14231" y="66426"/>
                  </a:lnTo>
                  <a:lnTo>
                    <a:pt x="15695" y="66982"/>
                  </a:lnTo>
                  <a:lnTo>
                    <a:pt x="17130" y="67785"/>
                  </a:lnTo>
                  <a:lnTo>
                    <a:pt x="18418" y="69021"/>
                  </a:lnTo>
                  <a:lnTo>
                    <a:pt x="19677" y="70566"/>
                  </a:lnTo>
                  <a:lnTo>
                    <a:pt x="33440" y="41524"/>
                  </a:lnTo>
                  <a:lnTo>
                    <a:pt x="32737" y="38928"/>
                  </a:lnTo>
                  <a:lnTo>
                    <a:pt x="32152" y="36148"/>
                  </a:lnTo>
                  <a:lnTo>
                    <a:pt x="31742" y="33182"/>
                  </a:lnTo>
                  <a:lnTo>
                    <a:pt x="31478" y="30092"/>
                  </a:lnTo>
                  <a:lnTo>
                    <a:pt x="31361" y="26879"/>
                  </a:lnTo>
                  <a:lnTo>
                    <a:pt x="31478" y="23542"/>
                  </a:lnTo>
                  <a:lnTo>
                    <a:pt x="31771" y="20267"/>
                  </a:lnTo>
                  <a:lnTo>
                    <a:pt x="32240" y="17178"/>
                  </a:lnTo>
                  <a:lnTo>
                    <a:pt x="32855" y="14273"/>
                  </a:lnTo>
                  <a:lnTo>
                    <a:pt x="33645" y="11555"/>
                  </a:lnTo>
                  <a:lnTo>
                    <a:pt x="34612" y="9021"/>
                  </a:lnTo>
                  <a:lnTo>
                    <a:pt x="35666" y="6797"/>
                  </a:lnTo>
                  <a:lnTo>
                    <a:pt x="36837" y="4819"/>
                  </a:lnTo>
                  <a:lnTo>
                    <a:pt x="38125" y="3151"/>
                  </a:lnTo>
                  <a:lnTo>
                    <a:pt x="39531" y="1791"/>
                  </a:lnTo>
                  <a:lnTo>
                    <a:pt x="40995" y="803"/>
                  </a:lnTo>
                  <a:lnTo>
                    <a:pt x="42518" y="185"/>
                  </a:lnTo>
                  <a:lnTo>
                    <a:pt x="44128" y="0"/>
                  </a:lnTo>
                  <a:lnTo>
                    <a:pt x="45710" y="185"/>
                  </a:lnTo>
                  <a:lnTo>
                    <a:pt x="47232" y="803"/>
                  </a:lnTo>
                  <a:lnTo>
                    <a:pt x="48696" y="1791"/>
                  </a:lnTo>
                  <a:lnTo>
                    <a:pt x="50102" y="3151"/>
                  </a:lnTo>
                  <a:lnTo>
                    <a:pt x="51390" y="4819"/>
                  </a:lnTo>
                  <a:lnTo>
                    <a:pt x="52562" y="6797"/>
                  </a:lnTo>
                  <a:lnTo>
                    <a:pt x="53616" y="9021"/>
                  </a:lnTo>
                  <a:lnTo>
                    <a:pt x="54582" y="11555"/>
                  </a:lnTo>
                  <a:lnTo>
                    <a:pt x="55373" y="14273"/>
                  </a:lnTo>
                  <a:lnTo>
                    <a:pt x="55988" y="17178"/>
                  </a:lnTo>
                  <a:lnTo>
                    <a:pt x="56456" y="20267"/>
                  </a:lnTo>
                  <a:lnTo>
                    <a:pt x="56749" y="23542"/>
                  </a:lnTo>
                  <a:lnTo>
                    <a:pt x="56866" y="26879"/>
                  </a:lnTo>
                  <a:lnTo>
                    <a:pt x="56749" y="30092"/>
                  </a:lnTo>
                  <a:lnTo>
                    <a:pt x="56486" y="33182"/>
                  </a:lnTo>
                  <a:lnTo>
                    <a:pt x="56105" y="36148"/>
                  </a:lnTo>
                  <a:lnTo>
                    <a:pt x="55519" y="38928"/>
                  </a:lnTo>
                  <a:lnTo>
                    <a:pt x="54787" y="41524"/>
                  </a:lnTo>
                  <a:lnTo>
                    <a:pt x="68696" y="70875"/>
                  </a:lnTo>
                  <a:lnTo>
                    <a:pt x="69985" y="69268"/>
                  </a:lnTo>
                  <a:lnTo>
                    <a:pt x="71332" y="67971"/>
                  </a:lnTo>
                  <a:lnTo>
                    <a:pt x="72796" y="67044"/>
                  </a:lnTo>
                  <a:lnTo>
                    <a:pt x="74289" y="66426"/>
                  </a:lnTo>
                  <a:lnTo>
                    <a:pt x="75841" y="66179"/>
                  </a:lnTo>
                  <a:lnTo>
                    <a:pt x="77364" y="66426"/>
                  </a:lnTo>
                  <a:lnTo>
                    <a:pt x="78828" y="66982"/>
                  </a:lnTo>
                  <a:lnTo>
                    <a:pt x="80263" y="67785"/>
                  </a:lnTo>
                  <a:lnTo>
                    <a:pt x="81551" y="69021"/>
                  </a:lnTo>
                  <a:lnTo>
                    <a:pt x="82811" y="70566"/>
                  </a:lnTo>
                  <a:lnTo>
                    <a:pt x="96573" y="41524"/>
                  </a:lnTo>
                  <a:lnTo>
                    <a:pt x="95841" y="38928"/>
                  </a:lnTo>
                  <a:lnTo>
                    <a:pt x="95256" y="36148"/>
                  </a:lnTo>
                  <a:lnTo>
                    <a:pt x="94846" y="33182"/>
                  </a:lnTo>
                  <a:lnTo>
                    <a:pt x="94612" y="30092"/>
                  </a:lnTo>
                  <a:lnTo>
                    <a:pt x="94494" y="26879"/>
                  </a:lnTo>
                  <a:lnTo>
                    <a:pt x="94612" y="23542"/>
                  </a:lnTo>
                  <a:lnTo>
                    <a:pt x="94904" y="20267"/>
                  </a:lnTo>
                  <a:lnTo>
                    <a:pt x="95373" y="17178"/>
                  </a:lnTo>
                  <a:lnTo>
                    <a:pt x="95988" y="14273"/>
                  </a:lnTo>
                  <a:lnTo>
                    <a:pt x="96778" y="11555"/>
                  </a:lnTo>
                  <a:lnTo>
                    <a:pt x="97745" y="9021"/>
                  </a:lnTo>
                  <a:lnTo>
                    <a:pt x="98799" y="6797"/>
                  </a:lnTo>
                  <a:lnTo>
                    <a:pt x="99970" y="4819"/>
                  </a:lnTo>
                  <a:lnTo>
                    <a:pt x="101259" y="3151"/>
                  </a:lnTo>
                  <a:lnTo>
                    <a:pt x="102664" y="1791"/>
                  </a:lnTo>
                  <a:lnTo>
                    <a:pt x="104099" y="803"/>
                  </a:lnTo>
                  <a:lnTo>
                    <a:pt x="105651" y="185"/>
                  </a:lnTo>
                  <a:lnTo>
                    <a:pt x="107232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276;p53"/>
            <p:cNvSpPr/>
            <p:nvPr/>
          </p:nvSpPr>
          <p:spPr>
            <a:xfrm>
              <a:off x="4945063" y="4597401"/>
              <a:ext cx="574800" cy="574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165" y="0"/>
                  </a:moveTo>
                  <a:lnTo>
                    <a:pt x="97458" y="662"/>
                  </a:lnTo>
                  <a:lnTo>
                    <a:pt x="105082" y="3646"/>
                  </a:lnTo>
                  <a:lnTo>
                    <a:pt x="111049" y="8618"/>
                  </a:lnTo>
                  <a:lnTo>
                    <a:pt x="116022" y="14917"/>
                  </a:lnTo>
                  <a:lnTo>
                    <a:pt x="119005" y="21878"/>
                  </a:lnTo>
                  <a:lnTo>
                    <a:pt x="120000" y="29502"/>
                  </a:lnTo>
                  <a:lnTo>
                    <a:pt x="119005" y="37127"/>
                  </a:lnTo>
                  <a:lnTo>
                    <a:pt x="116022" y="44088"/>
                  </a:lnTo>
                  <a:lnTo>
                    <a:pt x="111049" y="50718"/>
                  </a:lnTo>
                  <a:lnTo>
                    <a:pt x="50718" y="111381"/>
                  </a:lnTo>
                  <a:lnTo>
                    <a:pt x="44419" y="116353"/>
                  </a:lnTo>
                  <a:lnTo>
                    <a:pt x="37127" y="119005"/>
                  </a:lnTo>
                  <a:lnTo>
                    <a:pt x="29502" y="120000"/>
                  </a:lnTo>
                  <a:lnTo>
                    <a:pt x="22209" y="119005"/>
                  </a:lnTo>
                  <a:lnTo>
                    <a:pt x="14585" y="116353"/>
                  </a:lnTo>
                  <a:lnTo>
                    <a:pt x="8618" y="111381"/>
                  </a:lnTo>
                  <a:lnTo>
                    <a:pt x="3646" y="105082"/>
                  </a:lnTo>
                  <a:lnTo>
                    <a:pt x="662" y="97790"/>
                  </a:lnTo>
                  <a:lnTo>
                    <a:pt x="0" y="90165"/>
                  </a:lnTo>
                  <a:lnTo>
                    <a:pt x="662" y="82541"/>
                  </a:lnTo>
                  <a:lnTo>
                    <a:pt x="3646" y="75248"/>
                  </a:lnTo>
                  <a:lnTo>
                    <a:pt x="8618" y="69281"/>
                  </a:lnTo>
                  <a:lnTo>
                    <a:pt x="69281" y="8618"/>
                  </a:lnTo>
                  <a:lnTo>
                    <a:pt x="75248" y="3646"/>
                  </a:lnTo>
                  <a:lnTo>
                    <a:pt x="82872" y="662"/>
                  </a:lnTo>
                  <a:lnTo>
                    <a:pt x="90165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277;p53"/>
            <p:cNvSpPr/>
            <p:nvPr/>
          </p:nvSpPr>
          <p:spPr>
            <a:xfrm>
              <a:off x="7448550" y="3684588"/>
              <a:ext cx="576300" cy="574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917" y="0"/>
                  </a:moveTo>
                  <a:lnTo>
                    <a:pt x="97851" y="994"/>
                  </a:lnTo>
                  <a:lnTo>
                    <a:pt x="104793" y="3646"/>
                  </a:lnTo>
                  <a:lnTo>
                    <a:pt x="111404" y="8618"/>
                  </a:lnTo>
                  <a:lnTo>
                    <a:pt x="116033" y="14917"/>
                  </a:lnTo>
                  <a:lnTo>
                    <a:pt x="118677" y="22209"/>
                  </a:lnTo>
                  <a:lnTo>
                    <a:pt x="120000" y="29834"/>
                  </a:lnTo>
                  <a:lnTo>
                    <a:pt x="118677" y="37127"/>
                  </a:lnTo>
                  <a:lnTo>
                    <a:pt x="116033" y="44751"/>
                  </a:lnTo>
                  <a:lnTo>
                    <a:pt x="111404" y="50718"/>
                  </a:lnTo>
                  <a:lnTo>
                    <a:pt x="50909" y="111381"/>
                  </a:lnTo>
                  <a:lnTo>
                    <a:pt x="44297" y="116353"/>
                  </a:lnTo>
                  <a:lnTo>
                    <a:pt x="37355" y="119337"/>
                  </a:lnTo>
                  <a:lnTo>
                    <a:pt x="29752" y="120000"/>
                  </a:lnTo>
                  <a:lnTo>
                    <a:pt x="22148" y="119337"/>
                  </a:lnTo>
                  <a:lnTo>
                    <a:pt x="15206" y="116353"/>
                  </a:lnTo>
                  <a:lnTo>
                    <a:pt x="8595" y="111381"/>
                  </a:lnTo>
                  <a:lnTo>
                    <a:pt x="3966" y="105082"/>
                  </a:lnTo>
                  <a:lnTo>
                    <a:pt x="1322" y="97790"/>
                  </a:lnTo>
                  <a:lnTo>
                    <a:pt x="0" y="90497"/>
                  </a:lnTo>
                  <a:lnTo>
                    <a:pt x="1322" y="82872"/>
                  </a:lnTo>
                  <a:lnTo>
                    <a:pt x="3966" y="75580"/>
                  </a:lnTo>
                  <a:lnTo>
                    <a:pt x="8595" y="69281"/>
                  </a:lnTo>
                  <a:lnTo>
                    <a:pt x="69090" y="8618"/>
                  </a:lnTo>
                  <a:lnTo>
                    <a:pt x="75702" y="3646"/>
                  </a:lnTo>
                  <a:lnTo>
                    <a:pt x="82644" y="994"/>
                  </a:lnTo>
                  <a:lnTo>
                    <a:pt x="89917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32" y="1665679"/>
            <a:ext cx="1710538" cy="17105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488" y="1633024"/>
            <a:ext cx="1593932" cy="15939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66369" y="1172384"/>
            <a:ext cx="1035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Back-end: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73244" y="1177038"/>
            <a:ext cx="1035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Front-end: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46633" y="3756322"/>
            <a:ext cx="2074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.NET Core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508" y="3756321"/>
            <a:ext cx="2074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VueJs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86248" y="1180942"/>
            <a:ext cx="1543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04436" y="3806049"/>
            <a:ext cx="2074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MariaDB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436" y="1721040"/>
            <a:ext cx="1953514" cy="1528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929" y="1807133"/>
            <a:ext cx="1994370" cy="12457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29840" y="2281306"/>
            <a:ext cx="485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+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6797621" y="3806049"/>
            <a:ext cx="2074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Elastic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1186526" y="213700"/>
            <a:ext cx="7645773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ELASTIC SEARCH</a:t>
            </a:r>
            <a:endParaRPr sz="2400" b="1" dirty="0">
              <a:solidFill>
                <a:srgbClr val="EE795B"/>
              </a:solidFill>
              <a:latin typeface="Arial" panose="020B0604020202020204" pitchFamily="34" charset="0"/>
              <a:cs typeface="Arial" panose="020B0604020202020204" pitchFamily="34" charset="0"/>
              <a:sym typeface="Trebuchet MS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Helvetica Neue" panose="02000503000000020004" pitchFamily="2" charset="0"/>
              </a:rPr>
              <a:t>7</a:t>
            </a:fld>
            <a:endParaRPr dirty="0">
              <a:latin typeface="Helvetica Neue" panose="02000503000000020004" pitchFamily="2" charset="0"/>
            </a:endParaRPr>
          </a:p>
        </p:txBody>
      </p:sp>
      <p:grpSp>
        <p:nvGrpSpPr>
          <p:cNvPr id="81" name="Google Shape;1274;p53"/>
          <p:cNvGrpSpPr/>
          <p:nvPr/>
        </p:nvGrpSpPr>
        <p:grpSpPr>
          <a:xfrm>
            <a:off x="590636" y="378686"/>
            <a:ext cx="446928" cy="211788"/>
            <a:chOff x="3232150" y="2884488"/>
            <a:chExt cx="6505500" cy="3082800"/>
          </a:xfrm>
        </p:grpSpPr>
        <p:sp>
          <p:nvSpPr>
            <p:cNvPr id="82" name="Google Shape;1275;p53"/>
            <p:cNvSpPr/>
            <p:nvPr/>
          </p:nvSpPr>
          <p:spPr>
            <a:xfrm>
              <a:off x="3232150" y="2884488"/>
              <a:ext cx="6505500" cy="3082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737" y="77363"/>
                  </a:moveTo>
                  <a:lnTo>
                    <a:pt x="11508" y="77487"/>
                  </a:lnTo>
                  <a:lnTo>
                    <a:pt x="10395" y="78105"/>
                  </a:lnTo>
                  <a:lnTo>
                    <a:pt x="9282" y="79093"/>
                  </a:lnTo>
                  <a:lnTo>
                    <a:pt x="8345" y="80329"/>
                  </a:lnTo>
                  <a:lnTo>
                    <a:pt x="7467" y="81936"/>
                  </a:lnTo>
                  <a:lnTo>
                    <a:pt x="6705" y="83789"/>
                  </a:lnTo>
                  <a:lnTo>
                    <a:pt x="6090" y="85890"/>
                  </a:lnTo>
                  <a:lnTo>
                    <a:pt x="5651" y="88115"/>
                  </a:lnTo>
                  <a:lnTo>
                    <a:pt x="5358" y="90587"/>
                  </a:lnTo>
                  <a:lnTo>
                    <a:pt x="5270" y="93120"/>
                  </a:lnTo>
                  <a:lnTo>
                    <a:pt x="5358" y="95653"/>
                  </a:lnTo>
                  <a:lnTo>
                    <a:pt x="5651" y="98125"/>
                  </a:lnTo>
                  <a:lnTo>
                    <a:pt x="6090" y="100350"/>
                  </a:lnTo>
                  <a:lnTo>
                    <a:pt x="6705" y="102389"/>
                  </a:lnTo>
                  <a:lnTo>
                    <a:pt x="7467" y="104243"/>
                  </a:lnTo>
                  <a:lnTo>
                    <a:pt x="8345" y="105787"/>
                  </a:lnTo>
                  <a:lnTo>
                    <a:pt x="9282" y="107085"/>
                  </a:lnTo>
                  <a:lnTo>
                    <a:pt x="10395" y="108074"/>
                  </a:lnTo>
                  <a:lnTo>
                    <a:pt x="11508" y="108630"/>
                  </a:lnTo>
                  <a:lnTo>
                    <a:pt x="12737" y="108877"/>
                  </a:lnTo>
                  <a:lnTo>
                    <a:pt x="13938" y="108630"/>
                  </a:lnTo>
                  <a:lnTo>
                    <a:pt x="15080" y="108074"/>
                  </a:lnTo>
                  <a:lnTo>
                    <a:pt x="16163" y="107085"/>
                  </a:lnTo>
                  <a:lnTo>
                    <a:pt x="17159" y="105787"/>
                  </a:lnTo>
                  <a:lnTo>
                    <a:pt x="18038" y="104243"/>
                  </a:lnTo>
                  <a:lnTo>
                    <a:pt x="18770" y="102389"/>
                  </a:lnTo>
                  <a:lnTo>
                    <a:pt x="19385" y="100350"/>
                  </a:lnTo>
                  <a:lnTo>
                    <a:pt x="19824" y="98125"/>
                  </a:lnTo>
                  <a:lnTo>
                    <a:pt x="20117" y="95653"/>
                  </a:lnTo>
                  <a:lnTo>
                    <a:pt x="20204" y="93120"/>
                  </a:lnTo>
                  <a:lnTo>
                    <a:pt x="20117" y="90587"/>
                  </a:lnTo>
                  <a:lnTo>
                    <a:pt x="19824" y="88115"/>
                  </a:lnTo>
                  <a:lnTo>
                    <a:pt x="19385" y="85890"/>
                  </a:lnTo>
                  <a:lnTo>
                    <a:pt x="18770" y="83789"/>
                  </a:lnTo>
                  <a:lnTo>
                    <a:pt x="18038" y="81936"/>
                  </a:lnTo>
                  <a:lnTo>
                    <a:pt x="17159" y="80329"/>
                  </a:lnTo>
                  <a:lnTo>
                    <a:pt x="16163" y="79093"/>
                  </a:lnTo>
                  <a:lnTo>
                    <a:pt x="15080" y="78105"/>
                  </a:lnTo>
                  <a:lnTo>
                    <a:pt x="13938" y="77487"/>
                  </a:lnTo>
                  <a:lnTo>
                    <a:pt x="12737" y="77363"/>
                  </a:lnTo>
                  <a:close/>
                  <a:moveTo>
                    <a:pt x="75841" y="77363"/>
                  </a:moveTo>
                  <a:lnTo>
                    <a:pt x="74641" y="77487"/>
                  </a:lnTo>
                  <a:lnTo>
                    <a:pt x="73499" y="78105"/>
                  </a:lnTo>
                  <a:lnTo>
                    <a:pt x="72415" y="79093"/>
                  </a:lnTo>
                  <a:lnTo>
                    <a:pt x="71449" y="80329"/>
                  </a:lnTo>
                  <a:lnTo>
                    <a:pt x="70571" y="81936"/>
                  </a:lnTo>
                  <a:lnTo>
                    <a:pt x="69838" y="83789"/>
                  </a:lnTo>
                  <a:lnTo>
                    <a:pt x="69224" y="85890"/>
                  </a:lnTo>
                  <a:lnTo>
                    <a:pt x="68784" y="88115"/>
                  </a:lnTo>
                  <a:lnTo>
                    <a:pt x="68491" y="90587"/>
                  </a:lnTo>
                  <a:lnTo>
                    <a:pt x="68374" y="93120"/>
                  </a:lnTo>
                  <a:lnTo>
                    <a:pt x="68491" y="95653"/>
                  </a:lnTo>
                  <a:lnTo>
                    <a:pt x="68784" y="98125"/>
                  </a:lnTo>
                  <a:lnTo>
                    <a:pt x="69224" y="100350"/>
                  </a:lnTo>
                  <a:lnTo>
                    <a:pt x="69838" y="102389"/>
                  </a:lnTo>
                  <a:lnTo>
                    <a:pt x="70571" y="104243"/>
                  </a:lnTo>
                  <a:lnTo>
                    <a:pt x="71449" y="105787"/>
                  </a:lnTo>
                  <a:lnTo>
                    <a:pt x="72415" y="107085"/>
                  </a:lnTo>
                  <a:lnTo>
                    <a:pt x="73499" y="108074"/>
                  </a:lnTo>
                  <a:lnTo>
                    <a:pt x="74641" y="108630"/>
                  </a:lnTo>
                  <a:lnTo>
                    <a:pt x="75841" y="108877"/>
                  </a:lnTo>
                  <a:lnTo>
                    <a:pt x="77071" y="108630"/>
                  </a:lnTo>
                  <a:lnTo>
                    <a:pt x="78213" y="108074"/>
                  </a:lnTo>
                  <a:lnTo>
                    <a:pt x="79297" y="107085"/>
                  </a:lnTo>
                  <a:lnTo>
                    <a:pt x="80292" y="105787"/>
                  </a:lnTo>
                  <a:lnTo>
                    <a:pt x="81112" y="104243"/>
                  </a:lnTo>
                  <a:lnTo>
                    <a:pt x="81903" y="102389"/>
                  </a:lnTo>
                  <a:lnTo>
                    <a:pt x="82518" y="100350"/>
                  </a:lnTo>
                  <a:lnTo>
                    <a:pt x="82957" y="98125"/>
                  </a:lnTo>
                  <a:lnTo>
                    <a:pt x="83250" y="95653"/>
                  </a:lnTo>
                  <a:lnTo>
                    <a:pt x="83338" y="93120"/>
                  </a:lnTo>
                  <a:lnTo>
                    <a:pt x="83250" y="90587"/>
                  </a:lnTo>
                  <a:lnTo>
                    <a:pt x="82957" y="88115"/>
                  </a:lnTo>
                  <a:lnTo>
                    <a:pt x="82518" y="85890"/>
                  </a:lnTo>
                  <a:lnTo>
                    <a:pt x="81903" y="83789"/>
                  </a:lnTo>
                  <a:lnTo>
                    <a:pt x="81112" y="81936"/>
                  </a:lnTo>
                  <a:lnTo>
                    <a:pt x="80292" y="80329"/>
                  </a:lnTo>
                  <a:lnTo>
                    <a:pt x="79297" y="79093"/>
                  </a:lnTo>
                  <a:lnTo>
                    <a:pt x="78213" y="78105"/>
                  </a:lnTo>
                  <a:lnTo>
                    <a:pt x="77071" y="77487"/>
                  </a:lnTo>
                  <a:lnTo>
                    <a:pt x="75841" y="77363"/>
                  </a:lnTo>
                  <a:close/>
                  <a:moveTo>
                    <a:pt x="107232" y="11122"/>
                  </a:moveTo>
                  <a:lnTo>
                    <a:pt x="106032" y="11307"/>
                  </a:lnTo>
                  <a:lnTo>
                    <a:pt x="104890" y="11925"/>
                  </a:lnTo>
                  <a:lnTo>
                    <a:pt x="103806" y="12852"/>
                  </a:lnTo>
                  <a:lnTo>
                    <a:pt x="102840" y="14150"/>
                  </a:lnTo>
                  <a:lnTo>
                    <a:pt x="101961" y="15695"/>
                  </a:lnTo>
                  <a:lnTo>
                    <a:pt x="101200" y="17548"/>
                  </a:lnTo>
                  <a:lnTo>
                    <a:pt x="100614" y="19649"/>
                  </a:lnTo>
                  <a:lnTo>
                    <a:pt x="100146" y="21936"/>
                  </a:lnTo>
                  <a:lnTo>
                    <a:pt x="99853" y="24346"/>
                  </a:lnTo>
                  <a:lnTo>
                    <a:pt x="99765" y="26879"/>
                  </a:lnTo>
                  <a:lnTo>
                    <a:pt x="99853" y="29474"/>
                  </a:lnTo>
                  <a:lnTo>
                    <a:pt x="100146" y="31822"/>
                  </a:lnTo>
                  <a:lnTo>
                    <a:pt x="100614" y="34170"/>
                  </a:lnTo>
                  <a:lnTo>
                    <a:pt x="101200" y="36210"/>
                  </a:lnTo>
                  <a:lnTo>
                    <a:pt x="101961" y="38002"/>
                  </a:lnTo>
                  <a:lnTo>
                    <a:pt x="102840" y="39608"/>
                  </a:lnTo>
                  <a:lnTo>
                    <a:pt x="103806" y="40906"/>
                  </a:lnTo>
                  <a:lnTo>
                    <a:pt x="104890" y="41833"/>
                  </a:lnTo>
                  <a:lnTo>
                    <a:pt x="106032" y="42451"/>
                  </a:lnTo>
                  <a:lnTo>
                    <a:pt x="107232" y="42698"/>
                  </a:lnTo>
                  <a:lnTo>
                    <a:pt x="108433" y="42451"/>
                  </a:lnTo>
                  <a:lnTo>
                    <a:pt x="109604" y="41833"/>
                  </a:lnTo>
                  <a:lnTo>
                    <a:pt x="110658" y="40906"/>
                  </a:lnTo>
                  <a:lnTo>
                    <a:pt x="111654" y="39608"/>
                  </a:lnTo>
                  <a:lnTo>
                    <a:pt x="112532" y="38002"/>
                  </a:lnTo>
                  <a:lnTo>
                    <a:pt x="113265" y="36210"/>
                  </a:lnTo>
                  <a:lnTo>
                    <a:pt x="113879" y="34170"/>
                  </a:lnTo>
                  <a:lnTo>
                    <a:pt x="114348" y="31822"/>
                  </a:lnTo>
                  <a:lnTo>
                    <a:pt x="114612" y="29474"/>
                  </a:lnTo>
                  <a:lnTo>
                    <a:pt x="114699" y="26879"/>
                  </a:lnTo>
                  <a:lnTo>
                    <a:pt x="114612" y="24346"/>
                  </a:lnTo>
                  <a:lnTo>
                    <a:pt x="114348" y="21936"/>
                  </a:lnTo>
                  <a:lnTo>
                    <a:pt x="113879" y="19649"/>
                  </a:lnTo>
                  <a:lnTo>
                    <a:pt x="113265" y="17548"/>
                  </a:lnTo>
                  <a:lnTo>
                    <a:pt x="112532" y="15695"/>
                  </a:lnTo>
                  <a:lnTo>
                    <a:pt x="111654" y="14150"/>
                  </a:lnTo>
                  <a:lnTo>
                    <a:pt x="110658" y="12852"/>
                  </a:lnTo>
                  <a:lnTo>
                    <a:pt x="109604" y="11925"/>
                  </a:lnTo>
                  <a:lnTo>
                    <a:pt x="108433" y="11307"/>
                  </a:lnTo>
                  <a:lnTo>
                    <a:pt x="107232" y="11122"/>
                  </a:lnTo>
                  <a:close/>
                  <a:moveTo>
                    <a:pt x="44128" y="11122"/>
                  </a:moveTo>
                  <a:lnTo>
                    <a:pt x="42898" y="11307"/>
                  </a:lnTo>
                  <a:lnTo>
                    <a:pt x="41756" y="11925"/>
                  </a:lnTo>
                  <a:lnTo>
                    <a:pt x="40702" y="12852"/>
                  </a:lnTo>
                  <a:lnTo>
                    <a:pt x="39707" y="14150"/>
                  </a:lnTo>
                  <a:lnTo>
                    <a:pt x="38828" y="15695"/>
                  </a:lnTo>
                  <a:lnTo>
                    <a:pt x="38096" y="17548"/>
                  </a:lnTo>
                  <a:lnTo>
                    <a:pt x="37481" y="19649"/>
                  </a:lnTo>
                  <a:lnTo>
                    <a:pt x="37013" y="21936"/>
                  </a:lnTo>
                  <a:lnTo>
                    <a:pt x="36749" y="24346"/>
                  </a:lnTo>
                  <a:lnTo>
                    <a:pt x="36632" y="26879"/>
                  </a:lnTo>
                  <a:lnTo>
                    <a:pt x="36749" y="29474"/>
                  </a:lnTo>
                  <a:lnTo>
                    <a:pt x="37013" y="31822"/>
                  </a:lnTo>
                  <a:lnTo>
                    <a:pt x="37481" y="34170"/>
                  </a:lnTo>
                  <a:lnTo>
                    <a:pt x="38096" y="36210"/>
                  </a:lnTo>
                  <a:lnTo>
                    <a:pt x="38828" y="38002"/>
                  </a:lnTo>
                  <a:lnTo>
                    <a:pt x="39707" y="39608"/>
                  </a:lnTo>
                  <a:lnTo>
                    <a:pt x="40702" y="40906"/>
                  </a:lnTo>
                  <a:lnTo>
                    <a:pt x="41756" y="41833"/>
                  </a:lnTo>
                  <a:lnTo>
                    <a:pt x="42898" y="42451"/>
                  </a:lnTo>
                  <a:lnTo>
                    <a:pt x="44128" y="42698"/>
                  </a:lnTo>
                  <a:lnTo>
                    <a:pt x="45329" y="42451"/>
                  </a:lnTo>
                  <a:lnTo>
                    <a:pt x="46471" y="41833"/>
                  </a:lnTo>
                  <a:lnTo>
                    <a:pt x="47525" y="40906"/>
                  </a:lnTo>
                  <a:lnTo>
                    <a:pt x="48521" y="39608"/>
                  </a:lnTo>
                  <a:lnTo>
                    <a:pt x="49399" y="38002"/>
                  </a:lnTo>
                  <a:lnTo>
                    <a:pt x="50161" y="36210"/>
                  </a:lnTo>
                  <a:lnTo>
                    <a:pt x="50746" y="34170"/>
                  </a:lnTo>
                  <a:lnTo>
                    <a:pt x="51215" y="31822"/>
                  </a:lnTo>
                  <a:lnTo>
                    <a:pt x="51508" y="29474"/>
                  </a:lnTo>
                  <a:lnTo>
                    <a:pt x="51595" y="26879"/>
                  </a:lnTo>
                  <a:lnTo>
                    <a:pt x="51508" y="24346"/>
                  </a:lnTo>
                  <a:lnTo>
                    <a:pt x="51215" y="21936"/>
                  </a:lnTo>
                  <a:lnTo>
                    <a:pt x="50746" y="19649"/>
                  </a:lnTo>
                  <a:lnTo>
                    <a:pt x="50161" y="17548"/>
                  </a:lnTo>
                  <a:lnTo>
                    <a:pt x="49399" y="15695"/>
                  </a:lnTo>
                  <a:lnTo>
                    <a:pt x="48521" y="14150"/>
                  </a:lnTo>
                  <a:lnTo>
                    <a:pt x="47525" y="12852"/>
                  </a:lnTo>
                  <a:lnTo>
                    <a:pt x="46471" y="11925"/>
                  </a:lnTo>
                  <a:lnTo>
                    <a:pt x="45329" y="11307"/>
                  </a:lnTo>
                  <a:lnTo>
                    <a:pt x="44128" y="11122"/>
                  </a:lnTo>
                  <a:close/>
                  <a:moveTo>
                    <a:pt x="107232" y="0"/>
                  </a:moveTo>
                  <a:lnTo>
                    <a:pt x="108843" y="185"/>
                  </a:lnTo>
                  <a:lnTo>
                    <a:pt x="110366" y="803"/>
                  </a:lnTo>
                  <a:lnTo>
                    <a:pt x="111830" y="1791"/>
                  </a:lnTo>
                  <a:lnTo>
                    <a:pt x="113206" y="3151"/>
                  </a:lnTo>
                  <a:lnTo>
                    <a:pt x="114524" y="4819"/>
                  </a:lnTo>
                  <a:lnTo>
                    <a:pt x="115695" y="6797"/>
                  </a:lnTo>
                  <a:lnTo>
                    <a:pt x="116749" y="9021"/>
                  </a:lnTo>
                  <a:lnTo>
                    <a:pt x="117686" y="11555"/>
                  </a:lnTo>
                  <a:lnTo>
                    <a:pt x="118506" y="14273"/>
                  </a:lnTo>
                  <a:lnTo>
                    <a:pt x="119121" y="17178"/>
                  </a:lnTo>
                  <a:lnTo>
                    <a:pt x="119590" y="20267"/>
                  </a:lnTo>
                  <a:lnTo>
                    <a:pt x="119882" y="23542"/>
                  </a:lnTo>
                  <a:lnTo>
                    <a:pt x="120000" y="26879"/>
                  </a:lnTo>
                  <a:lnTo>
                    <a:pt x="119882" y="30216"/>
                  </a:lnTo>
                  <a:lnTo>
                    <a:pt x="119590" y="33491"/>
                  </a:lnTo>
                  <a:lnTo>
                    <a:pt x="119121" y="36642"/>
                  </a:lnTo>
                  <a:lnTo>
                    <a:pt x="118506" y="39546"/>
                  </a:lnTo>
                  <a:lnTo>
                    <a:pt x="117686" y="42203"/>
                  </a:lnTo>
                  <a:lnTo>
                    <a:pt x="116749" y="44737"/>
                  </a:lnTo>
                  <a:lnTo>
                    <a:pt x="115695" y="46961"/>
                  </a:lnTo>
                  <a:lnTo>
                    <a:pt x="114524" y="48939"/>
                  </a:lnTo>
                  <a:lnTo>
                    <a:pt x="113206" y="50607"/>
                  </a:lnTo>
                  <a:lnTo>
                    <a:pt x="111830" y="51967"/>
                  </a:lnTo>
                  <a:lnTo>
                    <a:pt x="110366" y="52893"/>
                  </a:lnTo>
                  <a:lnTo>
                    <a:pt x="108843" y="53511"/>
                  </a:lnTo>
                  <a:lnTo>
                    <a:pt x="107232" y="53759"/>
                  </a:lnTo>
                  <a:lnTo>
                    <a:pt x="105710" y="53573"/>
                  </a:lnTo>
                  <a:lnTo>
                    <a:pt x="104245" y="52955"/>
                  </a:lnTo>
                  <a:lnTo>
                    <a:pt x="102869" y="52152"/>
                  </a:lnTo>
                  <a:lnTo>
                    <a:pt x="101522" y="50916"/>
                  </a:lnTo>
                  <a:lnTo>
                    <a:pt x="100292" y="49371"/>
                  </a:lnTo>
                  <a:lnTo>
                    <a:pt x="86530" y="78414"/>
                  </a:lnTo>
                  <a:lnTo>
                    <a:pt x="87232" y="81009"/>
                  </a:lnTo>
                  <a:lnTo>
                    <a:pt x="87818" y="83851"/>
                  </a:lnTo>
                  <a:lnTo>
                    <a:pt x="88228" y="86817"/>
                  </a:lnTo>
                  <a:lnTo>
                    <a:pt x="88521" y="89845"/>
                  </a:lnTo>
                  <a:lnTo>
                    <a:pt x="88579" y="93120"/>
                  </a:lnTo>
                  <a:lnTo>
                    <a:pt x="88491" y="96457"/>
                  </a:lnTo>
                  <a:lnTo>
                    <a:pt x="88199" y="99732"/>
                  </a:lnTo>
                  <a:lnTo>
                    <a:pt x="87759" y="102760"/>
                  </a:lnTo>
                  <a:lnTo>
                    <a:pt x="87086" y="105726"/>
                  </a:lnTo>
                  <a:lnTo>
                    <a:pt x="86295" y="108444"/>
                  </a:lnTo>
                  <a:lnTo>
                    <a:pt x="85387" y="110916"/>
                  </a:lnTo>
                  <a:lnTo>
                    <a:pt x="84333" y="113141"/>
                  </a:lnTo>
                  <a:lnTo>
                    <a:pt x="83133" y="115180"/>
                  </a:lnTo>
                  <a:lnTo>
                    <a:pt x="81844" y="116848"/>
                  </a:lnTo>
                  <a:lnTo>
                    <a:pt x="80468" y="118146"/>
                  </a:lnTo>
                  <a:lnTo>
                    <a:pt x="78975" y="119134"/>
                  </a:lnTo>
                  <a:lnTo>
                    <a:pt x="77452" y="119752"/>
                  </a:lnTo>
                  <a:lnTo>
                    <a:pt x="75841" y="120000"/>
                  </a:lnTo>
                  <a:lnTo>
                    <a:pt x="74289" y="119752"/>
                  </a:lnTo>
                  <a:lnTo>
                    <a:pt x="72708" y="119134"/>
                  </a:lnTo>
                  <a:lnTo>
                    <a:pt x="71244" y="118146"/>
                  </a:lnTo>
                  <a:lnTo>
                    <a:pt x="69868" y="116848"/>
                  </a:lnTo>
                  <a:lnTo>
                    <a:pt x="68579" y="115180"/>
                  </a:lnTo>
                  <a:lnTo>
                    <a:pt x="67379" y="113141"/>
                  </a:lnTo>
                  <a:lnTo>
                    <a:pt x="66325" y="110916"/>
                  </a:lnTo>
                  <a:lnTo>
                    <a:pt x="65387" y="108444"/>
                  </a:lnTo>
                  <a:lnTo>
                    <a:pt x="64626" y="105726"/>
                  </a:lnTo>
                  <a:lnTo>
                    <a:pt x="63953" y="102760"/>
                  </a:lnTo>
                  <a:lnTo>
                    <a:pt x="63484" y="99732"/>
                  </a:lnTo>
                  <a:lnTo>
                    <a:pt x="63191" y="96457"/>
                  </a:lnTo>
                  <a:lnTo>
                    <a:pt x="63133" y="93120"/>
                  </a:lnTo>
                  <a:lnTo>
                    <a:pt x="63191" y="90030"/>
                  </a:lnTo>
                  <a:lnTo>
                    <a:pt x="63455" y="87003"/>
                  </a:lnTo>
                  <a:lnTo>
                    <a:pt x="63865" y="84160"/>
                  </a:lnTo>
                  <a:lnTo>
                    <a:pt x="64363" y="81441"/>
                  </a:lnTo>
                  <a:lnTo>
                    <a:pt x="65065" y="78908"/>
                  </a:lnTo>
                  <a:lnTo>
                    <a:pt x="51068" y="49371"/>
                  </a:lnTo>
                  <a:lnTo>
                    <a:pt x="49838" y="50916"/>
                  </a:lnTo>
                  <a:lnTo>
                    <a:pt x="48491" y="52152"/>
                  </a:lnTo>
                  <a:lnTo>
                    <a:pt x="47115" y="52955"/>
                  </a:lnTo>
                  <a:lnTo>
                    <a:pt x="45651" y="53573"/>
                  </a:lnTo>
                  <a:lnTo>
                    <a:pt x="44128" y="53759"/>
                  </a:lnTo>
                  <a:lnTo>
                    <a:pt x="42606" y="53573"/>
                  </a:lnTo>
                  <a:lnTo>
                    <a:pt x="41112" y="52955"/>
                  </a:lnTo>
                  <a:lnTo>
                    <a:pt x="39736" y="52152"/>
                  </a:lnTo>
                  <a:lnTo>
                    <a:pt x="38418" y="50916"/>
                  </a:lnTo>
                  <a:lnTo>
                    <a:pt x="37159" y="49371"/>
                  </a:lnTo>
                  <a:lnTo>
                    <a:pt x="23426" y="78414"/>
                  </a:lnTo>
                  <a:lnTo>
                    <a:pt x="24128" y="81009"/>
                  </a:lnTo>
                  <a:lnTo>
                    <a:pt x="24685" y="83851"/>
                  </a:lnTo>
                  <a:lnTo>
                    <a:pt x="25124" y="86817"/>
                  </a:lnTo>
                  <a:lnTo>
                    <a:pt x="25387" y="89845"/>
                  </a:lnTo>
                  <a:lnTo>
                    <a:pt x="25475" y="93120"/>
                  </a:lnTo>
                  <a:lnTo>
                    <a:pt x="25387" y="96457"/>
                  </a:lnTo>
                  <a:lnTo>
                    <a:pt x="25095" y="99732"/>
                  </a:lnTo>
                  <a:lnTo>
                    <a:pt x="24626" y="102760"/>
                  </a:lnTo>
                  <a:lnTo>
                    <a:pt x="23982" y="105726"/>
                  </a:lnTo>
                  <a:lnTo>
                    <a:pt x="23191" y="108444"/>
                  </a:lnTo>
                  <a:lnTo>
                    <a:pt x="22254" y="110916"/>
                  </a:lnTo>
                  <a:lnTo>
                    <a:pt x="21200" y="113141"/>
                  </a:lnTo>
                  <a:lnTo>
                    <a:pt x="20000" y="115180"/>
                  </a:lnTo>
                  <a:lnTo>
                    <a:pt x="18711" y="116848"/>
                  </a:lnTo>
                  <a:lnTo>
                    <a:pt x="17335" y="118146"/>
                  </a:lnTo>
                  <a:lnTo>
                    <a:pt x="15871" y="119134"/>
                  </a:lnTo>
                  <a:lnTo>
                    <a:pt x="14348" y="119752"/>
                  </a:lnTo>
                  <a:lnTo>
                    <a:pt x="12737" y="120000"/>
                  </a:lnTo>
                  <a:lnTo>
                    <a:pt x="11156" y="119752"/>
                  </a:lnTo>
                  <a:lnTo>
                    <a:pt x="9604" y="119134"/>
                  </a:lnTo>
                  <a:lnTo>
                    <a:pt x="8111" y="118146"/>
                  </a:lnTo>
                  <a:lnTo>
                    <a:pt x="6734" y="116848"/>
                  </a:lnTo>
                  <a:lnTo>
                    <a:pt x="5475" y="115180"/>
                  </a:lnTo>
                  <a:lnTo>
                    <a:pt x="4304" y="113141"/>
                  </a:lnTo>
                  <a:lnTo>
                    <a:pt x="3191" y="110916"/>
                  </a:lnTo>
                  <a:lnTo>
                    <a:pt x="2284" y="108444"/>
                  </a:lnTo>
                  <a:lnTo>
                    <a:pt x="1493" y="105726"/>
                  </a:lnTo>
                  <a:lnTo>
                    <a:pt x="878" y="102760"/>
                  </a:lnTo>
                  <a:lnTo>
                    <a:pt x="409" y="99732"/>
                  </a:lnTo>
                  <a:lnTo>
                    <a:pt x="117" y="96457"/>
                  </a:lnTo>
                  <a:lnTo>
                    <a:pt x="0" y="93120"/>
                  </a:lnTo>
                  <a:lnTo>
                    <a:pt x="117" y="89721"/>
                  </a:lnTo>
                  <a:lnTo>
                    <a:pt x="409" y="86508"/>
                  </a:lnTo>
                  <a:lnTo>
                    <a:pt x="878" y="83419"/>
                  </a:lnTo>
                  <a:lnTo>
                    <a:pt x="1493" y="80514"/>
                  </a:lnTo>
                  <a:lnTo>
                    <a:pt x="2284" y="77734"/>
                  </a:lnTo>
                  <a:lnTo>
                    <a:pt x="3191" y="75262"/>
                  </a:lnTo>
                  <a:lnTo>
                    <a:pt x="4304" y="73038"/>
                  </a:lnTo>
                  <a:lnTo>
                    <a:pt x="5475" y="71060"/>
                  </a:lnTo>
                  <a:lnTo>
                    <a:pt x="6734" y="69330"/>
                  </a:lnTo>
                  <a:lnTo>
                    <a:pt x="8111" y="68032"/>
                  </a:lnTo>
                  <a:lnTo>
                    <a:pt x="9604" y="67044"/>
                  </a:lnTo>
                  <a:lnTo>
                    <a:pt x="11156" y="66426"/>
                  </a:lnTo>
                  <a:lnTo>
                    <a:pt x="12737" y="66179"/>
                  </a:lnTo>
                  <a:lnTo>
                    <a:pt x="14231" y="66426"/>
                  </a:lnTo>
                  <a:lnTo>
                    <a:pt x="15695" y="66982"/>
                  </a:lnTo>
                  <a:lnTo>
                    <a:pt x="17130" y="67785"/>
                  </a:lnTo>
                  <a:lnTo>
                    <a:pt x="18418" y="69021"/>
                  </a:lnTo>
                  <a:lnTo>
                    <a:pt x="19677" y="70566"/>
                  </a:lnTo>
                  <a:lnTo>
                    <a:pt x="33440" y="41524"/>
                  </a:lnTo>
                  <a:lnTo>
                    <a:pt x="32737" y="38928"/>
                  </a:lnTo>
                  <a:lnTo>
                    <a:pt x="32152" y="36148"/>
                  </a:lnTo>
                  <a:lnTo>
                    <a:pt x="31742" y="33182"/>
                  </a:lnTo>
                  <a:lnTo>
                    <a:pt x="31478" y="30092"/>
                  </a:lnTo>
                  <a:lnTo>
                    <a:pt x="31361" y="26879"/>
                  </a:lnTo>
                  <a:lnTo>
                    <a:pt x="31478" y="23542"/>
                  </a:lnTo>
                  <a:lnTo>
                    <a:pt x="31771" y="20267"/>
                  </a:lnTo>
                  <a:lnTo>
                    <a:pt x="32240" y="17178"/>
                  </a:lnTo>
                  <a:lnTo>
                    <a:pt x="32855" y="14273"/>
                  </a:lnTo>
                  <a:lnTo>
                    <a:pt x="33645" y="11555"/>
                  </a:lnTo>
                  <a:lnTo>
                    <a:pt x="34612" y="9021"/>
                  </a:lnTo>
                  <a:lnTo>
                    <a:pt x="35666" y="6797"/>
                  </a:lnTo>
                  <a:lnTo>
                    <a:pt x="36837" y="4819"/>
                  </a:lnTo>
                  <a:lnTo>
                    <a:pt x="38125" y="3151"/>
                  </a:lnTo>
                  <a:lnTo>
                    <a:pt x="39531" y="1791"/>
                  </a:lnTo>
                  <a:lnTo>
                    <a:pt x="40995" y="803"/>
                  </a:lnTo>
                  <a:lnTo>
                    <a:pt x="42518" y="185"/>
                  </a:lnTo>
                  <a:lnTo>
                    <a:pt x="44128" y="0"/>
                  </a:lnTo>
                  <a:lnTo>
                    <a:pt x="45710" y="185"/>
                  </a:lnTo>
                  <a:lnTo>
                    <a:pt x="47232" y="803"/>
                  </a:lnTo>
                  <a:lnTo>
                    <a:pt x="48696" y="1791"/>
                  </a:lnTo>
                  <a:lnTo>
                    <a:pt x="50102" y="3151"/>
                  </a:lnTo>
                  <a:lnTo>
                    <a:pt x="51390" y="4819"/>
                  </a:lnTo>
                  <a:lnTo>
                    <a:pt x="52562" y="6797"/>
                  </a:lnTo>
                  <a:lnTo>
                    <a:pt x="53616" y="9021"/>
                  </a:lnTo>
                  <a:lnTo>
                    <a:pt x="54582" y="11555"/>
                  </a:lnTo>
                  <a:lnTo>
                    <a:pt x="55373" y="14273"/>
                  </a:lnTo>
                  <a:lnTo>
                    <a:pt x="55988" y="17178"/>
                  </a:lnTo>
                  <a:lnTo>
                    <a:pt x="56456" y="20267"/>
                  </a:lnTo>
                  <a:lnTo>
                    <a:pt x="56749" y="23542"/>
                  </a:lnTo>
                  <a:lnTo>
                    <a:pt x="56866" y="26879"/>
                  </a:lnTo>
                  <a:lnTo>
                    <a:pt x="56749" y="30092"/>
                  </a:lnTo>
                  <a:lnTo>
                    <a:pt x="56486" y="33182"/>
                  </a:lnTo>
                  <a:lnTo>
                    <a:pt x="56105" y="36148"/>
                  </a:lnTo>
                  <a:lnTo>
                    <a:pt x="55519" y="38928"/>
                  </a:lnTo>
                  <a:lnTo>
                    <a:pt x="54787" y="41524"/>
                  </a:lnTo>
                  <a:lnTo>
                    <a:pt x="68696" y="70875"/>
                  </a:lnTo>
                  <a:lnTo>
                    <a:pt x="69985" y="69268"/>
                  </a:lnTo>
                  <a:lnTo>
                    <a:pt x="71332" y="67971"/>
                  </a:lnTo>
                  <a:lnTo>
                    <a:pt x="72796" y="67044"/>
                  </a:lnTo>
                  <a:lnTo>
                    <a:pt x="74289" y="66426"/>
                  </a:lnTo>
                  <a:lnTo>
                    <a:pt x="75841" y="66179"/>
                  </a:lnTo>
                  <a:lnTo>
                    <a:pt x="77364" y="66426"/>
                  </a:lnTo>
                  <a:lnTo>
                    <a:pt x="78828" y="66982"/>
                  </a:lnTo>
                  <a:lnTo>
                    <a:pt x="80263" y="67785"/>
                  </a:lnTo>
                  <a:lnTo>
                    <a:pt x="81551" y="69021"/>
                  </a:lnTo>
                  <a:lnTo>
                    <a:pt x="82811" y="70566"/>
                  </a:lnTo>
                  <a:lnTo>
                    <a:pt x="96573" y="41524"/>
                  </a:lnTo>
                  <a:lnTo>
                    <a:pt x="95841" y="38928"/>
                  </a:lnTo>
                  <a:lnTo>
                    <a:pt x="95256" y="36148"/>
                  </a:lnTo>
                  <a:lnTo>
                    <a:pt x="94846" y="33182"/>
                  </a:lnTo>
                  <a:lnTo>
                    <a:pt x="94612" y="30092"/>
                  </a:lnTo>
                  <a:lnTo>
                    <a:pt x="94494" y="26879"/>
                  </a:lnTo>
                  <a:lnTo>
                    <a:pt x="94612" y="23542"/>
                  </a:lnTo>
                  <a:lnTo>
                    <a:pt x="94904" y="20267"/>
                  </a:lnTo>
                  <a:lnTo>
                    <a:pt x="95373" y="17178"/>
                  </a:lnTo>
                  <a:lnTo>
                    <a:pt x="95988" y="14273"/>
                  </a:lnTo>
                  <a:lnTo>
                    <a:pt x="96778" y="11555"/>
                  </a:lnTo>
                  <a:lnTo>
                    <a:pt x="97745" y="9021"/>
                  </a:lnTo>
                  <a:lnTo>
                    <a:pt x="98799" y="6797"/>
                  </a:lnTo>
                  <a:lnTo>
                    <a:pt x="99970" y="4819"/>
                  </a:lnTo>
                  <a:lnTo>
                    <a:pt x="101259" y="3151"/>
                  </a:lnTo>
                  <a:lnTo>
                    <a:pt x="102664" y="1791"/>
                  </a:lnTo>
                  <a:lnTo>
                    <a:pt x="104099" y="803"/>
                  </a:lnTo>
                  <a:lnTo>
                    <a:pt x="105651" y="185"/>
                  </a:lnTo>
                  <a:lnTo>
                    <a:pt x="107232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276;p53"/>
            <p:cNvSpPr/>
            <p:nvPr/>
          </p:nvSpPr>
          <p:spPr>
            <a:xfrm>
              <a:off x="4945063" y="4597401"/>
              <a:ext cx="574800" cy="574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165" y="0"/>
                  </a:moveTo>
                  <a:lnTo>
                    <a:pt x="97458" y="662"/>
                  </a:lnTo>
                  <a:lnTo>
                    <a:pt x="105082" y="3646"/>
                  </a:lnTo>
                  <a:lnTo>
                    <a:pt x="111049" y="8618"/>
                  </a:lnTo>
                  <a:lnTo>
                    <a:pt x="116022" y="14917"/>
                  </a:lnTo>
                  <a:lnTo>
                    <a:pt x="119005" y="21878"/>
                  </a:lnTo>
                  <a:lnTo>
                    <a:pt x="120000" y="29502"/>
                  </a:lnTo>
                  <a:lnTo>
                    <a:pt x="119005" y="37127"/>
                  </a:lnTo>
                  <a:lnTo>
                    <a:pt x="116022" y="44088"/>
                  </a:lnTo>
                  <a:lnTo>
                    <a:pt x="111049" y="50718"/>
                  </a:lnTo>
                  <a:lnTo>
                    <a:pt x="50718" y="111381"/>
                  </a:lnTo>
                  <a:lnTo>
                    <a:pt x="44419" y="116353"/>
                  </a:lnTo>
                  <a:lnTo>
                    <a:pt x="37127" y="119005"/>
                  </a:lnTo>
                  <a:lnTo>
                    <a:pt x="29502" y="120000"/>
                  </a:lnTo>
                  <a:lnTo>
                    <a:pt x="22209" y="119005"/>
                  </a:lnTo>
                  <a:lnTo>
                    <a:pt x="14585" y="116353"/>
                  </a:lnTo>
                  <a:lnTo>
                    <a:pt x="8618" y="111381"/>
                  </a:lnTo>
                  <a:lnTo>
                    <a:pt x="3646" y="105082"/>
                  </a:lnTo>
                  <a:lnTo>
                    <a:pt x="662" y="97790"/>
                  </a:lnTo>
                  <a:lnTo>
                    <a:pt x="0" y="90165"/>
                  </a:lnTo>
                  <a:lnTo>
                    <a:pt x="662" y="82541"/>
                  </a:lnTo>
                  <a:lnTo>
                    <a:pt x="3646" y="75248"/>
                  </a:lnTo>
                  <a:lnTo>
                    <a:pt x="8618" y="69281"/>
                  </a:lnTo>
                  <a:lnTo>
                    <a:pt x="69281" y="8618"/>
                  </a:lnTo>
                  <a:lnTo>
                    <a:pt x="75248" y="3646"/>
                  </a:lnTo>
                  <a:lnTo>
                    <a:pt x="82872" y="662"/>
                  </a:lnTo>
                  <a:lnTo>
                    <a:pt x="90165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277;p53"/>
            <p:cNvSpPr/>
            <p:nvPr/>
          </p:nvSpPr>
          <p:spPr>
            <a:xfrm>
              <a:off x="7448550" y="3684588"/>
              <a:ext cx="576300" cy="574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917" y="0"/>
                  </a:moveTo>
                  <a:lnTo>
                    <a:pt x="97851" y="994"/>
                  </a:lnTo>
                  <a:lnTo>
                    <a:pt x="104793" y="3646"/>
                  </a:lnTo>
                  <a:lnTo>
                    <a:pt x="111404" y="8618"/>
                  </a:lnTo>
                  <a:lnTo>
                    <a:pt x="116033" y="14917"/>
                  </a:lnTo>
                  <a:lnTo>
                    <a:pt x="118677" y="22209"/>
                  </a:lnTo>
                  <a:lnTo>
                    <a:pt x="120000" y="29834"/>
                  </a:lnTo>
                  <a:lnTo>
                    <a:pt x="118677" y="37127"/>
                  </a:lnTo>
                  <a:lnTo>
                    <a:pt x="116033" y="44751"/>
                  </a:lnTo>
                  <a:lnTo>
                    <a:pt x="111404" y="50718"/>
                  </a:lnTo>
                  <a:lnTo>
                    <a:pt x="50909" y="111381"/>
                  </a:lnTo>
                  <a:lnTo>
                    <a:pt x="44297" y="116353"/>
                  </a:lnTo>
                  <a:lnTo>
                    <a:pt x="37355" y="119337"/>
                  </a:lnTo>
                  <a:lnTo>
                    <a:pt x="29752" y="120000"/>
                  </a:lnTo>
                  <a:lnTo>
                    <a:pt x="22148" y="119337"/>
                  </a:lnTo>
                  <a:lnTo>
                    <a:pt x="15206" y="116353"/>
                  </a:lnTo>
                  <a:lnTo>
                    <a:pt x="8595" y="111381"/>
                  </a:lnTo>
                  <a:lnTo>
                    <a:pt x="3966" y="105082"/>
                  </a:lnTo>
                  <a:lnTo>
                    <a:pt x="1322" y="97790"/>
                  </a:lnTo>
                  <a:lnTo>
                    <a:pt x="0" y="90497"/>
                  </a:lnTo>
                  <a:lnTo>
                    <a:pt x="1322" y="82872"/>
                  </a:lnTo>
                  <a:lnTo>
                    <a:pt x="3966" y="75580"/>
                  </a:lnTo>
                  <a:lnTo>
                    <a:pt x="8595" y="69281"/>
                  </a:lnTo>
                  <a:lnTo>
                    <a:pt x="69090" y="8618"/>
                  </a:lnTo>
                  <a:lnTo>
                    <a:pt x="75702" y="3646"/>
                  </a:lnTo>
                  <a:lnTo>
                    <a:pt x="82644" y="994"/>
                  </a:lnTo>
                  <a:lnTo>
                    <a:pt x="89917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9" y="1687161"/>
            <a:ext cx="1994370" cy="124571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200400" y="938197"/>
            <a:ext cx="361950" cy="234950"/>
          </a:xfrm>
          <a:prstGeom prst="rightArrow">
            <a:avLst/>
          </a:prstGeom>
          <a:solidFill>
            <a:srgbClr val="10A0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03650" y="901784"/>
            <a:ext cx="341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Elasticsearch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search engine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3200400" y="1566847"/>
            <a:ext cx="361950" cy="234950"/>
          </a:xfrm>
          <a:prstGeom prst="rightArrow">
            <a:avLst/>
          </a:prstGeom>
          <a:solidFill>
            <a:srgbClr val="10A0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803650" y="1530434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Elasticsearch được kế thừa từ Lucene Apache</a:t>
            </a:r>
            <a:endParaRPr lang="en-US" dirty="0"/>
          </a:p>
        </p:txBody>
      </p:sp>
      <p:sp>
        <p:nvSpPr>
          <p:cNvPr id="37" name="Right Arrow 36"/>
          <p:cNvSpPr/>
          <p:nvPr/>
        </p:nvSpPr>
        <p:spPr>
          <a:xfrm>
            <a:off x="3200400" y="2206594"/>
            <a:ext cx="361950" cy="234950"/>
          </a:xfrm>
          <a:prstGeom prst="rightArrow">
            <a:avLst/>
          </a:prstGeom>
          <a:solidFill>
            <a:srgbClr val="10A0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803650" y="2024282"/>
            <a:ext cx="4914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Elasticsearch thực chất hoặt động như 1 web server, có khả năng tìm kiếm nhanh chóng (near realtime) thông qua giao thức RESTful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>
            <a:off x="3200400" y="2932875"/>
            <a:ext cx="361950" cy="234950"/>
          </a:xfrm>
          <a:prstGeom prst="rightArrow">
            <a:avLst/>
          </a:prstGeom>
          <a:solidFill>
            <a:srgbClr val="10A0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803650" y="2896462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vi-VN" dirty="0" smtClean="0"/>
              <a:t>lasticsearch </a:t>
            </a:r>
            <a:r>
              <a:rPr lang="vi-VN" dirty="0"/>
              <a:t>có khả năng phân tích và thống kê dữ liệu</a:t>
            </a:r>
            <a:endParaRPr lang="en-US" dirty="0"/>
          </a:p>
        </p:txBody>
      </p:sp>
      <p:sp>
        <p:nvSpPr>
          <p:cNvPr id="41" name="Right Arrow 40"/>
          <p:cNvSpPr/>
          <p:nvPr/>
        </p:nvSpPr>
        <p:spPr>
          <a:xfrm>
            <a:off x="3200400" y="3940496"/>
            <a:ext cx="361950" cy="234950"/>
          </a:xfrm>
          <a:prstGeom prst="rightArrow">
            <a:avLst/>
          </a:prstGeom>
          <a:solidFill>
            <a:srgbClr val="10A0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803650" y="3688639"/>
            <a:ext cx="441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Elasticsearch là 1 hệ thống phân tán và có khả năng mở rộng tuyệt vời (horizontal scalability). Lắp thêm node cho nó là nó tự động auto mở rộng cho bạn.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8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" y="0"/>
            <a:ext cx="9140341" cy="5143500"/>
          </a:xfrm>
          <a:prstGeom prst="rect">
            <a:avLst/>
          </a:prstGeom>
        </p:spPr>
      </p:pic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970568" y="213700"/>
            <a:ext cx="7861732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BIỂU ĐỒ CA SỬ DỤNG</a:t>
            </a:r>
            <a:endParaRPr sz="2400" dirty="0">
              <a:solidFill>
                <a:srgbClr val="EE795B"/>
              </a:solidFill>
              <a:latin typeface="Arial" panose="020B0604020202020204" pitchFamily="34" charset="0"/>
              <a:cs typeface="Arial" panose="020B0604020202020204" pitchFamily="34" charset="0"/>
              <a:sym typeface="Trebuchet MS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dirty="0"/>
          </a:p>
        </p:txBody>
      </p:sp>
      <p:grpSp>
        <p:nvGrpSpPr>
          <p:cNvPr id="22" name="Google Shape;1132;p53"/>
          <p:cNvGrpSpPr/>
          <p:nvPr/>
        </p:nvGrpSpPr>
        <p:grpSpPr>
          <a:xfrm>
            <a:off x="543901" y="321233"/>
            <a:ext cx="367635" cy="312767"/>
            <a:chOff x="774343" y="3179731"/>
            <a:chExt cx="2863200" cy="2435878"/>
          </a:xfrm>
        </p:grpSpPr>
        <p:sp>
          <p:nvSpPr>
            <p:cNvPr id="23" name="Google Shape;1133;p53"/>
            <p:cNvSpPr/>
            <p:nvPr/>
          </p:nvSpPr>
          <p:spPr>
            <a:xfrm>
              <a:off x="2487834" y="3179731"/>
              <a:ext cx="506100" cy="297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1140" y="0"/>
                  </a:moveTo>
                  <a:lnTo>
                    <a:pt x="69176" y="738"/>
                  </a:lnTo>
                  <a:lnTo>
                    <a:pt x="76995" y="2953"/>
                  </a:lnTo>
                  <a:lnTo>
                    <a:pt x="84380" y="6461"/>
                  </a:lnTo>
                  <a:lnTo>
                    <a:pt x="91438" y="10892"/>
                  </a:lnTo>
                  <a:lnTo>
                    <a:pt x="97737" y="16615"/>
                  </a:lnTo>
                  <a:lnTo>
                    <a:pt x="103384" y="23446"/>
                  </a:lnTo>
                  <a:lnTo>
                    <a:pt x="108271" y="30830"/>
                  </a:lnTo>
                  <a:lnTo>
                    <a:pt x="112180" y="39323"/>
                  </a:lnTo>
                  <a:lnTo>
                    <a:pt x="115221" y="48369"/>
                  </a:lnTo>
                  <a:lnTo>
                    <a:pt x="117285" y="58153"/>
                  </a:lnTo>
                  <a:lnTo>
                    <a:pt x="118371" y="68307"/>
                  </a:lnTo>
                  <a:lnTo>
                    <a:pt x="120000" y="91015"/>
                  </a:lnTo>
                  <a:lnTo>
                    <a:pt x="119782" y="95630"/>
                  </a:lnTo>
                  <a:lnTo>
                    <a:pt x="118805" y="99507"/>
                  </a:lnTo>
                  <a:lnTo>
                    <a:pt x="116742" y="102276"/>
                  </a:lnTo>
                  <a:lnTo>
                    <a:pt x="114461" y="103938"/>
                  </a:lnTo>
                  <a:lnTo>
                    <a:pt x="111529" y="103569"/>
                  </a:lnTo>
                  <a:lnTo>
                    <a:pt x="99800" y="99507"/>
                  </a:lnTo>
                  <a:lnTo>
                    <a:pt x="87638" y="96923"/>
                  </a:lnTo>
                  <a:lnTo>
                    <a:pt x="75149" y="96000"/>
                  </a:lnTo>
                  <a:lnTo>
                    <a:pt x="61791" y="96923"/>
                  </a:lnTo>
                  <a:lnTo>
                    <a:pt x="48542" y="99876"/>
                  </a:lnTo>
                  <a:lnTo>
                    <a:pt x="35619" y="104676"/>
                  </a:lnTo>
                  <a:lnTo>
                    <a:pt x="23022" y="110953"/>
                  </a:lnTo>
                  <a:lnTo>
                    <a:pt x="10968" y="119446"/>
                  </a:lnTo>
                  <a:lnTo>
                    <a:pt x="8253" y="120000"/>
                  </a:lnTo>
                  <a:lnTo>
                    <a:pt x="5755" y="119446"/>
                  </a:lnTo>
                  <a:lnTo>
                    <a:pt x="3692" y="117230"/>
                  </a:lnTo>
                  <a:lnTo>
                    <a:pt x="2063" y="113723"/>
                  </a:lnTo>
                  <a:lnTo>
                    <a:pt x="1303" y="109292"/>
                  </a:lnTo>
                  <a:lnTo>
                    <a:pt x="0" y="71446"/>
                  </a:lnTo>
                  <a:lnTo>
                    <a:pt x="651" y="61661"/>
                  </a:lnTo>
                  <a:lnTo>
                    <a:pt x="2280" y="52246"/>
                  </a:lnTo>
                  <a:lnTo>
                    <a:pt x="5212" y="43384"/>
                  </a:lnTo>
                  <a:lnTo>
                    <a:pt x="8904" y="35446"/>
                  </a:lnTo>
                  <a:lnTo>
                    <a:pt x="13357" y="27692"/>
                  </a:lnTo>
                  <a:lnTo>
                    <a:pt x="18787" y="20676"/>
                  </a:lnTo>
                  <a:lnTo>
                    <a:pt x="24760" y="14769"/>
                  </a:lnTo>
                  <a:lnTo>
                    <a:pt x="31276" y="9600"/>
                  </a:lnTo>
                  <a:lnTo>
                    <a:pt x="38334" y="5723"/>
                  </a:lnTo>
                  <a:lnTo>
                    <a:pt x="45719" y="2584"/>
                  </a:lnTo>
                  <a:lnTo>
                    <a:pt x="53321" y="369"/>
                  </a:lnTo>
                  <a:lnTo>
                    <a:pt x="61140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134;p53"/>
            <p:cNvSpPr/>
            <p:nvPr/>
          </p:nvSpPr>
          <p:spPr>
            <a:xfrm>
              <a:off x="774343" y="3500609"/>
              <a:ext cx="2863200" cy="211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332" y="75890"/>
                  </a:moveTo>
                  <a:lnTo>
                    <a:pt x="92372" y="75994"/>
                  </a:lnTo>
                  <a:lnTo>
                    <a:pt x="90432" y="76332"/>
                  </a:lnTo>
                  <a:lnTo>
                    <a:pt x="88587" y="76775"/>
                  </a:lnTo>
                  <a:lnTo>
                    <a:pt x="86801" y="77451"/>
                  </a:lnTo>
                  <a:lnTo>
                    <a:pt x="85129" y="78309"/>
                  </a:lnTo>
                  <a:lnTo>
                    <a:pt x="83515" y="79297"/>
                  </a:lnTo>
                  <a:lnTo>
                    <a:pt x="82074" y="80364"/>
                  </a:lnTo>
                  <a:lnTo>
                    <a:pt x="80710" y="81664"/>
                  </a:lnTo>
                  <a:lnTo>
                    <a:pt x="79519" y="83042"/>
                  </a:lnTo>
                  <a:lnTo>
                    <a:pt x="78463" y="84499"/>
                  </a:lnTo>
                  <a:lnTo>
                    <a:pt x="77560" y="86085"/>
                  </a:lnTo>
                  <a:lnTo>
                    <a:pt x="76868" y="87724"/>
                  </a:lnTo>
                  <a:lnTo>
                    <a:pt x="76311" y="89492"/>
                  </a:lnTo>
                  <a:lnTo>
                    <a:pt x="75984" y="91261"/>
                  </a:lnTo>
                  <a:lnTo>
                    <a:pt x="75869" y="93081"/>
                  </a:lnTo>
                  <a:lnTo>
                    <a:pt x="76023" y="95110"/>
                  </a:lnTo>
                  <a:lnTo>
                    <a:pt x="76388" y="96983"/>
                  </a:lnTo>
                  <a:lnTo>
                    <a:pt x="76964" y="98855"/>
                  </a:lnTo>
                  <a:lnTo>
                    <a:pt x="77809" y="100572"/>
                  </a:lnTo>
                  <a:lnTo>
                    <a:pt x="78828" y="102262"/>
                  </a:lnTo>
                  <a:lnTo>
                    <a:pt x="80000" y="103771"/>
                  </a:lnTo>
                  <a:lnTo>
                    <a:pt x="81383" y="105201"/>
                  </a:lnTo>
                  <a:lnTo>
                    <a:pt x="82862" y="106501"/>
                  </a:lnTo>
                  <a:lnTo>
                    <a:pt x="84534" y="107568"/>
                  </a:lnTo>
                  <a:lnTo>
                    <a:pt x="86320" y="108504"/>
                  </a:lnTo>
                  <a:lnTo>
                    <a:pt x="88184" y="109310"/>
                  </a:lnTo>
                  <a:lnTo>
                    <a:pt x="90182" y="109830"/>
                  </a:lnTo>
                  <a:lnTo>
                    <a:pt x="92219" y="110195"/>
                  </a:lnTo>
                  <a:lnTo>
                    <a:pt x="94332" y="110325"/>
                  </a:lnTo>
                  <a:lnTo>
                    <a:pt x="96484" y="110195"/>
                  </a:lnTo>
                  <a:lnTo>
                    <a:pt x="98520" y="109830"/>
                  </a:lnTo>
                  <a:lnTo>
                    <a:pt x="100499" y="109310"/>
                  </a:lnTo>
                  <a:lnTo>
                    <a:pt x="102382" y="108504"/>
                  </a:lnTo>
                  <a:lnTo>
                    <a:pt x="104169" y="107568"/>
                  </a:lnTo>
                  <a:lnTo>
                    <a:pt x="105802" y="106501"/>
                  </a:lnTo>
                  <a:lnTo>
                    <a:pt x="107339" y="105201"/>
                  </a:lnTo>
                  <a:lnTo>
                    <a:pt x="108683" y="103771"/>
                  </a:lnTo>
                  <a:lnTo>
                    <a:pt x="109875" y="102262"/>
                  </a:lnTo>
                  <a:lnTo>
                    <a:pt x="110912" y="100572"/>
                  </a:lnTo>
                  <a:lnTo>
                    <a:pt x="111700" y="98855"/>
                  </a:lnTo>
                  <a:lnTo>
                    <a:pt x="112315" y="96983"/>
                  </a:lnTo>
                  <a:lnTo>
                    <a:pt x="112680" y="95110"/>
                  </a:lnTo>
                  <a:lnTo>
                    <a:pt x="112795" y="93081"/>
                  </a:lnTo>
                  <a:lnTo>
                    <a:pt x="112680" y="91105"/>
                  </a:lnTo>
                  <a:lnTo>
                    <a:pt x="112315" y="89232"/>
                  </a:lnTo>
                  <a:lnTo>
                    <a:pt x="111700" y="87360"/>
                  </a:lnTo>
                  <a:lnTo>
                    <a:pt x="110912" y="85643"/>
                  </a:lnTo>
                  <a:lnTo>
                    <a:pt x="109875" y="83979"/>
                  </a:lnTo>
                  <a:lnTo>
                    <a:pt x="108683" y="82444"/>
                  </a:lnTo>
                  <a:lnTo>
                    <a:pt x="107339" y="81014"/>
                  </a:lnTo>
                  <a:lnTo>
                    <a:pt x="105802" y="79739"/>
                  </a:lnTo>
                  <a:lnTo>
                    <a:pt x="104169" y="78647"/>
                  </a:lnTo>
                  <a:lnTo>
                    <a:pt x="102382" y="77711"/>
                  </a:lnTo>
                  <a:lnTo>
                    <a:pt x="100499" y="76931"/>
                  </a:lnTo>
                  <a:lnTo>
                    <a:pt x="98520" y="76384"/>
                  </a:lnTo>
                  <a:lnTo>
                    <a:pt x="96484" y="76046"/>
                  </a:lnTo>
                  <a:lnTo>
                    <a:pt x="94332" y="75890"/>
                  </a:lnTo>
                  <a:close/>
                  <a:moveTo>
                    <a:pt x="25629" y="75890"/>
                  </a:moveTo>
                  <a:lnTo>
                    <a:pt x="23631" y="75994"/>
                  </a:lnTo>
                  <a:lnTo>
                    <a:pt x="21690" y="76332"/>
                  </a:lnTo>
                  <a:lnTo>
                    <a:pt x="19846" y="76775"/>
                  </a:lnTo>
                  <a:lnTo>
                    <a:pt x="18059" y="77451"/>
                  </a:lnTo>
                  <a:lnTo>
                    <a:pt x="16388" y="78309"/>
                  </a:lnTo>
                  <a:lnTo>
                    <a:pt x="14774" y="79297"/>
                  </a:lnTo>
                  <a:lnTo>
                    <a:pt x="13333" y="80364"/>
                  </a:lnTo>
                  <a:lnTo>
                    <a:pt x="11969" y="81664"/>
                  </a:lnTo>
                  <a:lnTo>
                    <a:pt x="10778" y="83042"/>
                  </a:lnTo>
                  <a:lnTo>
                    <a:pt x="9721" y="84499"/>
                  </a:lnTo>
                  <a:lnTo>
                    <a:pt x="8818" y="86085"/>
                  </a:lnTo>
                  <a:lnTo>
                    <a:pt x="8126" y="87724"/>
                  </a:lnTo>
                  <a:lnTo>
                    <a:pt x="7569" y="89492"/>
                  </a:lnTo>
                  <a:lnTo>
                    <a:pt x="7281" y="91261"/>
                  </a:lnTo>
                  <a:lnTo>
                    <a:pt x="7127" y="93081"/>
                  </a:lnTo>
                  <a:lnTo>
                    <a:pt x="7281" y="95110"/>
                  </a:lnTo>
                  <a:lnTo>
                    <a:pt x="7646" y="96983"/>
                  </a:lnTo>
                  <a:lnTo>
                    <a:pt x="8261" y="98855"/>
                  </a:lnTo>
                  <a:lnTo>
                    <a:pt x="9068" y="100572"/>
                  </a:lnTo>
                  <a:lnTo>
                    <a:pt x="10086" y="102262"/>
                  </a:lnTo>
                  <a:lnTo>
                    <a:pt x="11277" y="103771"/>
                  </a:lnTo>
                  <a:lnTo>
                    <a:pt x="12641" y="105201"/>
                  </a:lnTo>
                  <a:lnTo>
                    <a:pt x="14159" y="106501"/>
                  </a:lnTo>
                  <a:lnTo>
                    <a:pt x="15792" y="107568"/>
                  </a:lnTo>
                  <a:lnTo>
                    <a:pt x="17579" y="108504"/>
                  </a:lnTo>
                  <a:lnTo>
                    <a:pt x="19481" y="109310"/>
                  </a:lnTo>
                  <a:lnTo>
                    <a:pt x="21440" y="109830"/>
                  </a:lnTo>
                  <a:lnTo>
                    <a:pt x="23477" y="110195"/>
                  </a:lnTo>
                  <a:lnTo>
                    <a:pt x="25629" y="110325"/>
                  </a:lnTo>
                  <a:lnTo>
                    <a:pt x="27742" y="110195"/>
                  </a:lnTo>
                  <a:lnTo>
                    <a:pt x="29779" y="109830"/>
                  </a:lnTo>
                  <a:lnTo>
                    <a:pt x="31757" y="109310"/>
                  </a:lnTo>
                  <a:lnTo>
                    <a:pt x="33640" y="108504"/>
                  </a:lnTo>
                  <a:lnTo>
                    <a:pt x="35427" y="107568"/>
                  </a:lnTo>
                  <a:lnTo>
                    <a:pt x="37098" y="106501"/>
                  </a:lnTo>
                  <a:lnTo>
                    <a:pt x="38597" y="105201"/>
                  </a:lnTo>
                  <a:lnTo>
                    <a:pt x="39980" y="103771"/>
                  </a:lnTo>
                  <a:lnTo>
                    <a:pt x="41133" y="102262"/>
                  </a:lnTo>
                  <a:lnTo>
                    <a:pt x="42170" y="100572"/>
                  </a:lnTo>
                  <a:lnTo>
                    <a:pt x="42958" y="98855"/>
                  </a:lnTo>
                  <a:lnTo>
                    <a:pt x="43573" y="96983"/>
                  </a:lnTo>
                  <a:lnTo>
                    <a:pt x="43938" y="95110"/>
                  </a:lnTo>
                  <a:lnTo>
                    <a:pt x="44092" y="93081"/>
                  </a:lnTo>
                  <a:lnTo>
                    <a:pt x="43938" y="91105"/>
                  </a:lnTo>
                  <a:lnTo>
                    <a:pt x="43573" y="89232"/>
                  </a:lnTo>
                  <a:lnTo>
                    <a:pt x="42958" y="87360"/>
                  </a:lnTo>
                  <a:lnTo>
                    <a:pt x="42170" y="85643"/>
                  </a:lnTo>
                  <a:lnTo>
                    <a:pt x="41133" y="83979"/>
                  </a:lnTo>
                  <a:lnTo>
                    <a:pt x="39980" y="82444"/>
                  </a:lnTo>
                  <a:lnTo>
                    <a:pt x="38597" y="81014"/>
                  </a:lnTo>
                  <a:lnTo>
                    <a:pt x="37098" y="79739"/>
                  </a:lnTo>
                  <a:lnTo>
                    <a:pt x="35427" y="78647"/>
                  </a:lnTo>
                  <a:lnTo>
                    <a:pt x="33640" y="77711"/>
                  </a:lnTo>
                  <a:lnTo>
                    <a:pt x="31757" y="76931"/>
                  </a:lnTo>
                  <a:lnTo>
                    <a:pt x="29779" y="76384"/>
                  </a:lnTo>
                  <a:lnTo>
                    <a:pt x="27742" y="76046"/>
                  </a:lnTo>
                  <a:lnTo>
                    <a:pt x="25629" y="75890"/>
                  </a:lnTo>
                  <a:close/>
                  <a:moveTo>
                    <a:pt x="60000" y="60416"/>
                  </a:moveTo>
                  <a:lnTo>
                    <a:pt x="58770" y="60520"/>
                  </a:lnTo>
                  <a:lnTo>
                    <a:pt x="57598" y="60754"/>
                  </a:lnTo>
                  <a:lnTo>
                    <a:pt x="56503" y="61196"/>
                  </a:lnTo>
                  <a:lnTo>
                    <a:pt x="55523" y="61794"/>
                  </a:lnTo>
                  <a:lnTo>
                    <a:pt x="54620" y="62522"/>
                  </a:lnTo>
                  <a:lnTo>
                    <a:pt x="53852" y="63381"/>
                  </a:lnTo>
                  <a:lnTo>
                    <a:pt x="53237" y="64317"/>
                  </a:lnTo>
                  <a:lnTo>
                    <a:pt x="52795" y="65331"/>
                  </a:lnTo>
                  <a:lnTo>
                    <a:pt x="52507" y="66423"/>
                  </a:lnTo>
                  <a:lnTo>
                    <a:pt x="52391" y="67594"/>
                  </a:lnTo>
                  <a:lnTo>
                    <a:pt x="52507" y="68738"/>
                  </a:lnTo>
                  <a:lnTo>
                    <a:pt x="52795" y="69882"/>
                  </a:lnTo>
                  <a:lnTo>
                    <a:pt x="53237" y="70897"/>
                  </a:lnTo>
                  <a:lnTo>
                    <a:pt x="53852" y="71833"/>
                  </a:lnTo>
                  <a:lnTo>
                    <a:pt x="54620" y="72691"/>
                  </a:lnTo>
                  <a:lnTo>
                    <a:pt x="55523" y="73368"/>
                  </a:lnTo>
                  <a:lnTo>
                    <a:pt x="56503" y="73966"/>
                  </a:lnTo>
                  <a:lnTo>
                    <a:pt x="57598" y="74408"/>
                  </a:lnTo>
                  <a:lnTo>
                    <a:pt x="58770" y="74694"/>
                  </a:lnTo>
                  <a:lnTo>
                    <a:pt x="60000" y="74746"/>
                  </a:lnTo>
                  <a:lnTo>
                    <a:pt x="61248" y="74694"/>
                  </a:lnTo>
                  <a:lnTo>
                    <a:pt x="62401" y="74408"/>
                  </a:lnTo>
                  <a:lnTo>
                    <a:pt x="63496" y="73966"/>
                  </a:lnTo>
                  <a:lnTo>
                    <a:pt x="64514" y="73368"/>
                  </a:lnTo>
                  <a:lnTo>
                    <a:pt x="65398" y="72691"/>
                  </a:lnTo>
                  <a:lnTo>
                    <a:pt x="66147" y="71833"/>
                  </a:lnTo>
                  <a:lnTo>
                    <a:pt x="66781" y="70897"/>
                  </a:lnTo>
                  <a:lnTo>
                    <a:pt x="67243" y="69882"/>
                  </a:lnTo>
                  <a:lnTo>
                    <a:pt x="67531" y="68738"/>
                  </a:lnTo>
                  <a:lnTo>
                    <a:pt x="67608" y="67594"/>
                  </a:lnTo>
                  <a:lnTo>
                    <a:pt x="67531" y="66423"/>
                  </a:lnTo>
                  <a:lnTo>
                    <a:pt x="67243" y="65331"/>
                  </a:lnTo>
                  <a:lnTo>
                    <a:pt x="66781" y="64317"/>
                  </a:lnTo>
                  <a:lnTo>
                    <a:pt x="66147" y="63381"/>
                  </a:lnTo>
                  <a:lnTo>
                    <a:pt x="65398" y="62522"/>
                  </a:lnTo>
                  <a:lnTo>
                    <a:pt x="64514" y="61794"/>
                  </a:lnTo>
                  <a:lnTo>
                    <a:pt x="63496" y="61196"/>
                  </a:lnTo>
                  <a:lnTo>
                    <a:pt x="62401" y="60754"/>
                  </a:lnTo>
                  <a:lnTo>
                    <a:pt x="61248" y="60520"/>
                  </a:lnTo>
                  <a:lnTo>
                    <a:pt x="60000" y="60416"/>
                  </a:lnTo>
                  <a:close/>
                  <a:moveTo>
                    <a:pt x="34889" y="0"/>
                  </a:moveTo>
                  <a:lnTo>
                    <a:pt x="36810" y="78"/>
                  </a:lnTo>
                  <a:lnTo>
                    <a:pt x="38712" y="390"/>
                  </a:lnTo>
                  <a:lnTo>
                    <a:pt x="40557" y="884"/>
                  </a:lnTo>
                  <a:lnTo>
                    <a:pt x="42343" y="1508"/>
                  </a:lnTo>
                  <a:lnTo>
                    <a:pt x="44053" y="2366"/>
                  </a:lnTo>
                  <a:lnTo>
                    <a:pt x="45686" y="3328"/>
                  </a:lnTo>
                  <a:lnTo>
                    <a:pt x="47223" y="4473"/>
                  </a:lnTo>
                  <a:lnTo>
                    <a:pt x="48607" y="5747"/>
                  </a:lnTo>
                  <a:lnTo>
                    <a:pt x="49875" y="7126"/>
                  </a:lnTo>
                  <a:lnTo>
                    <a:pt x="51008" y="8660"/>
                  </a:lnTo>
                  <a:lnTo>
                    <a:pt x="51950" y="10247"/>
                  </a:lnTo>
                  <a:lnTo>
                    <a:pt x="52718" y="11963"/>
                  </a:lnTo>
                  <a:lnTo>
                    <a:pt x="53275" y="13732"/>
                  </a:lnTo>
                  <a:lnTo>
                    <a:pt x="53640" y="15552"/>
                  </a:lnTo>
                  <a:lnTo>
                    <a:pt x="53736" y="17477"/>
                  </a:lnTo>
                  <a:lnTo>
                    <a:pt x="53698" y="18231"/>
                  </a:lnTo>
                  <a:lnTo>
                    <a:pt x="53659" y="18907"/>
                  </a:lnTo>
                  <a:lnTo>
                    <a:pt x="53563" y="21378"/>
                  </a:lnTo>
                  <a:lnTo>
                    <a:pt x="55043" y="20728"/>
                  </a:lnTo>
                  <a:lnTo>
                    <a:pt x="56618" y="20286"/>
                  </a:lnTo>
                  <a:lnTo>
                    <a:pt x="58290" y="20000"/>
                  </a:lnTo>
                  <a:lnTo>
                    <a:pt x="60000" y="19895"/>
                  </a:lnTo>
                  <a:lnTo>
                    <a:pt x="61709" y="20000"/>
                  </a:lnTo>
                  <a:lnTo>
                    <a:pt x="63362" y="20286"/>
                  </a:lnTo>
                  <a:lnTo>
                    <a:pt x="64956" y="20728"/>
                  </a:lnTo>
                  <a:lnTo>
                    <a:pt x="66416" y="21378"/>
                  </a:lnTo>
                  <a:lnTo>
                    <a:pt x="66301" y="18907"/>
                  </a:lnTo>
                  <a:lnTo>
                    <a:pt x="66224" y="18179"/>
                  </a:lnTo>
                  <a:lnTo>
                    <a:pt x="66224" y="17477"/>
                  </a:lnTo>
                  <a:lnTo>
                    <a:pt x="66340" y="15552"/>
                  </a:lnTo>
                  <a:lnTo>
                    <a:pt x="66705" y="13680"/>
                  </a:lnTo>
                  <a:lnTo>
                    <a:pt x="67243" y="11911"/>
                  </a:lnTo>
                  <a:lnTo>
                    <a:pt x="68011" y="10247"/>
                  </a:lnTo>
                  <a:lnTo>
                    <a:pt x="68952" y="8608"/>
                  </a:lnTo>
                  <a:lnTo>
                    <a:pt x="70086" y="7126"/>
                  </a:lnTo>
                  <a:lnTo>
                    <a:pt x="71354" y="5747"/>
                  </a:lnTo>
                  <a:lnTo>
                    <a:pt x="72737" y="4473"/>
                  </a:lnTo>
                  <a:lnTo>
                    <a:pt x="74274" y="3328"/>
                  </a:lnTo>
                  <a:lnTo>
                    <a:pt x="75907" y="2366"/>
                  </a:lnTo>
                  <a:lnTo>
                    <a:pt x="77617" y="1508"/>
                  </a:lnTo>
                  <a:lnTo>
                    <a:pt x="79404" y="884"/>
                  </a:lnTo>
                  <a:lnTo>
                    <a:pt x="81268" y="390"/>
                  </a:lnTo>
                  <a:lnTo>
                    <a:pt x="83150" y="78"/>
                  </a:lnTo>
                  <a:lnTo>
                    <a:pt x="85091" y="0"/>
                  </a:lnTo>
                  <a:lnTo>
                    <a:pt x="87127" y="78"/>
                  </a:lnTo>
                  <a:lnTo>
                    <a:pt x="89087" y="442"/>
                  </a:lnTo>
                  <a:lnTo>
                    <a:pt x="91027" y="988"/>
                  </a:lnTo>
                  <a:lnTo>
                    <a:pt x="92814" y="1768"/>
                  </a:lnTo>
                  <a:lnTo>
                    <a:pt x="94524" y="2704"/>
                  </a:lnTo>
                  <a:lnTo>
                    <a:pt x="96119" y="3823"/>
                  </a:lnTo>
                  <a:lnTo>
                    <a:pt x="97579" y="5123"/>
                  </a:lnTo>
                  <a:lnTo>
                    <a:pt x="98885" y="6553"/>
                  </a:lnTo>
                  <a:lnTo>
                    <a:pt x="100019" y="8114"/>
                  </a:lnTo>
                  <a:lnTo>
                    <a:pt x="100999" y="9804"/>
                  </a:lnTo>
                  <a:lnTo>
                    <a:pt x="101767" y="11625"/>
                  </a:lnTo>
                  <a:lnTo>
                    <a:pt x="102343" y="13498"/>
                  </a:lnTo>
                  <a:lnTo>
                    <a:pt x="102670" y="15474"/>
                  </a:lnTo>
                  <a:lnTo>
                    <a:pt x="102824" y="17477"/>
                  </a:lnTo>
                  <a:lnTo>
                    <a:pt x="104975" y="40260"/>
                  </a:lnTo>
                  <a:lnTo>
                    <a:pt x="106609" y="41482"/>
                  </a:lnTo>
                  <a:lnTo>
                    <a:pt x="108146" y="42860"/>
                  </a:lnTo>
                  <a:lnTo>
                    <a:pt x="109548" y="44343"/>
                  </a:lnTo>
                  <a:lnTo>
                    <a:pt x="110797" y="45981"/>
                  </a:lnTo>
                  <a:lnTo>
                    <a:pt x="111930" y="47698"/>
                  </a:lnTo>
                  <a:lnTo>
                    <a:pt x="112910" y="49518"/>
                  </a:lnTo>
                  <a:lnTo>
                    <a:pt x="113698" y="51443"/>
                  </a:lnTo>
                  <a:lnTo>
                    <a:pt x="114370" y="53420"/>
                  </a:lnTo>
                  <a:lnTo>
                    <a:pt x="114831" y="55474"/>
                  </a:lnTo>
                  <a:lnTo>
                    <a:pt x="115081" y="57659"/>
                  </a:lnTo>
                  <a:lnTo>
                    <a:pt x="119634" y="88894"/>
                  </a:lnTo>
                  <a:lnTo>
                    <a:pt x="119634" y="88998"/>
                  </a:lnTo>
                  <a:lnTo>
                    <a:pt x="119673" y="89102"/>
                  </a:lnTo>
                  <a:lnTo>
                    <a:pt x="119788" y="90091"/>
                  </a:lnTo>
                  <a:lnTo>
                    <a:pt x="119942" y="91547"/>
                  </a:lnTo>
                  <a:lnTo>
                    <a:pt x="120000" y="93081"/>
                  </a:lnTo>
                  <a:lnTo>
                    <a:pt x="119865" y="95708"/>
                  </a:lnTo>
                  <a:lnTo>
                    <a:pt x="119538" y="98205"/>
                  </a:lnTo>
                  <a:lnTo>
                    <a:pt x="118943" y="100676"/>
                  </a:lnTo>
                  <a:lnTo>
                    <a:pt x="118194" y="102990"/>
                  </a:lnTo>
                  <a:lnTo>
                    <a:pt x="117233" y="105253"/>
                  </a:lnTo>
                  <a:lnTo>
                    <a:pt x="116080" y="107386"/>
                  </a:lnTo>
                  <a:lnTo>
                    <a:pt x="114755" y="109388"/>
                  </a:lnTo>
                  <a:lnTo>
                    <a:pt x="113275" y="111235"/>
                  </a:lnTo>
                  <a:lnTo>
                    <a:pt x="111623" y="112951"/>
                  </a:lnTo>
                  <a:lnTo>
                    <a:pt x="109855" y="114512"/>
                  </a:lnTo>
                  <a:lnTo>
                    <a:pt x="107953" y="115916"/>
                  </a:lnTo>
                  <a:lnTo>
                    <a:pt x="105917" y="117087"/>
                  </a:lnTo>
                  <a:lnTo>
                    <a:pt x="103804" y="118127"/>
                  </a:lnTo>
                  <a:lnTo>
                    <a:pt x="101536" y="118907"/>
                  </a:lnTo>
                  <a:lnTo>
                    <a:pt x="99212" y="119505"/>
                  </a:lnTo>
                  <a:lnTo>
                    <a:pt x="96849" y="119895"/>
                  </a:lnTo>
                  <a:lnTo>
                    <a:pt x="94370" y="120000"/>
                  </a:lnTo>
                  <a:lnTo>
                    <a:pt x="91892" y="119895"/>
                  </a:lnTo>
                  <a:lnTo>
                    <a:pt x="89490" y="119505"/>
                  </a:lnTo>
                  <a:lnTo>
                    <a:pt x="87204" y="118907"/>
                  </a:lnTo>
                  <a:lnTo>
                    <a:pt x="84937" y="118127"/>
                  </a:lnTo>
                  <a:lnTo>
                    <a:pt x="82824" y="117087"/>
                  </a:lnTo>
                  <a:lnTo>
                    <a:pt x="80787" y="115916"/>
                  </a:lnTo>
                  <a:lnTo>
                    <a:pt x="78904" y="114512"/>
                  </a:lnTo>
                  <a:lnTo>
                    <a:pt x="77118" y="112951"/>
                  </a:lnTo>
                  <a:lnTo>
                    <a:pt x="75485" y="111235"/>
                  </a:lnTo>
                  <a:lnTo>
                    <a:pt x="73986" y="109388"/>
                  </a:lnTo>
                  <a:lnTo>
                    <a:pt x="72680" y="107386"/>
                  </a:lnTo>
                  <a:lnTo>
                    <a:pt x="71508" y="105253"/>
                  </a:lnTo>
                  <a:lnTo>
                    <a:pt x="70566" y="102990"/>
                  </a:lnTo>
                  <a:lnTo>
                    <a:pt x="69798" y="100676"/>
                  </a:lnTo>
                  <a:lnTo>
                    <a:pt x="69221" y="98205"/>
                  </a:lnTo>
                  <a:lnTo>
                    <a:pt x="68895" y="95708"/>
                  </a:lnTo>
                  <a:lnTo>
                    <a:pt x="68780" y="93081"/>
                  </a:lnTo>
                  <a:lnTo>
                    <a:pt x="68780" y="80806"/>
                  </a:lnTo>
                  <a:lnTo>
                    <a:pt x="67166" y="81690"/>
                  </a:lnTo>
                  <a:lnTo>
                    <a:pt x="65494" y="82392"/>
                  </a:lnTo>
                  <a:lnTo>
                    <a:pt x="63746" y="82886"/>
                  </a:lnTo>
                  <a:lnTo>
                    <a:pt x="61902" y="83172"/>
                  </a:lnTo>
                  <a:lnTo>
                    <a:pt x="60000" y="83276"/>
                  </a:lnTo>
                  <a:lnTo>
                    <a:pt x="58117" y="83172"/>
                  </a:lnTo>
                  <a:lnTo>
                    <a:pt x="56253" y="82886"/>
                  </a:lnTo>
                  <a:lnTo>
                    <a:pt x="54505" y="82340"/>
                  </a:lnTo>
                  <a:lnTo>
                    <a:pt x="52795" y="81664"/>
                  </a:lnTo>
                  <a:lnTo>
                    <a:pt x="51219" y="80806"/>
                  </a:lnTo>
                  <a:lnTo>
                    <a:pt x="51219" y="93081"/>
                  </a:lnTo>
                  <a:lnTo>
                    <a:pt x="51123" y="95708"/>
                  </a:lnTo>
                  <a:lnTo>
                    <a:pt x="50758" y="98205"/>
                  </a:lnTo>
                  <a:lnTo>
                    <a:pt x="50201" y="100676"/>
                  </a:lnTo>
                  <a:lnTo>
                    <a:pt x="49452" y="102990"/>
                  </a:lnTo>
                  <a:lnTo>
                    <a:pt x="48453" y="105253"/>
                  </a:lnTo>
                  <a:lnTo>
                    <a:pt x="47339" y="107386"/>
                  </a:lnTo>
                  <a:lnTo>
                    <a:pt x="46013" y="109388"/>
                  </a:lnTo>
                  <a:lnTo>
                    <a:pt x="44534" y="111235"/>
                  </a:lnTo>
                  <a:lnTo>
                    <a:pt x="42881" y="112951"/>
                  </a:lnTo>
                  <a:lnTo>
                    <a:pt x="41114" y="114512"/>
                  </a:lnTo>
                  <a:lnTo>
                    <a:pt x="39212" y="115916"/>
                  </a:lnTo>
                  <a:lnTo>
                    <a:pt x="37175" y="117087"/>
                  </a:lnTo>
                  <a:lnTo>
                    <a:pt x="35024" y="118127"/>
                  </a:lnTo>
                  <a:lnTo>
                    <a:pt x="32814" y="118907"/>
                  </a:lnTo>
                  <a:lnTo>
                    <a:pt x="30470" y="119505"/>
                  </a:lnTo>
                  <a:lnTo>
                    <a:pt x="28069" y="119895"/>
                  </a:lnTo>
                  <a:lnTo>
                    <a:pt x="25629" y="120000"/>
                  </a:lnTo>
                  <a:lnTo>
                    <a:pt x="23150" y="119895"/>
                  </a:lnTo>
                  <a:lnTo>
                    <a:pt x="20749" y="119505"/>
                  </a:lnTo>
                  <a:lnTo>
                    <a:pt x="18424" y="118907"/>
                  </a:lnTo>
                  <a:lnTo>
                    <a:pt x="16195" y="118127"/>
                  </a:lnTo>
                  <a:lnTo>
                    <a:pt x="14063" y="117087"/>
                  </a:lnTo>
                  <a:lnTo>
                    <a:pt x="12007" y="115916"/>
                  </a:lnTo>
                  <a:lnTo>
                    <a:pt x="10124" y="114512"/>
                  </a:lnTo>
                  <a:lnTo>
                    <a:pt x="8338" y="112951"/>
                  </a:lnTo>
                  <a:lnTo>
                    <a:pt x="6705" y="111235"/>
                  </a:lnTo>
                  <a:lnTo>
                    <a:pt x="5206" y="109388"/>
                  </a:lnTo>
                  <a:lnTo>
                    <a:pt x="3900" y="107386"/>
                  </a:lnTo>
                  <a:lnTo>
                    <a:pt x="2766" y="105253"/>
                  </a:lnTo>
                  <a:lnTo>
                    <a:pt x="1786" y="102990"/>
                  </a:lnTo>
                  <a:lnTo>
                    <a:pt x="1018" y="100676"/>
                  </a:lnTo>
                  <a:lnTo>
                    <a:pt x="480" y="98205"/>
                  </a:lnTo>
                  <a:lnTo>
                    <a:pt x="115" y="95708"/>
                  </a:lnTo>
                  <a:lnTo>
                    <a:pt x="0" y="93081"/>
                  </a:lnTo>
                  <a:lnTo>
                    <a:pt x="38" y="91547"/>
                  </a:lnTo>
                  <a:lnTo>
                    <a:pt x="172" y="90091"/>
                  </a:lnTo>
                  <a:lnTo>
                    <a:pt x="288" y="89102"/>
                  </a:lnTo>
                  <a:lnTo>
                    <a:pt x="288" y="88998"/>
                  </a:lnTo>
                  <a:lnTo>
                    <a:pt x="326" y="88894"/>
                  </a:lnTo>
                  <a:lnTo>
                    <a:pt x="4879" y="57659"/>
                  </a:lnTo>
                  <a:lnTo>
                    <a:pt x="5129" y="55474"/>
                  </a:lnTo>
                  <a:lnTo>
                    <a:pt x="5609" y="53420"/>
                  </a:lnTo>
                  <a:lnTo>
                    <a:pt x="6263" y="51443"/>
                  </a:lnTo>
                  <a:lnTo>
                    <a:pt x="7070" y="49518"/>
                  </a:lnTo>
                  <a:lnTo>
                    <a:pt x="8049" y="47698"/>
                  </a:lnTo>
                  <a:lnTo>
                    <a:pt x="9183" y="45981"/>
                  </a:lnTo>
                  <a:lnTo>
                    <a:pt x="10413" y="44343"/>
                  </a:lnTo>
                  <a:lnTo>
                    <a:pt x="11834" y="42808"/>
                  </a:lnTo>
                  <a:lnTo>
                    <a:pt x="13371" y="41482"/>
                  </a:lnTo>
                  <a:lnTo>
                    <a:pt x="15004" y="40260"/>
                  </a:lnTo>
                  <a:lnTo>
                    <a:pt x="17156" y="17477"/>
                  </a:lnTo>
                  <a:lnTo>
                    <a:pt x="17291" y="15474"/>
                  </a:lnTo>
                  <a:lnTo>
                    <a:pt x="17617" y="13498"/>
                  </a:lnTo>
                  <a:lnTo>
                    <a:pt x="18213" y="11625"/>
                  </a:lnTo>
                  <a:lnTo>
                    <a:pt x="18962" y="9804"/>
                  </a:lnTo>
                  <a:lnTo>
                    <a:pt x="19961" y="8114"/>
                  </a:lnTo>
                  <a:lnTo>
                    <a:pt x="21075" y="6553"/>
                  </a:lnTo>
                  <a:lnTo>
                    <a:pt x="22382" y="5123"/>
                  </a:lnTo>
                  <a:lnTo>
                    <a:pt x="23842" y="3823"/>
                  </a:lnTo>
                  <a:lnTo>
                    <a:pt x="25456" y="2704"/>
                  </a:lnTo>
                  <a:lnTo>
                    <a:pt x="27166" y="1768"/>
                  </a:lnTo>
                  <a:lnTo>
                    <a:pt x="28952" y="988"/>
                  </a:lnTo>
                  <a:lnTo>
                    <a:pt x="30874" y="442"/>
                  </a:lnTo>
                  <a:lnTo>
                    <a:pt x="32833" y="78"/>
                  </a:lnTo>
                  <a:lnTo>
                    <a:pt x="34889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135;p53"/>
            <p:cNvSpPr/>
            <p:nvPr/>
          </p:nvSpPr>
          <p:spPr>
            <a:xfrm>
              <a:off x="1416100" y="3179731"/>
              <a:ext cx="507000" cy="297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859" y="0"/>
                  </a:moveTo>
                  <a:lnTo>
                    <a:pt x="66787" y="738"/>
                  </a:lnTo>
                  <a:lnTo>
                    <a:pt x="74389" y="2953"/>
                  </a:lnTo>
                  <a:lnTo>
                    <a:pt x="81556" y="5723"/>
                  </a:lnTo>
                  <a:lnTo>
                    <a:pt x="88506" y="9969"/>
                  </a:lnTo>
                  <a:lnTo>
                    <a:pt x="95131" y="15138"/>
                  </a:lnTo>
                  <a:lnTo>
                    <a:pt x="101104" y="21046"/>
                  </a:lnTo>
                  <a:lnTo>
                    <a:pt x="106425" y="28061"/>
                  </a:lnTo>
                  <a:lnTo>
                    <a:pt x="111203" y="35446"/>
                  </a:lnTo>
                  <a:lnTo>
                    <a:pt x="114895" y="43753"/>
                  </a:lnTo>
                  <a:lnTo>
                    <a:pt x="117828" y="52615"/>
                  </a:lnTo>
                  <a:lnTo>
                    <a:pt x="119457" y="61661"/>
                  </a:lnTo>
                  <a:lnTo>
                    <a:pt x="120000" y="71446"/>
                  </a:lnTo>
                  <a:lnTo>
                    <a:pt x="118588" y="109292"/>
                  </a:lnTo>
                  <a:lnTo>
                    <a:pt x="117936" y="113723"/>
                  </a:lnTo>
                  <a:lnTo>
                    <a:pt x="116524" y="117230"/>
                  </a:lnTo>
                  <a:lnTo>
                    <a:pt x="114244" y="119446"/>
                  </a:lnTo>
                  <a:lnTo>
                    <a:pt x="111855" y="120000"/>
                  </a:lnTo>
                  <a:lnTo>
                    <a:pt x="109140" y="119446"/>
                  </a:lnTo>
                  <a:lnTo>
                    <a:pt x="97194" y="110953"/>
                  </a:lnTo>
                  <a:lnTo>
                    <a:pt x="84380" y="104676"/>
                  </a:lnTo>
                  <a:lnTo>
                    <a:pt x="71457" y="99876"/>
                  </a:lnTo>
                  <a:lnTo>
                    <a:pt x="58316" y="96923"/>
                  </a:lnTo>
                  <a:lnTo>
                    <a:pt x="44959" y="96000"/>
                  </a:lnTo>
                  <a:lnTo>
                    <a:pt x="32579" y="96923"/>
                  </a:lnTo>
                  <a:lnTo>
                    <a:pt x="20199" y="99507"/>
                  </a:lnTo>
                  <a:lnTo>
                    <a:pt x="8470" y="103569"/>
                  </a:lnTo>
                  <a:lnTo>
                    <a:pt x="5647" y="103938"/>
                  </a:lnTo>
                  <a:lnTo>
                    <a:pt x="3366" y="102276"/>
                  </a:lnTo>
                  <a:lnTo>
                    <a:pt x="1303" y="99507"/>
                  </a:lnTo>
                  <a:lnTo>
                    <a:pt x="217" y="95630"/>
                  </a:lnTo>
                  <a:lnTo>
                    <a:pt x="0" y="91015"/>
                  </a:lnTo>
                  <a:lnTo>
                    <a:pt x="1737" y="68307"/>
                  </a:lnTo>
                  <a:lnTo>
                    <a:pt x="2714" y="58523"/>
                  </a:lnTo>
                  <a:lnTo>
                    <a:pt x="4778" y="48738"/>
                  </a:lnTo>
                  <a:lnTo>
                    <a:pt x="7927" y="39692"/>
                  </a:lnTo>
                  <a:lnTo>
                    <a:pt x="11837" y="31200"/>
                  </a:lnTo>
                  <a:lnTo>
                    <a:pt x="16723" y="23446"/>
                  </a:lnTo>
                  <a:lnTo>
                    <a:pt x="22262" y="16800"/>
                  </a:lnTo>
                  <a:lnTo>
                    <a:pt x="28669" y="11261"/>
                  </a:lnTo>
                  <a:lnTo>
                    <a:pt x="35402" y="6461"/>
                  </a:lnTo>
                  <a:lnTo>
                    <a:pt x="42895" y="2953"/>
                  </a:lnTo>
                  <a:lnTo>
                    <a:pt x="50714" y="738"/>
                  </a:lnTo>
                  <a:lnTo>
                    <a:pt x="58859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87" y="1157605"/>
            <a:ext cx="5596255" cy="295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5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9"/>
          <p:cNvSpPr txBox="1">
            <a:spLocks noGrp="1"/>
          </p:cNvSpPr>
          <p:nvPr>
            <p:ph type="title"/>
          </p:nvPr>
        </p:nvSpPr>
        <p:spPr>
          <a:xfrm>
            <a:off x="1139686" y="213700"/>
            <a:ext cx="7692613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Helvetica Neue" panose="02000503000000020004" pitchFamily="2" charset="0"/>
              </a:rPr>
              <a:t>TÍNH NĂNG</a:t>
            </a:r>
            <a:endParaRPr sz="2400" dirty="0">
              <a:latin typeface="Helvetica Neue" panose="02000503000000020004" pitchFamily="2" charset="0"/>
            </a:endParaRPr>
          </a:p>
        </p:txBody>
      </p:sp>
      <p:sp>
        <p:nvSpPr>
          <p:cNvPr id="419" name="Google Shape;419;p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900">
                <a:solidFill>
                  <a:srgbClr val="FFFFFF"/>
                </a:solidFill>
                <a:latin typeface="Helvetica Neue" panose="02000503000000020004" pitchFamily="2" charset="0"/>
              </a:rPr>
              <a:t>9</a:t>
            </a:fld>
            <a:endParaRPr sz="900">
              <a:solidFill>
                <a:srgbClr val="FFFFFF"/>
              </a:solidFill>
              <a:latin typeface="Helvetica Neue" panose="02000503000000020004" pitchFamily="2" charset="0"/>
            </a:endParaRPr>
          </a:p>
        </p:txBody>
      </p:sp>
      <p:sp>
        <p:nvSpPr>
          <p:cNvPr id="422" name="Google Shape;422;p39"/>
          <p:cNvSpPr/>
          <p:nvPr/>
        </p:nvSpPr>
        <p:spPr>
          <a:xfrm>
            <a:off x="3969097" y="2103574"/>
            <a:ext cx="1052100" cy="1052100"/>
          </a:xfrm>
          <a:prstGeom prst="ellipse">
            <a:avLst/>
          </a:prstGeom>
          <a:noFill/>
          <a:ln w="9525" cap="flat" cmpd="sng">
            <a:solidFill>
              <a:srgbClr val="C6C5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 panose="02000503000000020004" pitchFamily="2" charset="0"/>
            </a:endParaRPr>
          </a:p>
        </p:txBody>
      </p:sp>
      <p:sp>
        <p:nvSpPr>
          <p:cNvPr id="428" name="Google Shape;428;p39"/>
          <p:cNvSpPr/>
          <p:nvPr/>
        </p:nvSpPr>
        <p:spPr>
          <a:xfrm>
            <a:off x="2531929" y="1384697"/>
            <a:ext cx="584400" cy="584400"/>
          </a:xfrm>
          <a:prstGeom prst="ellipse">
            <a:avLst/>
          </a:prstGeom>
          <a:solidFill>
            <a:srgbClr val="D8D8D8">
              <a:alpha val="6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 panose="02000503000000020004" pitchFamily="2" charset="0"/>
            </a:endParaRPr>
          </a:p>
        </p:txBody>
      </p:sp>
      <p:sp>
        <p:nvSpPr>
          <p:cNvPr id="429" name="Google Shape;429;p39"/>
          <p:cNvSpPr/>
          <p:nvPr/>
        </p:nvSpPr>
        <p:spPr>
          <a:xfrm>
            <a:off x="2067455" y="2355750"/>
            <a:ext cx="584400" cy="584400"/>
          </a:xfrm>
          <a:prstGeom prst="ellipse">
            <a:avLst/>
          </a:prstGeom>
          <a:solidFill>
            <a:srgbClr val="D8D8D8">
              <a:alpha val="6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 panose="02000503000000020004" pitchFamily="2" charset="0"/>
            </a:endParaRPr>
          </a:p>
        </p:txBody>
      </p:sp>
      <p:sp>
        <p:nvSpPr>
          <p:cNvPr id="430" name="Google Shape;430;p39"/>
          <p:cNvSpPr/>
          <p:nvPr/>
        </p:nvSpPr>
        <p:spPr>
          <a:xfrm>
            <a:off x="2532532" y="3247021"/>
            <a:ext cx="584400" cy="584400"/>
          </a:xfrm>
          <a:prstGeom prst="ellipse">
            <a:avLst/>
          </a:prstGeom>
          <a:solidFill>
            <a:srgbClr val="D8D8D8">
              <a:alpha val="6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 panose="02000503000000020004" pitchFamily="2" charset="0"/>
            </a:endParaRPr>
          </a:p>
        </p:txBody>
      </p:sp>
      <p:sp>
        <p:nvSpPr>
          <p:cNvPr id="431" name="Google Shape;431;p39"/>
          <p:cNvSpPr/>
          <p:nvPr/>
        </p:nvSpPr>
        <p:spPr>
          <a:xfrm flipH="1">
            <a:off x="5980375" y="1391325"/>
            <a:ext cx="584400" cy="584400"/>
          </a:xfrm>
          <a:prstGeom prst="ellipse">
            <a:avLst/>
          </a:prstGeom>
          <a:solidFill>
            <a:srgbClr val="D8D8D8">
              <a:alpha val="6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 panose="02000503000000020004" pitchFamily="2" charset="0"/>
            </a:endParaRPr>
          </a:p>
        </p:txBody>
      </p:sp>
      <p:sp>
        <p:nvSpPr>
          <p:cNvPr id="432" name="Google Shape;432;p39"/>
          <p:cNvSpPr/>
          <p:nvPr/>
        </p:nvSpPr>
        <p:spPr>
          <a:xfrm flipH="1">
            <a:off x="6407015" y="2369002"/>
            <a:ext cx="584400" cy="584400"/>
          </a:xfrm>
          <a:prstGeom prst="ellipse">
            <a:avLst/>
          </a:prstGeom>
          <a:solidFill>
            <a:srgbClr val="D8D8D8">
              <a:alpha val="6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 panose="02000503000000020004" pitchFamily="2" charset="0"/>
            </a:endParaRPr>
          </a:p>
        </p:txBody>
      </p:sp>
      <p:sp>
        <p:nvSpPr>
          <p:cNvPr id="433" name="Google Shape;433;p39"/>
          <p:cNvSpPr/>
          <p:nvPr/>
        </p:nvSpPr>
        <p:spPr>
          <a:xfrm flipH="1">
            <a:off x="5880982" y="3306923"/>
            <a:ext cx="584400" cy="584400"/>
          </a:xfrm>
          <a:prstGeom prst="ellipse">
            <a:avLst/>
          </a:prstGeom>
          <a:solidFill>
            <a:srgbClr val="D8D8D8">
              <a:alpha val="6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 panose="02000503000000020004" pitchFamily="2" charset="0"/>
            </a:endParaRPr>
          </a:p>
        </p:txBody>
      </p:sp>
      <p:grpSp>
        <p:nvGrpSpPr>
          <p:cNvPr id="434" name="Google Shape;434;p39"/>
          <p:cNvGrpSpPr/>
          <p:nvPr/>
        </p:nvGrpSpPr>
        <p:grpSpPr>
          <a:xfrm>
            <a:off x="3252865" y="1889937"/>
            <a:ext cx="465890" cy="1516025"/>
            <a:chOff x="1760775" y="1875324"/>
            <a:chExt cx="465890" cy="1516025"/>
          </a:xfrm>
        </p:grpSpPr>
        <p:sp>
          <p:nvSpPr>
            <p:cNvPr id="435" name="Google Shape;435;p39"/>
            <p:cNvSpPr/>
            <p:nvPr/>
          </p:nvSpPr>
          <p:spPr>
            <a:xfrm rot="2208042">
              <a:off x="1950815" y="1932384"/>
              <a:ext cx="248400" cy="17448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 Neue" panose="02000503000000020004" pitchFamily="2" charset="0"/>
              </a:endParaRPr>
            </a:p>
          </p:txBody>
        </p:sp>
        <p:sp>
          <p:nvSpPr>
            <p:cNvPr id="436" name="Google Shape;436;p39"/>
            <p:cNvSpPr/>
            <p:nvPr/>
          </p:nvSpPr>
          <p:spPr>
            <a:xfrm rot="8591958" flipH="1">
              <a:off x="1950815" y="3159809"/>
              <a:ext cx="248400" cy="17448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 Neue" panose="02000503000000020004" pitchFamily="2" charset="0"/>
              </a:endParaRPr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1760775" y="2560650"/>
              <a:ext cx="248400" cy="1746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 Neue" panose="02000503000000020004" pitchFamily="2" charset="0"/>
              </a:endParaRPr>
            </a:p>
          </p:txBody>
        </p:sp>
      </p:grpSp>
      <p:grpSp>
        <p:nvGrpSpPr>
          <p:cNvPr id="438" name="Google Shape;438;p39"/>
          <p:cNvGrpSpPr/>
          <p:nvPr/>
        </p:nvGrpSpPr>
        <p:grpSpPr>
          <a:xfrm flipH="1">
            <a:off x="5330795" y="1875324"/>
            <a:ext cx="465890" cy="1516025"/>
            <a:chOff x="1760775" y="1875324"/>
            <a:chExt cx="465890" cy="1516025"/>
          </a:xfrm>
        </p:grpSpPr>
        <p:sp>
          <p:nvSpPr>
            <p:cNvPr id="439" name="Google Shape;439;p39"/>
            <p:cNvSpPr/>
            <p:nvPr/>
          </p:nvSpPr>
          <p:spPr>
            <a:xfrm rot="2208042">
              <a:off x="1950815" y="1932384"/>
              <a:ext cx="248400" cy="17448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 Neue" panose="02000503000000020004" pitchFamily="2" charset="0"/>
              </a:endParaRPr>
            </a:p>
          </p:txBody>
        </p:sp>
        <p:sp>
          <p:nvSpPr>
            <p:cNvPr id="440" name="Google Shape;440;p39"/>
            <p:cNvSpPr/>
            <p:nvPr/>
          </p:nvSpPr>
          <p:spPr>
            <a:xfrm rot="8591958" flipH="1">
              <a:off x="1950815" y="3159809"/>
              <a:ext cx="248400" cy="17448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 Neue" panose="02000503000000020004" pitchFamily="2" charset="0"/>
              </a:endParaRPr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1760775" y="2560650"/>
              <a:ext cx="248400" cy="1746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elvetica Neue" panose="02000503000000020004" pitchFamily="2" charset="0"/>
              </a:endParaRPr>
            </a:p>
          </p:txBody>
        </p:sp>
      </p:grpSp>
      <p:sp>
        <p:nvSpPr>
          <p:cNvPr id="453" name="Google Shape;453;p39"/>
          <p:cNvSpPr txBox="1"/>
          <p:nvPr/>
        </p:nvSpPr>
        <p:spPr>
          <a:xfrm>
            <a:off x="3969097" y="2509200"/>
            <a:ext cx="1025283" cy="22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</a:rPr>
              <a:t>TÍNH NĂNG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462" name="Google Shape;462;p39"/>
          <p:cNvSpPr/>
          <p:nvPr/>
        </p:nvSpPr>
        <p:spPr>
          <a:xfrm>
            <a:off x="2244736" y="2548850"/>
            <a:ext cx="229800" cy="19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51673"/>
                </a:moveTo>
                <a:lnTo>
                  <a:pt x="120000" y="120000"/>
                </a:lnTo>
                <a:lnTo>
                  <a:pt x="0" y="120000"/>
                </a:lnTo>
                <a:lnTo>
                  <a:pt x="0" y="52529"/>
                </a:lnTo>
                <a:lnTo>
                  <a:pt x="1089" y="53942"/>
                </a:lnTo>
                <a:lnTo>
                  <a:pt x="2348" y="55269"/>
                </a:lnTo>
                <a:lnTo>
                  <a:pt x="3675" y="56425"/>
                </a:lnTo>
                <a:lnTo>
                  <a:pt x="5104" y="57367"/>
                </a:lnTo>
                <a:lnTo>
                  <a:pt x="6636" y="58180"/>
                </a:lnTo>
                <a:lnTo>
                  <a:pt x="8201" y="58737"/>
                </a:lnTo>
                <a:lnTo>
                  <a:pt x="9869" y="59036"/>
                </a:lnTo>
                <a:lnTo>
                  <a:pt x="11605" y="59165"/>
                </a:lnTo>
                <a:lnTo>
                  <a:pt x="17458" y="59165"/>
                </a:lnTo>
                <a:lnTo>
                  <a:pt x="17458" y="71195"/>
                </a:lnTo>
                <a:lnTo>
                  <a:pt x="31344" y="71195"/>
                </a:lnTo>
                <a:lnTo>
                  <a:pt x="31344" y="59165"/>
                </a:lnTo>
                <a:lnTo>
                  <a:pt x="84878" y="59165"/>
                </a:lnTo>
                <a:lnTo>
                  <a:pt x="84878" y="71195"/>
                </a:lnTo>
                <a:lnTo>
                  <a:pt x="98695" y="71195"/>
                </a:lnTo>
                <a:lnTo>
                  <a:pt x="98695" y="59165"/>
                </a:lnTo>
                <a:lnTo>
                  <a:pt x="107850" y="59165"/>
                </a:lnTo>
                <a:lnTo>
                  <a:pt x="109688" y="59036"/>
                </a:lnTo>
                <a:lnTo>
                  <a:pt x="111457" y="58694"/>
                </a:lnTo>
                <a:lnTo>
                  <a:pt x="113091" y="58009"/>
                </a:lnTo>
                <a:lnTo>
                  <a:pt x="114724" y="57153"/>
                </a:lnTo>
                <a:lnTo>
                  <a:pt x="116188" y="56039"/>
                </a:lnTo>
                <a:lnTo>
                  <a:pt x="117583" y="54798"/>
                </a:lnTo>
                <a:lnTo>
                  <a:pt x="118842" y="53300"/>
                </a:lnTo>
                <a:lnTo>
                  <a:pt x="120000" y="51673"/>
                </a:lnTo>
                <a:close/>
                <a:moveTo>
                  <a:pt x="44821" y="5693"/>
                </a:moveTo>
                <a:lnTo>
                  <a:pt x="44821" y="14983"/>
                </a:lnTo>
                <a:lnTo>
                  <a:pt x="75450" y="14983"/>
                </a:lnTo>
                <a:lnTo>
                  <a:pt x="75450" y="5693"/>
                </a:lnTo>
                <a:lnTo>
                  <a:pt x="44821" y="5693"/>
                </a:lnTo>
                <a:close/>
                <a:moveTo>
                  <a:pt x="42541" y="0"/>
                </a:moveTo>
                <a:lnTo>
                  <a:pt x="77731" y="0"/>
                </a:lnTo>
                <a:lnTo>
                  <a:pt x="78309" y="85"/>
                </a:lnTo>
                <a:lnTo>
                  <a:pt x="78854" y="385"/>
                </a:lnTo>
                <a:lnTo>
                  <a:pt x="79296" y="813"/>
                </a:lnTo>
                <a:lnTo>
                  <a:pt x="79671" y="1369"/>
                </a:lnTo>
                <a:lnTo>
                  <a:pt x="79909" y="2097"/>
                </a:lnTo>
                <a:lnTo>
                  <a:pt x="79977" y="2868"/>
                </a:lnTo>
                <a:lnTo>
                  <a:pt x="79977" y="14983"/>
                </a:lnTo>
                <a:lnTo>
                  <a:pt x="120000" y="14983"/>
                </a:lnTo>
                <a:lnTo>
                  <a:pt x="120000" y="42597"/>
                </a:lnTo>
                <a:lnTo>
                  <a:pt x="119591" y="44566"/>
                </a:lnTo>
                <a:lnTo>
                  <a:pt x="119047" y="46364"/>
                </a:lnTo>
                <a:lnTo>
                  <a:pt x="118298" y="48077"/>
                </a:lnTo>
                <a:lnTo>
                  <a:pt x="117413" y="49661"/>
                </a:lnTo>
                <a:lnTo>
                  <a:pt x="116392" y="51073"/>
                </a:lnTo>
                <a:lnTo>
                  <a:pt x="115201" y="52272"/>
                </a:lnTo>
                <a:lnTo>
                  <a:pt x="113908" y="53342"/>
                </a:lnTo>
                <a:lnTo>
                  <a:pt x="112512" y="54241"/>
                </a:lnTo>
                <a:lnTo>
                  <a:pt x="111049" y="54841"/>
                </a:lnTo>
                <a:lnTo>
                  <a:pt x="109449" y="55269"/>
                </a:lnTo>
                <a:lnTo>
                  <a:pt x="107850" y="55354"/>
                </a:lnTo>
                <a:lnTo>
                  <a:pt x="98695" y="55354"/>
                </a:lnTo>
                <a:lnTo>
                  <a:pt x="98695" y="50688"/>
                </a:lnTo>
                <a:lnTo>
                  <a:pt x="84878" y="50688"/>
                </a:lnTo>
                <a:lnTo>
                  <a:pt x="84878" y="55354"/>
                </a:lnTo>
                <a:lnTo>
                  <a:pt x="31344" y="55354"/>
                </a:lnTo>
                <a:lnTo>
                  <a:pt x="31344" y="50688"/>
                </a:lnTo>
                <a:lnTo>
                  <a:pt x="17458" y="50688"/>
                </a:lnTo>
                <a:lnTo>
                  <a:pt x="17458" y="55354"/>
                </a:lnTo>
                <a:lnTo>
                  <a:pt x="11605" y="55354"/>
                </a:lnTo>
                <a:lnTo>
                  <a:pt x="10005" y="55269"/>
                </a:lnTo>
                <a:lnTo>
                  <a:pt x="8508" y="54884"/>
                </a:lnTo>
                <a:lnTo>
                  <a:pt x="7078" y="54284"/>
                </a:lnTo>
                <a:lnTo>
                  <a:pt x="5717" y="53471"/>
                </a:lnTo>
                <a:lnTo>
                  <a:pt x="4458" y="52486"/>
                </a:lnTo>
                <a:lnTo>
                  <a:pt x="3267" y="51287"/>
                </a:lnTo>
                <a:lnTo>
                  <a:pt x="2246" y="49960"/>
                </a:lnTo>
                <a:lnTo>
                  <a:pt x="1361" y="48462"/>
                </a:lnTo>
                <a:lnTo>
                  <a:pt x="578" y="46835"/>
                </a:lnTo>
                <a:lnTo>
                  <a:pt x="0" y="45123"/>
                </a:lnTo>
                <a:lnTo>
                  <a:pt x="0" y="14983"/>
                </a:lnTo>
                <a:lnTo>
                  <a:pt x="40226" y="14983"/>
                </a:lnTo>
                <a:lnTo>
                  <a:pt x="40226" y="2868"/>
                </a:lnTo>
                <a:lnTo>
                  <a:pt x="40328" y="2097"/>
                </a:lnTo>
                <a:lnTo>
                  <a:pt x="40567" y="1369"/>
                </a:lnTo>
                <a:lnTo>
                  <a:pt x="40907" y="813"/>
                </a:lnTo>
                <a:lnTo>
                  <a:pt x="41384" y="385"/>
                </a:lnTo>
                <a:lnTo>
                  <a:pt x="41928" y="85"/>
                </a:lnTo>
                <a:lnTo>
                  <a:pt x="42541" y="0"/>
                </a:lnTo>
                <a:close/>
              </a:path>
            </a:pathLst>
          </a:custGeom>
          <a:solidFill>
            <a:srgbClr val="56657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Helvetica Neue" panose="02000503000000020004" pitchFamily="2" charset="0"/>
              <a:ea typeface="Calibri"/>
              <a:cs typeface="Calibri"/>
              <a:sym typeface="Calibri"/>
            </a:endParaRPr>
          </a:p>
        </p:txBody>
      </p:sp>
      <p:grpSp>
        <p:nvGrpSpPr>
          <p:cNvPr id="66" name="Google Shape;1268;p53"/>
          <p:cNvGrpSpPr/>
          <p:nvPr/>
        </p:nvGrpSpPr>
        <p:grpSpPr>
          <a:xfrm>
            <a:off x="759627" y="318137"/>
            <a:ext cx="294517" cy="296481"/>
            <a:chOff x="1901825" y="3711575"/>
            <a:chExt cx="1666763" cy="1677875"/>
          </a:xfrm>
        </p:grpSpPr>
        <p:sp>
          <p:nvSpPr>
            <p:cNvPr id="67" name="Google Shape;1269;p53"/>
            <p:cNvSpPr/>
            <p:nvPr/>
          </p:nvSpPr>
          <p:spPr>
            <a:xfrm>
              <a:off x="1901825" y="3711575"/>
              <a:ext cx="833400" cy="833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2000" y="0"/>
                  </a:moveTo>
                  <a:lnTo>
                    <a:pt x="56285" y="285"/>
                  </a:lnTo>
                  <a:lnTo>
                    <a:pt x="60514" y="857"/>
                  </a:lnTo>
                  <a:lnTo>
                    <a:pt x="64685" y="1829"/>
                  </a:lnTo>
                  <a:lnTo>
                    <a:pt x="68800" y="3144"/>
                  </a:lnTo>
                  <a:lnTo>
                    <a:pt x="72742" y="4802"/>
                  </a:lnTo>
                  <a:lnTo>
                    <a:pt x="76628" y="6860"/>
                  </a:lnTo>
                  <a:lnTo>
                    <a:pt x="80342" y="9204"/>
                  </a:lnTo>
                  <a:lnTo>
                    <a:pt x="83885" y="11948"/>
                  </a:lnTo>
                  <a:lnTo>
                    <a:pt x="87257" y="15035"/>
                  </a:lnTo>
                  <a:lnTo>
                    <a:pt x="90285" y="18237"/>
                  </a:lnTo>
                  <a:lnTo>
                    <a:pt x="92914" y="21781"/>
                  </a:lnTo>
                  <a:lnTo>
                    <a:pt x="95257" y="25383"/>
                  </a:lnTo>
                  <a:lnTo>
                    <a:pt x="97257" y="29213"/>
                  </a:lnTo>
                  <a:lnTo>
                    <a:pt x="98971" y="33101"/>
                  </a:lnTo>
                  <a:lnTo>
                    <a:pt x="100285" y="37103"/>
                  </a:lnTo>
                  <a:lnTo>
                    <a:pt x="101200" y="41219"/>
                  </a:lnTo>
                  <a:lnTo>
                    <a:pt x="101885" y="45335"/>
                  </a:lnTo>
                  <a:lnTo>
                    <a:pt x="102171" y="49566"/>
                  </a:lnTo>
                  <a:lnTo>
                    <a:pt x="102171" y="53682"/>
                  </a:lnTo>
                  <a:lnTo>
                    <a:pt x="101714" y="57856"/>
                  </a:lnTo>
                  <a:lnTo>
                    <a:pt x="101600" y="60714"/>
                  </a:lnTo>
                  <a:lnTo>
                    <a:pt x="101714" y="63515"/>
                  </a:lnTo>
                  <a:lnTo>
                    <a:pt x="102342" y="66317"/>
                  </a:lnTo>
                  <a:lnTo>
                    <a:pt x="103200" y="69004"/>
                  </a:lnTo>
                  <a:lnTo>
                    <a:pt x="104457" y="71576"/>
                  </a:lnTo>
                  <a:lnTo>
                    <a:pt x="106000" y="73920"/>
                  </a:lnTo>
                  <a:lnTo>
                    <a:pt x="107942" y="76036"/>
                  </a:lnTo>
                  <a:lnTo>
                    <a:pt x="120000" y="88099"/>
                  </a:lnTo>
                  <a:lnTo>
                    <a:pt x="108628" y="99475"/>
                  </a:lnTo>
                  <a:lnTo>
                    <a:pt x="92171" y="83010"/>
                  </a:lnTo>
                  <a:lnTo>
                    <a:pt x="90971" y="82096"/>
                  </a:lnTo>
                  <a:lnTo>
                    <a:pt x="89657" y="81410"/>
                  </a:lnTo>
                  <a:lnTo>
                    <a:pt x="88285" y="81124"/>
                  </a:lnTo>
                  <a:lnTo>
                    <a:pt x="86857" y="81124"/>
                  </a:lnTo>
                  <a:lnTo>
                    <a:pt x="85485" y="81410"/>
                  </a:lnTo>
                  <a:lnTo>
                    <a:pt x="84171" y="82096"/>
                  </a:lnTo>
                  <a:lnTo>
                    <a:pt x="82971" y="83010"/>
                  </a:lnTo>
                  <a:lnTo>
                    <a:pt x="82000" y="84211"/>
                  </a:lnTo>
                  <a:lnTo>
                    <a:pt x="81371" y="85526"/>
                  </a:lnTo>
                  <a:lnTo>
                    <a:pt x="81085" y="86955"/>
                  </a:lnTo>
                  <a:lnTo>
                    <a:pt x="81085" y="88327"/>
                  </a:lnTo>
                  <a:lnTo>
                    <a:pt x="81371" y="89757"/>
                  </a:lnTo>
                  <a:lnTo>
                    <a:pt x="82000" y="91071"/>
                  </a:lnTo>
                  <a:lnTo>
                    <a:pt x="82971" y="92215"/>
                  </a:lnTo>
                  <a:lnTo>
                    <a:pt x="99371" y="108680"/>
                  </a:lnTo>
                  <a:lnTo>
                    <a:pt x="88000" y="120000"/>
                  </a:lnTo>
                  <a:lnTo>
                    <a:pt x="76000" y="107937"/>
                  </a:lnTo>
                  <a:lnTo>
                    <a:pt x="73828" y="106107"/>
                  </a:lnTo>
                  <a:lnTo>
                    <a:pt x="71485" y="104449"/>
                  </a:lnTo>
                  <a:lnTo>
                    <a:pt x="68914" y="103306"/>
                  </a:lnTo>
                  <a:lnTo>
                    <a:pt x="66285" y="102334"/>
                  </a:lnTo>
                  <a:lnTo>
                    <a:pt x="63542" y="101819"/>
                  </a:lnTo>
                  <a:lnTo>
                    <a:pt x="60685" y="101591"/>
                  </a:lnTo>
                  <a:lnTo>
                    <a:pt x="57828" y="101819"/>
                  </a:lnTo>
                  <a:lnTo>
                    <a:pt x="53600" y="102162"/>
                  </a:lnTo>
                  <a:lnTo>
                    <a:pt x="49485" y="102162"/>
                  </a:lnTo>
                  <a:lnTo>
                    <a:pt x="45314" y="101877"/>
                  </a:lnTo>
                  <a:lnTo>
                    <a:pt x="41200" y="101305"/>
                  </a:lnTo>
                  <a:lnTo>
                    <a:pt x="37085" y="100276"/>
                  </a:lnTo>
                  <a:lnTo>
                    <a:pt x="33085" y="98961"/>
                  </a:lnTo>
                  <a:lnTo>
                    <a:pt x="29200" y="97303"/>
                  </a:lnTo>
                  <a:lnTo>
                    <a:pt x="25371" y="95359"/>
                  </a:lnTo>
                  <a:lnTo>
                    <a:pt x="21771" y="92958"/>
                  </a:lnTo>
                  <a:lnTo>
                    <a:pt x="18228" y="90271"/>
                  </a:lnTo>
                  <a:lnTo>
                    <a:pt x="14971" y="87241"/>
                  </a:lnTo>
                  <a:lnTo>
                    <a:pt x="11885" y="83925"/>
                  </a:lnTo>
                  <a:lnTo>
                    <a:pt x="9200" y="80381"/>
                  </a:lnTo>
                  <a:lnTo>
                    <a:pt x="6800" y="76607"/>
                  </a:lnTo>
                  <a:lnTo>
                    <a:pt x="4742" y="72720"/>
                  </a:lnTo>
                  <a:lnTo>
                    <a:pt x="3142" y="68775"/>
                  </a:lnTo>
                  <a:lnTo>
                    <a:pt x="1828" y="64716"/>
                  </a:lnTo>
                  <a:lnTo>
                    <a:pt x="857" y="60485"/>
                  </a:lnTo>
                  <a:lnTo>
                    <a:pt x="285" y="56312"/>
                  </a:lnTo>
                  <a:lnTo>
                    <a:pt x="0" y="52024"/>
                  </a:lnTo>
                  <a:lnTo>
                    <a:pt x="57" y="47794"/>
                  </a:lnTo>
                  <a:lnTo>
                    <a:pt x="571" y="43506"/>
                  </a:lnTo>
                  <a:lnTo>
                    <a:pt x="857" y="42534"/>
                  </a:lnTo>
                  <a:lnTo>
                    <a:pt x="1428" y="41791"/>
                  </a:lnTo>
                  <a:lnTo>
                    <a:pt x="2171" y="41276"/>
                  </a:lnTo>
                  <a:lnTo>
                    <a:pt x="3085" y="40990"/>
                  </a:lnTo>
                  <a:lnTo>
                    <a:pt x="3942" y="40990"/>
                  </a:lnTo>
                  <a:lnTo>
                    <a:pt x="4914" y="41219"/>
                  </a:lnTo>
                  <a:lnTo>
                    <a:pt x="5714" y="41791"/>
                  </a:lnTo>
                  <a:lnTo>
                    <a:pt x="21257" y="57341"/>
                  </a:lnTo>
                  <a:lnTo>
                    <a:pt x="23142" y="58942"/>
                  </a:lnTo>
                  <a:lnTo>
                    <a:pt x="25200" y="60371"/>
                  </a:lnTo>
                  <a:lnTo>
                    <a:pt x="27428" y="61457"/>
                  </a:lnTo>
                  <a:lnTo>
                    <a:pt x="29714" y="62201"/>
                  </a:lnTo>
                  <a:lnTo>
                    <a:pt x="32057" y="62658"/>
                  </a:lnTo>
                  <a:lnTo>
                    <a:pt x="34514" y="62887"/>
                  </a:lnTo>
                  <a:lnTo>
                    <a:pt x="36914" y="62658"/>
                  </a:lnTo>
                  <a:lnTo>
                    <a:pt x="39257" y="62201"/>
                  </a:lnTo>
                  <a:lnTo>
                    <a:pt x="41542" y="61457"/>
                  </a:lnTo>
                  <a:lnTo>
                    <a:pt x="43771" y="60371"/>
                  </a:lnTo>
                  <a:lnTo>
                    <a:pt x="45885" y="58942"/>
                  </a:lnTo>
                  <a:lnTo>
                    <a:pt x="47828" y="57341"/>
                  </a:lnTo>
                  <a:lnTo>
                    <a:pt x="57314" y="47794"/>
                  </a:lnTo>
                  <a:lnTo>
                    <a:pt x="58971" y="45850"/>
                  </a:lnTo>
                  <a:lnTo>
                    <a:pt x="60400" y="43792"/>
                  </a:lnTo>
                  <a:lnTo>
                    <a:pt x="61428" y="41619"/>
                  </a:lnTo>
                  <a:lnTo>
                    <a:pt x="62228" y="39333"/>
                  </a:lnTo>
                  <a:lnTo>
                    <a:pt x="62685" y="36931"/>
                  </a:lnTo>
                  <a:lnTo>
                    <a:pt x="62800" y="34530"/>
                  </a:lnTo>
                  <a:lnTo>
                    <a:pt x="62685" y="32072"/>
                  </a:lnTo>
                  <a:lnTo>
                    <a:pt x="62228" y="29728"/>
                  </a:lnTo>
                  <a:lnTo>
                    <a:pt x="61428" y="27441"/>
                  </a:lnTo>
                  <a:lnTo>
                    <a:pt x="60400" y="25269"/>
                  </a:lnTo>
                  <a:lnTo>
                    <a:pt x="58971" y="23096"/>
                  </a:lnTo>
                  <a:lnTo>
                    <a:pt x="57314" y="21210"/>
                  </a:lnTo>
                  <a:lnTo>
                    <a:pt x="41828" y="5717"/>
                  </a:lnTo>
                  <a:lnTo>
                    <a:pt x="41257" y="4916"/>
                  </a:lnTo>
                  <a:lnTo>
                    <a:pt x="40971" y="4001"/>
                  </a:lnTo>
                  <a:lnTo>
                    <a:pt x="41028" y="3087"/>
                  </a:lnTo>
                  <a:lnTo>
                    <a:pt x="41257" y="2229"/>
                  </a:lnTo>
                  <a:lnTo>
                    <a:pt x="41828" y="1372"/>
                  </a:lnTo>
                  <a:lnTo>
                    <a:pt x="42571" y="857"/>
                  </a:lnTo>
                  <a:lnTo>
                    <a:pt x="43542" y="571"/>
                  </a:lnTo>
                  <a:lnTo>
                    <a:pt x="47828" y="171"/>
                  </a:lnTo>
                  <a:lnTo>
                    <a:pt x="52000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Helvetica Neue" panose="02000503000000020004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270;p53"/>
            <p:cNvSpPr/>
            <p:nvPr/>
          </p:nvSpPr>
          <p:spPr>
            <a:xfrm>
              <a:off x="2749550" y="4560888"/>
              <a:ext cx="749400" cy="749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5555" y="0"/>
                  </a:moveTo>
                  <a:lnTo>
                    <a:pt x="112698" y="77183"/>
                  </a:lnTo>
                  <a:lnTo>
                    <a:pt x="114857" y="79534"/>
                  </a:lnTo>
                  <a:lnTo>
                    <a:pt x="116571" y="82075"/>
                  </a:lnTo>
                  <a:lnTo>
                    <a:pt x="117968" y="84806"/>
                  </a:lnTo>
                  <a:lnTo>
                    <a:pt x="118920" y="87601"/>
                  </a:lnTo>
                  <a:lnTo>
                    <a:pt x="119682" y="90524"/>
                  </a:lnTo>
                  <a:lnTo>
                    <a:pt x="120000" y="93446"/>
                  </a:lnTo>
                  <a:lnTo>
                    <a:pt x="120000" y="96431"/>
                  </a:lnTo>
                  <a:lnTo>
                    <a:pt x="119682" y="99354"/>
                  </a:lnTo>
                  <a:lnTo>
                    <a:pt x="118920" y="102212"/>
                  </a:lnTo>
                  <a:lnTo>
                    <a:pt x="117904" y="105071"/>
                  </a:lnTo>
                  <a:lnTo>
                    <a:pt x="116507" y="107803"/>
                  </a:lnTo>
                  <a:lnTo>
                    <a:pt x="114793" y="110344"/>
                  </a:lnTo>
                  <a:lnTo>
                    <a:pt x="112634" y="112694"/>
                  </a:lnTo>
                  <a:lnTo>
                    <a:pt x="110349" y="114727"/>
                  </a:lnTo>
                  <a:lnTo>
                    <a:pt x="107746" y="116442"/>
                  </a:lnTo>
                  <a:lnTo>
                    <a:pt x="105142" y="117840"/>
                  </a:lnTo>
                  <a:lnTo>
                    <a:pt x="102285" y="118920"/>
                  </a:lnTo>
                  <a:lnTo>
                    <a:pt x="99428" y="119618"/>
                  </a:lnTo>
                  <a:lnTo>
                    <a:pt x="96444" y="120000"/>
                  </a:lnTo>
                  <a:lnTo>
                    <a:pt x="93523" y="120000"/>
                  </a:lnTo>
                  <a:lnTo>
                    <a:pt x="90539" y="119618"/>
                  </a:lnTo>
                  <a:lnTo>
                    <a:pt x="87619" y="118983"/>
                  </a:lnTo>
                  <a:lnTo>
                    <a:pt x="84825" y="117903"/>
                  </a:lnTo>
                  <a:lnTo>
                    <a:pt x="82158" y="116506"/>
                  </a:lnTo>
                  <a:lnTo>
                    <a:pt x="79619" y="114790"/>
                  </a:lnTo>
                  <a:lnTo>
                    <a:pt x="77269" y="112694"/>
                  </a:lnTo>
                  <a:lnTo>
                    <a:pt x="0" y="35383"/>
                  </a:lnTo>
                  <a:lnTo>
                    <a:pt x="12571" y="22805"/>
                  </a:lnTo>
                  <a:lnTo>
                    <a:pt x="87619" y="97893"/>
                  </a:lnTo>
                  <a:lnTo>
                    <a:pt x="88952" y="98845"/>
                  </a:lnTo>
                  <a:lnTo>
                    <a:pt x="90412" y="99608"/>
                  </a:lnTo>
                  <a:lnTo>
                    <a:pt x="91936" y="99925"/>
                  </a:lnTo>
                  <a:lnTo>
                    <a:pt x="93523" y="99925"/>
                  </a:lnTo>
                  <a:lnTo>
                    <a:pt x="95047" y="99608"/>
                  </a:lnTo>
                  <a:lnTo>
                    <a:pt x="96507" y="98845"/>
                  </a:lnTo>
                  <a:lnTo>
                    <a:pt x="97904" y="97893"/>
                  </a:lnTo>
                  <a:lnTo>
                    <a:pt x="98920" y="96495"/>
                  </a:lnTo>
                  <a:lnTo>
                    <a:pt x="99619" y="95034"/>
                  </a:lnTo>
                  <a:lnTo>
                    <a:pt x="100000" y="93446"/>
                  </a:lnTo>
                  <a:lnTo>
                    <a:pt x="100000" y="91921"/>
                  </a:lnTo>
                  <a:lnTo>
                    <a:pt x="99619" y="90333"/>
                  </a:lnTo>
                  <a:lnTo>
                    <a:pt x="98920" y="88872"/>
                  </a:lnTo>
                  <a:lnTo>
                    <a:pt x="97904" y="87601"/>
                  </a:lnTo>
                  <a:lnTo>
                    <a:pt x="22857" y="12514"/>
                  </a:lnTo>
                  <a:lnTo>
                    <a:pt x="35555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Helvetica Neue" panose="02000503000000020004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271;p53"/>
            <p:cNvSpPr/>
            <p:nvPr/>
          </p:nvSpPr>
          <p:spPr>
            <a:xfrm>
              <a:off x="1906588" y="3727450"/>
              <a:ext cx="1662000" cy="16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521" y="0"/>
                  </a:moveTo>
                  <a:lnTo>
                    <a:pt x="120000" y="7532"/>
                  </a:lnTo>
                  <a:lnTo>
                    <a:pt x="104985" y="37546"/>
                  </a:lnTo>
                  <a:lnTo>
                    <a:pt x="89942" y="37546"/>
                  </a:lnTo>
                  <a:lnTo>
                    <a:pt x="49054" y="78300"/>
                  </a:lnTo>
                  <a:lnTo>
                    <a:pt x="56532" y="85775"/>
                  </a:lnTo>
                  <a:lnTo>
                    <a:pt x="26934" y="115389"/>
                  </a:lnTo>
                  <a:lnTo>
                    <a:pt x="25673" y="116534"/>
                  </a:lnTo>
                  <a:lnTo>
                    <a:pt x="24269" y="117536"/>
                  </a:lnTo>
                  <a:lnTo>
                    <a:pt x="22836" y="118338"/>
                  </a:lnTo>
                  <a:lnTo>
                    <a:pt x="21318" y="119026"/>
                  </a:lnTo>
                  <a:lnTo>
                    <a:pt x="19770" y="119541"/>
                  </a:lnTo>
                  <a:lnTo>
                    <a:pt x="18166" y="119828"/>
                  </a:lnTo>
                  <a:lnTo>
                    <a:pt x="16590" y="120000"/>
                  </a:lnTo>
                  <a:lnTo>
                    <a:pt x="14957" y="120000"/>
                  </a:lnTo>
                  <a:lnTo>
                    <a:pt x="13352" y="119828"/>
                  </a:lnTo>
                  <a:lnTo>
                    <a:pt x="11747" y="119541"/>
                  </a:lnTo>
                  <a:lnTo>
                    <a:pt x="10200" y="119026"/>
                  </a:lnTo>
                  <a:lnTo>
                    <a:pt x="8681" y="118338"/>
                  </a:lnTo>
                  <a:lnTo>
                    <a:pt x="7249" y="117536"/>
                  </a:lnTo>
                  <a:lnTo>
                    <a:pt x="5902" y="116534"/>
                  </a:lnTo>
                  <a:lnTo>
                    <a:pt x="4613" y="115389"/>
                  </a:lnTo>
                  <a:lnTo>
                    <a:pt x="3467" y="114100"/>
                  </a:lnTo>
                  <a:lnTo>
                    <a:pt x="2464" y="112754"/>
                  </a:lnTo>
                  <a:lnTo>
                    <a:pt x="1661" y="111322"/>
                  </a:lnTo>
                  <a:lnTo>
                    <a:pt x="974" y="109804"/>
                  </a:lnTo>
                  <a:lnTo>
                    <a:pt x="458" y="108257"/>
                  </a:lnTo>
                  <a:lnTo>
                    <a:pt x="143" y="106653"/>
                  </a:lnTo>
                  <a:lnTo>
                    <a:pt x="0" y="105050"/>
                  </a:lnTo>
                  <a:lnTo>
                    <a:pt x="0" y="103417"/>
                  </a:lnTo>
                  <a:lnTo>
                    <a:pt x="143" y="101842"/>
                  </a:lnTo>
                  <a:lnTo>
                    <a:pt x="458" y="100238"/>
                  </a:lnTo>
                  <a:lnTo>
                    <a:pt x="974" y="98663"/>
                  </a:lnTo>
                  <a:lnTo>
                    <a:pt x="1661" y="97174"/>
                  </a:lnTo>
                  <a:lnTo>
                    <a:pt x="2464" y="95713"/>
                  </a:lnTo>
                  <a:lnTo>
                    <a:pt x="3467" y="94338"/>
                  </a:lnTo>
                  <a:lnTo>
                    <a:pt x="4613" y="93050"/>
                  </a:lnTo>
                  <a:lnTo>
                    <a:pt x="34212" y="63465"/>
                  </a:lnTo>
                  <a:lnTo>
                    <a:pt x="41575" y="70768"/>
                  </a:lnTo>
                  <a:lnTo>
                    <a:pt x="82435" y="30071"/>
                  </a:lnTo>
                  <a:lnTo>
                    <a:pt x="82435" y="15007"/>
                  </a:lnTo>
                  <a:lnTo>
                    <a:pt x="112521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Helvetica Neue" panose="02000503000000020004" pitchFamily="2" charset="0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359655" y="1123985"/>
            <a:ext cx="928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</a:rPr>
              <a:t>Lưu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</a:rPr>
              <a:t>tài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</a:rPr>
              <a:t>liệu</a:t>
            </a:r>
            <a:endParaRPr lang="en-US" sz="1000" b="1" dirty="0">
              <a:solidFill>
                <a:schemeClr val="accent1">
                  <a:lumMod val="75000"/>
                </a:schemeClr>
              </a:solidFill>
              <a:latin typeface="Helvetica Neue" panose="02000503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803" y="1515409"/>
            <a:ext cx="260051" cy="308679"/>
          </a:xfrm>
          <a:prstGeom prst="rect">
            <a:avLst/>
          </a:prstGeom>
        </p:spPr>
      </p:pic>
      <p:grpSp>
        <p:nvGrpSpPr>
          <p:cNvPr id="75" name="Google Shape;455;p39"/>
          <p:cNvGrpSpPr/>
          <p:nvPr/>
        </p:nvGrpSpPr>
        <p:grpSpPr>
          <a:xfrm>
            <a:off x="6066723" y="3473218"/>
            <a:ext cx="239058" cy="239946"/>
            <a:chOff x="-204788" y="1498600"/>
            <a:chExt cx="4733826" cy="4751413"/>
          </a:xfrm>
        </p:grpSpPr>
        <p:sp>
          <p:nvSpPr>
            <p:cNvPr id="76" name="Google Shape;456;p39"/>
            <p:cNvSpPr/>
            <p:nvPr/>
          </p:nvSpPr>
          <p:spPr>
            <a:xfrm>
              <a:off x="-198438" y="2543175"/>
              <a:ext cx="3430500" cy="105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43619"/>
                  </a:lnTo>
                  <a:lnTo>
                    <a:pt x="115614" y="42081"/>
                  </a:lnTo>
                  <a:lnTo>
                    <a:pt x="111172" y="41628"/>
                  </a:lnTo>
                  <a:lnTo>
                    <a:pt x="106925" y="42081"/>
                  </a:lnTo>
                  <a:lnTo>
                    <a:pt x="102761" y="43438"/>
                  </a:lnTo>
                  <a:lnTo>
                    <a:pt x="98653" y="45701"/>
                  </a:lnTo>
                  <a:lnTo>
                    <a:pt x="94684" y="48868"/>
                  </a:lnTo>
                  <a:lnTo>
                    <a:pt x="90742" y="52760"/>
                  </a:lnTo>
                  <a:lnTo>
                    <a:pt x="86995" y="57375"/>
                  </a:lnTo>
                  <a:lnTo>
                    <a:pt x="83331" y="62805"/>
                  </a:lnTo>
                  <a:lnTo>
                    <a:pt x="79777" y="69140"/>
                  </a:lnTo>
                  <a:lnTo>
                    <a:pt x="76419" y="76018"/>
                  </a:lnTo>
                  <a:lnTo>
                    <a:pt x="73171" y="83619"/>
                  </a:lnTo>
                  <a:lnTo>
                    <a:pt x="70090" y="91855"/>
                  </a:lnTo>
                  <a:lnTo>
                    <a:pt x="67175" y="100542"/>
                  </a:lnTo>
                  <a:lnTo>
                    <a:pt x="64455" y="109954"/>
                  </a:lnTo>
                  <a:lnTo>
                    <a:pt x="61873" y="120000"/>
                  </a:lnTo>
                  <a:lnTo>
                    <a:pt x="61679" y="120000"/>
                  </a:lnTo>
                  <a:lnTo>
                    <a:pt x="61179" y="120000"/>
                  </a:lnTo>
                  <a:lnTo>
                    <a:pt x="60402" y="119819"/>
                  </a:lnTo>
                  <a:lnTo>
                    <a:pt x="59403" y="119819"/>
                  </a:lnTo>
                  <a:lnTo>
                    <a:pt x="58154" y="119638"/>
                  </a:lnTo>
                  <a:lnTo>
                    <a:pt x="56627" y="119276"/>
                  </a:lnTo>
                  <a:lnTo>
                    <a:pt x="54961" y="119095"/>
                  </a:lnTo>
                  <a:lnTo>
                    <a:pt x="53102" y="118823"/>
                  </a:lnTo>
                  <a:lnTo>
                    <a:pt x="51075" y="118280"/>
                  </a:lnTo>
                  <a:lnTo>
                    <a:pt x="48910" y="117828"/>
                  </a:lnTo>
                  <a:lnTo>
                    <a:pt x="46578" y="117194"/>
                  </a:lnTo>
                  <a:lnTo>
                    <a:pt x="44163" y="116380"/>
                  </a:lnTo>
                  <a:lnTo>
                    <a:pt x="41693" y="115384"/>
                  </a:lnTo>
                  <a:lnTo>
                    <a:pt x="39056" y="114389"/>
                  </a:lnTo>
                  <a:lnTo>
                    <a:pt x="36446" y="113212"/>
                  </a:lnTo>
                  <a:lnTo>
                    <a:pt x="33782" y="111855"/>
                  </a:lnTo>
                  <a:lnTo>
                    <a:pt x="31089" y="110407"/>
                  </a:lnTo>
                  <a:lnTo>
                    <a:pt x="28424" y="108778"/>
                  </a:lnTo>
                  <a:lnTo>
                    <a:pt x="25704" y="106787"/>
                  </a:lnTo>
                  <a:lnTo>
                    <a:pt x="23067" y="104796"/>
                  </a:lnTo>
                  <a:lnTo>
                    <a:pt x="20513" y="102533"/>
                  </a:lnTo>
                  <a:lnTo>
                    <a:pt x="17987" y="100000"/>
                  </a:lnTo>
                  <a:lnTo>
                    <a:pt x="15544" y="97375"/>
                  </a:lnTo>
                  <a:lnTo>
                    <a:pt x="13185" y="94479"/>
                  </a:lnTo>
                  <a:lnTo>
                    <a:pt x="11020" y="91312"/>
                  </a:lnTo>
                  <a:lnTo>
                    <a:pt x="8938" y="88054"/>
                  </a:lnTo>
                  <a:lnTo>
                    <a:pt x="7022" y="84253"/>
                  </a:lnTo>
                  <a:lnTo>
                    <a:pt x="5301" y="80452"/>
                  </a:lnTo>
                  <a:lnTo>
                    <a:pt x="3802" y="76199"/>
                  </a:lnTo>
                  <a:lnTo>
                    <a:pt x="2498" y="71764"/>
                  </a:lnTo>
                  <a:lnTo>
                    <a:pt x="1415" y="66968"/>
                  </a:lnTo>
                  <a:lnTo>
                    <a:pt x="555" y="61809"/>
                  </a:lnTo>
                  <a:lnTo>
                    <a:pt x="0" y="56380"/>
                  </a:lnTo>
                  <a:lnTo>
                    <a:pt x="0" y="452"/>
                  </a:lnTo>
                  <a:lnTo>
                    <a:pt x="1943" y="5248"/>
                  </a:lnTo>
                  <a:lnTo>
                    <a:pt x="4108" y="9864"/>
                  </a:lnTo>
                  <a:lnTo>
                    <a:pt x="6634" y="14298"/>
                  </a:lnTo>
                  <a:lnTo>
                    <a:pt x="9410" y="18552"/>
                  </a:lnTo>
                  <a:lnTo>
                    <a:pt x="12463" y="22533"/>
                  </a:lnTo>
                  <a:lnTo>
                    <a:pt x="15794" y="26334"/>
                  </a:lnTo>
                  <a:lnTo>
                    <a:pt x="19347" y="29773"/>
                  </a:lnTo>
                  <a:lnTo>
                    <a:pt x="23178" y="32850"/>
                  </a:lnTo>
                  <a:lnTo>
                    <a:pt x="27147" y="35656"/>
                  </a:lnTo>
                  <a:lnTo>
                    <a:pt x="31394" y="38190"/>
                  </a:lnTo>
                  <a:lnTo>
                    <a:pt x="35780" y="40271"/>
                  </a:lnTo>
                  <a:lnTo>
                    <a:pt x="40333" y="42081"/>
                  </a:lnTo>
                  <a:lnTo>
                    <a:pt x="45024" y="43619"/>
                  </a:lnTo>
                  <a:lnTo>
                    <a:pt x="49909" y="44615"/>
                  </a:lnTo>
                  <a:lnTo>
                    <a:pt x="54850" y="45248"/>
                  </a:lnTo>
                  <a:lnTo>
                    <a:pt x="59958" y="45520"/>
                  </a:lnTo>
                  <a:lnTo>
                    <a:pt x="65093" y="45248"/>
                  </a:lnTo>
                  <a:lnTo>
                    <a:pt x="70090" y="44615"/>
                  </a:lnTo>
                  <a:lnTo>
                    <a:pt x="74947" y="43619"/>
                  </a:lnTo>
                  <a:lnTo>
                    <a:pt x="79694" y="42081"/>
                  </a:lnTo>
                  <a:lnTo>
                    <a:pt x="84274" y="40271"/>
                  </a:lnTo>
                  <a:lnTo>
                    <a:pt x="88660" y="38190"/>
                  </a:lnTo>
                  <a:lnTo>
                    <a:pt x="92907" y="35475"/>
                  </a:lnTo>
                  <a:lnTo>
                    <a:pt x="96960" y="32760"/>
                  </a:lnTo>
                  <a:lnTo>
                    <a:pt x="100735" y="29592"/>
                  </a:lnTo>
                  <a:lnTo>
                    <a:pt x="104316" y="26153"/>
                  </a:lnTo>
                  <a:lnTo>
                    <a:pt x="107647" y="22352"/>
                  </a:lnTo>
                  <a:lnTo>
                    <a:pt x="110728" y="18371"/>
                  </a:lnTo>
                  <a:lnTo>
                    <a:pt x="113504" y="14117"/>
                  </a:lnTo>
                  <a:lnTo>
                    <a:pt x="115975" y="9683"/>
                  </a:lnTo>
                  <a:lnTo>
                    <a:pt x="118195" y="4886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Helvetica Neue" panose="02000503000000020004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457;p39"/>
            <p:cNvSpPr/>
            <p:nvPr/>
          </p:nvSpPr>
          <p:spPr>
            <a:xfrm>
              <a:off x="-200025" y="3422650"/>
              <a:ext cx="1620900" cy="10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" y="0"/>
                  </a:moveTo>
                  <a:lnTo>
                    <a:pt x="3817" y="4803"/>
                  </a:lnTo>
                  <a:lnTo>
                    <a:pt x="8281" y="9244"/>
                  </a:lnTo>
                  <a:lnTo>
                    <a:pt x="13333" y="13504"/>
                  </a:lnTo>
                  <a:lnTo>
                    <a:pt x="18854" y="17673"/>
                  </a:lnTo>
                  <a:lnTo>
                    <a:pt x="24963" y="21480"/>
                  </a:lnTo>
                  <a:lnTo>
                    <a:pt x="31600" y="25105"/>
                  </a:lnTo>
                  <a:lnTo>
                    <a:pt x="38766" y="28549"/>
                  </a:lnTo>
                  <a:lnTo>
                    <a:pt x="46343" y="31631"/>
                  </a:lnTo>
                  <a:lnTo>
                    <a:pt x="54331" y="34441"/>
                  </a:lnTo>
                  <a:lnTo>
                    <a:pt x="62790" y="36978"/>
                  </a:lnTo>
                  <a:lnTo>
                    <a:pt x="71541" y="39244"/>
                  </a:lnTo>
                  <a:lnTo>
                    <a:pt x="80587" y="41057"/>
                  </a:lnTo>
                  <a:lnTo>
                    <a:pt x="90102" y="42688"/>
                  </a:lnTo>
                  <a:lnTo>
                    <a:pt x="99794" y="43867"/>
                  </a:lnTo>
                  <a:lnTo>
                    <a:pt x="109720" y="44682"/>
                  </a:lnTo>
                  <a:lnTo>
                    <a:pt x="120000" y="45226"/>
                  </a:lnTo>
                  <a:lnTo>
                    <a:pt x="116064" y="56737"/>
                  </a:lnTo>
                  <a:lnTo>
                    <a:pt x="112599" y="68791"/>
                  </a:lnTo>
                  <a:lnTo>
                    <a:pt x="109662" y="80936"/>
                  </a:lnTo>
                  <a:lnTo>
                    <a:pt x="107195" y="93625"/>
                  </a:lnTo>
                  <a:lnTo>
                    <a:pt x="105256" y="106676"/>
                  </a:lnTo>
                  <a:lnTo>
                    <a:pt x="103847" y="120000"/>
                  </a:lnTo>
                  <a:lnTo>
                    <a:pt x="94684" y="118912"/>
                  </a:lnTo>
                  <a:lnTo>
                    <a:pt x="85697" y="117371"/>
                  </a:lnTo>
                  <a:lnTo>
                    <a:pt x="77063" y="115558"/>
                  </a:lnTo>
                  <a:lnTo>
                    <a:pt x="68722" y="113474"/>
                  </a:lnTo>
                  <a:lnTo>
                    <a:pt x="60734" y="110936"/>
                  </a:lnTo>
                  <a:lnTo>
                    <a:pt x="53157" y="108308"/>
                  </a:lnTo>
                  <a:lnTo>
                    <a:pt x="45873" y="105226"/>
                  </a:lnTo>
                  <a:lnTo>
                    <a:pt x="39060" y="101873"/>
                  </a:lnTo>
                  <a:lnTo>
                    <a:pt x="32657" y="98247"/>
                  </a:lnTo>
                  <a:lnTo>
                    <a:pt x="26784" y="94441"/>
                  </a:lnTo>
                  <a:lnTo>
                    <a:pt x="21439" y="90543"/>
                  </a:lnTo>
                  <a:lnTo>
                    <a:pt x="16505" y="86193"/>
                  </a:lnTo>
                  <a:lnTo>
                    <a:pt x="12276" y="81752"/>
                  </a:lnTo>
                  <a:lnTo>
                    <a:pt x="8516" y="77129"/>
                  </a:lnTo>
                  <a:lnTo>
                    <a:pt x="5403" y="72416"/>
                  </a:lnTo>
                  <a:lnTo>
                    <a:pt x="2995" y="67432"/>
                  </a:lnTo>
                  <a:lnTo>
                    <a:pt x="1174" y="62356"/>
                  </a:lnTo>
                  <a:lnTo>
                    <a:pt x="0" y="5709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Helvetica Neue" panose="02000503000000020004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458;p39"/>
            <p:cNvSpPr/>
            <p:nvPr/>
          </p:nvSpPr>
          <p:spPr>
            <a:xfrm>
              <a:off x="-201613" y="4310063"/>
              <a:ext cx="1522500" cy="10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5" y="0"/>
                  </a:moveTo>
                  <a:lnTo>
                    <a:pt x="4191" y="4756"/>
                  </a:lnTo>
                  <a:lnTo>
                    <a:pt x="9071" y="9244"/>
                  </a:lnTo>
                  <a:lnTo>
                    <a:pt x="14577" y="13732"/>
                  </a:lnTo>
                  <a:lnTo>
                    <a:pt x="20709" y="17771"/>
                  </a:lnTo>
                  <a:lnTo>
                    <a:pt x="27403" y="21720"/>
                  </a:lnTo>
                  <a:lnTo>
                    <a:pt x="34661" y="25310"/>
                  </a:lnTo>
                  <a:lnTo>
                    <a:pt x="42544" y="28721"/>
                  </a:lnTo>
                  <a:lnTo>
                    <a:pt x="50928" y="31772"/>
                  </a:lnTo>
                  <a:lnTo>
                    <a:pt x="59687" y="34554"/>
                  </a:lnTo>
                  <a:lnTo>
                    <a:pt x="68884" y="37247"/>
                  </a:lnTo>
                  <a:lnTo>
                    <a:pt x="78581" y="39311"/>
                  </a:lnTo>
                  <a:lnTo>
                    <a:pt x="88717" y="41286"/>
                  </a:lnTo>
                  <a:lnTo>
                    <a:pt x="99040" y="42722"/>
                  </a:lnTo>
                  <a:lnTo>
                    <a:pt x="109739" y="43889"/>
                  </a:lnTo>
                  <a:lnTo>
                    <a:pt x="109739" y="44068"/>
                  </a:lnTo>
                  <a:lnTo>
                    <a:pt x="110052" y="57262"/>
                  </a:lnTo>
                  <a:lnTo>
                    <a:pt x="110865" y="70545"/>
                  </a:lnTo>
                  <a:lnTo>
                    <a:pt x="112367" y="83201"/>
                  </a:lnTo>
                  <a:lnTo>
                    <a:pt x="114431" y="95766"/>
                  </a:lnTo>
                  <a:lnTo>
                    <a:pt x="116934" y="108062"/>
                  </a:lnTo>
                  <a:lnTo>
                    <a:pt x="120000" y="120000"/>
                  </a:lnTo>
                  <a:lnTo>
                    <a:pt x="109614" y="119192"/>
                  </a:lnTo>
                  <a:lnTo>
                    <a:pt x="99603" y="117845"/>
                  </a:lnTo>
                  <a:lnTo>
                    <a:pt x="89843" y="116230"/>
                  </a:lnTo>
                  <a:lnTo>
                    <a:pt x="80396" y="114255"/>
                  </a:lnTo>
                  <a:lnTo>
                    <a:pt x="71386" y="112011"/>
                  </a:lnTo>
                  <a:lnTo>
                    <a:pt x="62752" y="109319"/>
                  </a:lnTo>
                  <a:lnTo>
                    <a:pt x="54494" y="106447"/>
                  </a:lnTo>
                  <a:lnTo>
                    <a:pt x="46736" y="103126"/>
                  </a:lnTo>
                  <a:lnTo>
                    <a:pt x="39478" y="99715"/>
                  </a:lnTo>
                  <a:lnTo>
                    <a:pt x="32721" y="95946"/>
                  </a:lnTo>
                  <a:lnTo>
                    <a:pt x="26590" y="91907"/>
                  </a:lnTo>
                  <a:lnTo>
                    <a:pt x="20896" y="87688"/>
                  </a:lnTo>
                  <a:lnTo>
                    <a:pt x="16016" y="83201"/>
                  </a:lnTo>
                  <a:lnTo>
                    <a:pt x="11574" y="78534"/>
                  </a:lnTo>
                  <a:lnTo>
                    <a:pt x="7945" y="73597"/>
                  </a:lnTo>
                  <a:lnTo>
                    <a:pt x="5005" y="68750"/>
                  </a:lnTo>
                  <a:lnTo>
                    <a:pt x="2815" y="63455"/>
                  </a:lnTo>
                  <a:lnTo>
                    <a:pt x="1376" y="58249"/>
                  </a:lnTo>
                  <a:lnTo>
                    <a:pt x="688" y="52864"/>
                  </a:lnTo>
                  <a:lnTo>
                    <a:pt x="312" y="53223"/>
                  </a:lnTo>
                  <a:lnTo>
                    <a:pt x="0" y="53672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Helvetica Neue" panose="02000503000000020004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459;p39"/>
            <p:cNvSpPr/>
            <p:nvPr/>
          </p:nvSpPr>
          <p:spPr>
            <a:xfrm>
              <a:off x="-201613" y="5187950"/>
              <a:ext cx="2236800" cy="105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2683" y="4681"/>
                  </a:lnTo>
                  <a:lnTo>
                    <a:pt x="5793" y="9272"/>
                  </a:lnTo>
                  <a:lnTo>
                    <a:pt x="9371" y="13683"/>
                  </a:lnTo>
                  <a:lnTo>
                    <a:pt x="13375" y="18004"/>
                  </a:lnTo>
                  <a:lnTo>
                    <a:pt x="17806" y="21875"/>
                  </a:lnTo>
                  <a:lnTo>
                    <a:pt x="22662" y="25656"/>
                  </a:lnTo>
                  <a:lnTo>
                    <a:pt x="27859" y="29077"/>
                  </a:lnTo>
                  <a:lnTo>
                    <a:pt x="33354" y="32408"/>
                  </a:lnTo>
                  <a:lnTo>
                    <a:pt x="39233" y="35198"/>
                  </a:lnTo>
                  <a:lnTo>
                    <a:pt x="45452" y="37809"/>
                  </a:lnTo>
                  <a:lnTo>
                    <a:pt x="51884" y="40240"/>
                  </a:lnTo>
                  <a:lnTo>
                    <a:pt x="58615" y="42220"/>
                  </a:lnTo>
                  <a:lnTo>
                    <a:pt x="65601" y="43660"/>
                  </a:lnTo>
                  <a:lnTo>
                    <a:pt x="72800" y="45011"/>
                  </a:lnTo>
                  <a:lnTo>
                    <a:pt x="80127" y="45821"/>
                  </a:lnTo>
                  <a:lnTo>
                    <a:pt x="87667" y="46271"/>
                  </a:lnTo>
                  <a:lnTo>
                    <a:pt x="90820" y="56984"/>
                  </a:lnTo>
                  <a:lnTo>
                    <a:pt x="94142" y="66976"/>
                  </a:lnTo>
                  <a:lnTo>
                    <a:pt x="97891" y="76609"/>
                  </a:lnTo>
                  <a:lnTo>
                    <a:pt x="101810" y="85791"/>
                  </a:lnTo>
                  <a:lnTo>
                    <a:pt x="105985" y="94433"/>
                  </a:lnTo>
                  <a:lnTo>
                    <a:pt x="110500" y="102445"/>
                  </a:lnTo>
                  <a:lnTo>
                    <a:pt x="115143" y="110007"/>
                  </a:lnTo>
                  <a:lnTo>
                    <a:pt x="120000" y="116849"/>
                  </a:lnTo>
                  <a:lnTo>
                    <a:pt x="113354" y="118199"/>
                  </a:lnTo>
                  <a:lnTo>
                    <a:pt x="106453" y="119189"/>
                  </a:lnTo>
                  <a:lnTo>
                    <a:pt x="99339" y="119819"/>
                  </a:lnTo>
                  <a:lnTo>
                    <a:pt x="92140" y="120000"/>
                  </a:lnTo>
                  <a:lnTo>
                    <a:pt x="84941" y="119819"/>
                  </a:lnTo>
                  <a:lnTo>
                    <a:pt x="77912" y="119189"/>
                  </a:lnTo>
                  <a:lnTo>
                    <a:pt x="71011" y="118199"/>
                  </a:lnTo>
                  <a:lnTo>
                    <a:pt x="64323" y="116849"/>
                  </a:lnTo>
                  <a:lnTo>
                    <a:pt x="57848" y="115048"/>
                  </a:lnTo>
                  <a:lnTo>
                    <a:pt x="51629" y="112978"/>
                  </a:lnTo>
                  <a:lnTo>
                    <a:pt x="45623" y="110457"/>
                  </a:lnTo>
                  <a:lnTo>
                    <a:pt x="39872" y="107846"/>
                  </a:lnTo>
                  <a:lnTo>
                    <a:pt x="34462" y="104786"/>
                  </a:lnTo>
                  <a:lnTo>
                    <a:pt x="29435" y="101455"/>
                  </a:lnTo>
                  <a:lnTo>
                    <a:pt x="24621" y="97854"/>
                  </a:lnTo>
                  <a:lnTo>
                    <a:pt x="20191" y="94073"/>
                  </a:lnTo>
                  <a:lnTo>
                    <a:pt x="16187" y="90022"/>
                  </a:lnTo>
                  <a:lnTo>
                    <a:pt x="12523" y="85791"/>
                  </a:lnTo>
                  <a:lnTo>
                    <a:pt x="9371" y="81200"/>
                  </a:lnTo>
                  <a:lnTo>
                    <a:pt x="6560" y="76609"/>
                  </a:lnTo>
                  <a:lnTo>
                    <a:pt x="4259" y="71657"/>
                  </a:lnTo>
                  <a:lnTo>
                    <a:pt x="2385" y="66616"/>
                  </a:lnTo>
                  <a:lnTo>
                    <a:pt x="1064" y="61575"/>
                  </a:lnTo>
                  <a:lnTo>
                    <a:pt x="212" y="56084"/>
                  </a:lnTo>
                  <a:lnTo>
                    <a:pt x="0" y="506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Helvetica Neue" panose="02000503000000020004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460;p39"/>
            <p:cNvSpPr/>
            <p:nvPr/>
          </p:nvSpPr>
          <p:spPr>
            <a:xfrm>
              <a:off x="-204788" y="1498600"/>
              <a:ext cx="3440100" cy="121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4679" y="156"/>
                  </a:lnTo>
                  <a:lnTo>
                    <a:pt x="69275" y="702"/>
                  </a:lnTo>
                  <a:lnTo>
                    <a:pt x="73733" y="1561"/>
                  </a:lnTo>
                  <a:lnTo>
                    <a:pt x="78107" y="2654"/>
                  </a:lnTo>
                  <a:lnTo>
                    <a:pt x="82288" y="4216"/>
                  </a:lnTo>
                  <a:lnTo>
                    <a:pt x="86386" y="6089"/>
                  </a:lnTo>
                  <a:lnTo>
                    <a:pt x="90290" y="8041"/>
                  </a:lnTo>
                  <a:lnTo>
                    <a:pt x="93973" y="10461"/>
                  </a:lnTo>
                  <a:lnTo>
                    <a:pt x="97489" y="13038"/>
                  </a:lnTo>
                  <a:lnTo>
                    <a:pt x="100812" y="16005"/>
                  </a:lnTo>
                  <a:lnTo>
                    <a:pt x="103940" y="19128"/>
                  </a:lnTo>
                  <a:lnTo>
                    <a:pt x="106820" y="22407"/>
                  </a:lnTo>
                  <a:lnTo>
                    <a:pt x="109423" y="25998"/>
                  </a:lnTo>
                  <a:lnTo>
                    <a:pt x="111804" y="29668"/>
                  </a:lnTo>
                  <a:lnTo>
                    <a:pt x="113908" y="33493"/>
                  </a:lnTo>
                  <a:lnTo>
                    <a:pt x="115708" y="37631"/>
                  </a:lnTo>
                  <a:lnTo>
                    <a:pt x="117231" y="41847"/>
                  </a:lnTo>
                  <a:lnTo>
                    <a:pt x="118394" y="46141"/>
                  </a:lnTo>
                  <a:lnTo>
                    <a:pt x="119280" y="50670"/>
                  </a:lnTo>
                  <a:lnTo>
                    <a:pt x="119806" y="55198"/>
                  </a:lnTo>
                  <a:lnTo>
                    <a:pt x="120000" y="59882"/>
                  </a:lnTo>
                  <a:lnTo>
                    <a:pt x="119806" y="64567"/>
                  </a:lnTo>
                  <a:lnTo>
                    <a:pt x="119280" y="69251"/>
                  </a:lnTo>
                  <a:lnTo>
                    <a:pt x="118394" y="73702"/>
                  </a:lnTo>
                  <a:lnTo>
                    <a:pt x="117231" y="78074"/>
                  </a:lnTo>
                  <a:lnTo>
                    <a:pt x="115708" y="82212"/>
                  </a:lnTo>
                  <a:lnTo>
                    <a:pt x="113908" y="86350"/>
                  </a:lnTo>
                  <a:lnTo>
                    <a:pt x="111804" y="90175"/>
                  </a:lnTo>
                  <a:lnTo>
                    <a:pt x="109423" y="94001"/>
                  </a:lnTo>
                  <a:lnTo>
                    <a:pt x="106820" y="97436"/>
                  </a:lnTo>
                  <a:lnTo>
                    <a:pt x="103940" y="100793"/>
                  </a:lnTo>
                  <a:lnTo>
                    <a:pt x="100812" y="103916"/>
                  </a:lnTo>
                  <a:lnTo>
                    <a:pt x="97489" y="106805"/>
                  </a:lnTo>
                  <a:lnTo>
                    <a:pt x="93973" y="109303"/>
                  </a:lnTo>
                  <a:lnTo>
                    <a:pt x="90290" y="111724"/>
                  </a:lnTo>
                  <a:lnTo>
                    <a:pt x="86386" y="113832"/>
                  </a:lnTo>
                  <a:lnTo>
                    <a:pt x="82288" y="115705"/>
                  </a:lnTo>
                  <a:lnTo>
                    <a:pt x="78107" y="117111"/>
                  </a:lnTo>
                  <a:lnTo>
                    <a:pt x="73733" y="118438"/>
                  </a:lnTo>
                  <a:lnTo>
                    <a:pt x="69275" y="119297"/>
                  </a:lnTo>
                  <a:lnTo>
                    <a:pt x="64679" y="119687"/>
                  </a:lnTo>
                  <a:lnTo>
                    <a:pt x="60000" y="120000"/>
                  </a:lnTo>
                  <a:lnTo>
                    <a:pt x="55320" y="119687"/>
                  </a:lnTo>
                  <a:lnTo>
                    <a:pt x="50752" y="119297"/>
                  </a:lnTo>
                  <a:lnTo>
                    <a:pt x="46266" y="118438"/>
                  </a:lnTo>
                  <a:lnTo>
                    <a:pt x="41892" y="117111"/>
                  </a:lnTo>
                  <a:lnTo>
                    <a:pt x="37711" y="115705"/>
                  </a:lnTo>
                  <a:lnTo>
                    <a:pt x="33640" y="113832"/>
                  </a:lnTo>
                  <a:lnTo>
                    <a:pt x="29764" y="111724"/>
                  </a:lnTo>
                  <a:lnTo>
                    <a:pt x="26026" y="109303"/>
                  </a:lnTo>
                  <a:lnTo>
                    <a:pt x="22510" y="106805"/>
                  </a:lnTo>
                  <a:lnTo>
                    <a:pt x="19187" y="103916"/>
                  </a:lnTo>
                  <a:lnTo>
                    <a:pt x="16059" y="100793"/>
                  </a:lnTo>
                  <a:lnTo>
                    <a:pt x="13179" y="97436"/>
                  </a:lnTo>
                  <a:lnTo>
                    <a:pt x="10576" y="94001"/>
                  </a:lnTo>
                  <a:lnTo>
                    <a:pt x="8195" y="90175"/>
                  </a:lnTo>
                  <a:lnTo>
                    <a:pt x="6146" y="86350"/>
                  </a:lnTo>
                  <a:lnTo>
                    <a:pt x="4347" y="82212"/>
                  </a:lnTo>
                  <a:lnTo>
                    <a:pt x="2824" y="78074"/>
                  </a:lnTo>
                  <a:lnTo>
                    <a:pt x="1605" y="73702"/>
                  </a:lnTo>
                  <a:lnTo>
                    <a:pt x="747" y="69251"/>
                  </a:lnTo>
                  <a:lnTo>
                    <a:pt x="193" y="64567"/>
                  </a:lnTo>
                  <a:lnTo>
                    <a:pt x="0" y="59882"/>
                  </a:lnTo>
                  <a:lnTo>
                    <a:pt x="193" y="55198"/>
                  </a:lnTo>
                  <a:lnTo>
                    <a:pt x="747" y="50670"/>
                  </a:lnTo>
                  <a:lnTo>
                    <a:pt x="1605" y="46141"/>
                  </a:lnTo>
                  <a:lnTo>
                    <a:pt x="2824" y="41847"/>
                  </a:lnTo>
                  <a:lnTo>
                    <a:pt x="4347" y="37631"/>
                  </a:lnTo>
                  <a:lnTo>
                    <a:pt x="6146" y="33493"/>
                  </a:lnTo>
                  <a:lnTo>
                    <a:pt x="8195" y="29668"/>
                  </a:lnTo>
                  <a:lnTo>
                    <a:pt x="10576" y="25998"/>
                  </a:lnTo>
                  <a:lnTo>
                    <a:pt x="13179" y="22407"/>
                  </a:lnTo>
                  <a:lnTo>
                    <a:pt x="16059" y="19128"/>
                  </a:lnTo>
                  <a:lnTo>
                    <a:pt x="19187" y="16005"/>
                  </a:lnTo>
                  <a:lnTo>
                    <a:pt x="22510" y="13038"/>
                  </a:lnTo>
                  <a:lnTo>
                    <a:pt x="26026" y="10461"/>
                  </a:lnTo>
                  <a:lnTo>
                    <a:pt x="29764" y="8041"/>
                  </a:lnTo>
                  <a:lnTo>
                    <a:pt x="33640" y="6089"/>
                  </a:lnTo>
                  <a:lnTo>
                    <a:pt x="37711" y="4216"/>
                  </a:lnTo>
                  <a:lnTo>
                    <a:pt x="41892" y="2654"/>
                  </a:lnTo>
                  <a:lnTo>
                    <a:pt x="46266" y="1561"/>
                  </a:lnTo>
                  <a:lnTo>
                    <a:pt x="50752" y="702"/>
                  </a:lnTo>
                  <a:lnTo>
                    <a:pt x="55320" y="156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Helvetica Neue" panose="02000503000000020004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461;p39"/>
            <p:cNvSpPr/>
            <p:nvPr/>
          </p:nvSpPr>
          <p:spPr>
            <a:xfrm>
              <a:off x="1430338" y="3148013"/>
              <a:ext cx="3098700" cy="310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84" y="18709"/>
                  </a:moveTo>
                  <a:lnTo>
                    <a:pt x="58755" y="18832"/>
                  </a:lnTo>
                  <a:lnTo>
                    <a:pt x="57587" y="19201"/>
                  </a:lnTo>
                  <a:lnTo>
                    <a:pt x="56573" y="19877"/>
                  </a:lnTo>
                  <a:lnTo>
                    <a:pt x="55743" y="20706"/>
                  </a:lnTo>
                  <a:lnTo>
                    <a:pt x="55067" y="21720"/>
                  </a:lnTo>
                  <a:lnTo>
                    <a:pt x="54668" y="22887"/>
                  </a:lnTo>
                  <a:lnTo>
                    <a:pt x="54514" y="24178"/>
                  </a:lnTo>
                  <a:lnTo>
                    <a:pt x="54514" y="27926"/>
                  </a:lnTo>
                  <a:lnTo>
                    <a:pt x="52209" y="28817"/>
                  </a:lnTo>
                  <a:lnTo>
                    <a:pt x="50058" y="29953"/>
                  </a:lnTo>
                  <a:lnTo>
                    <a:pt x="48092" y="31336"/>
                  </a:lnTo>
                  <a:lnTo>
                    <a:pt x="46309" y="32964"/>
                  </a:lnTo>
                  <a:lnTo>
                    <a:pt x="44742" y="34746"/>
                  </a:lnTo>
                  <a:lnTo>
                    <a:pt x="43390" y="36743"/>
                  </a:lnTo>
                  <a:lnTo>
                    <a:pt x="42345" y="38986"/>
                  </a:lnTo>
                  <a:lnTo>
                    <a:pt x="41485" y="41290"/>
                  </a:lnTo>
                  <a:lnTo>
                    <a:pt x="41055" y="43748"/>
                  </a:lnTo>
                  <a:lnTo>
                    <a:pt x="40870" y="46298"/>
                  </a:lnTo>
                  <a:lnTo>
                    <a:pt x="41055" y="48878"/>
                  </a:lnTo>
                  <a:lnTo>
                    <a:pt x="41546" y="51397"/>
                  </a:lnTo>
                  <a:lnTo>
                    <a:pt x="42407" y="53732"/>
                  </a:lnTo>
                  <a:lnTo>
                    <a:pt x="43451" y="55975"/>
                  </a:lnTo>
                  <a:lnTo>
                    <a:pt x="44865" y="58003"/>
                  </a:lnTo>
                  <a:lnTo>
                    <a:pt x="46463" y="59846"/>
                  </a:lnTo>
                  <a:lnTo>
                    <a:pt x="48307" y="61443"/>
                  </a:lnTo>
                  <a:lnTo>
                    <a:pt x="50335" y="62857"/>
                  </a:lnTo>
                  <a:lnTo>
                    <a:pt x="52548" y="63963"/>
                  </a:lnTo>
                  <a:lnTo>
                    <a:pt x="54914" y="64761"/>
                  </a:lnTo>
                  <a:lnTo>
                    <a:pt x="57434" y="65253"/>
                  </a:lnTo>
                  <a:lnTo>
                    <a:pt x="59984" y="65468"/>
                  </a:lnTo>
                  <a:lnTo>
                    <a:pt x="61674" y="65652"/>
                  </a:lnTo>
                  <a:lnTo>
                    <a:pt x="63180" y="66082"/>
                  </a:lnTo>
                  <a:lnTo>
                    <a:pt x="64563" y="66881"/>
                  </a:lnTo>
                  <a:lnTo>
                    <a:pt x="65792" y="67895"/>
                  </a:lnTo>
                  <a:lnTo>
                    <a:pt x="66745" y="69124"/>
                  </a:lnTo>
                  <a:lnTo>
                    <a:pt x="67544" y="70506"/>
                  </a:lnTo>
                  <a:lnTo>
                    <a:pt x="68035" y="72012"/>
                  </a:lnTo>
                  <a:lnTo>
                    <a:pt x="68189" y="73701"/>
                  </a:lnTo>
                  <a:lnTo>
                    <a:pt x="68035" y="75268"/>
                  </a:lnTo>
                  <a:lnTo>
                    <a:pt x="67574" y="76712"/>
                  </a:lnTo>
                  <a:lnTo>
                    <a:pt x="66868" y="78095"/>
                  </a:lnTo>
                  <a:lnTo>
                    <a:pt x="65976" y="79293"/>
                  </a:lnTo>
                  <a:lnTo>
                    <a:pt x="64839" y="80276"/>
                  </a:lnTo>
                  <a:lnTo>
                    <a:pt x="63580" y="81075"/>
                  </a:lnTo>
                  <a:lnTo>
                    <a:pt x="62104" y="81566"/>
                  </a:lnTo>
                  <a:lnTo>
                    <a:pt x="60537" y="81843"/>
                  </a:lnTo>
                  <a:lnTo>
                    <a:pt x="60322" y="81843"/>
                  </a:lnTo>
                  <a:lnTo>
                    <a:pt x="59769" y="81781"/>
                  </a:lnTo>
                  <a:lnTo>
                    <a:pt x="59032" y="81628"/>
                  </a:lnTo>
                  <a:lnTo>
                    <a:pt x="58079" y="81443"/>
                  </a:lnTo>
                  <a:lnTo>
                    <a:pt x="57096" y="81136"/>
                  </a:lnTo>
                  <a:lnTo>
                    <a:pt x="56020" y="80675"/>
                  </a:lnTo>
                  <a:lnTo>
                    <a:pt x="54975" y="80061"/>
                  </a:lnTo>
                  <a:lnTo>
                    <a:pt x="54023" y="79293"/>
                  </a:lnTo>
                  <a:lnTo>
                    <a:pt x="53008" y="78556"/>
                  </a:lnTo>
                  <a:lnTo>
                    <a:pt x="51902" y="78003"/>
                  </a:lnTo>
                  <a:lnTo>
                    <a:pt x="50704" y="77726"/>
                  </a:lnTo>
                  <a:lnTo>
                    <a:pt x="49536" y="77665"/>
                  </a:lnTo>
                  <a:lnTo>
                    <a:pt x="48368" y="77880"/>
                  </a:lnTo>
                  <a:lnTo>
                    <a:pt x="47262" y="78341"/>
                  </a:lnTo>
                  <a:lnTo>
                    <a:pt x="46248" y="79047"/>
                  </a:lnTo>
                  <a:lnTo>
                    <a:pt x="45480" y="80061"/>
                  </a:lnTo>
                  <a:lnTo>
                    <a:pt x="44896" y="81136"/>
                  </a:lnTo>
                  <a:lnTo>
                    <a:pt x="44619" y="82304"/>
                  </a:lnTo>
                  <a:lnTo>
                    <a:pt x="44558" y="83471"/>
                  </a:lnTo>
                  <a:lnTo>
                    <a:pt x="44804" y="84639"/>
                  </a:lnTo>
                  <a:lnTo>
                    <a:pt x="45295" y="85806"/>
                  </a:lnTo>
                  <a:lnTo>
                    <a:pt x="46033" y="86820"/>
                  </a:lnTo>
                  <a:lnTo>
                    <a:pt x="47539" y="88233"/>
                  </a:lnTo>
                  <a:lnTo>
                    <a:pt x="49106" y="89462"/>
                  </a:lnTo>
                  <a:lnTo>
                    <a:pt x="50827" y="90445"/>
                  </a:lnTo>
                  <a:lnTo>
                    <a:pt x="52609" y="91336"/>
                  </a:lnTo>
                  <a:lnTo>
                    <a:pt x="54514" y="92012"/>
                  </a:lnTo>
                  <a:lnTo>
                    <a:pt x="54514" y="95821"/>
                  </a:lnTo>
                  <a:lnTo>
                    <a:pt x="54668" y="97112"/>
                  </a:lnTo>
                  <a:lnTo>
                    <a:pt x="55067" y="98218"/>
                  </a:lnTo>
                  <a:lnTo>
                    <a:pt x="55743" y="99231"/>
                  </a:lnTo>
                  <a:lnTo>
                    <a:pt x="56573" y="100122"/>
                  </a:lnTo>
                  <a:lnTo>
                    <a:pt x="57587" y="100737"/>
                  </a:lnTo>
                  <a:lnTo>
                    <a:pt x="58755" y="101136"/>
                  </a:lnTo>
                  <a:lnTo>
                    <a:pt x="59984" y="101290"/>
                  </a:lnTo>
                  <a:lnTo>
                    <a:pt x="61275" y="101136"/>
                  </a:lnTo>
                  <a:lnTo>
                    <a:pt x="62381" y="100737"/>
                  </a:lnTo>
                  <a:lnTo>
                    <a:pt x="63457" y="100122"/>
                  </a:lnTo>
                  <a:lnTo>
                    <a:pt x="64286" y="99231"/>
                  </a:lnTo>
                  <a:lnTo>
                    <a:pt x="64901" y="98218"/>
                  </a:lnTo>
                  <a:lnTo>
                    <a:pt x="65362" y="97112"/>
                  </a:lnTo>
                  <a:lnTo>
                    <a:pt x="65454" y="95821"/>
                  </a:lnTo>
                  <a:lnTo>
                    <a:pt x="65454" y="92012"/>
                  </a:lnTo>
                  <a:lnTo>
                    <a:pt x="67759" y="91182"/>
                  </a:lnTo>
                  <a:lnTo>
                    <a:pt x="69941" y="90076"/>
                  </a:lnTo>
                  <a:lnTo>
                    <a:pt x="71877" y="88663"/>
                  </a:lnTo>
                  <a:lnTo>
                    <a:pt x="73690" y="87035"/>
                  </a:lnTo>
                  <a:lnTo>
                    <a:pt x="75226" y="85192"/>
                  </a:lnTo>
                  <a:lnTo>
                    <a:pt x="76578" y="83195"/>
                  </a:lnTo>
                  <a:lnTo>
                    <a:pt x="77685" y="81013"/>
                  </a:lnTo>
                  <a:lnTo>
                    <a:pt x="78483" y="78678"/>
                  </a:lnTo>
                  <a:lnTo>
                    <a:pt x="78975" y="76221"/>
                  </a:lnTo>
                  <a:lnTo>
                    <a:pt x="79160" y="73701"/>
                  </a:lnTo>
                  <a:lnTo>
                    <a:pt x="78975" y="71059"/>
                  </a:lnTo>
                  <a:lnTo>
                    <a:pt x="78422" y="68602"/>
                  </a:lnTo>
                  <a:lnTo>
                    <a:pt x="77654" y="66205"/>
                  </a:lnTo>
                  <a:lnTo>
                    <a:pt x="76517" y="64024"/>
                  </a:lnTo>
                  <a:lnTo>
                    <a:pt x="75134" y="61966"/>
                  </a:lnTo>
                  <a:lnTo>
                    <a:pt x="73505" y="60184"/>
                  </a:lnTo>
                  <a:lnTo>
                    <a:pt x="71661" y="58556"/>
                  </a:lnTo>
                  <a:lnTo>
                    <a:pt x="69664" y="57142"/>
                  </a:lnTo>
                  <a:lnTo>
                    <a:pt x="67421" y="56036"/>
                  </a:lnTo>
                  <a:lnTo>
                    <a:pt x="65085" y="55207"/>
                  </a:lnTo>
                  <a:lnTo>
                    <a:pt x="62627" y="54685"/>
                  </a:lnTo>
                  <a:lnTo>
                    <a:pt x="59984" y="54531"/>
                  </a:lnTo>
                  <a:lnTo>
                    <a:pt x="58355" y="54347"/>
                  </a:lnTo>
                  <a:lnTo>
                    <a:pt x="56819" y="53855"/>
                  </a:lnTo>
                  <a:lnTo>
                    <a:pt x="55405" y="53118"/>
                  </a:lnTo>
                  <a:lnTo>
                    <a:pt x="54238" y="52135"/>
                  </a:lnTo>
                  <a:lnTo>
                    <a:pt x="53224" y="50906"/>
                  </a:lnTo>
                  <a:lnTo>
                    <a:pt x="52455" y="49493"/>
                  </a:lnTo>
                  <a:lnTo>
                    <a:pt x="51994" y="47926"/>
                  </a:lnTo>
                  <a:lnTo>
                    <a:pt x="51841" y="46298"/>
                  </a:lnTo>
                  <a:lnTo>
                    <a:pt x="51933" y="44761"/>
                  </a:lnTo>
                  <a:lnTo>
                    <a:pt x="52394" y="43225"/>
                  </a:lnTo>
                  <a:lnTo>
                    <a:pt x="53131" y="41904"/>
                  </a:lnTo>
                  <a:lnTo>
                    <a:pt x="54023" y="40737"/>
                  </a:lnTo>
                  <a:lnTo>
                    <a:pt x="55190" y="39723"/>
                  </a:lnTo>
                  <a:lnTo>
                    <a:pt x="56481" y="38924"/>
                  </a:lnTo>
                  <a:lnTo>
                    <a:pt x="57864" y="38371"/>
                  </a:lnTo>
                  <a:lnTo>
                    <a:pt x="59431" y="38156"/>
                  </a:lnTo>
                  <a:lnTo>
                    <a:pt x="59646" y="38156"/>
                  </a:lnTo>
                  <a:lnTo>
                    <a:pt x="60107" y="38156"/>
                  </a:lnTo>
                  <a:lnTo>
                    <a:pt x="60783" y="38218"/>
                  </a:lnTo>
                  <a:lnTo>
                    <a:pt x="61613" y="38371"/>
                  </a:lnTo>
                  <a:lnTo>
                    <a:pt x="62504" y="38586"/>
                  </a:lnTo>
                  <a:lnTo>
                    <a:pt x="63457" y="38894"/>
                  </a:lnTo>
                  <a:lnTo>
                    <a:pt x="64409" y="39324"/>
                  </a:lnTo>
                  <a:lnTo>
                    <a:pt x="65239" y="39938"/>
                  </a:lnTo>
                  <a:lnTo>
                    <a:pt x="66038" y="40675"/>
                  </a:lnTo>
                  <a:lnTo>
                    <a:pt x="66806" y="41443"/>
                  </a:lnTo>
                  <a:lnTo>
                    <a:pt x="67697" y="41996"/>
                  </a:lnTo>
                  <a:lnTo>
                    <a:pt x="68711" y="42334"/>
                  </a:lnTo>
                  <a:lnTo>
                    <a:pt x="69756" y="42457"/>
                  </a:lnTo>
                  <a:lnTo>
                    <a:pt x="70832" y="42334"/>
                  </a:lnTo>
                  <a:lnTo>
                    <a:pt x="71846" y="42058"/>
                  </a:lnTo>
                  <a:lnTo>
                    <a:pt x="72829" y="41566"/>
                  </a:lnTo>
                  <a:lnTo>
                    <a:pt x="73720" y="40890"/>
                  </a:lnTo>
                  <a:lnTo>
                    <a:pt x="74519" y="39938"/>
                  </a:lnTo>
                  <a:lnTo>
                    <a:pt x="75072" y="38894"/>
                  </a:lnTo>
                  <a:lnTo>
                    <a:pt x="75411" y="37695"/>
                  </a:lnTo>
                  <a:lnTo>
                    <a:pt x="75411" y="36466"/>
                  </a:lnTo>
                  <a:lnTo>
                    <a:pt x="75195" y="35299"/>
                  </a:lnTo>
                  <a:lnTo>
                    <a:pt x="74673" y="34193"/>
                  </a:lnTo>
                  <a:lnTo>
                    <a:pt x="73966" y="33179"/>
                  </a:lnTo>
                  <a:lnTo>
                    <a:pt x="72491" y="31797"/>
                  </a:lnTo>
                  <a:lnTo>
                    <a:pt x="70893" y="30568"/>
                  </a:lnTo>
                  <a:lnTo>
                    <a:pt x="69142" y="29493"/>
                  </a:lnTo>
                  <a:lnTo>
                    <a:pt x="67359" y="28663"/>
                  </a:lnTo>
                  <a:lnTo>
                    <a:pt x="65454" y="27926"/>
                  </a:lnTo>
                  <a:lnTo>
                    <a:pt x="65454" y="24178"/>
                  </a:lnTo>
                  <a:lnTo>
                    <a:pt x="65362" y="22887"/>
                  </a:lnTo>
                  <a:lnTo>
                    <a:pt x="64901" y="21720"/>
                  </a:lnTo>
                  <a:lnTo>
                    <a:pt x="64286" y="20706"/>
                  </a:lnTo>
                  <a:lnTo>
                    <a:pt x="63457" y="19877"/>
                  </a:lnTo>
                  <a:lnTo>
                    <a:pt x="62381" y="19201"/>
                  </a:lnTo>
                  <a:lnTo>
                    <a:pt x="61275" y="18832"/>
                  </a:lnTo>
                  <a:lnTo>
                    <a:pt x="59984" y="18709"/>
                  </a:lnTo>
                  <a:close/>
                  <a:moveTo>
                    <a:pt x="59984" y="0"/>
                  </a:moveTo>
                  <a:lnTo>
                    <a:pt x="64471" y="153"/>
                  </a:lnTo>
                  <a:lnTo>
                    <a:pt x="68865" y="675"/>
                  </a:lnTo>
                  <a:lnTo>
                    <a:pt x="73167" y="1443"/>
                  </a:lnTo>
                  <a:lnTo>
                    <a:pt x="77316" y="2519"/>
                  </a:lnTo>
                  <a:lnTo>
                    <a:pt x="81372" y="3901"/>
                  </a:lnTo>
                  <a:lnTo>
                    <a:pt x="85306" y="5591"/>
                  </a:lnTo>
                  <a:lnTo>
                    <a:pt x="89024" y="7465"/>
                  </a:lnTo>
                  <a:lnTo>
                    <a:pt x="92681" y="9646"/>
                  </a:lnTo>
                  <a:lnTo>
                    <a:pt x="96122" y="12073"/>
                  </a:lnTo>
                  <a:lnTo>
                    <a:pt x="99380" y="14685"/>
                  </a:lnTo>
                  <a:lnTo>
                    <a:pt x="102453" y="17542"/>
                  </a:lnTo>
                  <a:lnTo>
                    <a:pt x="105280" y="20614"/>
                  </a:lnTo>
                  <a:lnTo>
                    <a:pt x="107923" y="23840"/>
                  </a:lnTo>
                  <a:lnTo>
                    <a:pt x="110320" y="27311"/>
                  </a:lnTo>
                  <a:lnTo>
                    <a:pt x="112501" y="30875"/>
                  </a:lnTo>
                  <a:lnTo>
                    <a:pt x="114407" y="34685"/>
                  </a:lnTo>
                  <a:lnTo>
                    <a:pt x="116066" y="38586"/>
                  </a:lnTo>
                  <a:lnTo>
                    <a:pt x="117480" y="42611"/>
                  </a:lnTo>
                  <a:lnTo>
                    <a:pt x="118524" y="46820"/>
                  </a:lnTo>
                  <a:lnTo>
                    <a:pt x="119385" y="51121"/>
                  </a:lnTo>
                  <a:lnTo>
                    <a:pt x="119815" y="55483"/>
                  </a:lnTo>
                  <a:lnTo>
                    <a:pt x="120000" y="59938"/>
                  </a:lnTo>
                  <a:lnTo>
                    <a:pt x="119815" y="64485"/>
                  </a:lnTo>
                  <a:lnTo>
                    <a:pt x="119385" y="68817"/>
                  </a:lnTo>
                  <a:lnTo>
                    <a:pt x="118524" y="73118"/>
                  </a:lnTo>
                  <a:lnTo>
                    <a:pt x="117480" y="77327"/>
                  </a:lnTo>
                  <a:lnTo>
                    <a:pt x="116066" y="81351"/>
                  </a:lnTo>
                  <a:lnTo>
                    <a:pt x="114407" y="85253"/>
                  </a:lnTo>
                  <a:lnTo>
                    <a:pt x="112501" y="89062"/>
                  </a:lnTo>
                  <a:lnTo>
                    <a:pt x="110320" y="92626"/>
                  </a:lnTo>
                  <a:lnTo>
                    <a:pt x="107923" y="96098"/>
                  </a:lnTo>
                  <a:lnTo>
                    <a:pt x="105280" y="99324"/>
                  </a:lnTo>
                  <a:lnTo>
                    <a:pt x="102453" y="102427"/>
                  </a:lnTo>
                  <a:lnTo>
                    <a:pt x="99380" y="105253"/>
                  </a:lnTo>
                  <a:lnTo>
                    <a:pt x="96122" y="107895"/>
                  </a:lnTo>
                  <a:lnTo>
                    <a:pt x="92681" y="110353"/>
                  </a:lnTo>
                  <a:lnTo>
                    <a:pt x="89024" y="112473"/>
                  </a:lnTo>
                  <a:lnTo>
                    <a:pt x="85306" y="114439"/>
                  </a:lnTo>
                  <a:lnTo>
                    <a:pt x="81372" y="116036"/>
                  </a:lnTo>
                  <a:lnTo>
                    <a:pt x="77316" y="117450"/>
                  </a:lnTo>
                  <a:lnTo>
                    <a:pt x="73167" y="118556"/>
                  </a:lnTo>
                  <a:lnTo>
                    <a:pt x="68865" y="119354"/>
                  </a:lnTo>
                  <a:lnTo>
                    <a:pt x="64471" y="119846"/>
                  </a:lnTo>
                  <a:lnTo>
                    <a:pt x="59984" y="120000"/>
                  </a:lnTo>
                  <a:lnTo>
                    <a:pt x="55528" y="119846"/>
                  </a:lnTo>
                  <a:lnTo>
                    <a:pt x="51103" y="119354"/>
                  </a:lnTo>
                  <a:lnTo>
                    <a:pt x="46862" y="118556"/>
                  </a:lnTo>
                  <a:lnTo>
                    <a:pt x="42683" y="117450"/>
                  </a:lnTo>
                  <a:lnTo>
                    <a:pt x="38596" y="116098"/>
                  </a:lnTo>
                  <a:lnTo>
                    <a:pt x="34693" y="114439"/>
                  </a:lnTo>
                  <a:lnTo>
                    <a:pt x="30944" y="112534"/>
                  </a:lnTo>
                  <a:lnTo>
                    <a:pt x="27318" y="110353"/>
                  </a:lnTo>
                  <a:lnTo>
                    <a:pt x="23907" y="107956"/>
                  </a:lnTo>
                  <a:lnTo>
                    <a:pt x="20619" y="105253"/>
                  </a:lnTo>
                  <a:lnTo>
                    <a:pt x="17577" y="102427"/>
                  </a:lnTo>
                  <a:lnTo>
                    <a:pt x="14688" y="99385"/>
                  </a:lnTo>
                  <a:lnTo>
                    <a:pt x="12046" y="96098"/>
                  </a:lnTo>
                  <a:lnTo>
                    <a:pt x="9649" y="92688"/>
                  </a:lnTo>
                  <a:lnTo>
                    <a:pt x="7467" y="89062"/>
                  </a:lnTo>
                  <a:lnTo>
                    <a:pt x="5592" y="85314"/>
                  </a:lnTo>
                  <a:lnTo>
                    <a:pt x="3902" y="81413"/>
                  </a:lnTo>
                  <a:lnTo>
                    <a:pt x="2519" y="77327"/>
                  </a:lnTo>
                  <a:lnTo>
                    <a:pt x="1444" y="73179"/>
                  </a:lnTo>
                  <a:lnTo>
                    <a:pt x="676" y="68878"/>
                  </a:lnTo>
                  <a:lnTo>
                    <a:pt x="153" y="64485"/>
                  </a:lnTo>
                  <a:lnTo>
                    <a:pt x="0" y="60000"/>
                  </a:lnTo>
                  <a:lnTo>
                    <a:pt x="153" y="55545"/>
                  </a:lnTo>
                  <a:lnTo>
                    <a:pt x="676" y="51121"/>
                  </a:lnTo>
                  <a:lnTo>
                    <a:pt x="1444" y="46881"/>
                  </a:lnTo>
                  <a:lnTo>
                    <a:pt x="2519" y="42672"/>
                  </a:lnTo>
                  <a:lnTo>
                    <a:pt x="3902" y="38586"/>
                  </a:lnTo>
                  <a:lnTo>
                    <a:pt x="5592" y="34685"/>
                  </a:lnTo>
                  <a:lnTo>
                    <a:pt x="7467" y="30937"/>
                  </a:lnTo>
                  <a:lnTo>
                    <a:pt x="9649" y="27311"/>
                  </a:lnTo>
                  <a:lnTo>
                    <a:pt x="12046" y="23901"/>
                  </a:lnTo>
                  <a:lnTo>
                    <a:pt x="14688" y="20614"/>
                  </a:lnTo>
                  <a:lnTo>
                    <a:pt x="17577" y="17603"/>
                  </a:lnTo>
                  <a:lnTo>
                    <a:pt x="20619" y="14685"/>
                  </a:lnTo>
                  <a:lnTo>
                    <a:pt x="23907" y="12073"/>
                  </a:lnTo>
                  <a:lnTo>
                    <a:pt x="27318" y="9646"/>
                  </a:lnTo>
                  <a:lnTo>
                    <a:pt x="30944" y="7465"/>
                  </a:lnTo>
                  <a:lnTo>
                    <a:pt x="34693" y="5591"/>
                  </a:lnTo>
                  <a:lnTo>
                    <a:pt x="38596" y="3901"/>
                  </a:lnTo>
                  <a:lnTo>
                    <a:pt x="42683" y="2519"/>
                  </a:lnTo>
                  <a:lnTo>
                    <a:pt x="46862" y="1443"/>
                  </a:lnTo>
                  <a:lnTo>
                    <a:pt x="51103" y="675"/>
                  </a:lnTo>
                  <a:lnTo>
                    <a:pt x="55528" y="153"/>
                  </a:lnTo>
                  <a:lnTo>
                    <a:pt x="59984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Helvetica Neue" panose="02000503000000020004" pitchFamily="2" charset="0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059512" y="3490934"/>
            <a:ext cx="48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Helvetica Neue" panose="02000503000000020004" pitchFamily="2" charset="0"/>
              </a:rPr>
              <a:t>X</a:t>
            </a:r>
            <a:endParaRPr lang="en-US" sz="1800" dirty="0">
              <a:solidFill>
                <a:srgbClr val="FF0000"/>
              </a:solidFill>
              <a:latin typeface="Helvetica Neue" panose="02000503000000020004" pitchFamily="2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89894" y="3911225"/>
            <a:ext cx="813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</a:rPr>
              <a:t>Miễn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</a:rPr>
              <a:t>phí</a:t>
            </a:r>
            <a:endParaRPr lang="en-US" sz="1000" b="1" dirty="0">
              <a:solidFill>
                <a:schemeClr val="accent1">
                  <a:lumMod val="75000"/>
                </a:schemeClr>
              </a:solidFill>
              <a:latin typeface="Helvetica Neue" panose="02000503000000020004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6678" y="3386836"/>
            <a:ext cx="331962" cy="306028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840604" y="2432506"/>
            <a:ext cx="1240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</a:rPr>
              <a:t>Quản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</a:rPr>
              <a:t>lý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</a:rPr>
              <a:t>dễ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</a:rPr>
              <a:t>dàng</a:t>
            </a:r>
            <a:endParaRPr lang="en-US" sz="1000" b="1" dirty="0">
              <a:solidFill>
                <a:schemeClr val="accent1">
                  <a:lumMod val="75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204101" y="3850527"/>
            <a:ext cx="1240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</a:rPr>
              <a:t>Chia </a:t>
            </a:r>
            <a:r>
              <a:rPr lang="en-US" sz="1000" b="1" dirty="0" err="1" smtClean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</a:rPr>
              <a:t>sẻ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</a:rPr>
              <a:t>nhiều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</a:rPr>
              <a:t>người</a:t>
            </a:r>
            <a:endParaRPr lang="en-US" sz="1000" b="1" dirty="0">
              <a:solidFill>
                <a:schemeClr val="accent1">
                  <a:lumMod val="75000"/>
                </a:schemeClr>
              </a:solidFill>
              <a:latin typeface="Helvetica Neue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5204" y="1513379"/>
            <a:ext cx="301689" cy="345483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5439228" y="1096965"/>
            <a:ext cx="1725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</a:rPr>
              <a:t>Đa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</a:rPr>
              <a:t>dạng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</a:rPr>
              <a:t>về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</a:rPr>
              <a:t>loại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</a:rPr>
              <a:t>tài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</a:rPr>
              <a:t>liệu</a:t>
            </a:r>
            <a:endParaRPr lang="en-US" sz="1000" b="1" dirty="0">
              <a:solidFill>
                <a:schemeClr val="accent1">
                  <a:lumMod val="75000"/>
                </a:schemeClr>
              </a:solidFill>
              <a:latin typeface="Helvetica Neue" panose="02000503000000020004" pitchFamily="2" charset="0"/>
            </a:endParaRPr>
          </a:p>
        </p:txBody>
      </p:sp>
      <p:grpSp>
        <p:nvGrpSpPr>
          <p:cNvPr id="89" name="Google Shape;474;p39"/>
          <p:cNvGrpSpPr/>
          <p:nvPr/>
        </p:nvGrpSpPr>
        <p:grpSpPr>
          <a:xfrm>
            <a:off x="6578190" y="2540251"/>
            <a:ext cx="242049" cy="241902"/>
            <a:chOff x="4667251" y="4117975"/>
            <a:chExt cx="5205362" cy="5202188"/>
          </a:xfrm>
        </p:grpSpPr>
        <p:sp>
          <p:nvSpPr>
            <p:cNvPr id="90" name="Google Shape;475;p39"/>
            <p:cNvSpPr/>
            <p:nvPr/>
          </p:nvSpPr>
          <p:spPr>
            <a:xfrm>
              <a:off x="7847013" y="7294563"/>
              <a:ext cx="2025600" cy="2025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893" y="0"/>
                  </a:moveTo>
                  <a:lnTo>
                    <a:pt x="111586" y="70795"/>
                  </a:lnTo>
                  <a:lnTo>
                    <a:pt x="113983" y="73477"/>
                  </a:lnTo>
                  <a:lnTo>
                    <a:pt x="115957" y="76393"/>
                  </a:lnTo>
                  <a:lnTo>
                    <a:pt x="117649" y="79498"/>
                  </a:lnTo>
                  <a:lnTo>
                    <a:pt x="118777" y="82791"/>
                  </a:lnTo>
                  <a:lnTo>
                    <a:pt x="119623" y="86036"/>
                  </a:lnTo>
                  <a:lnTo>
                    <a:pt x="120000" y="89517"/>
                  </a:lnTo>
                  <a:lnTo>
                    <a:pt x="120000" y="92904"/>
                  </a:lnTo>
                  <a:lnTo>
                    <a:pt x="119623" y="96291"/>
                  </a:lnTo>
                  <a:lnTo>
                    <a:pt x="118777" y="99678"/>
                  </a:lnTo>
                  <a:lnTo>
                    <a:pt x="117649" y="102830"/>
                  </a:lnTo>
                  <a:lnTo>
                    <a:pt x="115957" y="105934"/>
                  </a:lnTo>
                  <a:lnTo>
                    <a:pt x="113983" y="108945"/>
                  </a:lnTo>
                  <a:lnTo>
                    <a:pt x="111586" y="111673"/>
                  </a:lnTo>
                  <a:lnTo>
                    <a:pt x="108860" y="113978"/>
                  </a:lnTo>
                  <a:lnTo>
                    <a:pt x="105945" y="116048"/>
                  </a:lnTo>
                  <a:lnTo>
                    <a:pt x="102843" y="117647"/>
                  </a:lnTo>
                  <a:lnTo>
                    <a:pt x="99647" y="118871"/>
                  </a:lnTo>
                  <a:lnTo>
                    <a:pt x="96263" y="119623"/>
                  </a:lnTo>
                  <a:lnTo>
                    <a:pt x="92925" y="120000"/>
                  </a:lnTo>
                  <a:lnTo>
                    <a:pt x="89447" y="120000"/>
                  </a:lnTo>
                  <a:lnTo>
                    <a:pt x="86063" y="119623"/>
                  </a:lnTo>
                  <a:lnTo>
                    <a:pt x="82773" y="118871"/>
                  </a:lnTo>
                  <a:lnTo>
                    <a:pt x="79482" y="117647"/>
                  </a:lnTo>
                  <a:lnTo>
                    <a:pt x="76427" y="116048"/>
                  </a:lnTo>
                  <a:lnTo>
                    <a:pt x="73513" y="113978"/>
                  </a:lnTo>
                  <a:lnTo>
                    <a:pt x="70693" y="111673"/>
                  </a:lnTo>
                  <a:lnTo>
                    <a:pt x="0" y="40878"/>
                  </a:lnTo>
                  <a:lnTo>
                    <a:pt x="6862" y="36174"/>
                  </a:lnTo>
                  <a:lnTo>
                    <a:pt x="13396" y="30999"/>
                  </a:lnTo>
                  <a:lnTo>
                    <a:pt x="19694" y="25495"/>
                  </a:lnTo>
                  <a:lnTo>
                    <a:pt x="25522" y="19662"/>
                  </a:lnTo>
                  <a:lnTo>
                    <a:pt x="31022" y="13406"/>
                  </a:lnTo>
                  <a:lnTo>
                    <a:pt x="36192" y="6820"/>
                  </a:lnTo>
                  <a:lnTo>
                    <a:pt x="40893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476;p39"/>
            <p:cNvSpPr/>
            <p:nvPr/>
          </p:nvSpPr>
          <p:spPr>
            <a:xfrm>
              <a:off x="4667251" y="4117975"/>
              <a:ext cx="3905100" cy="390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63" y="15030"/>
                  </a:moveTo>
                  <a:lnTo>
                    <a:pt x="56330" y="15176"/>
                  </a:lnTo>
                  <a:lnTo>
                    <a:pt x="52672" y="15616"/>
                  </a:lnTo>
                  <a:lnTo>
                    <a:pt x="49160" y="16299"/>
                  </a:lnTo>
                  <a:lnTo>
                    <a:pt x="45771" y="17324"/>
                  </a:lnTo>
                  <a:lnTo>
                    <a:pt x="42503" y="18519"/>
                  </a:lnTo>
                  <a:lnTo>
                    <a:pt x="39357" y="20032"/>
                  </a:lnTo>
                  <a:lnTo>
                    <a:pt x="36285" y="21740"/>
                  </a:lnTo>
                  <a:lnTo>
                    <a:pt x="33407" y="23692"/>
                  </a:lnTo>
                  <a:lnTo>
                    <a:pt x="30749" y="25815"/>
                  </a:lnTo>
                  <a:lnTo>
                    <a:pt x="28213" y="28206"/>
                  </a:lnTo>
                  <a:lnTo>
                    <a:pt x="25824" y="30744"/>
                  </a:lnTo>
                  <a:lnTo>
                    <a:pt x="23678" y="33452"/>
                  </a:lnTo>
                  <a:lnTo>
                    <a:pt x="21751" y="36331"/>
                  </a:lnTo>
                  <a:lnTo>
                    <a:pt x="20044" y="39357"/>
                  </a:lnTo>
                  <a:lnTo>
                    <a:pt x="18532" y="42505"/>
                  </a:lnTo>
                  <a:lnTo>
                    <a:pt x="17313" y="45774"/>
                  </a:lnTo>
                  <a:lnTo>
                    <a:pt x="16289" y="49166"/>
                  </a:lnTo>
                  <a:lnTo>
                    <a:pt x="15557" y="52728"/>
                  </a:lnTo>
                  <a:lnTo>
                    <a:pt x="15118" y="56315"/>
                  </a:lnTo>
                  <a:lnTo>
                    <a:pt x="14972" y="60024"/>
                  </a:lnTo>
                  <a:lnTo>
                    <a:pt x="15118" y="63660"/>
                  </a:lnTo>
                  <a:lnTo>
                    <a:pt x="15557" y="67271"/>
                  </a:lnTo>
                  <a:lnTo>
                    <a:pt x="16289" y="70809"/>
                  </a:lnTo>
                  <a:lnTo>
                    <a:pt x="17313" y="74225"/>
                  </a:lnTo>
                  <a:lnTo>
                    <a:pt x="18532" y="77470"/>
                  </a:lnTo>
                  <a:lnTo>
                    <a:pt x="20044" y="80642"/>
                  </a:lnTo>
                  <a:lnTo>
                    <a:pt x="21751" y="83668"/>
                  </a:lnTo>
                  <a:lnTo>
                    <a:pt x="23678" y="86522"/>
                  </a:lnTo>
                  <a:lnTo>
                    <a:pt x="25824" y="89255"/>
                  </a:lnTo>
                  <a:lnTo>
                    <a:pt x="28213" y="91769"/>
                  </a:lnTo>
                  <a:lnTo>
                    <a:pt x="30749" y="94160"/>
                  </a:lnTo>
                  <a:lnTo>
                    <a:pt x="33407" y="96307"/>
                  </a:lnTo>
                  <a:lnTo>
                    <a:pt x="36285" y="98259"/>
                  </a:lnTo>
                  <a:lnTo>
                    <a:pt x="39357" y="99943"/>
                  </a:lnTo>
                  <a:lnTo>
                    <a:pt x="42503" y="101455"/>
                  </a:lnTo>
                  <a:lnTo>
                    <a:pt x="45771" y="102675"/>
                  </a:lnTo>
                  <a:lnTo>
                    <a:pt x="49160" y="103700"/>
                  </a:lnTo>
                  <a:lnTo>
                    <a:pt x="52672" y="104383"/>
                  </a:lnTo>
                  <a:lnTo>
                    <a:pt x="56330" y="104823"/>
                  </a:lnTo>
                  <a:lnTo>
                    <a:pt x="59963" y="104969"/>
                  </a:lnTo>
                  <a:lnTo>
                    <a:pt x="63669" y="104823"/>
                  </a:lnTo>
                  <a:lnTo>
                    <a:pt x="67254" y="104383"/>
                  </a:lnTo>
                  <a:lnTo>
                    <a:pt x="70766" y="103700"/>
                  </a:lnTo>
                  <a:lnTo>
                    <a:pt x="74180" y="102675"/>
                  </a:lnTo>
                  <a:lnTo>
                    <a:pt x="77472" y="101455"/>
                  </a:lnTo>
                  <a:lnTo>
                    <a:pt x="80642" y="99943"/>
                  </a:lnTo>
                  <a:lnTo>
                    <a:pt x="83665" y="98259"/>
                  </a:lnTo>
                  <a:lnTo>
                    <a:pt x="86519" y="96307"/>
                  </a:lnTo>
                  <a:lnTo>
                    <a:pt x="89250" y="94160"/>
                  </a:lnTo>
                  <a:lnTo>
                    <a:pt x="91786" y="91769"/>
                  </a:lnTo>
                  <a:lnTo>
                    <a:pt x="94102" y="89255"/>
                  </a:lnTo>
                  <a:lnTo>
                    <a:pt x="96297" y="86522"/>
                  </a:lnTo>
                  <a:lnTo>
                    <a:pt x="98199" y="83668"/>
                  </a:lnTo>
                  <a:lnTo>
                    <a:pt x="99955" y="80642"/>
                  </a:lnTo>
                  <a:lnTo>
                    <a:pt x="101418" y="77470"/>
                  </a:lnTo>
                  <a:lnTo>
                    <a:pt x="102662" y="74225"/>
                  </a:lnTo>
                  <a:lnTo>
                    <a:pt x="103637" y="70809"/>
                  </a:lnTo>
                  <a:lnTo>
                    <a:pt x="104369" y="67271"/>
                  </a:lnTo>
                  <a:lnTo>
                    <a:pt x="104807" y="63660"/>
                  </a:lnTo>
                  <a:lnTo>
                    <a:pt x="104954" y="60024"/>
                  </a:lnTo>
                  <a:lnTo>
                    <a:pt x="104807" y="56315"/>
                  </a:lnTo>
                  <a:lnTo>
                    <a:pt x="104369" y="52728"/>
                  </a:lnTo>
                  <a:lnTo>
                    <a:pt x="103637" y="49166"/>
                  </a:lnTo>
                  <a:lnTo>
                    <a:pt x="102662" y="45774"/>
                  </a:lnTo>
                  <a:lnTo>
                    <a:pt x="101418" y="42505"/>
                  </a:lnTo>
                  <a:lnTo>
                    <a:pt x="99955" y="39357"/>
                  </a:lnTo>
                  <a:lnTo>
                    <a:pt x="98199" y="36331"/>
                  </a:lnTo>
                  <a:lnTo>
                    <a:pt x="96297" y="33452"/>
                  </a:lnTo>
                  <a:lnTo>
                    <a:pt x="94102" y="30744"/>
                  </a:lnTo>
                  <a:lnTo>
                    <a:pt x="91786" y="28206"/>
                  </a:lnTo>
                  <a:lnTo>
                    <a:pt x="89250" y="25815"/>
                  </a:lnTo>
                  <a:lnTo>
                    <a:pt x="86519" y="23692"/>
                  </a:lnTo>
                  <a:lnTo>
                    <a:pt x="83665" y="21740"/>
                  </a:lnTo>
                  <a:lnTo>
                    <a:pt x="80642" y="20032"/>
                  </a:lnTo>
                  <a:lnTo>
                    <a:pt x="77472" y="18519"/>
                  </a:lnTo>
                  <a:lnTo>
                    <a:pt x="74180" y="17324"/>
                  </a:lnTo>
                  <a:lnTo>
                    <a:pt x="70766" y="16299"/>
                  </a:lnTo>
                  <a:lnTo>
                    <a:pt x="67254" y="15616"/>
                  </a:lnTo>
                  <a:lnTo>
                    <a:pt x="63669" y="15176"/>
                  </a:lnTo>
                  <a:lnTo>
                    <a:pt x="59963" y="15030"/>
                  </a:lnTo>
                  <a:close/>
                  <a:moveTo>
                    <a:pt x="59963" y="0"/>
                  </a:moveTo>
                  <a:lnTo>
                    <a:pt x="64255" y="146"/>
                  </a:lnTo>
                  <a:lnTo>
                    <a:pt x="68473" y="585"/>
                  </a:lnTo>
                  <a:lnTo>
                    <a:pt x="72570" y="1317"/>
                  </a:lnTo>
                  <a:lnTo>
                    <a:pt x="76594" y="2342"/>
                  </a:lnTo>
                  <a:lnTo>
                    <a:pt x="80495" y="3586"/>
                  </a:lnTo>
                  <a:lnTo>
                    <a:pt x="84251" y="5099"/>
                  </a:lnTo>
                  <a:lnTo>
                    <a:pt x="87884" y="6905"/>
                  </a:lnTo>
                  <a:lnTo>
                    <a:pt x="91396" y="8906"/>
                  </a:lnTo>
                  <a:lnTo>
                    <a:pt x="94736" y="11126"/>
                  </a:lnTo>
                  <a:lnTo>
                    <a:pt x="97955" y="13566"/>
                  </a:lnTo>
                  <a:lnTo>
                    <a:pt x="100979" y="16201"/>
                  </a:lnTo>
                  <a:lnTo>
                    <a:pt x="103783" y="19007"/>
                  </a:lnTo>
                  <a:lnTo>
                    <a:pt x="106417" y="22033"/>
                  </a:lnTo>
                  <a:lnTo>
                    <a:pt x="108855" y="25254"/>
                  </a:lnTo>
                  <a:lnTo>
                    <a:pt x="111099" y="28548"/>
                  </a:lnTo>
                  <a:lnTo>
                    <a:pt x="113074" y="32061"/>
                  </a:lnTo>
                  <a:lnTo>
                    <a:pt x="114830" y="35697"/>
                  </a:lnTo>
                  <a:lnTo>
                    <a:pt x="116390" y="39503"/>
                  </a:lnTo>
                  <a:lnTo>
                    <a:pt x="117659" y="43383"/>
                  </a:lnTo>
                  <a:lnTo>
                    <a:pt x="118634" y="47409"/>
                  </a:lnTo>
                  <a:lnTo>
                    <a:pt x="119365" y="51508"/>
                  </a:lnTo>
                  <a:lnTo>
                    <a:pt x="119804" y="55681"/>
                  </a:lnTo>
                  <a:lnTo>
                    <a:pt x="120000" y="60024"/>
                  </a:lnTo>
                  <a:lnTo>
                    <a:pt x="119804" y="64294"/>
                  </a:lnTo>
                  <a:lnTo>
                    <a:pt x="119365" y="68491"/>
                  </a:lnTo>
                  <a:lnTo>
                    <a:pt x="118634" y="72566"/>
                  </a:lnTo>
                  <a:lnTo>
                    <a:pt x="117659" y="76592"/>
                  </a:lnTo>
                  <a:lnTo>
                    <a:pt x="116390" y="80496"/>
                  </a:lnTo>
                  <a:lnTo>
                    <a:pt x="114830" y="84278"/>
                  </a:lnTo>
                  <a:lnTo>
                    <a:pt x="113074" y="87938"/>
                  </a:lnTo>
                  <a:lnTo>
                    <a:pt x="111099" y="91427"/>
                  </a:lnTo>
                  <a:lnTo>
                    <a:pt x="108855" y="94745"/>
                  </a:lnTo>
                  <a:lnTo>
                    <a:pt x="106417" y="97966"/>
                  </a:lnTo>
                  <a:lnTo>
                    <a:pt x="103783" y="100967"/>
                  </a:lnTo>
                  <a:lnTo>
                    <a:pt x="100979" y="103798"/>
                  </a:lnTo>
                  <a:lnTo>
                    <a:pt x="97955" y="106409"/>
                  </a:lnTo>
                  <a:lnTo>
                    <a:pt x="94736" y="108849"/>
                  </a:lnTo>
                  <a:lnTo>
                    <a:pt x="91396" y="111093"/>
                  </a:lnTo>
                  <a:lnTo>
                    <a:pt x="87884" y="113070"/>
                  </a:lnTo>
                  <a:lnTo>
                    <a:pt x="84251" y="114875"/>
                  </a:lnTo>
                  <a:lnTo>
                    <a:pt x="80495" y="116388"/>
                  </a:lnTo>
                  <a:lnTo>
                    <a:pt x="76594" y="117657"/>
                  </a:lnTo>
                  <a:lnTo>
                    <a:pt x="72570" y="118682"/>
                  </a:lnTo>
                  <a:lnTo>
                    <a:pt x="68473" y="119414"/>
                  </a:lnTo>
                  <a:lnTo>
                    <a:pt x="64255" y="119853"/>
                  </a:lnTo>
                  <a:lnTo>
                    <a:pt x="59963" y="120000"/>
                  </a:lnTo>
                  <a:lnTo>
                    <a:pt x="55695" y="119853"/>
                  </a:lnTo>
                  <a:lnTo>
                    <a:pt x="51501" y="119414"/>
                  </a:lnTo>
                  <a:lnTo>
                    <a:pt x="47380" y="118682"/>
                  </a:lnTo>
                  <a:lnTo>
                    <a:pt x="43381" y="117657"/>
                  </a:lnTo>
                  <a:lnTo>
                    <a:pt x="39504" y="116388"/>
                  </a:lnTo>
                  <a:lnTo>
                    <a:pt x="35700" y="114875"/>
                  </a:lnTo>
                  <a:lnTo>
                    <a:pt x="32042" y="113070"/>
                  </a:lnTo>
                  <a:lnTo>
                    <a:pt x="28555" y="111093"/>
                  </a:lnTo>
                  <a:lnTo>
                    <a:pt x="25190" y="108849"/>
                  </a:lnTo>
                  <a:lnTo>
                    <a:pt x="22044" y="106409"/>
                  </a:lnTo>
                  <a:lnTo>
                    <a:pt x="19020" y="103798"/>
                  </a:lnTo>
                  <a:lnTo>
                    <a:pt x="16191" y="100967"/>
                  </a:lnTo>
                  <a:lnTo>
                    <a:pt x="13509" y="97966"/>
                  </a:lnTo>
                  <a:lnTo>
                    <a:pt x="11095" y="94745"/>
                  </a:lnTo>
                  <a:lnTo>
                    <a:pt x="8900" y="91427"/>
                  </a:lnTo>
                  <a:lnTo>
                    <a:pt x="6901" y="87938"/>
                  </a:lnTo>
                  <a:lnTo>
                    <a:pt x="5096" y="84278"/>
                  </a:lnTo>
                  <a:lnTo>
                    <a:pt x="3609" y="80496"/>
                  </a:lnTo>
                  <a:lnTo>
                    <a:pt x="2340" y="76592"/>
                  </a:lnTo>
                  <a:lnTo>
                    <a:pt x="1316" y="72566"/>
                  </a:lnTo>
                  <a:lnTo>
                    <a:pt x="585" y="68491"/>
                  </a:lnTo>
                  <a:lnTo>
                    <a:pt x="146" y="64294"/>
                  </a:lnTo>
                  <a:lnTo>
                    <a:pt x="0" y="60024"/>
                  </a:lnTo>
                  <a:lnTo>
                    <a:pt x="146" y="55681"/>
                  </a:lnTo>
                  <a:lnTo>
                    <a:pt x="585" y="51508"/>
                  </a:lnTo>
                  <a:lnTo>
                    <a:pt x="1316" y="47409"/>
                  </a:lnTo>
                  <a:lnTo>
                    <a:pt x="2340" y="43383"/>
                  </a:lnTo>
                  <a:lnTo>
                    <a:pt x="3609" y="39503"/>
                  </a:lnTo>
                  <a:lnTo>
                    <a:pt x="5096" y="35697"/>
                  </a:lnTo>
                  <a:lnTo>
                    <a:pt x="6901" y="32061"/>
                  </a:lnTo>
                  <a:lnTo>
                    <a:pt x="8900" y="28548"/>
                  </a:lnTo>
                  <a:lnTo>
                    <a:pt x="11095" y="25254"/>
                  </a:lnTo>
                  <a:lnTo>
                    <a:pt x="13509" y="22033"/>
                  </a:lnTo>
                  <a:lnTo>
                    <a:pt x="16191" y="19007"/>
                  </a:lnTo>
                  <a:lnTo>
                    <a:pt x="19020" y="16201"/>
                  </a:lnTo>
                  <a:lnTo>
                    <a:pt x="22044" y="13566"/>
                  </a:lnTo>
                  <a:lnTo>
                    <a:pt x="25190" y="11126"/>
                  </a:lnTo>
                  <a:lnTo>
                    <a:pt x="28555" y="8906"/>
                  </a:lnTo>
                  <a:lnTo>
                    <a:pt x="32042" y="6905"/>
                  </a:lnTo>
                  <a:lnTo>
                    <a:pt x="35700" y="5099"/>
                  </a:lnTo>
                  <a:lnTo>
                    <a:pt x="39504" y="3586"/>
                  </a:lnTo>
                  <a:lnTo>
                    <a:pt x="43381" y="2342"/>
                  </a:lnTo>
                  <a:lnTo>
                    <a:pt x="47380" y="1317"/>
                  </a:lnTo>
                  <a:lnTo>
                    <a:pt x="51501" y="585"/>
                  </a:lnTo>
                  <a:lnTo>
                    <a:pt x="55695" y="146"/>
                  </a:lnTo>
                  <a:lnTo>
                    <a:pt x="59963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477;p39"/>
            <p:cNvSpPr/>
            <p:nvPr/>
          </p:nvSpPr>
          <p:spPr>
            <a:xfrm>
              <a:off x="5481638" y="4930775"/>
              <a:ext cx="1138200" cy="1139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34285"/>
                  </a:lnTo>
                  <a:lnTo>
                    <a:pt x="110711" y="34787"/>
                  </a:lnTo>
                  <a:lnTo>
                    <a:pt x="101673" y="36292"/>
                  </a:lnTo>
                  <a:lnTo>
                    <a:pt x="92970" y="38634"/>
                  </a:lnTo>
                  <a:lnTo>
                    <a:pt x="84602" y="41811"/>
                  </a:lnTo>
                  <a:lnTo>
                    <a:pt x="76820" y="45993"/>
                  </a:lnTo>
                  <a:lnTo>
                    <a:pt x="69456" y="50843"/>
                  </a:lnTo>
                  <a:lnTo>
                    <a:pt x="62594" y="56278"/>
                  </a:lnTo>
                  <a:lnTo>
                    <a:pt x="56401" y="62466"/>
                  </a:lnTo>
                  <a:lnTo>
                    <a:pt x="50962" y="69324"/>
                  </a:lnTo>
                  <a:lnTo>
                    <a:pt x="46108" y="76599"/>
                  </a:lnTo>
                  <a:lnTo>
                    <a:pt x="41924" y="84459"/>
                  </a:lnTo>
                  <a:lnTo>
                    <a:pt x="38744" y="92822"/>
                  </a:lnTo>
                  <a:lnTo>
                    <a:pt x="36234" y="101435"/>
                  </a:lnTo>
                  <a:lnTo>
                    <a:pt x="34728" y="110634"/>
                  </a:lnTo>
                  <a:lnTo>
                    <a:pt x="34225" y="120000"/>
                  </a:lnTo>
                  <a:lnTo>
                    <a:pt x="0" y="120000"/>
                  </a:lnTo>
                  <a:lnTo>
                    <a:pt x="502" y="108961"/>
                  </a:lnTo>
                  <a:lnTo>
                    <a:pt x="1841" y="98341"/>
                  </a:lnTo>
                  <a:lnTo>
                    <a:pt x="4351" y="87972"/>
                  </a:lnTo>
                  <a:lnTo>
                    <a:pt x="7531" y="78104"/>
                  </a:lnTo>
                  <a:lnTo>
                    <a:pt x="11548" y="68487"/>
                  </a:lnTo>
                  <a:lnTo>
                    <a:pt x="16401" y="59456"/>
                  </a:lnTo>
                  <a:lnTo>
                    <a:pt x="22008" y="50843"/>
                  </a:lnTo>
                  <a:lnTo>
                    <a:pt x="28200" y="42648"/>
                  </a:lnTo>
                  <a:lnTo>
                    <a:pt x="35230" y="35121"/>
                  </a:lnTo>
                  <a:lnTo>
                    <a:pt x="42761" y="28097"/>
                  </a:lnTo>
                  <a:lnTo>
                    <a:pt x="50962" y="21993"/>
                  </a:lnTo>
                  <a:lnTo>
                    <a:pt x="59414" y="16306"/>
                  </a:lnTo>
                  <a:lnTo>
                    <a:pt x="68619" y="11456"/>
                  </a:lnTo>
                  <a:lnTo>
                    <a:pt x="78326" y="7442"/>
                  </a:lnTo>
                  <a:lnTo>
                    <a:pt x="88117" y="4264"/>
                  </a:lnTo>
                  <a:lnTo>
                    <a:pt x="98493" y="1923"/>
                  </a:lnTo>
                  <a:lnTo>
                    <a:pt x="109205" y="501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6988019" y="2487907"/>
            <a:ext cx="13235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</a:rPr>
              <a:t>Tìm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</a:rPr>
              <a:t>kiếm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sz="1000" b="1" dirty="0" err="1" smtClean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</a:rPr>
              <a:t>nhanh</a:t>
            </a:r>
            <a:endParaRPr lang="en-US" sz="1000" b="1" dirty="0">
              <a:solidFill>
                <a:schemeClr val="accent1">
                  <a:lumMod val="75000"/>
                </a:schemeClr>
              </a:solidFill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39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" grpId="0"/>
      <p:bldP spid="422" grpId="0" animBg="1"/>
      <p:bldP spid="428" grpId="0" animBg="1"/>
      <p:bldP spid="429" grpId="0" animBg="1"/>
      <p:bldP spid="430" grpId="0" animBg="1"/>
      <p:bldP spid="431" grpId="0" animBg="1"/>
      <p:bldP spid="432" grpId="0" animBg="1"/>
      <p:bldP spid="433" grpId="0" animBg="1"/>
      <p:bldP spid="453" grpId="0"/>
      <p:bldP spid="462" grpId="0" animBg="1"/>
      <p:bldP spid="5" grpId="0"/>
      <p:bldP spid="7" grpId="0"/>
      <p:bldP spid="83" grpId="0"/>
      <p:bldP spid="85" grpId="0"/>
      <p:bldP spid="86" grpId="0"/>
      <p:bldP spid="88" grpId="0"/>
      <p:bldP spid="9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1703</TotalTime>
  <Words>534</Words>
  <Application>Microsoft Office PowerPoint</Application>
  <PresentationFormat>On-screen Show (16:9)</PresentationFormat>
  <Paragraphs>99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Trebuchet MS</vt:lpstr>
      <vt:lpstr>Calibri Light</vt:lpstr>
      <vt:lpstr>Calibri</vt:lpstr>
      <vt:lpstr>Helvetica Neue</vt:lpstr>
      <vt:lpstr>Office Theme</vt:lpstr>
      <vt:lpstr>PowerPoint Presentation</vt:lpstr>
      <vt:lpstr>GIỚI THIỆU CHUNG</vt:lpstr>
      <vt:lpstr>MỤC TIÊU</vt:lpstr>
      <vt:lpstr>KHÓ KHĂN</vt:lpstr>
      <vt:lpstr>KẾT QUẢ SƠ BỘ</vt:lpstr>
      <vt:lpstr>CÔNG NGHỆ SỬ DỤNG</vt:lpstr>
      <vt:lpstr>ELASTIC SEARCH</vt:lpstr>
      <vt:lpstr>BIỂU ĐỒ CA SỬ DỤNG</vt:lpstr>
      <vt:lpstr>TÍNH NĂNG</vt:lpstr>
      <vt:lpstr>TÍNH NĂNG</vt:lpstr>
      <vt:lpstr>TÍNH NĂNG</vt:lpstr>
      <vt:lpstr>TÍNH NĂNG</vt:lpstr>
      <vt:lpstr>TỔNG QUAN VỀ HỆ THỐNG</vt:lpstr>
      <vt:lpstr>TỔNG QUAN VỀ HỆ THỐNG</vt:lpstr>
      <vt:lpstr>TỔNG QUAN VỀ HỆ THỐNG</vt:lpstr>
      <vt:lpstr>TỔNG QUAN VỀ HỆ THỐNG</vt:lpstr>
      <vt:lpstr>ĐỊNH HƯỚNG PHÁT TRIỂN</vt:lpstr>
      <vt:lpstr>TÀI LIỆU THAM KHẢO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tuananh</dc:creator>
  <cp:lastModifiedBy>tuananh</cp:lastModifiedBy>
  <cp:revision>105</cp:revision>
  <dcterms:modified xsi:type="dcterms:W3CDTF">2021-06-10T21:06:13Z</dcterms:modified>
</cp:coreProperties>
</file>