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1" autoAdjust="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8AD7-E71C-4EF3-8479-A49C30280DC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4953000"/>
            <a:ext cx="457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</a:rPr>
              <a:t>Đồ</a:t>
            </a:r>
            <a:r>
              <a:rPr lang="en-US" sz="3000" b="1" dirty="0">
                <a:latin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</a:rPr>
              <a:t>án</a:t>
            </a:r>
            <a:r>
              <a:rPr lang="en-US" sz="3000" b="1" dirty="0">
                <a:latin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</a:rPr>
              <a:t>tốt</a:t>
            </a:r>
            <a:r>
              <a:rPr lang="en-US" sz="3000" b="1" dirty="0">
                <a:latin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</a:rPr>
              <a:t>nghiệp</a:t>
            </a:r>
            <a:endParaRPr lang="en-US" sz="3000" b="1" dirty="0">
              <a:latin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…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953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5596116"/>
            <a:ext cx="5257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KTĐT &amp; THCN K 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</a:t>
            </a:r>
          </a:p>
        </p:txBody>
      </p:sp>
    </p:spTree>
    <p:extLst>
      <p:ext uri="{BB962C8B-B14F-4D97-AF65-F5344CB8AC3E}">
        <p14:creationId xmlns:p14="http://schemas.microsoft.com/office/powerpoint/2010/main" val="8506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11887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60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087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44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Administrator</cp:lastModifiedBy>
  <cp:revision>132</cp:revision>
  <dcterms:created xsi:type="dcterms:W3CDTF">2017-10-17T01:43:35Z</dcterms:created>
  <dcterms:modified xsi:type="dcterms:W3CDTF">2022-10-10T01:04:35Z</dcterms:modified>
</cp:coreProperties>
</file>