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Fredoka" charset="1" panose="02000000000000000000"/>
      <p:regular r:id="rId35"/>
    </p:embeddedFont>
    <p:embeddedFont>
      <p:font typeface="Quicksand" charset="1" panose="00000000000000000000"/>
      <p:regular r:id="rId36"/>
    </p:embeddedFont>
    <p:embeddedFont>
      <p:font typeface="Quicksand Bold" charset="1" panose="00000000000000000000"/>
      <p:regular r:id="rId37"/>
    </p:embeddedFont>
    <p:embeddedFont>
      <p:font typeface="Times New Roman" charset="1" panose="02030502070405020303"/>
      <p:regular r:id="rId38"/>
    </p:embeddedFont>
    <p:embeddedFont>
      <p:font typeface="Times New Roman Italics" charset="1" panose="02030502070405090303"/>
      <p:regular r:id="rId39"/>
    </p:embeddedFont>
    <p:embeddedFont>
      <p:font typeface="Times New Roman Bold" charset="1" panose="02030802070405020303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984315"/>
            <a:ext cx="15211605" cy="4710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PEER-TO-PEER FILE SHARING SYSTEM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2421" y="863000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9" y="0"/>
                </a:lnTo>
                <a:lnTo>
                  <a:pt x="1136879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Cyber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7804" y="1331258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9389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Programming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62542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96720" y="2401613"/>
            <a:ext cx="14894141" cy="6702363"/>
          </a:xfrm>
          <a:custGeom>
            <a:avLst/>
            <a:gdLst/>
            <a:ahLst/>
            <a:cxnLst/>
            <a:rect r="r" b="b" t="t" l="l"/>
            <a:pathLst>
              <a:path h="6702363" w="14894141">
                <a:moveTo>
                  <a:pt x="0" y="0"/>
                </a:moveTo>
                <a:lnTo>
                  <a:pt x="14894141" y="0"/>
                </a:lnTo>
                <a:lnTo>
                  <a:pt x="14894141" y="6702363"/>
                </a:lnTo>
                <a:lnTo>
                  <a:pt x="0" y="670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656" y="-95250"/>
            <a:ext cx="11434494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1C0140"/>
                </a:solidFill>
                <a:latin typeface="Fredoka"/>
                <a:ea typeface="Fredoka"/>
                <a:cs typeface="Fredoka"/>
                <a:sym typeface="Fredoka"/>
              </a:rPr>
              <a:t>UDP BROADCAST (SENDING PRESENCE)</a:t>
            </a: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656" y="1179974"/>
            <a:ext cx="9139213" cy="6576734"/>
          </a:xfrm>
          <a:custGeom>
            <a:avLst/>
            <a:gdLst/>
            <a:ahLst/>
            <a:cxnLst/>
            <a:rect r="r" b="b" t="t" l="l"/>
            <a:pathLst>
              <a:path h="6576734" w="9139213">
                <a:moveTo>
                  <a:pt x="0" y="0"/>
                </a:moveTo>
                <a:lnTo>
                  <a:pt x="9139213" y="0"/>
                </a:lnTo>
                <a:lnTo>
                  <a:pt x="9139213" y="6576734"/>
                </a:lnTo>
                <a:lnTo>
                  <a:pt x="0" y="6576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80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5936015"/>
            <a:ext cx="8978376" cy="4350985"/>
          </a:xfrm>
          <a:custGeom>
            <a:avLst/>
            <a:gdLst/>
            <a:ahLst/>
            <a:cxnLst/>
            <a:rect r="r" b="b" t="t" l="l"/>
            <a:pathLst>
              <a:path h="4350985" w="8978376">
                <a:moveTo>
                  <a:pt x="0" y="0"/>
                </a:moveTo>
                <a:lnTo>
                  <a:pt x="8978376" y="0"/>
                </a:lnTo>
                <a:lnTo>
                  <a:pt x="8978376" y="4350985"/>
                </a:lnTo>
                <a:lnTo>
                  <a:pt x="0" y="4350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587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1656" y="-95250"/>
            <a:ext cx="11434494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1C0140"/>
                </a:solidFill>
                <a:latin typeface="Fredoka"/>
                <a:ea typeface="Fredoka"/>
                <a:cs typeface="Fredoka"/>
                <a:sym typeface="Fredoka"/>
              </a:rPr>
              <a:t>UDP LISTEN (RECEIVING PRESENCE)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426769"/>
            <a:ext cx="15211605" cy="316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LOCAL FILE</a:t>
            </a:r>
          </a:p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MANAGEMENT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2421" y="863000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9" y="0"/>
                </a:lnTo>
                <a:lnTo>
                  <a:pt x="1136879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Cyber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7804" y="1331258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9389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Programming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62542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2</a:t>
            </a:r>
          </a:p>
        </p:txBody>
      </p:sp>
    </p:spTree>
  </p:cSld>
  <p:clrMapOvr>
    <a:masterClrMapping/>
  </p:clrMapOvr>
  <p:transition spd="fast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746047"/>
            <a:ext cx="19515814" cy="397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to share are stored in the local ‘</a:t>
            </a:r>
            <a:r>
              <a:rPr lang="en-US" sz="32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shared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directory.</a:t>
            </a:r>
          </a:p>
          <a:p>
            <a:pPr algn="l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system </a:t>
            </a: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indexes all files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this folder at startup or when updated.</a:t>
            </a:r>
          </a:p>
          <a:p>
            <a:pPr algn="l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file is processed to: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its </a:t>
            </a: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SHA256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hash for integrity v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erification.</a:t>
            </a:r>
          </a:p>
          <a:p>
            <a:pPr algn="l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termine the file size and the number of chunks (fixed chunk size).</a:t>
            </a:r>
          </a:p>
          <a:p>
            <a:pPr algn="l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are split into chunks for efficient parallel downloading.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451" y="2282469"/>
            <a:ext cx="14685959" cy="6975831"/>
          </a:xfrm>
          <a:custGeom>
            <a:avLst/>
            <a:gdLst/>
            <a:ahLst/>
            <a:cxnLst/>
            <a:rect r="r" b="b" t="t" l="l"/>
            <a:pathLst>
              <a:path h="6975831" w="14685959">
                <a:moveTo>
                  <a:pt x="0" y="0"/>
                </a:moveTo>
                <a:lnTo>
                  <a:pt x="14685959" y="0"/>
                </a:lnTo>
                <a:lnTo>
                  <a:pt x="14685959" y="6975831"/>
                </a:lnTo>
                <a:lnTo>
                  <a:pt x="0" y="69758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656" y="-95250"/>
            <a:ext cx="11434494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1C0140"/>
                </a:solidFill>
                <a:latin typeface="Fredoka"/>
                <a:ea typeface="Fredoka"/>
                <a:cs typeface="Fredoka"/>
                <a:sym typeface="Fredoka"/>
              </a:rPr>
              <a:t>COMPUTING SHA256 HASH OF A FILE</a:t>
            </a:r>
          </a:p>
        </p:txBody>
      </p:sp>
    </p:spTree>
  </p:cSld>
  <p:clrMapOvr>
    <a:masterClrMapping/>
  </p:clrMapOvr>
  <p:transition spd="fast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084327"/>
            <a:ext cx="15211605" cy="4710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TCP COMMUNICATION BETWEEN PEERS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2421" y="863000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9" y="0"/>
                </a:lnTo>
                <a:lnTo>
                  <a:pt x="1136879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Cyber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7804" y="1331258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9389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Programming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62542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2</a:t>
            </a:r>
          </a:p>
        </p:txBody>
      </p:sp>
    </p:spTree>
  </p:cSld>
  <p:clrMapOvr>
    <a:masterClrMapping/>
  </p:clrMapOvr>
  <p:transition spd="fast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6031" y="2505530"/>
            <a:ext cx="13212842" cy="308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peer runs a TCP server that listens for incoming connections.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two main commands from other peers: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SEARCH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Find files matching a keyword and return metadata.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GET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Send requested file chunk data.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ensures reliable communication for file transfer and search requests.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22938" y="2476370"/>
            <a:ext cx="13516118" cy="6508445"/>
          </a:xfrm>
          <a:custGeom>
            <a:avLst/>
            <a:gdLst/>
            <a:ahLst/>
            <a:cxnLst/>
            <a:rect r="r" b="b" t="t" l="l"/>
            <a:pathLst>
              <a:path h="6508445" w="13516118">
                <a:moveTo>
                  <a:pt x="0" y="0"/>
                </a:moveTo>
                <a:lnTo>
                  <a:pt x="13516119" y="0"/>
                </a:lnTo>
                <a:lnTo>
                  <a:pt x="13516119" y="6508445"/>
                </a:lnTo>
                <a:lnTo>
                  <a:pt x="0" y="6508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87595" y="-133350"/>
            <a:ext cx="13509499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Ha</a:t>
            </a: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ndling GET command (sending a file chunk)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3575919"/>
            <a:ext cx="15211605" cy="316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SEARCHING FILES ON THE NETWORK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2421" y="863000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9" y="0"/>
                </a:lnTo>
                <a:lnTo>
                  <a:pt x="1136879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Cyber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7804" y="1331258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9389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Programming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62542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2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6031" y="2505530"/>
            <a:ext cx="15200471" cy="308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eers send SEARCH requests over TCP to all known peers.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peer responds with matching files’ metadata (name, size, chunks, hash, source).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from all peers are collected and displayed to the user.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enables finding files beyond local shared folder.</a:t>
            </a:r>
          </a:p>
          <a:p>
            <a:pPr algn="l">
              <a:lnSpc>
                <a:spcPts val="48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25799" y="1819891"/>
            <a:ext cx="9838574" cy="7969859"/>
            <a:chOff x="0" y="0"/>
            <a:chExt cx="2591229" cy="2099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229" cy="2099058"/>
            </a:xfrm>
            <a:custGeom>
              <a:avLst/>
              <a:gdLst/>
              <a:ahLst/>
              <a:cxnLst/>
              <a:rect r="r" b="b" t="t" l="l"/>
              <a:pathLst>
                <a:path h="2099058" w="2591229">
                  <a:moveTo>
                    <a:pt x="0" y="0"/>
                  </a:moveTo>
                  <a:lnTo>
                    <a:pt x="2591229" y="0"/>
                  </a:lnTo>
                  <a:lnTo>
                    <a:pt x="2591229" y="2099058"/>
                  </a:lnTo>
                  <a:lnTo>
                    <a:pt x="0" y="20990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91229" cy="2137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05645" y="1705591"/>
            <a:ext cx="6331847" cy="335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INTRODUCTION</a:t>
            </a:r>
          </a:p>
          <a:p>
            <a:pPr algn="just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&amp;</a:t>
            </a:r>
          </a:p>
          <a:p>
            <a:pPr algn="just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PROBLEM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59817" y="1966443"/>
            <a:ext cx="9604557" cy="421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builds a P2P file sharing system for local networks: 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fast, 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reliable file transfers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discovering peers, splitting files into chunks, and downloading from multiple sources simultaneously. 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verifies file integrity with SHA-256 and controls bandwidth to ensure smooth performance.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659817" y="6635256"/>
            <a:ext cx="9098977" cy="107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Build an efficient file sharing environment with file chunking and multi-source downloading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57268"/>
            <a:ext cx="13801430" cy="1454131"/>
          </a:xfrm>
          <a:custGeom>
            <a:avLst/>
            <a:gdLst/>
            <a:ahLst/>
            <a:cxnLst/>
            <a:rect r="r" b="b" t="t" l="l"/>
            <a:pathLst>
              <a:path h="1454131" w="13801430">
                <a:moveTo>
                  <a:pt x="0" y="0"/>
                </a:moveTo>
                <a:lnTo>
                  <a:pt x="13801430" y="0"/>
                </a:lnTo>
                <a:lnTo>
                  <a:pt x="13801430" y="1454131"/>
                </a:lnTo>
                <a:lnTo>
                  <a:pt x="0" y="1454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03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669046"/>
            <a:ext cx="13974021" cy="1081037"/>
          </a:xfrm>
          <a:custGeom>
            <a:avLst/>
            <a:gdLst/>
            <a:ahLst/>
            <a:cxnLst/>
            <a:rect r="r" b="b" t="t" l="l"/>
            <a:pathLst>
              <a:path h="1081037" w="13974021">
                <a:moveTo>
                  <a:pt x="0" y="0"/>
                </a:moveTo>
                <a:lnTo>
                  <a:pt x="13974021" y="0"/>
                </a:lnTo>
                <a:lnTo>
                  <a:pt x="13974021" y="1081038"/>
                </a:lnTo>
                <a:lnTo>
                  <a:pt x="0" y="1081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96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133350"/>
            <a:ext cx="1083265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Se</a:t>
            </a: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nding SEARCH request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5010150"/>
            <a:ext cx="1424928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Receiving and processing search results (simplified):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3575919"/>
            <a:ext cx="15211605" cy="316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MULTI-THREADED</a:t>
            </a:r>
          </a:p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FILE DOWNLOAD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2421" y="863000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9" y="0"/>
                </a:lnTo>
                <a:lnTo>
                  <a:pt x="1136879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Cyber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7804" y="1331258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9389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Programming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62542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2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6031" y="2505530"/>
            <a:ext cx="14632781" cy="308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are split into fixed-size chunks for efficient transfer.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chunk is downloaded concurrently by separate threads from available peers.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progress is tracked and displayed dynamically.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all chunks are downloaded, they are merged and verified via SHA256 hash.</a:t>
            </a:r>
          </a:p>
          <a:p>
            <a:pPr algn="l">
              <a:lnSpc>
                <a:spcPts val="48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00432"/>
            <a:ext cx="14247991" cy="1834429"/>
          </a:xfrm>
          <a:custGeom>
            <a:avLst/>
            <a:gdLst/>
            <a:ahLst/>
            <a:cxnLst/>
            <a:rect r="r" b="b" t="t" l="l"/>
            <a:pathLst>
              <a:path h="1834429" w="14247991">
                <a:moveTo>
                  <a:pt x="0" y="0"/>
                </a:moveTo>
                <a:lnTo>
                  <a:pt x="14247991" y="0"/>
                </a:lnTo>
                <a:lnTo>
                  <a:pt x="14247991" y="1834429"/>
                </a:lnTo>
                <a:lnTo>
                  <a:pt x="0" y="1834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9454" y="7705725"/>
            <a:ext cx="14067236" cy="1404458"/>
          </a:xfrm>
          <a:custGeom>
            <a:avLst/>
            <a:gdLst/>
            <a:ahLst/>
            <a:cxnLst/>
            <a:rect r="r" b="b" t="t" l="l"/>
            <a:pathLst>
              <a:path h="1404458" w="14067236">
                <a:moveTo>
                  <a:pt x="0" y="0"/>
                </a:moveTo>
                <a:lnTo>
                  <a:pt x="14067237" y="0"/>
                </a:lnTo>
                <a:lnTo>
                  <a:pt x="14067237" y="1404458"/>
                </a:lnTo>
                <a:lnTo>
                  <a:pt x="0" y="1404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133350"/>
            <a:ext cx="1083265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Creating download thread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5010150"/>
            <a:ext cx="1828800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Chu</a:t>
            </a: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nk download (thread function) processing search results (simplified):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3575919"/>
            <a:ext cx="15211605" cy="316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COMMAND-LINE</a:t>
            </a:r>
          </a:p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INTERFACE (CLI)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2421" y="863000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9" y="0"/>
                </a:lnTo>
                <a:lnTo>
                  <a:pt x="1136879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Cyber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7804" y="1331258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9389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Programming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62542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2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6031" y="2505530"/>
            <a:ext cx="12523709" cy="491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a simple text-based interface for user interaction.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main commands:</a:t>
            </a:r>
          </a:p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32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share &lt;filename&gt;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share a local file by copying to shared folder.</a:t>
            </a:r>
          </a:p>
          <a:p>
            <a:pPr algn="l">
              <a:lnSpc>
                <a:spcPts val="4800"/>
              </a:lnSpc>
            </a:pPr>
            <a:r>
              <a:rPr lang="en-US" sz="32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           </a:t>
            </a:r>
            <a:r>
              <a:rPr lang="en-US" sz="32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list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list all locally shared files with info.</a:t>
            </a:r>
          </a:p>
          <a:p>
            <a:pPr algn="l">
              <a:lnSpc>
                <a:spcPts val="4800"/>
              </a:lnSpc>
            </a:pPr>
            <a:r>
              <a:rPr lang="en-US" sz="32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           </a:t>
            </a:r>
            <a:r>
              <a:rPr lang="en-US" sz="32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search &lt;keyword&gt;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search files across the network.</a:t>
            </a:r>
          </a:p>
          <a:p>
            <a:pPr algn="l">
              <a:lnSpc>
                <a:spcPts val="4800"/>
              </a:lnSpc>
            </a:pPr>
            <a:r>
              <a:rPr lang="en-US" sz="32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           </a:t>
            </a:r>
            <a:r>
              <a:rPr lang="en-US" sz="32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download &lt;file_id&gt;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download file by ID from search results.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 are processed in a loop until user exits.</a:t>
            </a:r>
          </a:p>
          <a:p>
            <a:pPr algn="l">
              <a:lnSpc>
                <a:spcPts val="48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4304" y="2100443"/>
            <a:ext cx="16116385" cy="6446554"/>
          </a:xfrm>
          <a:custGeom>
            <a:avLst/>
            <a:gdLst/>
            <a:ahLst/>
            <a:cxnLst/>
            <a:rect r="r" b="b" t="t" l="l"/>
            <a:pathLst>
              <a:path h="6446554" w="16116385">
                <a:moveTo>
                  <a:pt x="0" y="0"/>
                </a:moveTo>
                <a:lnTo>
                  <a:pt x="16116385" y="0"/>
                </a:lnTo>
                <a:lnTo>
                  <a:pt x="16116385" y="6446554"/>
                </a:lnTo>
                <a:lnTo>
                  <a:pt x="0" y="6446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133350"/>
            <a:ext cx="1083265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Handling the share command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4347444"/>
            <a:ext cx="15211605" cy="1624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2421" y="863000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9" y="0"/>
                </a:lnTo>
                <a:lnTo>
                  <a:pt x="1136879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Cyber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7804" y="1331258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9389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Programming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62542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2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6031" y="2505530"/>
            <a:ext cx="15723269" cy="369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successfully implements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decentralized P2P file sharing system with automatic peer discovery, multi-t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ds, and file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egrity verification using SHA256. It provides a simple command-line int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sharing, searching, and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across peers. While effective, the system has room for improvement in peer management, error handling, and user interface. Future work can enhance scalability, security, and usability.</a:t>
            </a:r>
          </a:p>
        </p:txBody>
      </p:sp>
    </p:spTree>
  </p:cSld>
  <p:clrMapOvr>
    <a:masterClrMapping/>
  </p:clrMapOvr>
  <p:transition spd="fast">
    <p:push dir="l"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4347444"/>
            <a:ext cx="15211605" cy="316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THANK YOU FOR LISTENING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2421" y="863000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9" y="0"/>
                </a:lnTo>
                <a:lnTo>
                  <a:pt x="1136879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Cyber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7804" y="1331258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9389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Programming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62542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914400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CONTENT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717" y="2636720"/>
            <a:ext cx="5169254" cy="1290789"/>
            <a:chOff x="0" y="0"/>
            <a:chExt cx="1361450" cy="3399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1450" cy="339961"/>
            </a:xfrm>
            <a:custGeom>
              <a:avLst/>
              <a:gdLst/>
              <a:ahLst/>
              <a:cxnLst/>
              <a:rect r="r" b="b" t="t" l="l"/>
              <a:pathLst>
                <a:path h="339961" w="1361450">
                  <a:moveTo>
                    <a:pt x="0" y="0"/>
                  </a:moveTo>
                  <a:lnTo>
                    <a:pt x="1361450" y="0"/>
                  </a:lnTo>
                  <a:lnTo>
                    <a:pt x="1361450" y="339961"/>
                  </a:lnTo>
                  <a:lnTo>
                    <a:pt x="0" y="3399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61450" cy="378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67573" y="2952550"/>
            <a:ext cx="3775221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System Overview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25717" y="4373398"/>
            <a:ext cx="5169254" cy="1290789"/>
            <a:chOff x="0" y="0"/>
            <a:chExt cx="1361450" cy="3399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1450" cy="339961"/>
            </a:xfrm>
            <a:custGeom>
              <a:avLst/>
              <a:gdLst/>
              <a:ahLst/>
              <a:cxnLst/>
              <a:rect r="r" b="b" t="t" l="l"/>
              <a:pathLst>
                <a:path h="339961" w="1361450">
                  <a:moveTo>
                    <a:pt x="0" y="0"/>
                  </a:moveTo>
                  <a:lnTo>
                    <a:pt x="1361450" y="0"/>
                  </a:lnTo>
                  <a:lnTo>
                    <a:pt x="1361450" y="339961"/>
                  </a:lnTo>
                  <a:lnTo>
                    <a:pt x="0" y="3399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61450" cy="378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717" y="6264262"/>
            <a:ext cx="5169254" cy="1290789"/>
            <a:chOff x="0" y="0"/>
            <a:chExt cx="1361450" cy="3399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61450" cy="339961"/>
            </a:xfrm>
            <a:custGeom>
              <a:avLst/>
              <a:gdLst/>
              <a:ahLst/>
              <a:cxnLst/>
              <a:rect r="r" b="b" t="t" l="l"/>
              <a:pathLst>
                <a:path h="339961" w="1361450">
                  <a:moveTo>
                    <a:pt x="0" y="0"/>
                  </a:moveTo>
                  <a:lnTo>
                    <a:pt x="1361450" y="0"/>
                  </a:lnTo>
                  <a:lnTo>
                    <a:pt x="1361450" y="339961"/>
                  </a:lnTo>
                  <a:lnTo>
                    <a:pt x="0" y="3399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61450" cy="378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168262" y="4373398"/>
            <a:ext cx="5169254" cy="1290789"/>
            <a:chOff x="0" y="0"/>
            <a:chExt cx="1361450" cy="3399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61450" cy="339961"/>
            </a:xfrm>
            <a:custGeom>
              <a:avLst/>
              <a:gdLst/>
              <a:ahLst/>
              <a:cxnLst/>
              <a:rect r="r" b="b" t="t" l="l"/>
              <a:pathLst>
                <a:path h="339961" w="1361450">
                  <a:moveTo>
                    <a:pt x="0" y="0"/>
                  </a:moveTo>
                  <a:lnTo>
                    <a:pt x="1361450" y="0"/>
                  </a:lnTo>
                  <a:lnTo>
                    <a:pt x="1361450" y="339961"/>
                  </a:lnTo>
                  <a:lnTo>
                    <a:pt x="0" y="3399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361450" cy="378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168262" y="2760780"/>
            <a:ext cx="5169254" cy="1290789"/>
            <a:chOff x="0" y="0"/>
            <a:chExt cx="1361450" cy="3399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61450" cy="339961"/>
            </a:xfrm>
            <a:custGeom>
              <a:avLst/>
              <a:gdLst/>
              <a:ahLst/>
              <a:cxnLst/>
              <a:rect r="r" b="b" t="t" l="l"/>
              <a:pathLst>
                <a:path h="339961" w="1361450">
                  <a:moveTo>
                    <a:pt x="0" y="0"/>
                  </a:moveTo>
                  <a:lnTo>
                    <a:pt x="1361450" y="0"/>
                  </a:lnTo>
                  <a:lnTo>
                    <a:pt x="1361450" y="339961"/>
                  </a:lnTo>
                  <a:lnTo>
                    <a:pt x="0" y="3399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361450" cy="378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5717" y="8155127"/>
            <a:ext cx="5169254" cy="1290789"/>
            <a:chOff x="0" y="0"/>
            <a:chExt cx="1361450" cy="33996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61450" cy="339961"/>
            </a:xfrm>
            <a:custGeom>
              <a:avLst/>
              <a:gdLst/>
              <a:ahLst/>
              <a:cxnLst/>
              <a:rect r="r" b="b" t="t" l="l"/>
              <a:pathLst>
                <a:path h="339961" w="1361450">
                  <a:moveTo>
                    <a:pt x="0" y="0"/>
                  </a:moveTo>
                  <a:lnTo>
                    <a:pt x="1361450" y="0"/>
                  </a:lnTo>
                  <a:lnTo>
                    <a:pt x="1361450" y="339961"/>
                  </a:lnTo>
                  <a:lnTo>
                    <a:pt x="0" y="3399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361450" cy="378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168262" y="7967511"/>
            <a:ext cx="5169254" cy="1290789"/>
            <a:chOff x="0" y="0"/>
            <a:chExt cx="1361450" cy="33996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61450" cy="339961"/>
            </a:xfrm>
            <a:custGeom>
              <a:avLst/>
              <a:gdLst/>
              <a:ahLst/>
              <a:cxnLst/>
              <a:rect r="r" b="b" t="t" l="l"/>
              <a:pathLst>
                <a:path h="339961" w="1361450">
                  <a:moveTo>
                    <a:pt x="0" y="0"/>
                  </a:moveTo>
                  <a:lnTo>
                    <a:pt x="1361450" y="0"/>
                  </a:lnTo>
                  <a:lnTo>
                    <a:pt x="1361450" y="339961"/>
                  </a:lnTo>
                  <a:lnTo>
                    <a:pt x="0" y="3399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361450" cy="378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404938" y="4483769"/>
            <a:ext cx="5700492" cy="109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Requirements and Development Environment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25717" y="6621684"/>
            <a:ext cx="5169254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</a:t>
            </a: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eer Discovery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25717" y="8512549"/>
            <a:ext cx="5169254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</a:t>
            </a: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cal File Management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168262" y="2713155"/>
            <a:ext cx="5169254" cy="109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CP Communication Between Peers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168262" y="4449833"/>
            <a:ext cx="5169254" cy="109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</a:t>
            </a: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arching Files on the Network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168262" y="8078927"/>
            <a:ext cx="5169254" cy="109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Command Line Interface (CLI)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1168262" y="6111862"/>
            <a:ext cx="5169254" cy="1290789"/>
            <a:chOff x="0" y="0"/>
            <a:chExt cx="1361450" cy="33996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61450" cy="339961"/>
            </a:xfrm>
            <a:custGeom>
              <a:avLst/>
              <a:gdLst/>
              <a:ahLst/>
              <a:cxnLst/>
              <a:rect r="r" b="b" t="t" l="l"/>
              <a:pathLst>
                <a:path h="339961" w="1361450">
                  <a:moveTo>
                    <a:pt x="0" y="0"/>
                  </a:moveTo>
                  <a:lnTo>
                    <a:pt x="1361450" y="0"/>
                  </a:lnTo>
                  <a:lnTo>
                    <a:pt x="1361450" y="339961"/>
                  </a:lnTo>
                  <a:lnTo>
                    <a:pt x="0" y="3399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361450" cy="378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1168262" y="6216637"/>
            <a:ext cx="5169254" cy="109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Multi-threaded file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download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3755840"/>
            <a:ext cx="15211605" cy="316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SYSTEM </a:t>
            </a:r>
          </a:p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2421" y="863000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9" y="0"/>
                </a:lnTo>
                <a:lnTo>
                  <a:pt x="1136879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Cyber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7804" y="1331258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9389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Programming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62542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2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665855" y="6568255"/>
            <a:ext cx="3389111" cy="1774662"/>
          </a:xfrm>
          <a:custGeom>
            <a:avLst/>
            <a:gdLst/>
            <a:ahLst/>
            <a:cxnLst/>
            <a:rect r="r" b="b" t="t" l="l"/>
            <a:pathLst>
              <a:path h="1774662" w="3389111">
                <a:moveTo>
                  <a:pt x="3389110" y="0"/>
                </a:moveTo>
                <a:lnTo>
                  <a:pt x="0" y="0"/>
                </a:lnTo>
                <a:lnTo>
                  <a:pt x="0" y="1774661"/>
                </a:lnTo>
                <a:lnTo>
                  <a:pt x="3389110" y="1774661"/>
                </a:lnTo>
                <a:lnTo>
                  <a:pt x="3389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-2506423" y="6252159"/>
            <a:ext cx="1840567" cy="1203426"/>
          </a:xfrm>
          <a:prstGeom prst="line">
            <a:avLst/>
          </a:prstGeom>
          <a:ln cap="flat" w="276225">
            <a:solidFill>
              <a:srgbClr val="1C01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48828" y="3148478"/>
            <a:ext cx="11048524" cy="285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Decentralized P2P network: peers act as both client &amp; server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 discovery via UDP broadcast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search &amp; download over TCP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split into chunks for parallel downloading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indexing and SHA256 hashing for file integrity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347444"/>
            <a:ext cx="15211605" cy="1624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ENVIRONMENT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2421" y="863000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9" y="0"/>
                </a:lnTo>
                <a:lnTo>
                  <a:pt x="1136879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Cyber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7804" y="1331258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9389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Programming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62542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2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0548" y="721416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822222" cy="2234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603136" y="5544970"/>
            <a:ext cx="0" cy="382016"/>
          </a:xfrm>
          <a:prstGeom prst="line">
            <a:avLst/>
          </a:prstGeom>
          <a:ln cap="flat" w="47625">
            <a:solidFill>
              <a:srgbClr val="4C52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815976" y="2371523"/>
            <a:ext cx="9253361" cy="406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5" indent="-399412" lvl="1">
              <a:lnSpc>
                <a:spcPts val="6437"/>
              </a:lnSpc>
              <a:buAutoNum type="arabicPeriod" startAt="1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OS: Ubuntu 20.04+ or any POS</a:t>
            </a: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IX-compatible system</a:t>
            </a:r>
          </a:p>
          <a:p>
            <a:pPr algn="l" marL="798825" indent="-399412" lvl="1">
              <a:lnSpc>
                <a:spcPts val="6437"/>
              </a:lnSpc>
              <a:buAutoNum type="arabicPeriod" startAt="1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GCC</a:t>
            </a:r>
          </a:p>
          <a:p>
            <a:pPr algn="l" marL="798825" indent="-399412" lvl="1">
              <a:lnSpc>
                <a:spcPts val="6437"/>
              </a:lnSpc>
              <a:buAutoNum type="arabicPeriod" startAt="1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libraries: pthread (multithreading), OpenSSL (SHA-256)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426769"/>
            <a:ext cx="15211605" cy="316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PEER </a:t>
            </a:r>
          </a:p>
          <a:p>
            <a:pPr algn="l">
              <a:lnSpc>
                <a:spcPts val="12199"/>
              </a:lnSpc>
            </a:pPr>
            <a:r>
              <a:rPr lang="en-US" sz="121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DISCOVERY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2421" y="863000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9" y="0"/>
                </a:lnTo>
                <a:lnTo>
                  <a:pt x="1136879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Cyber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7804" y="1331258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9389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 Programming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62542" y="8564880"/>
            <a:ext cx="55245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2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D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90861" y="460261"/>
            <a:ext cx="1136879" cy="1136879"/>
          </a:xfrm>
          <a:custGeom>
            <a:avLst/>
            <a:gdLst/>
            <a:ahLst/>
            <a:cxnLst/>
            <a:rect r="r" b="b" t="t" l="l"/>
            <a:pathLst>
              <a:path h="1136879" w="1136879">
                <a:moveTo>
                  <a:pt x="0" y="0"/>
                </a:moveTo>
                <a:lnTo>
                  <a:pt x="1136878" y="0"/>
                </a:lnTo>
                <a:lnTo>
                  <a:pt x="1136878" y="1136878"/>
                </a:lnTo>
                <a:lnTo>
                  <a:pt x="0" y="11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723924"/>
            <a:ext cx="19515814" cy="453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Peers automatically discover each other without a central server.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peer broadcasts its presence periodically using UDP broadcast.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Peers listen on the UDP port for broadcast messages and update the peer list accordingly.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detection of new peers in the local network.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Maintains an updated list of active peers based on the last seen timestamp.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DAGhZv0aLiQ</dc:identifier>
  <dcterms:modified xsi:type="dcterms:W3CDTF">2011-08-01T06:04:30Z</dcterms:modified>
  <cp:revision>1</cp:revision>
  <dc:title>Network Topologies Presentation in Blue Clean Style</dc:title>
</cp:coreProperties>
</file>