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d8a3913e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d8a3913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abe7b44da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abe7b44d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d8a3913ea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d8a3913e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fe14d3b49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fe14d3b4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d8a3913ea_0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d8a3913e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d8a3913ea_0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d8a3913e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abe7b44da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abe7b44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abe7b44da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abe7b44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d8a3913ea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d8a3913e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d8a3913ea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d8a3913e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R0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R01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R01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10800000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UIT.CS2205.ResearchMethodology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57150" y="41634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usenix.org/conference/hotcloud-10/spark-cluster-computing-working-sets" TargetMode="External"/><Relationship Id="rId4" Type="http://schemas.openxmlformats.org/officeDocument/2006/relationships/hyperlink" Target="https://www.usenix.org/conference/hotcloud-10/spark-cluster-computing-working-se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460950" y="10199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HỆ THỐNG PHÁT HIỆN XÂM NHẬP TỰ THÍCH NGHI ĐỂ PHÁT HIỆN CÁC KIỂU TẤN CÔNG MỚI</a:t>
            </a:r>
            <a:endParaRPr b="1"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2454800" y="3639275"/>
            <a:ext cx="4508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GVHD: PGS.TS Lê Đình Duy 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Trương Gia Thạch - 240202012</a:t>
            </a:r>
            <a:endParaRPr b="1"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521600" y="264642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ADAPTIVE INTRUSION DETECTION SYSTEM FOR DETECTING NEW ATTACK PATTERNS</a:t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Tài liệu tham khảo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71900" y="728375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[7] M. A. Shyaa, N. F. Ibrahim, Z. B. Zainol, R. Abdullah, and F. M. J. Ibrahim, “Reinforcement Learning-Based Voting for Feature Drift-Aware Intrusion Detection: An Incremental Learning Framework,” IEEE, 2025. doi: 10.1109/ICCEAI.2025.10896652. [Online]. Available: https://ieeexplore.ieee.org/abstract/document/10896652/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[8] A. A. Darem, F. A. Ghaleb, A. A. Al-Hashmi et al., “An Adaptive Behavioral-Based Incremental Batch Learning Malware Variants Detection Model Using Concept Drift Detection and Sequential Deep Learning,” IEEE Access, vol. 9, pp. 4321-4338, 2021. doi: 10.1109/ACCESS.2021.9467300. [Online]. Available: https://ieeexplore.ieee.org/abstract/document/9467300/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[9] Z. Jin, J. Zhou, B. Li, X. Wu, and C. Duan, “FL-IIDS: A Novel Federated Learning-Based Incremental Intrusion Detection System,” Future Generation Computer Systems, vol. 148, pp. 184-202, 2024. doi: 10.1016/j.future.2024.01.003. [Online]. Available: https://www.sciencedirect.com/science/article/pii/S0167739X23003503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[10] E. Mahdavi, A. Fanian, and A. Mirzaei, “ITL-IDS: Incremental Transfer Learning for Intrusion Detection Systems,” Applied Soft Computing, vol. 114, p. 107778, 2022. doi: 10.1016/j.asoc.2021.107778. [Online]. Available: https://www.sciencedirect.com/science/article/pii/S0950705122007778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[11] L. Cui, Z. Wu, P. Gao, and J. Chen, “An Incremental Learning Method Based on Dynamic Ensemble RVM for Intrusion Detection,” IEEE Transactions on Network and Service Management, vol. 18, no. 3, pp. 3215-3227, 2021. doi: 10.1109/TNSM.2021.9506882. [Online]. Available: https://ieeexplore.ieee.org/abstract/document/9506882/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Tóm tắt 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Lớp: CS2205.CH183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Link Github của nhóm: https://github.com/TruongGiaThach/Final_Project-CS2205.CH183-240202012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Link YouTube video: https://youtu.be/ud42ZaGuBDc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Trương Gia Thạch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0" l="0" r="0" t="5150"/>
          <a:stretch/>
        </p:blipFill>
        <p:spPr>
          <a:xfrm>
            <a:off x="7581900" y="2779025"/>
            <a:ext cx="1423698" cy="202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Giới thiệu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Hệ thống phát hiện xâm nhập (Intrusion Detection System - IDS.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IDS truyền thống gặp phải hạn chế lớn khi đối mặt với </a:t>
            </a:r>
            <a:r>
              <a:rPr b="1" lang="en"/>
              <a:t>zero-day attacks</a:t>
            </a:r>
            <a:r>
              <a:rPr lang="en"/>
              <a:t> và các phương thức tấn công mới do phụ thuộc vào </a:t>
            </a:r>
            <a:r>
              <a:rPr b="1" lang="en"/>
              <a:t>mẫu dữ liệu tĩnh </a:t>
            </a:r>
            <a:r>
              <a:rPr lang="en"/>
              <a:t>và </a:t>
            </a:r>
            <a:r>
              <a:rPr b="1" lang="en"/>
              <a:t>thiếu khả năng tự thích nghi</a:t>
            </a:r>
            <a:r>
              <a:rPr lang="en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Nghiên cứu này đề xuất một hệ thống </a:t>
            </a:r>
            <a:r>
              <a:rPr b="1" lang="en"/>
              <a:t>IDS tự thích nghi (Adaptive IDS) kết hợp Improved Random Forest (IRF) và Adaptive Learning Mechanism, </a:t>
            </a:r>
            <a:r>
              <a:rPr lang="en"/>
              <a:t>thử nghiệm trên bộ dữ liệu thực tế  CICIDS2017 và UNSW-NB15.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Mục tiêu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Phát triển hệ thống IDS tự thích nghi (Adaptive IDS), có khả năng học liên tục từ dữ liệu mới mà không cần huấn luyện lại toàn bộ.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Tích hợp thuật toán Improved RF và Adaptive Learning Mechanism để tối ưu hóa khả năng phát hiện tấn công.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Đánh giá hiệu suất mô hình dựa trên: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/>
              <a:t>Tỷ lệ phát hiện tấn công mới (Detection Rate - DR).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/>
              <a:t>Độ chính xác (Accuracy), Precision, Recall, F1-score.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/>
              <a:t>Thời gian thích nghi của IDS khi có kiểu tấn công mới.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và Phương pháp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1: Khảo sát các phương pháp phát hiện xâm nhập truyền thống và đề xuất mô hình IDS tự thích nghi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Khảo sát các hệ thống phát hiện xâm nhập (IDS) hiện nay.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Phân tích hạn chế của IDS truyền thống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Xây dựng đề xuất mô hình Adaptive IDS, kết hợp Improved Random Forest (IRF) và Adaptive Learning Mechanism.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Phương pháp thực hiện: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/>
              <a:t>Nghiên cứu tài liệu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/>
              <a:t>Thống kê và phân tích hiệu suất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và Phương pháp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2: Phát triển mô hình IDS tự thích nghi dựa trên Improved RF và Adaptive Learning Mechanism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000"/>
              <a:t>Phát triển hệ thống IDS có khả năng cập nhật và học hỏi từ dữ liệu tấn công mới mà không cần huấn luyện lại toàn bộ mô hình.</a:t>
            </a:r>
            <a:endParaRPr sz="20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000"/>
              <a:t>Tối ưu hóa hiệu suất bằng cách sử dụng Improved RF (IRF) và cơ chế Adaptive Learning.</a:t>
            </a:r>
            <a:endParaRPr sz="20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000"/>
              <a:t>Phương pháp thực hiện: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1800"/>
              <a:t>Cải tiến thuật toán Random Forest</a:t>
            </a:r>
            <a:endParaRPr sz="18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1800"/>
              <a:t>Thiết lập cơ chế Adaptive Learning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và Phương pháp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3: Kiểm thử mô hình và đánh giá hiệu suất IDS tự thích nghi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000"/>
              <a:t>Đánh giá độ chính xác, tốc độ phản hồi, khả năng thích nghi của IDS so với IDS truyền thống.</a:t>
            </a:r>
            <a:endParaRPr sz="20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000"/>
              <a:t>So sánh hiệu suất của IDS tự thích nghi với IDS không có cơ chế học liên tục.</a:t>
            </a:r>
            <a:endParaRPr sz="20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000"/>
              <a:t>Phương pháp thực hiện: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1800"/>
              <a:t>Chạy thử nghiệm trên tập dữ liệu thực tế</a:t>
            </a:r>
            <a:endParaRPr sz="18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1800"/>
              <a:t>Đánh giá hiệu suất dựa trên các tiêu chí chính: Accuracy, Detection Rate, False Positive Rate, Response Time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Kết quả dự kiến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000"/>
              <a:t>Cải thiện đáng kể hiệu suất IDS truyền thống: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1800"/>
              <a:t>Hệ thống IDS có thể thích nghi với các kiểu tấn công mới mà không cần đào tạo lại.</a:t>
            </a:r>
            <a:endParaRPr sz="18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1800"/>
              <a:t>Độ chính xác trên 90%, giảm False Positive Rate xuống dưới 5%.</a:t>
            </a:r>
            <a:endParaRPr sz="18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1800"/>
              <a:t>Tăng tốc độ phát hiện nhanh hơn ít nhất 30% so với IDS truyền thống.</a:t>
            </a:r>
            <a:endParaRPr sz="18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000"/>
              <a:t>Báo cáo đánh giá đầy đủ về: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1800"/>
              <a:t>Khả năng học thích nghi của IDS khi dữ liệu tấn công thay đổi.</a:t>
            </a:r>
            <a:endParaRPr sz="18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1800"/>
              <a:t>Hiệu suất trên dữ liệu thực tế và so sánh với IDS truyền thống.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Tài liệu tham khảo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71900" y="728375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CICIDS2017 Dataset. [Online]. Available: https://www.unb.ca/cic/datasets/ids-2017.html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[2] UNSW-NB15 Dataset. [Online]. Available: https://www.unsw.adfa.edu.au/unsw-canberra-cyber/cybersecurity/ADFA-NB15-Datasets/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[3] L. Breiman, “Random Forests,” Machine Learning, vol. 45, no. 1, pp. 5–32, 2001. doi: 10.1023/A:1010933404324. [Online]. Available: https://doi.org/10.1023/A:1010933404324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[4] J. Zhang and D.-M. Zhao, “Network Malicious Data Intrusion Detection Combining Distributed Network and Improved RF Algorithm under Spark Framework,” Journal of Network Intelligence, vol. 9, no. 3, pp. 1820-1835, 2024. doi: 10.32604/jni.2024.1835. [Online]. Available: https://doi.org/10.32604/jni.2024.1835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[5] M. Zaharia et al., “Spark: Cluster Computing with Working Sets,” in USENIX Conference on Hot Topics in Cloud Computing, 2010. [Online]. Available:</a:t>
            </a:r>
            <a:r>
              <a:rPr lang="en" sz="1400">
                <a:uFill>
                  <a:noFill/>
                </a:uFill>
                <a:hlinkClick r:id="rId3"/>
              </a:rPr>
              <a:t>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https://www.usenix.org/conference/hotcloud-10/spark-cluster-computing-working-sets</a:t>
            </a:r>
            <a:endParaRPr sz="14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[6] T. Kajiura and T. Nakamura, “Practical Performance of a Distributed Processing Framework for Machine-Learning-based NIDS,” IEEE Transactions on Dependable and Secure Computing, 2024. doi: 10.1109/TDSC.2024.10633597. [Online]. Available: https://ieeexplore.ieee.org/abstract/document/10633597/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